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278" r:id="rId3"/>
    <p:sldId id="279" r:id="rId4"/>
    <p:sldId id="282" r:id="rId5"/>
    <p:sldId id="283" r:id="rId6"/>
    <p:sldId id="284" r:id="rId7"/>
    <p:sldId id="298" r:id="rId8"/>
    <p:sldId id="285" r:id="rId9"/>
    <p:sldId id="288" r:id="rId10"/>
    <p:sldId id="299" r:id="rId11"/>
    <p:sldId id="300" r:id="rId12"/>
    <p:sldId id="301" r:id="rId13"/>
    <p:sldId id="302" r:id="rId14"/>
    <p:sldId id="303" r:id="rId15"/>
    <p:sldId id="304" r:id="rId16"/>
    <p:sldId id="291" r:id="rId17"/>
    <p:sldId id="305" r:id="rId18"/>
    <p:sldId id="306" r:id="rId19"/>
    <p:sldId id="307" r:id="rId20"/>
    <p:sldId id="308" r:id="rId21"/>
    <p:sldId id="309" r:id="rId22"/>
    <p:sldId id="292" r:id="rId23"/>
    <p:sldId id="310" r:id="rId24"/>
    <p:sldId id="293" r:id="rId25"/>
    <p:sldId id="294" r:id="rId26"/>
    <p:sldId id="295" r:id="rId27"/>
    <p:sldId id="296" r:id="rId28"/>
    <p:sldId id="277" r:id="rId29"/>
  </p:sldIdLst>
  <p:sldSz cx="13004800" cy="9753600"/>
  <p:notesSz cx="13004800" cy="9753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1F7"/>
    <a:srgbClr val="9A7FBA"/>
    <a:srgbClr val="6077BA"/>
    <a:srgbClr val="444444"/>
    <a:srgbClr val="FFA8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47"/>
    <p:restoredTop sz="89429"/>
  </p:normalViewPr>
  <p:slideViewPr>
    <p:cSldViewPr>
      <p:cViewPr varScale="1">
        <p:scale>
          <a:sx n="54" d="100"/>
          <a:sy n="54" d="100"/>
        </p:scale>
        <p:origin x="1812" y="53"/>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Users\tommccarthy\Documents\Luminous%20Pure%20Air\Four%20Season%20Produce\IAQ%20Testing\FSP%20Fungus-Bacteria-Ethylene%20Testing%20Results%2020220630-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tommccarthy\Documents\Luminous%20Pure%20Air\Four%20Season%20Produce\IAQ%20Testing\FSP%20Fungus-Bacteria-Ethylene%20Testing%20Results%2020220630-G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tommccarthy\Documents\Luminous%20Pure%20Air\Four%20Season%20Produce\IAQ%20Testing\FSP%20Fungus-Bacteria-Ethylene%20Testing%20Results%2020220630-Graph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tommccarthy\Documents\Luminous%20Pure%20Air\Four%20Season%20Produce\IAQ%20Testing\FSP%20Fungus-Bacteria-Ethylene%20Testing%20Results%2020220630-Graph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tommccarthy\Documents\Luminous%20Pure%20Air\Four%20Season%20Produce\IAQ%20Testing\FSP%20Fungus-Bacteria-Ethylene%20Testing%20Results%2020220630-Graph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tommccarthy\Documents\Luminous%20Pure%20Air\Four%20Season%20Produce\IAQ%20Testing\FSP%20Fungus-Bacteria-Ethylene%20Testing%20Results%2020220630-Graph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u="none" strike="noStrike" baseline="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FSP Installed Air Purification System Baseline Test Data</a:t>
            </a:r>
            <a:endParaRPr lang="en-US" sz="1800" b="1" i="0" u="none" strike="noStrike" baseline="0" dirty="0">
              <a:solidFill>
                <a:srgbClr val="0070C0"/>
              </a:solidFill>
              <a:effectLst/>
              <a:latin typeface="Helvetica Neue" panose="02000503000000020004" pitchFamily="2" charset="0"/>
              <a:ea typeface="Helvetica Neue" panose="02000503000000020004" pitchFamily="2" charset="0"/>
              <a:cs typeface="Helvetica Neue" panose="02000503000000020004" pitchFamily="2" charset="0"/>
            </a:endParaRPr>
          </a:p>
          <a:p>
            <a:pPr>
              <a:defRPr/>
            </a:pPr>
            <a:r>
              <a:rPr lang="en-US" sz="1800" b="1" i="0" u="none" strike="noStrike" baseline="0" dirty="0">
                <a:solidFill>
                  <a:srgbClr val="0070C0"/>
                </a:solidFill>
                <a:effectLst/>
                <a:latin typeface="Helvetica Neue" panose="02000503000000020004" pitchFamily="2" charset="0"/>
                <a:ea typeface="Helvetica Neue" panose="02000503000000020004" pitchFamily="2" charset="0"/>
                <a:cs typeface="Helvetica Neue" panose="02000503000000020004" pitchFamily="2" charset="0"/>
              </a:rPr>
              <a:t>Fungus, Mold/Mildew</a:t>
            </a:r>
            <a:r>
              <a:rPr lang="en-US" sz="1800" b="0" i="0" u="none" strike="noStrike" baseline="0" dirty="0">
                <a:solidFill>
                  <a:srgbClr val="0070C0"/>
                </a:solidFill>
                <a:effectLst/>
                <a:latin typeface="Helvetica Neue" panose="02000503000000020004" pitchFamily="2" charset="0"/>
                <a:ea typeface="Helvetica Neue" panose="02000503000000020004" pitchFamily="2" charset="0"/>
                <a:cs typeface="Helvetica Neue" panose="02000503000000020004" pitchFamily="2" charset="0"/>
              </a:rPr>
              <a:t> </a:t>
            </a:r>
            <a:endParaRPr lang="en-US" sz="18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c:rich>
      </c:tx>
      <c:layout>
        <c:manualLayout>
          <c:xMode val="edge"/>
          <c:yMode val="edge"/>
          <c:x val="0.20615763265383846"/>
          <c:y val="2.817503946631594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Sheet1!$C$8:$C$9</c:f>
              <c:strCache>
                <c:ptCount val="2"/>
                <c:pt idx="0">
                  <c:v>5' Elevation</c:v>
                </c:pt>
                <c:pt idx="1">
                  <c:v>CFU Count/M3</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Sheet1!$B$10:$B$17</c:f>
              <c:numCache>
                <c:formatCode>d\-mmm</c:formatCode>
                <c:ptCount val="8"/>
                <c:pt idx="0">
                  <c:v>44854</c:v>
                </c:pt>
                <c:pt idx="1">
                  <c:v>44856</c:v>
                </c:pt>
                <c:pt idx="2">
                  <c:v>44859</c:v>
                </c:pt>
                <c:pt idx="3">
                  <c:v>44861</c:v>
                </c:pt>
                <c:pt idx="4">
                  <c:v>44863</c:v>
                </c:pt>
                <c:pt idx="5">
                  <c:v>44866</c:v>
                </c:pt>
                <c:pt idx="6">
                  <c:v>44868</c:v>
                </c:pt>
                <c:pt idx="7">
                  <c:v>44870</c:v>
                </c:pt>
              </c:numCache>
            </c:numRef>
          </c:cat>
          <c:val>
            <c:numRef>
              <c:f>Sheet1!$C$10:$C$17</c:f>
              <c:numCache>
                <c:formatCode>General</c:formatCode>
                <c:ptCount val="8"/>
                <c:pt idx="0">
                  <c:v>700</c:v>
                </c:pt>
                <c:pt idx="1">
                  <c:v>650</c:v>
                </c:pt>
                <c:pt idx="2">
                  <c:v>200</c:v>
                </c:pt>
                <c:pt idx="3">
                  <c:v>70</c:v>
                </c:pt>
                <c:pt idx="4">
                  <c:v>200</c:v>
                </c:pt>
                <c:pt idx="5">
                  <c:v>540</c:v>
                </c:pt>
                <c:pt idx="6">
                  <c:v>240</c:v>
                </c:pt>
                <c:pt idx="7">
                  <c:v>280</c:v>
                </c:pt>
              </c:numCache>
            </c:numRef>
          </c:val>
          <c:smooth val="0"/>
          <c:extLst>
            <c:ext xmlns:c16="http://schemas.microsoft.com/office/drawing/2014/chart" uri="{C3380CC4-5D6E-409C-BE32-E72D297353CC}">
              <c16:uniqueId val="{00000000-69A6-CB4D-935D-74C14FA7E304}"/>
            </c:ext>
          </c:extLst>
        </c:ser>
        <c:ser>
          <c:idx val="1"/>
          <c:order val="1"/>
          <c:tx>
            <c:strRef>
              <c:f>Sheet1!$D$8:$D$9</c:f>
              <c:strCache>
                <c:ptCount val="2"/>
                <c:pt idx="0">
                  <c:v>15' Elevation</c:v>
                </c:pt>
                <c:pt idx="1">
                  <c:v>CFU Count/M3</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Sheet1!$B$10:$B$17</c:f>
              <c:numCache>
                <c:formatCode>d\-mmm</c:formatCode>
                <c:ptCount val="8"/>
                <c:pt idx="0">
                  <c:v>44854</c:v>
                </c:pt>
                <c:pt idx="1">
                  <c:v>44856</c:v>
                </c:pt>
                <c:pt idx="2">
                  <c:v>44859</c:v>
                </c:pt>
                <c:pt idx="3">
                  <c:v>44861</c:v>
                </c:pt>
                <c:pt idx="4">
                  <c:v>44863</c:v>
                </c:pt>
                <c:pt idx="5">
                  <c:v>44866</c:v>
                </c:pt>
                <c:pt idx="6">
                  <c:v>44868</c:v>
                </c:pt>
                <c:pt idx="7">
                  <c:v>44870</c:v>
                </c:pt>
              </c:numCache>
            </c:numRef>
          </c:cat>
          <c:val>
            <c:numRef>
              <c:f>Sheet1!$D$10:$D$17</c:f>
              <c:numCache>
                <c:formatCode>General</c:formatCode>
                <c:ptCount val="8"/>
                <c:pt idx="0">
                  <c:v>620</c:v>
                </c:pt>
                <c:pt idx="1">
                  <c:v>770</c:v>
                </c:pt>
                <c:pt idx="2">
                  <c:v>240</c:v>
                </c:pt>
                <c:pt idx="3">
                  <c:v>910</c:v>
                </c:pt>
                <c:pt idx="4">
                  <c:v>140</c:v>
                </c:pt>
                <c:pt idx="5">
                  <c:v>510</c:v>
                </c:pt>
                <c:pt idx="6">
                  <c:v>3440</c:v>
                </c:pt>
                <c:pt idx="7">
                  <c:v>2130</c:v>
                </c:pt>
              </c:numCache>
            </c:numRef>
          </c:val>
          <c:smooth val="0"/>
          <c:extLst>
            <c:ext xmlns:c16="http://schemas.microsoft.com/office/drawing/2014/chart" uri="{C3380CC4-5D6E-409C-BE32-E72D297353CC}">
              <c16:uniqueId val="{00000001-69A6-CB4D-935D-74C14FA7E304}"/>
            </c:ext>
          </c:extLst>
        </c:ser>
        <c:ser>
          <c:idx val="2"/>
          <c:order val="2"/>
          <c:tx>
            <c:strRef>
              <c:f>Sheet1!$E$8:$E$9</c:f>
              <c:strCache>
                <c:ptCount val="2"/>
                <c:pt idx="0">
                  <c:v>30' Elevation</c:v>
                </c:pt>
                <c:pt idx="1">
                  <c:v>CFU Count/M3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Sheet1!$B$10:$B$17</c:f>
              <c:numCache>
                <c:formatCode>d\-mmm</c:formatCode>
                <c:ptCount val="8"/>
                <c:pt idx="0">
                  <c:v>44854</c:v>
                </c:pt>
                <c:pt idx="1">
                  <c:v>44856</c:v>
                </c:pt>
                <c:pt idx="2">
                  <c:v>44859</c:v>
                </c:pt>
                <c:pt idx="3">
                  <c:v>44861</c:v>
                </c:pt>
                <c:pt idx="4">
                  <c:v>44863</c:v>
                </c:pt>
                <c:pt idx="5">
                  <c:v>44866</c:v>
                </c:pt>
                <c:pt idx="6">
                  <c:v>44868</c:v>
                </c:pt>
                <c:pt idx="7">
                  <c:v>44870</c:v>
                </c:pt>
              </c:numCache>
            </c:numRef>
          </c:cat>
          <c:val>
            <c:numRef>
              <c:f>Sheet1!$E$10:$E$17</c:f>
              <c:numCache>
                <c:formatCode>General</c:formatCode>
                <c:ptCount val="8"/>
                <c:pt idx="0">
                  <c:v>280</c:v>
                </c:pt>
                <c:pt idx="1">
                  <c:v>160</c:v>
                </c:pt>
                <c:pt idx="2">
                  <c:v>40</c:v>
                </c:pt>
                <c:pt idx="3">
                  <c:v>1250</c:v>
                </c:pt>
                <c:pt idx="4">
                  <c:v>210</c:v>
                </c:pt>
                <c:pt idx="5">
                  <c:v>2160</c:v>
                </c:pt>
                <c:pt idx="6">
                  <c:v>2080</c:v>
                </c:pt>
                <c:pt idx="7">
                  <c:v>8420</c:v>
                </c:pt>
              </c:numCache>
            </c:numRef>
          </c:val>
          <c:smooth val="0"/>
          <c:extLst>
            <c:ext xmlns:c16="http://schemas.microsoft.com/office/drawing/2014/chart" uri="{C3380CC4-5D6E-409C-BE32-E72D297353CC}">
              <c16:uniqueId val="{00000002-69A6-CB4D-935D-74C14FA7E304}"/>
            </c:ext>
          </c:extLst>
        </c:ser>
        <c:dLbls>
          <c:showLegendKey val="0"/>
          <c:showVal val="0"/>
          <c:showCatName val="0"/>
          <c:showSerName val="0"/>
          <c:showPercent val="0"/>
          <c:showBubbleSize val="0"/>
        </c:dLbls>
        <c:marker val="1"/>
        <c:smooth val="0"/>
        <c:axId val="123272671"/>
        <c:axId val="123408047"/>
      </c:lineChart>
      <c:dateAx>
        <c:axId val="123272671"/>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408047"/>
        <c:crosses val="autoZero"/>
        <c:auto val="1"/>
        <c:lblOffset val="100"/>
        <c:baseTimeUnit val="days"/>
      </c:dateAx>
      <c:valAx>
        <c:axId val="1234080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2726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i="0" baseline="0" dirty="0">
                <a:effectLst/>
                <a:latin typeface="Helvetica Neue" panose="02000503000000020004" pitchFamily="2" charset="0"/>
                <a:ea typeface="Helvetica Neue" panose="02000503000000020004" pitchFamily="2" charset="0"/>
                <a:cs typeface="Helvetica Neue" panose="02000503000000020004" pitchFamily="2" charset="0"/>
              </a:rPr>
              <a:t>Zentox Pure Air 500 Phase 2 Test Data</a:t>
            </a:r>
          </a:p>
          <a:p>
            <a:pPr>
              <a:defRPr/>
            </a:pPr>
            <a:r>
              <a:rPr lang="en-US" sz="2000" b="1" i="0" baseline="0" dirty="0">
                <a:solidFill>
                  <a:srgbClr val="0070C0"/>
                </a:solidFill>
                <a:effectLst/>
                <a:latin typeface="Helvetica Neue" panose="02000503000000020004" pitchFamily="2" charset="0"/>
                <a:ea typeface="Helvetica Neue" panose="02000503000000020004" pitchFamily="2" charset="0"/>
                <a:cs typeface="Helvetica Neue" panose="02000503000000020004" pitchFamily="2" charset="0"/>
              </a:rPr>
              <a:t>Fungus, Mold/Mildew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Sheet1!$I$8:$I$9</c:f>
              <c:strCache>
                <c:ptCount val="2"/>
                <c:pt idx="0">
                  <c:v>5' Elevation</c:v>
                </c:pt>
                <c:pt idx="1">
                  <c:v>CFU Count/M3</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Sheet1!$H$10:$H$18</c:f>
              <c:numCache>
                <c:formatCode>d\-mmm</c:formatCode>
                <c:ptCount val="9"/>
                <c:pt idx="0">
                  <c:v>44880</c:v>
                </c:pt>
                <c:pt idx="1">
                  <c:v>44882</c:v>
                </c:pt>
                <c:pt idx="2">
                  <c:v>44884</c:v>
                </c:pt>
                <c:pt idx="3">
                  <c:v>44887</c:v>
                </c:pt>
                <c:pt idx="4">
                  <c:v>44889</c:v>
                </c:pt>
                <c:pt idx="5">
                  <c:v>44891</c:v>
                </c:pt>
                <c:pt idx="6">
                  <c:v>44894</c:v>
                </c:pt>
                <c:pt idx="7">
                  <c:v>44896</c:v>
                </c:pt>
                <c:pt idx="8">
                  <c:v>44898</c:v>
                </c:pt>
              </c:numCache>
            </c:numRef>
          </c:cat>
          <c:val>
            <c:numRef>
              <c:f>Sheet1!$I$10:$I$18</c:f>
              <c:numCache>
                <c:formatCode>General</c:formatCode>
                <c:ptCount val="9"/>
                <c:pt idx="0">
                  <c:v>1270</c:v>
                </c:pt>
                <c:pt idx="1">
                  <c:v>0</c:v>
                </c:pt>
                <c:pt idx="2">
                  <c:v>730</c:v>
                </c:pt>
                <c:pt idx="3">
                  <c:v>820</c:v>
                </c:pt>
                <c:pt idx="4">
                  <c:v>220</c:v>
                </c:pt>
                <c:pt idx="5">
                  <c:v>480</c:v>
                </c:pt>
                <c:pt idx="6">
                  <c:v>1050</c:v>
                </c:pt>
                <c:pt idx="7">
                  <c:v>600</c:v>
                </c:pt>
                <c:pt idx="8">
                  <c:v>380</c:v>
                </c:pt>
              </c:numCache>
            </c:numRef>
          </c:val>
          <c:smooth val="0"/>
          <c:extLst>
            <c:ext xmlns:c16="http://schemas.microsoft.com/office/drawing/2014/chart" uri="{C3380CC4-5D6E-409C-BE32-E72D297353CC}">
              <c16:uniqueId val="{00000000-9AB5-AC45-9E19-9F5D1083B1E5}"/>
            </c:ext>
          </c:extLst>
        </c:ser>
        <c:ser>
          <c:idx val="1"/>
          <c:order val="1"/>
          <c:tx>
            <c:strRef>
              <c:f>Sheet1!$J$8:$J$9</c:f>
              <c:strCache>
                <c:ptCount val="2"/>
                <c:pt idx="0">
                  <c:v>15' Elevation</c:v>
                </c:pt>
                <c:pt idx="1">
                  <c:v>CFU Count/M3</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Sheet1!$H$10:$H$18</c:f>
              <c:numCache>
                <c:formatCode>d\-mmm</c:formatCode>
                <c:ptCount val="9"/>
                <c:pt idx="0">
                  <c:v>44880</c:v>
                </c:pt>
                <c:pt idx="1">
                  <c:v>44882</c:v>
                </c:pt>
                <c:pt idx="2">
                  <c:v>44884</c:v>
                </c:pt>
                <c:pt idx="3">
                  <c:v>44887</c:v>
                </c:pt>
                <c:pt idx="4">
                  <c:v>44889</c:v>
                </c:pt>
                <c:pt idx="5">
                  <c:v>44891</c:v>
                </c:pt>
                <c:pt idx="6">
                  <c:v>44894</c:v>
                </c:pt>
                <c:pt idx="7">
                  <c:v>44896</c:v>
                </c:pt>
                <c:pt idx="8">
                  <c:v>44898</c:v>
                </c:pt>
              </c:numCache>
            </c:numRef>
          </c:cat>
          <c:val>
            <c:numRef>
              <c:f>Sheet1!$J$10:$J$18</c:f>
              <c:numCache>
                <c:formatCode>General</c:formatCode>
                <c:ptCount val="9"/>
                <c:pt idx="0">
                  <c:v>200</c:v>
                </c:pt>
                <c:pt idx="1">
                  <c:v>50</c:v>
                </c:pt>
                <c:pt idx="2">
                  <c:v>550</c:v>
                </c:pt>
                <c:pt idx="3">
                  <c:v>1070</c:v>
                </c:pt>
                <c:pt idx="4">
                  <c:v>50</c:v>
                </c:pt>
                <c:pt idx="5">
                  <c:v>400</c:v>
                </c:pt>
                <c:pt idx="6">
                  <c:v>410</c:v>
                </c:pt>
                <c:pt idx="7">
                  <c:v>520</c:v>
                </c:pt>
                <c:pt idx="8">
                  <c:v>840</c:v>
                </c:pt>
              </c:numCache>
            </c:numRef>
          </c:val>
          <c:smooth val="0"/>
          <c:extLst>
            <c:ext xmlns:c16="http://schemas.microsoft.com/office/drawing/2014/chart" uri="{C3380CC4-5D6E-409C-BE32-E72D297353CC}">
              <c16:uniqueId val="{00000001-9AB5-AC45-9E19-9F5D1083B1E5}"/>
            </c:ext>
          </c:extLst>
        </c:ser>
        <c:ser>
          <c:idx val="2"/>
          <c:order val="2"/>
          <c:tx>
            <c:strRef>
              <c:f>Sheet1!$K$8:$K$9</c:f>
              <c:strCache>
                <c:ptCount val="2"/>
                <c:pt idx="0">
                  <c:v>30' Elevation</c:v>
                </c:pt>
                <c:pt idx="1">
                  <c:v>CFU Count/M3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Sheet1!$H$10:$H$18</c:f>
              <c:numCache>
                <c:formatCode>d\-mmm</c:formatCode>
                <c:ptCount val="9"/>
                <c:pt idx="0">
                  <c:v>44880</c:v>
                </c:pt>
                <c:pt idx="1">
                  <c:v>44882</c:v>
                </c:pt>
                <c:pt idx="2">
                  <c:v>44884</c:v>
                </c:pt>
                <c:pt idx="3">
                  <c:v>44887</c:v>
                </c:pt>
                <c:pt idx="4">
                  <c:v>44889</c:v>
                </c:pt>
                <c:pt idx="5">
                  <c:v>44891</c:v>
                </c:pt>
                <c:pt idx="6">
                  <c:v>44894</c:v>
                </c:pt>
                <c:pt idx="7">
                  <c:v>44896</c:v>
                </c:pt>
                <c:pt idx="8">
                  <c:v>44898</c:v>
                </c:pt>
              </c:numCache>
            </c:numRef>
          </c:cat>
          <c:val>
            <c:numRef>
              <c:f>Sheet1!$K$10:$K$18</c:f>
              <c:numCache>
                <c:formatCode>General</c:formatCode>
                <c:ptCount val="9"/>
                <c:pt idx="0">
                  <c:v>1020</c:v>
                </c:pt>
                <c:pt idx="1">
                  <c:v>150</c:v>
                </c:pt>
                <c:pt idx="2">
                  <c:v>100</c:v>
                </c:pt>
                <c:pt idx="3">
                  <c:v>1610</c:v>
                </c:pt>
                <c:pt idx="4">
                  <c:v>890</c:v>
                </c:pt>
                <c:pt idx="5">
                  <c:v>1180</c:v>
                </c:pt>
                <c:pt idx="6">
                  <c:v>940</c:v>
                </c:pt>
                <c:pt idx="7">
                  <c:v>800</c:v>
                </c:pt>
                <c:pt idx="8">
                  <c:v>590</c:v>
                </c:pt>
              </c:numCache>
            </c:numRef>
          </c:val>
          <c:smooth val="0"/>
          <c:extLst>
            <c:ext xmlns:c16="http://schemas.microsoft.com/office/drawing/2014/chart" uri="{C3380CC4-5D6E-409C-BE32-E72D297353CC}">
              <c16:uniqueId val="{00000002-9AB5-AC45-9E19-9F5D1083B1E5}"/>
            </c:ext>
          </c:extLst>
        </c:ser>
        <c:dLbls>
          <c:showLegendKey val="0"/>
          <c:showVal val="0"/>
          <c:showCatName val="0"/>
          <c:showSerName val="0"/>
          <c:showPercent val="0"/>
          <c:showBubbleSize val="0"/>
        </c:dLbls>
        <c:marker val="1"/>
        <c:smooth val="0"/>
        <c:axId val="130193247"/>
        <c:axId val="130323279"/>
      </c:lineChart>
      <c:dateAx>
        <c:axId val="130193247"/>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323279"/>
        <c:crosses val="autoZero"/>
        <c:auto val="1"/>
        <c:lblOffset val="100"/>
        <c:baseTimeUnit val="days"/>
      </c:dateAx>
      <c:valAx>
        <c:axId val="130323279"/>
        <c:scaling>
          <c:orientation val="minMax"/>
          <c:max val="9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1932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i="0" baseline="0" dirty="0">
                <a:effectLst/>
                <a:latin typeface="Helvetica Neue" panose="02000503000000020004" pitchFamily="2" charset="0"/>
                <a:ea typeface="Helvetica Neue" panose="02000503000000020004" pitchFamily="2" charset="0"/>
                <a:cs typeface="Helvetica Neue" panose="02000503000000020004" pitchFamily="2" charset="0"/>
              </a:rPr>
              <a:t>FSP Installed Air Purification System Baseline Test Data</a:t>
            </a:r>
            <a:endParaRPr lang="en-US" sz="2000" b="1" i="0" baseline="0" dirty="0">
              <a:solidFill>
                <a:srgbClr val="0070C0"/>
              </a:solidFill>
              <a:effectLst/>
              <a:latin typeface="Helvetica Neue" panose="02000503000000020004" pitchFamily="2" charset="0"/>
              <a:ea typeface="Helvetica Neue" panose="02000503000000020004" pitchFamily="2" charset="0"/>
              <a:cs typeface="Helvetica Neue" panose="02000503000000020004" pitchFamily="2" charset="0"/>
            </a:endParaRPr>
          </a:p>
          <a:p>
            <a:pPr>
              <a:defRPr/>
            </a:pPr>
            <a:r>
              <a:rPr lang="en-US" sz="2000" b="1" i="0" baseline="0" dirty="0">
                <a:solidFill>
                  <a:srgbClr val="0070C0"/>
                </a:solidFill>
                <a:effectLst/>
                <a:latin typeface="Helvetica Neue" panose="02000503000000020004" pitchFamily="2" charset="0"/>
                <a:ea typeface="Helvetica Neue" panose="02000503000000020004" pitchFamily="2" charset="0"/>
                <a:cs typeface="Helvetica Neue" panose="02000503000000020004" pitchFamily="2" charset="0"/>
              </a:rPr>
              <a:t>Bacteria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Sheet1!$C$27:$C$28</c:f>
              <c:strCache>
                <c:ptCount val="2"/>
                <c:pt idx="0">
                  <c:v>5' Elevation</c:v>
                </c:pt>
                <c:pt idx="1">
                  <c:v>CFU Count/M3</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Sheet1!$B$29:$B$36</c:f>
              <c:numCache>
                <c:formatCode>d\-mmm</c:formatCode>
                <c:ptCount val="8"/>
                <c:pt idx="0">
                  <c:v>44854</c:v>
                </c:pt>
                <c:pt idx="1">
                  <c:v>44856</c:v>
                </c:pt>
                <c:pt idx="2">
                  <c:v>44859</c:v>
                </c:pt>
                <c:pt idx="3">
                  <c:v>44861</c:v>
                </c:pt>
                <c:pt idx="4">
                  <c:v>44863</c:v>
                </c:pt>
                <c:pt idx="5">
                  <c:v>44866</c:v>
                </c:pt>
                <c:pt idx="6">
                  <c:v>44868</c:v>
                </c:pt>
                <c:pt idx="7">
                  <c:v>44870</c:v>
                </c:pt>
              </c:numCache>
            </c:numRef>
          </c:cat>
          <c:val>
            <c:numRef>
              <c:f>Sheet1!$C$29:$C$36</c:f>
              <c:numCache>
                <c:formatCode>General</c:formatCode>
                <c:ptCount val="8"/>
                <c:pt idx="0">
                  <c:v>28</c:v>
                </c:pt>
                <c:pt idx="1">
                  <c:v>99</c:v>
                </c:pt>
                <c:pt idx="2">
                  <c:v>32</c:v>
                </c:pt>
                <c:pt idx="3">
                  <c:v>57</c:v>
                </c:pt>
                <c:pt idx="4">
                  <c:v>39</c:v>
                </c:pt>
                <c:pt idx="5">
                  <c:v>35</c:v>
                </c:pt>
                <c:pt idx="6">
                  <c:v>25</c:v>
                </c:pt>
                <c:pt idx="7">
                  <c:v>74</c:v>
                </c:pt>
              </c:numCache>
            </c:numRef>
          </c:val>
          <c:smooth val="0"/>
          <c:extLst>
            <c:ext xmlns:c16="http://schemas.microsoft.com/office/drawing/2014/chart" uri="{C3380CC4-5D6E-409C-BE32-E72D297353CC}">
              <c16:uniqueId val="{00000000-38C4-444C-994D-C24FC3EF5CA7}"/>
            </c:ext>
          </c:extLst>
        </c:ser>
        <c:ser>
          <c:idx val="1"/>
          <c:order val="1"/>
          <c:tx>
            <c:strRef>
              <c:f>Sheet1!$D$27:$D$28</c:f>
              <c:strCache>
                <c:ptCount val="2"/>
                <c:pt idx="0">
                  <c:v>15' Elevation</c:v>
                </c:pt>
                <c:pt idx="1">
                  <c:v>CFU Count/M3</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Sheet1!$B$29:$B$36</c:f>
              <c:numCache>
                <c:formatCode>d\-mmm</c:formatCode>
                <c:ptCount val="8"/>
                <c:pt idx="0">
                  <c:v>44854</c:v>
                </c:pt>
                <c:pt idx="1">
                  <c:v>44856</c:v>
                </c:pt>
                <c:pt idx="2">
                  <c:v>44859</c:v>
                </c:pt>
                <c:pt idx="3">
                  <c:v>44861</c:v>
                </c:pt>
                <c:pt idx="4">
                  <c:v>44863</c:v>
                </c:pt>
                <c:pt idx="5">
                  <c:v>44866</c:v>
                </c:pt>
                <c:pt idx="6">
                  <c:v>44868</c:v>
                </c:pt>
                <c:pt idx="7">
                  <c:v>44870</c:v>
                </c:pt>
              </c:numCache>
            </c:numRef>
          </c:cat>
          <c:val>
            <c:numRef>
              <c:f>Sheet1!$D$29:$D$36</c:f>
              <c:numCache>
                <c:formatCode>General</c:formatCode>
                <c:ptCount val="8"/>
                <c:pt idx="0">
                  <c:v>138</c:v>
                </c:pt>
                <c:pt idx="1">
                  <c:v>18</c:v>
                </c:pt>
                <c:pt idx="2">
                  <c:v>32</c:v>
                </c:pt>
                <c:pt idx="3">
                  <c:v>49</c:v>
                </c:pt>
                <c:pt idx="4">
                  <c:v>4</c:v>
                </c:pt>
                <c:pt idx="5">
                  <c:v>42</c:v>
                </c:pt>
                <c:pt idx="6">
                  <c:v>4</c:v>
                </c:pt>
                <c:pt idx="7">
                  <c:v>64</c:v>
                </c:pt>
              </c:numCache>
            </c:numRef>
          </c:val>
          <c:smooth val="0"/>
          <c:extLst>
            <c:ext xmlns:c16="http://schemas.microsoft.com/office/drawing/2014/chart" uri="{C3380CC4-5D6E-409C-BE32-E72D297353CC}">
              <c16:uniqueId val="{00000001-38C4-444C-994D-C24FC3EF5CA7}"/>
            </c:ext>
          </c:extLst>
        </c:ser>
        <c:ser>
          <c:idx val="2"/>
          <c:order val="2"/>
          <c:tx>
            <c:strRef>
              <c:f>Sheet1!$E$27:$E$28</c:f>
              <c:strCache>
                <c:ptCount val="2"/>
                <c:pt idx="0">
                  <c:v>30' Elevation</c:v>
                </c:pt>
                <c:pt idx="1">
                  <c:v>CFU Count/M3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Sheet1!$B$29:$B$36</c:f>
              <c:numCache>
                <c:formatCode>d\-mmm</c:formatCode>
                <c:ptCount val="8"/>
                <c:pt idx="0">
                  <c:v>44854</c:v>
                </c:pt>
                <c:pt idx="1">
                  <c:v>44856</c:v>
                </c:pt>
                <c:pt idx="2">
                  <c:v>44859</c:v>
                </c:pt>
                <c:pt idx="3">
                  <c:v>44861</c:v>
                </c:pt>
                <c:pt idx="4">
                  <c:v>44863</c:v>
                </c:pt>
                <c:pt idx="5">
                  <c:v>44866</c:v>
                </c:pt>
                <c:pt idx="6">
                  <c:v>44868</c:v>
                </c:pt>
                <c:pt idx="7">
                  <c:v>44870</c:v>
                </c:pt>
              </c:numCache>
            </c:numRef>
          </c:cat>
          <c:val>
            <c:numRef>
              <c:f>Sheet1!$E$29:$E$36</c:f>
              <c:numCache>
                <c:formatCode>General</c:formatCode>
                <c:ptCount val="8"/>
                <c:pt idx="0">
                  <c:v>4</c:v>
                </c:pt>
                <c:pt idx="1">
                  <c:v>81</c:v>
                </c:pt>
                <c:pt idx="2">
                  <c:v>35</c:v>
                </c:pt>
                <c:pt idx="3">
                  <c:v>25</c:v>
                </c:pt>
                <c:pt idx="4">
                  <c:v>95</c:v>
                </c:pt>
                <c:pt idx="5">
                  <c:v>18</c:v>
                </c:pt>
                <c:pt idx="6">
                  <c:v>4</c:v>
                </c:pt>
                <c:pt idx="7">
                  <c:v>64</c:v>
                </c:pt>
              </c:numCache>
            </c:numRef>
          </c:val>
          <c:smooth val="0"/>
          <c:extLst>
            <c:ext xmlns:c16="http://schemas.microsoft.com/office/drawing/2014/chart" uri="{C3380CC4-5D6E-409C-BE32-E72D297353CC}">
              <c16:uniqueId val="{00000002-38C4-444C-994D-C24FC3EF5CA7}"/>
            </c:ext>
          </c:extLst>
        </c:ser>
        <c:dLbls>
          <c:showLegendKey val="0"/>
          <c:showVal val="0"/>
          <c:showCatName val="0"/>
          <c:showSerName val="0"/>
          <c:showPercent val="0"/>
          <c:showBubbleSize val="0"/>
        </c:dLbls>
        <c:marker val="1"/>
        <c:smooth val="0"/>
        <c:axId val="134103967"/>
        <c:axId val="156306943"/>
      </c:lineChart>
      <c:dateAx>
        <c:axId val="134103967"/>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306943"/>
        <c:crosses val="autoZero"/>
        <c:auto val="1"/>
        <c:lblOffset val="100"/>
        <c:baseTimeUnit val="days"/>
      </c:dateAx>
      <c:valAx>
        <c:axId val="1563069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103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 </a:t>
            </a:r>
            <a:r>
              <a:rPr lang="en-US" sz="2000" b="1" i="0" baseline="0" dirty="0">
                <a:effectLst/>
                <a:latin typeface="Helvetica Neue" panose="02000503000000020004" pitchFamily="2" charset="0"/>
                <a:ea typeface="Helvetica Neue" panose="02000503000000020004" pitchFamily="2" charset="0"/>
                <a:cs typeface="Helvetica Neue" panose="02000503000000020004" pitchFamily="2" charset="0"/>
              </a:rPr>
              <a:t>Zentox Pure Air 500 Phase 2 Test Data</a:t>
            </a:r>
          </a:p>
          <a:p>
            <a:pPr>
              <a:defRPr/>
            </a:pPr>
            <a:r>
              <a:rPr lang="en-US" sz="2000" b="1" i="0" baseline="0" dirty="0">
                <a:solidFill>
                  <a:srgbClr val="0070C0"/>
                </a:solidFill>
                <a:effectLst/>
                <a:latin typeface="Helvetica Neue" panose="02000503000000020004" pitchFamily="2" charset="0"/>
                <a:ea typeface="Helvetica Neue" panose="02000503000000020004" pitchFamily="2" charset="0"/>
                <a:cs typeface="Helvetica Neue" panose="02000503000000020004" pitchFamily="2" charset="0"/>
              </a:rPr>
              <a:t>Bacteria</a:t>
            </a:r>
          </a:p>
          <a:p>
            <a:pPr>
              <a:defRPr/>
            </a:pP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8095642830796865E-2"/>
          <c:y val="0.19213119499768413"/>
          <c:w val="0.91950109851339867"/>
          <c:h val="0.6908244557665586"/>
        </c:manualLayout>
      </c:layout>
      <c:lineChart>
        <c:grouping val="standard"/>
        <c:varyColors val="0"/>
        <c:ser>
          <c:idx val="0"/>
          <c:order val="0"/>
          <c:tx>
            <c:strRef>
              <c:f>Sheet1!$I$27:$I$28</c:f>
              <c:strCache>
                <c:ptCount val="2"/>
                <c:pt idx="0">
                  <c:v>5' Elevation</c:v>
                </c:pt>
                <c:pt idx="1">
                  <c:v>CFU Count/M3</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Sheet1!$H$29:$H$37</c:f>
              <c:numCache>
                <c:formatCode>d\-mmm</c:formatCode>
                <c:ptCount val="9"/>
                <c:pt idx="0">
                  <c:v>44880</c:v>
                </c:pt>
                <c:pt idx="1">
                  <c:v>44882</c:v>
                </c:pt>
                <c:pt idx="2">
                  <c:v>44884</c:v>
                </c:pt>
                <c:pt idx="3">
                  <c:v>44887</c:v>
                </c:pt>
                <c:pt idx="4">
                  <c:v>44889</c:v>
                </c:pt>
                <c:pt idx="5">
                  <c:v>44891</c:v>
                </c:pt>
                <c:pt idx="6">
                  <c:v>44894</c:v>
                </c:pt>
                <c:pt idx="7">
                  <c:v>44896</c:v>
                </c:pt>
                <c:pt idx="8">
                  <c:v>44898</c:v>
                </c:pt>
              </c:numCache>
            </c:numRef>
          </c:cat>
          <c:val>
            <c:numRef>
              <c:f>Sheet1!$I$29:$I$37</c:f>
              <c:numCache>
                <c:formatCode>General</c:formatCode>
                <c:ptCount val="9"/>
                <c:pt idx="0">
                  <c:v>28</c:v>
                </c:pt>
                <c:pt idx="1">
                  <c:v>11</c:v>
                </c:pt>
                <c:pt idx="2">
                  <c:v>71</c:v>
                </c:pt>
                <c:pt idx="3">
                  <c:v>32</c:v>
                </c:pt>
                <c:pt idx="4">
                  <c:v>28</c:v>
                </c:pt>
                <c:pt idx="5">
                  <c:v>21</c:v>
                </c:pt>
                <c:pt idx="6">
                  <c:v>35</c:v>
                </c:pt>
                <c:pt idx="7">
                  <c:v>21</c:v>
                </c:pt>
                <c:pt idx="8">
                  <c:v>11</c:v>
                </c:pt>
              </c:numCache>
            </c:numRef>
          </c:val>
          <c:smooth val="0"/>
          <c:extLst>
            <c:ext xmlns:c16="http://schemas.microsoft.com/office/drawing/2014/chart" uri="{C3380CC4-5D6E-409C-BE32-E72D297353CC}">
              <c16:uniqueId val="{00000000-E3F1-474C-8B68-AEB140840F1B}"/>
            </c:ext>
          </c:extLst>
        </c:ser>
        <c:ser>
          <c:idx val="1"/>
          <c:order val="1"/>
          <c:tx>
            <c:strRef>
              <c:f>Sheet1!$J$27:$J$28</c:f>
              <c:strCache>
                <c:ptCount val="2"/>
                <c:pt idx="0">
                  <c:v>15' Elevation</c:v>
                </c:pt>
                <c:pt idx="1">
                  <c:v>CFU Count/M3</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Sheet1!$H$29:$H$37</c:f>
              <c:numCache>
                <c:formatCode>d\-mmm</c:formatCode>
                <c:ptCount val="9"/>
                <c:pt idx="0">
                  <c:v>44880</c:v>
                </c:pt>
                <c:pt idx="1">
                  <c:v>44882</c:v>
                </c:pt>
                <c:pt idx="2">
                  <c:v>44884</c:v>
                </c:pt>
                <c:pt idx="3">
                  <c:v>44887</c:v>
                </c:pt>
                <c:pt idx="4">
                  <c:v>44889</c:v>
                </c:pt>
                <c:pt idx="5">
                  <c:v>44891</c:v>
                </c:pt>
                <c:pt idx="6">
                  <c:v>44894</c:v>
                </c:pt>
                <c:pt idx="7">
                  <c:v>44896</c:v>
                </c:pt>
                <c:pt idx="8">
                  <c:v>44898</c:v>
                </c:pt>
              </c:numCache>
            </c:numRef>
          </c:cat>
          <c:val>
            <c:numRef>
              <c:f>Sheet1!$J$29:$J$37</c:f>
              <c:numCache>
                <c:formatCode>General</c:formatCode>
                <c:ptCount val="9"/>
                <c:pt idx="0">
                  <c:v>46</c:v>
                </c:pt>
                <c:pt idx="1">
                  <c:v>28</c:v>
                </c:pt>
                <c:pt idx="2">
                  <c:v>81</c:v>
                </c:pt>
                <c:pt idx="3">
                  <c:v>0</c:v>
                </c:pt>
                <c:pt idx="4">
                  <c:v>21</c:v>
                </c:pt>
                <c:pt idx="5">
                  <c:v>0</c:v>
                </c:pt>
                <c:pt idx="6">
                  <c:v>28</c:v>
                </c:pt>
                <c:pt idx="7">
                  <c:v>18</c:v>
                </c:pt>
                <c:pt idx="8">
                  <c:v>14</c:v>
                </c:pt>
              </c:numCache>
            </c:numRef>
          </c:val>
          <c:smooth val="0"/>
          <c:extLst>
            <c:ext xmlns:c16="http://schemas.microsoft.com/office/drawing/2014/chart" uri="{C3380CC4-5D6E-409C-BE32-E72D297353CC}">
              <c16:uniqueId val="{00000001-E3F1-474C-8B68-AEB140840F1B}"/>
            </c:ext>
          </c:extLst>
        </c:ser>
        <c:ser>
          <c:idx val="2"/>
          <c:order val="2"/>
          <c:tx>
            <c:strRef>
              <c:f>Sheet1!$K$27:$K$28</c:f>
              <c:strCache>
                <c:ptCount val="2"/>
                <c:pt idx="0">
                  <c:v>30' Elevation</c:v>
                </c:pt>
                <c:pt idx="1">
                  <c:v>CFU Count/M3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Sheet1!$H$29:$H$37</c:f>
              <c:numCache>
                <c:formatCode>d\-mmm</c:formatCode>
                <c:ptCount val="9"/>
                <c:pt idx="0">
                  <c:v>44880</c:v>
                </c:pt>
                <c:pt idx="1">
                  <c:v>44882</c:v>
                </c:pt>
                <c:pt idx="2">
                  <c:v>44884</c:v>
                </c:pt>
                <c:pt idx="3">
                  <c:v>44887</c:v>
                </c:pt>
                <c:pt idx="4">
                  <c:v>44889</c:v>
                </c:pt>
                <c:pt idx="5">
                  <c:v>44891</c:v>
                </c:pt>
                <c:pt idx="6">
                  <c:v>44894</c:v>
                </c:pt>
                <c:pt idx="7">
                  <c:v>44896</c:v>
                </c:pt>
                <c:pt idx="8">
                  <c:v>44898</c:v>
                </c:pt>
              </c:numCache>
            </c:numRef>
          </c:cat>
          <c:val>
            <c:numRef>
              <c:f>Sheet1!$K$29:$K$37</c:f>
              <c:numCache>
                <c:formatCode>General</c:formatCode>
                <c:ptCount val="9"/>
                <c:pt idx="0">
                  <c:v>46</c:v>
                </c:pt>
                <c:pt idx="1">
                  <c:v>7</c:v>
                </c:pt>
                <c:pt idx="2">
                  <c:v>57</c:v>
                </c:pt>
                <c:pt idx="3">
                  <c:v>21</c:v>
                </c:pt>
                <c:pt idx="4">
                  <c:v>21</c:v>
                </c:pt>
                <c:pt idx="5">
                  <c:v>32</c:v>
                </c:pt>
                <c:pt idx="6">
                  <c:v>28</c:v>
                </c:pt>
                <c:pt idx="7">
                  <c:v>18</c:v>
                </c:pt>
                <c:pt idx="8">
                  <c:v>18</c:v>
                </c:pt>
              </c:numCache>
            </c:numRef>
          </c:val>
          <c:smooth val="0"/>
          <c:extLst>
            <c:ext xmlns:c16="http://schemas.microsoft.com/office/drawing/2014/chart" uri="{C3380CC4-5D6E-409C-BE32-E72D297353CC}">
              <c16:uniqueId val="{00000002-E3F1-474C-8B68-AEB140840F1B}"/>
            </c:ext>
          </c:extLst>
        </c:ser>
        <c:dLbls>
          <c:showLegendKey val="0"/>
          <c:showVal val="0"/>
          <c:showCatName val="0"/>
          <c:showSerName val="0"/>
          <c:showPercent val="0"/>
          <c:showBubbleSize val="0"/>
        </c:dLbls>
        <c:marker val="1"/>
        <c:smooth val="0"/>
        <c:axId val="133750943"/>
        <c:axId val="133192495"/>
      </c:lineChart>
      <c:dateAx>
        <c:axId val="133750943"/>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192495"/>
        <c:crossesAt val="0"/>
        <c:auto val="1"/>
        <c:lblOffset val="100"/>
        <c:baseTimeUnit val="days"/>
      </c:dateAx>
      <c:valAx>
        <c:axId val="133192495"/>
        <c:scaling>
          <c:orientation val="minMax"/>
          <c:max val="16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7509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i="0" baseline="0">
                <a:effectLst/>
                <a:latin typeface="Helvetica Neue" panose="02000503000000020004" pitchFamily="2" charset="0"/>
                <a:ea typeface="Helvetica Neue" panose="02000503000000020004" pitchFamily="2" charset="0"/>
                <a:cs typeface="Helvetica Neue" panose="02000503000000020004" pitchFamily="2" charset="0"/>
              </a:rPr>
              <a:t>FSP Installed Air Purification System Baseline Test Data</a:t>
            </a:r>
            <a:endParaRPr lang="en-US" sz="2000" b="1" i="0" baseline="0">
              <a:solidFill>
                <a:srgbClr val="0070C0"/>
              </a:solidFill>
              <a:effectLst/>
              <a:latin typeface="Helvetica Neue" panose="02000503000000020004" pitchFamily="2" charset="0"/>
              <a:ea typeface="Helvetica Neue" panose="02000503000000020004" pitchFamily="2" charset="0"/>
              <a:cs typeface="Helvetica Neue" panose="02000503000000020004" pitchFamily="2" charset="0"/>
            </a:endParaRPr>
          </a:p>
          <a:p>
            <a:pPr>
              <a:defRPr sz="2000"/>
            </a:pPr>
            <a:r>
              <a:rPr lang="en-US" sz="2000" b="1" i="0" baseline="0">
                <a:solidFill>
                  <a:srgbClr val="0070C0"/>
                </a:solidFill>
                <a:effectLst/>
                <a:latin typeface="Helvetica Neue" panose="02000503000000020004" pitchFamily="2" charset="0"/>
                <a:ea typeface="Helvetica Neue" panose="02000503000000020004" pitchFamily="2" charset="0"/>
                <a:cs typeface="Helvetica Neue" panose="02000503000000020004" pitchFamily="2" charset="0"/>
              </a:rPr>
              <a:t>Ethylene</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'KES '!$C$46:$C$47</c:f>
              <c:strCache>
                <c:ptCount val="2"/>
                <c:pt idx="0">
                  <c:v>5' Elevation</c:v>
                </c:pt>
                <c:pt idx="1">
                  <c:v>PPM</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'KES '!$B$48:$B$55</c:f>
              <c:numCache>
                <c:formatCode>d\-mmm</c:formatCode>
                <c:ptCount val="8"/>
                <c:pt idx="0">
                  <c:v>44854</c:v>
                </c:pt>
                <c:pt idx="1">
                  <c:v>44856</c:v>
                </c:pt>
                <c:pt idx="2">
                  <c:v>44859</c:v>
                </c:pt>
                <c:pt idx="3">
                  <c:v>44861</c:v>
                </c:pt>
                <c:pt idx="4">
                  <c:v>44863</c:v>
                </c:pt>
                <c:pt idx="5">
                  <c:v>44866</c:v>
                </c:pt>
                <c:pt idx="6">
                  <c:v>44868</c:v>
                </c:pt>
                <c:pt idx="7">
                  <c:v>44870</c:v>
                </c:pt>
              </c:numCache>
            </c:numRef>
          </c:cat>
          <c:val>
            <c:numRef>
              <c:f>'KES '!$C$48:$C$55</c:f>
              <c:numCache>
                <c:formatCode>General</c:formatCode>
                <c:ptCount val="8"/>
                <c:pt idx="2">
                  <c:v>0.40500000000000003</c:v>
                </c:pt>
                <c:pt idx="4">
                  <c:v>0.80300000000000005</c:v>
                </c:pt>
                <c:pt idx="5">
                  <c:v>0.63200000000000001</c:v>
                </c:pt>
                <c:pt idx="6">
                  <c:v>1.056</c:v>
                </c:pt>
                <c:pt idx="7">
                  <c:v>0.45400000000000001</c:v>
                </c:pt>
              </c:numCache>
            </c:numRef>
          </c:val>
          <c:smooth val="0"/>
          <c:extLst>
            <c:ext xmlns:c16="http://schemas.microsoft.com/office/drawing/2014/chart" uri="{C3380CC4-5D6E-409C-BE32-E72D297353CC}">
              <c16:uniqueId val="{00000000-240F-7143-A0FB-4BFE2E7EC43A}"/>
            </c:ext>
          </c:extLst>
        </c:ser>
        <c:ser>
          <c:idx val="1"/>
          <c:order val="1"/>
          <c:tx>
            <c:strRef>
              <c:f>'KES '!$D$46:$D$47</c:f>
              <c:strCache>
                <c:ptCount val="2"/>
                <c:pt idx="0">
                  <c:v>15' Elevation</c:v>
                </c:pt>
                <c:pt idx="1">
                  <c:v>PPM</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'KES '!$B$48:$B$55</c:f>
              <c:numCache>
                <c:formatCode>d\-mmm</c:formatCode>
                <c:ptCount val="8"/>
                <c:pt idx="0">
                  <c:v>44854</c:v>
                </c:pt>
                <c:pt idx="1">
                  <c:v>44856</c:v>
                </c:pt>
                <c:pt idx="2">
                  <c:v>44859</c:v>
                </c:pt>
                <c:pt idx="3">
                  <c:v>44861</c:v>
                </c:pt>
                <c:pt idx="4">
                  <c:v>44863</c:v>
                </c:pt>
                <c:pt idx="5">
                  <c:v>44866</c:v>
                </c:pt>
                <c:pt idx="6">
                  <c:v>44868</c:v>
                </c:pt>
                <c:pt idx="7">
                  <c:v>44870</c:v>
                </c:pt>
              </c:numCache>
            </c:numRef>
          </c:cat>
          <c:val>
            <c:numRef>
              <c:f>'KES '!$D$48:$D$55</c:f>
              <c:numCache>
                <c:formatCode>General</c:formatCode>
                <c:ptCount val="8"/>
                <c:pt idx="0">
                  <c:v>4.3999999999999997E-2</c:v>
                </c:pt>
                <c:pt idx="1">
                  <c:v>0.17299999999999999</c:v>
                </c:pt>
                <c:pt idx="2">
                  <c:v>0.65600000000000003</c:v>
                </c:pt>
                <c:pt idx="3">
                  <c:v>0.55600000000000005</c:v>
                </c:pt>
                <c:pt idx="4">
                  <c:v>0.60299999999999998</c:v>
                </c:pt>
                <c:pt idx="5">
                  <c:v>0.36599999999999999</c:v>
                </c:pt>
                <c:pt idx="6">
                  <c:v>0.496</c:v>
                </c:pt>
                <c:pt idx="7">
                  <c:v>0.94299999999999995</c:v>
                </c:pt>
              </c:numCache>
            </c:numRef>
          </c:val>
          <c:smooth val="0"/>
          <c:extLst>
            <c:ext xmlns:c16="http://schemas.microsoft.com/office/drawing/2014/chart" uri="{C3380CC4-5D6E-409C-BE32-E72D297353CC}">
              <c16:uniqueId val="{00000001-240F-7143-A0FB-4BFE2E7EC43A}"/>
            </c:ext>
          </c:extLst>
        </c:ser>
        <c:ser>
          <c:idx val="2"/>
          <c:order val="2"/>
          <c:tx>
            <c:strRef>
              <c:f>'KES '!$E$46:$E$47</c:f>
              <c:strCache>
                <c:ptCount val="2"/>
                <c:pt idx="0">
                  <c:v>30' Elevation</c:v>
                </c:pt>
                <c:pt idx="1">
                  <c:v>PPM</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'KES '!$B$48:$B$55</c:f>
              <c:numCache>
                <c:formatCode>d\-mmm</c:formatCode>
                <c:ptCount val="8"/>
                <c:pt idx="0">
                  <c:v>44854</c:v>
                </c:pt>
                <c:pt idx="1">
                  <c:v>44856</c:v>
                </c:pt>
                <c:pt idx="2">
                  <c:v>44859</c:v>
                </c:pt>
                <c:pt idx="3">
                  <c:v>44861</c:v>
                </c:pt>
                <c:pt idx="4">
                  <c:v>44863</c:v>
                </c:pt>
                <c:pt idx="5">
                  <c:v>44866</c:v>
                </c:pt>
                <c:pt idx="6">
                  <c:v>44868</c:v>
                </c:pt>
                <c:pt idx="7">
                  <c:v>44870</c:v>
                </c:pt>
              </c:numCache>
            </c:numRef>
          </c:cat>
          <c:val>
            <c:numRef>
              <c:f>'KES '!$E$48:$E$55</c:f>
              <c:numCache>
                <c:formatCode>General</c:formatCode>
                <c:ptCount val="8"/>
                <c:pt idx="0">
                  <c:v>8.7999999999999995E-2</c:v>
                </c:pt>
                <c:pt idx="1">
                  <c:v>3.2000000000000001E-2</c:v>
                </c:pt>
                <c:pt idx="2">
                  <c:v>0.63200000000000001</c:v>
                </c:pt>
                <c:pt idx="3">
                  <c:v>0.60599999999999998</c:v>
                </c:pt>
                <c:pt idx="5">
                  <c:v>0.58599999999999997</c:v>
                </c:pt>
                <c:pt idx="6">
                  <c:v>0.249</c:v>
                </c:pt>
              </c:numCache>
            </c:numRef>
          </c:val>
          <c:smooth val="0"/>
          <c:extLst>
            <c:ext xmlns:c16="http://schemas.microsoft.com/office/drawing/2014/chart" uri="{C3380CC4-5D6E-409C-BE32-E72D297353CC}">
              <c16:uniqueId val="{00000002-240F-7143-A0FB-4BFE2E7EC43A}"/>
            </c:ext>
          </c:extLst>
        </c:ser>
        <c:dLbls>
          <c:showLegendKey val="0"/>
          <c:showVal val="0"/>
          <c:showCatName val="0"/>
          <c:showSerName val="0"/>
          <c:showPercent val="0"/>
          <c:showBubbleSize val="0"/>
        </c:dLbls>
        <c:marker val="1"/>
        <c:smooth val="0"/>
        <c:axId val="145896319"/>
        <c:axId val="146692415"/>
      </c:lineChart>
      <c:dateAx>
        <c:axId val="145896319"/>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692415"/>
        <c:crosses val="autoZero"/>
        <c:auto val="1"/>
        <c:lblOffset val="100"/>
        <c:baseTimeUnit val="days"/>
      </c:dateAx>
      <c:valAx>
        <c:axId val="146692415"/>
        <c:scaling>
          <c:orientation val="minMax"/>
          <c:max val="1.6"/>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8963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i="0" baseline="0">
                <a:effectLst/>
                <a:latin typeface="Helvetica Neue" panose="02000503000000020004" pitchFamily="2" charset="0"/>
                <a:ea typeface="Helvetica Neue" panose="02000503000000020004" pitchFamily="2" charset="0"/>
                <a:cs typeface="Helvetica Neue" panose="02000503000000020004" pitchFamily="2" charset="0"/>
              </a:rPr>
              <a:t>Zentox Pure Air 500 Phase 2 Test Data</a:t>
            </a:r>
          </a:p>
          <a:p>
            <a:pPr>
              <a:defRPr sz="2000"/>
            </a:pPr>
            <a:r>
              <a:rPr lang="en-US" sz="2000" b="1" i="0" baseline="0">
                <a:solidFill>
                  <a:srgbClr val="0070C0"/>
                </a:solidFill>
                <a:effectLst/>
                <a:latin typeface="Helvetica Neue" panose="02000503000000020004" pitchFamily="2" charset="0"/>
                <a:ea typeface="Helvetica Neue" panose="02000503000000020004" pitchFamily="2" charset="0"/>
                <a:cs typeface="Helvetica Neue" panose="02000503000000020004" pitchFamily="2" charset="0"/>
              </a:rPr>
              <a:t>Ethylene</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Sheet1!$I$45:$I$46</c:f>
              <c:strCache>
                <c:ptCount val="2"/>
                <c:pt idx="0">
                  <c:v>5' Elevation</c:v>
                </c:pt>
                <c:pt idx="1">
                  <c:v>PPM</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Sheet1!$H$47:$H$55</c:f>
              <c:numCache>
                <c:formatCode>d\-mmm</c:formatCode>
                <c:ptCount val="9"/>
                <c:pt idx="0">
                  <c:v>44880</c:v>
                </c:pt>
                <c:pt idx="1">
                  <c:v>44882</c:v>
                </c:pt>
                <c:pt idx="2">
                  <c:v>44884</c:v>
                </c:pt>
                <c:pt idx="3">
                  <c:v>44887</c:v>
                </c:pt>
                <c:pt idx="4">
                  <c:v>44889</c:v>
                </c:pt>
                <c:pt idx="5">
                  <c:v>44891</c:v>
                </c:pt>
                <c:pt idx="6">
                  <c:v>44894</c:v>
                </c:pt>
                <c:pt idx="7">
                  <c:v>44896</c:v>
                </c:pt>
                <c:pt idx="8">
                  <c:v>44898</c:v>
                </c:pt>
              </c:numCache>
            </c:numRef>
          </c:cat>
          <c:val>
            <c:numRef>
              <c:f>Sheet1!$I$47:$I$55</c:f>
              <c:numCache>
                <c:formatCode>General</c:formatCode>
                <c:ptCount val="9"/>
                <c:pt idx="0">
                  <c:v>0.59499999999999997</c:v>
                </c:pt>
                <c:pt idx="1">
                  <c:v>1.206</c:v>
                </c:pt>
                <c:pt idx="2">
                  <c:v>0.48699999999999999</c:v>
                </c:pt>
                <c:pt idx="3">
                  <c:v>0.48899999999999999</c:v>
                </c:pt>
                <c:pt idx="4" formatCode="0.000">
                  <c:v>0.75700000000000001</c:v>
                </c:pt>
                <c:pt idx="5">
                  <c:v>1.415</c:v>
                </c:pt>
                <c:pt idx="6">
                  <c:v>0.74</c:v>
                </c:pt>
                <c:pt idx="7">
                  <c:v>1.032</c:v>
                </c:pt>
                <c:pt idx="8">
                  <c:v>0.71299999999999997</c:v>
                </c:pt>
              </c:numCache>
            </c:numRef>
          </c:val>
          <c:smooth val="0"/>
          <c:extLst>
            <c:ext xmlns:c16="http://schemas.microsoft.com/office/drawing/2014/chart" uri="{C3380CC4-5D6E-409C-BE32-E72D297353CC}">
              <c16:uniqueId val="{00000000-FC6B-B24A-9120-5120A092E816}"/>
            </c:ext>
          </c:extLst>
        </c:ser>
        <c:ser>
          <c:idx val="1"/>
          <c:order val="1"/>
          <c:tx>
            <c:strRef>
              <c:f>Sheet1!$J$45:$J$46</c:f>
              <c:strCache>
                <c:ptCount val="2"/>
                <c:pt idx="0">
                  <c:v>15' Elevation</c:v>
                </c:pt>
                <c:pt idx="1">
                  <c:v>PPM</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Sheet1!$H$47:$H$55</c:f>
              <c:numCache>
                <c:formatCode>d\-mmm</c:formatCode>
                <c:ptCount val="9"/>
                <c:pt idx="0">
                  <c:v>44880</c:v>
                </c:pt>
                <c:pt idx="1">
                  <c:v>44882</c:v>
                </c:pt>
                <c:pt idx="2">
                  <c:v>44884</c:v>
                </c:pt>
                <c:pt idx="3">
                  <c:v>44887</c:v>
                </c:pt>
                <c:pt idx="4">
                  <c:v>44889</c:v>
                </c:pt>
                <c:pt idx="5">
                  <c:v>44891</c:v>
                </c:pt>
                <c:pt idx="6">
                  <c:v>44894</c:v>
                </c:pt>
                <c:pt idx="7">
                  <c:v>44896</c:v>
                </c:pt>
                <c:pt idx="8">
                  <c:v>44898</c:v>
                </c:pt>
              </c:numCache>
            </c:numRef>
          </c:cat>
          <c:val>
            <c:numRef>
              <c:f>Sheet1!$J$47:$J$55</c:f>
              <c:numCache>
                <c:formatCode>0.000</c:formatCode>
                <c:ptCount val="9"/>
                <c:pt idx="0" formatCode="General">
                  <c:v>0.85799999999999998</c:v>
                </c:pt>
                <c:pt idx="1">
                  <c:v>1.1599999999999999</c:v>
                </c:pt>
                <c:pt idx="2" formatCode="General">
                  <c:v>0.55400000000000005</c:v>
                </c:pt>
                <c:pt idx="3" formatCode="General">
                  <c:v>0.66700000000000004</c:v>
                </c:pt>
                <c:pt idx="4" formatCode="General">
                  <c:v>0.78900000000000003</c:v>
                </c:pt>
                <c:pt idx="5" formatCode="General">
                  <c:v>1.3169999999999999</c:v>
                </c:pt>
                <c:pt idx="6" formatCode="General">
                  <c:v>0.87</c:v>
                </c:pt>
                <c:pt idx="7" formatCode="General">
                  <c:v>0.98599999999999999</c:v>
                </c:pt>
                <c:pt idx="8" formatCode="General">
                  <c:v>0.71099999999999997</c:v>
                </c:pt>
              </c:numCache>
            </c:numRef>
          </c:val>
          <c:smooth val="0"/>
          <c:extLst>
            <c:ext xmlns:c16="http://schemas.microsoft.com/office/drawing/2014/chart" uri="{C3380CC4-5D6E-409C-BE32-E72D297353CC}">
              <c16:uniqueId val="{00000001-FC6B-B24A-9120-5120A092E816}"/>
            </c:ext>
          </c:extLst>
        </c:ser>
        <c:ser>
          <c:idx val="2"/>
          <c:order val="2"/>
          <c:tx>
            <c:strRef>
              <c:f>Sheet1!$K$45:$K$46</c:f>
              <c:strCache>
                <c:ptCount val="2"/>
                <c:pt idx="0">
                  <c:v>30' Elevation</c:v>
                </c:pt>
                <c:pt idx="1">
                  <c:v>PPM</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Sheet1!$H$47:$H$55</c:f>
              <c:numCache>
                <c:formatCode>d\-mmm</c:formatCode>
                <c:ptCount val="9"/>
                <c:pt idx="0">
                  <c:v>44880</c:v>
                </c:pt>
                <c:pt idx="1">
                  <c:v>44882</c:v>
                </c:pt>
                <c:pt idx="2">
                  <c:v>44884</c:v>
                </c:pt>
                <c:pt idx="3">
                  <c:v>44887</c:v>
                </c:pt>
                <c:pt idx="4">
                  <c:v>44889</c:v>
                </c:pt>
                <c:pt idx="5">
                  <c:v>44891</c:v>
                </c:pt>
                <c:pt idx="6">
                  <c:v>44894</c:v>
                </c:pt>
                <c:pt idx="7">
                  <c:v>44896</c:v>
                </c:pt>
                <c:pt idx="8">
                  <c:v>44898</c:v>
                </c:pt>
              </c:numCache>
            </c:numRef>
          </c:cat>
          <c:val>
            <c:numRef>
              <c:f>Sheet1!$K$47:$K$55</c:f>
              <c:numCache>
                <c:formatCode>General</c:formatCode>
                <c:ptCount val="9"/>
                <c:pt idx="0">
                  <c:v>0.70199999999999996</c:v>
                </c:pt>
                <c:pt idx="1">
                  <c:v>1.177</c:v>
                </c:pt>
                <c:pt idx="2">
                  <c:v>0.53900000000000003</c:v>
                </c:pt>
                <c:pt idx="3">
                  <c:v>0.91100000000000003</c:v>
                </c:pt>
                <c:pt idx="4">
                  <c:v>0.76600000000000001</c:v>
                </c:pt>
                <c:pt idx="5">
                  <c:v>1.462</c:v>
                </c:pt>
                <c:pt idx="6">
                  <c:v>0.73399999999999999</c:v>
                </c:pt>
                <c:pt idx="7">
                  <c:v>1.0609999999999999</c:v>
                </c:pt>
                <c:pt idx="8">
                  <c:v>0.754</c:v>
                </c:pt>
              </c:numCache>
            </c:numRef>
          </c:val>
          <c:smooth val="0"/>
          <c:extLst>
            <c:ext xmlns:c16="http://schemas.microsoft.com/office/drawing/2014/chart" uri="{C3380CC4-5D6E-409C-BE32-E72D297353CC}">
              <c16:uniqueId val="{00000002-FC6B-B24A-9120-5120A092E816}"/>
            </c:ext>
          </c:extLst>
        </c:ser>
        <c:dLbls>
          <c:showLegendKey val="0"/>
          <c:showVal val="0"/>
          <c:showCatName val="0"/>
          <c:showSerName val="0"/>
          <c:showPercent val="0"/>
          <c:showBubbleSize val="0"/>
        </c:dLbls>
        <c:marker val="1"/>
        <c:smooth val="0"/>
        <c:axId val="132059551"/>
        <c:axId val="145906191"/>
      </c:lineChart>
      <c:dateAx>
        <c:axId val="132059551"/>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906191"/>
        <c:crosses val="autoZero"/>
        <c:auto val="1"/>
        <c:lblOffset val="100"/>
        <c:baseTimeUnit val="days"/>
      </c:dateAx>
      <c:valAx>
        <c:axId val="145906191"/>
        <c:scaling>
          <c:orientation val="minMax"/>
          <c:max val="1.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0595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635625" cy="4873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7366000" y="0"/>
            <a:ext cx="5635625" cy="487363"/>
          </a:xfrm>
          <a:prstGeom prst="rect">
            <a:avLst/>
          </a:prstGeom>
        </p:spPr>
        <p:txBody>
          <a:bodyPr vert="horz" lIns="91440" tIns="45720" rIns="91440" bIns="45720" rtlCol="0"/>
          <a:lstStyle>
            <a:lvl1pPr algn="r">
              <a:defRPr sz="1200"/>
            </a:lvl1pPr>
          </a:lstStyle>
          <a:p>
            <a:fld id="{AE57B430-D609-DC48-9F3B-C9ABFEC04F47}" type="datetimeFigureOut">
              <a:rPr lang="en-US" smtClean="0"/>
              <a:pPr/>
              <a:t>4/25/2023</a:t>
            </a:fld>
            <a:endParaRPr lang="en-US"/>
          </a:p>
        </p:txBody>
      </p:sp>
      <p:sp>
        <p:nvSpPr>
          <p:cNvPr id="4" name="Slide Image Placeholder 3"/>
          <p:cNvSpPr>
            <a:spLocks noGrp="1" noRot="1" noChangeAspect="1"/>
          </p:cNvSpPr>
          <p:nvPr>
            <p:ph type="sldImg" idx="2"/>
          </p:nvPr>
        </p:nvSpPr>
        <p:spPr>
          <a:xfrm>
            <a:off x="4064000" y="731838"/>
            <a:ext cx="4876800" cy="3657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300163" y="4632325"/>
            <a:ext cx="10404475" cy="43894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264650"/>
            <a:ext cx="5635625" cy="4873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7366000" y="9264650"/>
            <a:ext cx="5635625" cy="487363"/>
          </a:xfrm>
          <a:prstGeom prst="rect">
            <a:avLst/>
          </a:prstGeom>
        </p:spPr>
        <p:txBody>
          <a:bodyPr vert="horz" lIns="91440" tIns="45720" rIns="91440" bIns="45720" rtlCol="0" anchor="b"/>
          <a:lstStyle>
            <a:lvl1pPr algn="r">
              <a:defRPr sz="1200"/>
            </a:lvl1pPr>
          </a:lstStyle>
          <a:p>
            <a:fld id="{75C42B57-453F-AB40-A7AF-18CB0C54AF3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mbria" panose="02040503050406030204" pitchFamily="18" charset="0"/>
                <a:ea typeface="Cambria" panose="02040503050406030204" pitchFamily="18" charset="0"/>
                <a:cs typeface="Times New Roman" panose="02020603050405020304" pitchFamily="18" charset="0"/>
              </a:rPr>
              <a:t>fumed titanium dioxide nanoparticles - </a:t>
            </a:r>
            <a:r>
              <a:rPr lang="en-US" dirty="0"/>
              <a:t>20 nm in size</a:t>
            </a:r>
          </a:p>
          <a:p>
            <a:r>
              <a:rPr lang="en-US" dirty="0"/>
              <a:t>To a white powdery mildew molecule of 1-3 microns in size as it tries to travel through the coated media thickness is like trying to fly a 3-foot drone through the amazon jungle and not hit a tree coated with titanium dioxide in a windstorm </a:t>
            </a:r>
          </a:p>
        </p:txBody>
      </p:sp>
      <p:sp>
        <p:nvSpPr>
          <p:cNvPr id="4" name="Slide Number Placeholder 3"/>
          <p:cNvSpPr>
            <a:spLocks noGrp="1"/>
          </p:cNvSpPr>
          <p:nvPr>
            <p:ph type="sldNum" sz="quarter" idx="5"/>
          </p:nvPr>
        </p:nvSpPr>
        <p:spPr/>
        <p:txBody>
          <a:bodyPr/>
          <a:lstStyle/>
          <a:p>
            <a:fld id="{75C42B57-453F-AB40-A7AF-18CB0C54AF34}" type="slidenum">
              <a:rPr lang="en-US" smtClean="0"/>
              <a:pPr/>
              <a:t>7</a:t>
            </a:fld>
            <a:endParaRPr lang="en-US"/>
          </a:p>
        </p:txBody>
      </p:sp>
    </p:spTree>
    <p:extLst>
      <p:ext uri="{BB962C8B-B14F-4D97-AF65-F5344CB8AC3E}">
        <p14:creationId xmlns:p14="http://schemas.microsoft.com/office/powerpoint/2010/main" val="1868972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500 CFM</a:t>
            </a:r>
          </a:p>
          <a:p>
            <a:r>
              <a:rPr lang="en-US" dirty="0"/>
              <a:t>18” </a:t>
            </a:r>
            <a:r>
              <a:rPr lang="en-US" dirty="0" err="1"/>
              <a:t>x</a:t>
            </a:r>
            <a:r>
              <a:rPr lang="en-US" dirty="0"/>
              <a:t> 18” </a:t>
            </a:r>
            <a:r>
              <a:rPr lang="en-US" dirty="0" err="1"/>
              <a:t>x</a:t>
            </a:r>
            <a:r>
              <a:rPr lang="en-US" dirty="0"/>
              <a:t> 38”</a:t>
            </a:r>
          </a:p>
          <a:p>
            <a:r>
              <a:rPr lang="en-US" dirty="0"/>
              <a:t>45</a:t>
            </a:r>
            <a:r>
              <a:rPr lang="en-US" baseline="0" dirty="0"/>
              <a:t> pounds</a:t>
            </a:r>
          </a:p>
          <a:p>
            <a:r>
              <a:rPr lang="en-US" baseline="0" dirty="0"/>
              <a:t>180 watts, 5 amps</a:t>
            </a:r>
          </a:p>
          <a:p>
            <a:endParaRPr lang="en-US" baseline="0" dirty="0"/>
          </a:p>
          <a:p>
            <a:r>
              <a:rPr lang="en-US" baseline="0" dirty="0"/>
              <a:t>6’ @500 CFM = 62 </a:t>
            </a:r>
            <a:r>
              <a:rPr lang="en-US" baseline="0" dirty="0" err="1"/>
              <a:t>dB(A</a:t>
            </a:r>
            <a:r>
              <a:rPr lang="en-US" baseline="0" dirty="0"/>
              <a:t>)</a:t>
            </a:r>
          </a:p>
          <a:p>
            <a:r>
              <a:rPr lang="en-US" baseline="0" dirty="0"/>
              <a:t>3’ @500 CFM = 64 </a:t>
            </a:r>
            <a:r>
              <a:rPr lang="en-US" baseline="0" dirty="0" err="1"/>
              <a:t>dB(A</a:t>
            </a:r>
            <a:r>
              <a:rPr lang="en-US" baseline="0" dirty="0"/>
              <a:t>)</a:t>
            </a:r>
          </a:p>
          <a:p>
            <a:r>
              <a:rPr lang="en-US" baseline="0" dirty="0"/>
              <a:t>6’ @250 CFM = 60 </a:t>
            </a:r>
            <a:r>
              <a:rPr lang="en-US" baseline="0" dirty="0" err="1"/>
              <a:t>dB(A</a:t>
            </a:r>
            <a:r>
              <a:rPr lang="en-US" baseline="0" dirty="0"/>
              <a:t>)</a:t>
            </a:r>
          </a:p>
          <a:p>
            <a:r>
              <a:rPr lang="en-US" baseline="0" dirty="0"/>
              <a:t>3’ @250 CFM = 64 </a:t>
            </a:r>
            <a:r>
              <a:rPr lang="en-US" baseline="0" dirty="0" err="1"/>
              <a:t>dB(A</a:t>
            </a:r>
            <a:r>
              <a:rPr lang="en-US" baseline="0" dirty="0"/>
              <a:t>)</a:t>
            </a:r>
          </a:p>
          <a:p>
            <a:r>
              <a:rPr lang="en-US" baseline="0" dirty="0"/>
              <a:t>6’ @Slowest = 60 </a:t>
            </a:r>
          </a:p>
          <a:p>
            <a:r>
              <a:rPr lang="en-US" baseline="0" dirty="0"/>
              <a:t>3’ @Slowest = 64</a:t>
            </a:r>
            <a:endParaRPr lang="en-US" dirty="0"/>
          </a:p>
        </p:txBody>
      </p:sp>
      <p:sp>
        <p:nvSpPr>
          <p:cNvPr id="4" name="Slide Number Placeholder 3"/>
          <p:cNvSpPr>
            <a:spLocks noGrp="1"/>
          </p:cNvSpPr>
          <p:nvPr>
            <p:ph type="sldNum" sz="quarter" idx="10"/>
          </p:nvPr>
        </p:nvSpPr>
        <p:spPr/>
        <p:txBody>
          <a:bodyPr/>
          <a:lstStyle/>
          <a:p>
            <a:fld id="{75C42B57-453F-AB40-A7AF-18CB0C54AF34}" type="slidenum">
              <a:rPr lang="en-US" smtClean="0"/>
              <a:pPr/>
              <a:t>26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100 CFM</a:t>
            </a:r>
          </a:p>
          <a:p>
            <a:r>
              <a:rPr lang="en-US" dirty="0"/>
              <a:t>9.25” </a:t>
            </a:r>
            <a:r>
              <a:rPr lang="en-US" dirty="0" err="1"/>
              <a:t>x</a:t>
            </a:r>
            <a:r>
              <a:rPr lang="en-US" dirty="0"/>
              <a:t> 9.25 </a:t>
            </a:r>
            <a:r>
              <a:rPr lang="en-US" dirty="0" err="1"/>
              <a:t>x</a:t>
            </a:r>
            <a:r>
              <a:rPr lang="en-US" dirty="0"/>
              <a:t> 19”</a:t>
            </a:r>
          </a:p>
          <a:p>
            <a:r>
              <a:rPr lang="en-US" dirty="0"/>
              <a:t>7 pounds</a:t>
            </a:r>
          </a:p>
          <a:p>
            <a:r>
              <a:rPr lang="en-US" dirty="0"/>
              <a:t>25</a:t>
            </a:r>
            <a:r>
              <a:rPr lang="en-US" baseline="0" dirty="0"/>
              <a:t> watts, 2 amps</a:t>
            </a:r>
          </a:p>
          <a:p>
            <a:endParaRPr lang="en-US" baseline="0" dirty="0"/>
          </a:p>
          <a:p>
            <a:r>
              <a:rPr lang="en-US" dirty="0"/>
              <a:t>6’ @100</a:t>
            </a:r>
            <a:r>
              <a:rPr lang="en-US" baseline="0" dirty="0"/>
              <a:t> CFM = 60 </a:t>
            </a:r>
            <a:r>
              <a:rPr lang="en-US" baseline="0" dirty="0" err="1"/>
              <a:t>dB(A</a:t>
            </a:r>
            <a:r>
              <a:rPr lang="en-US" baseline="0" dirty="0"/>
              <a:t>)</a:t>
            </a:r>
          </a:p>
          <a:p>
            <a:r>
              <a:rPr lang="en-US" baseline="0" dirty="0"/>
              <a:t>3’ @100 CFM = 64 </a:t>
            </a:r>
            <a:r>
              <a:rPr lang="en-US" baseline="0" dirty="0" err="1"/>
              <a:t>dB(A</a:t>
            </a:r>
            <a:r>
              <a:rPr lang="en-US" baseline="0" dirty="0"/>
              <a:t>)</a:t>
            </a:r>
          </a:p>
          <a:p>
            <a:endParaRPr lang="en-US" baseline="0" dirty="0"/>
          </a:p>
          <a:p>
            <a:r>
              <a:rPr lang="en-US" baseline="0" dirty="0"/>
              <a:t>6’ @ 50 CFM &gt; 58 </a:t>
            </a:r>
            <a:r>
              <a:rPr lang="en-US" baseline="0" dirty="0" err="1"/>
              <a:t>dB(A</a:t>
            </a:r>
            <a:r>
              <a:rPr lang="en-US" baseline="0" dirty="0"/>
              <a:t>)</a:t>
            </a:r>
          </a:p>
          <a:p>
            <a:r>
              <a:rPr lang="en-US" baseline="0" dirty="0"/>
              <a:t>3’ @ 50 CFM = 60 </a:t>
            </a:r>
            <a:r>
              <a:rPr lang="en-US" baseline="0" dirty="0" err="1"/>
              <a:t>dB(A</a:t>
            </a:r>
            <a:r>
              <a:rPr lang="en-US" baseline="0" dirty="0"/>
              <a:t>)</a:t>
            </a:r>
            <a:endParaRPr lang="en-US" dirty="0"/>
          </a:p>
        </p:txBody>
      </p:sp>
      <p:sp>
        <p:nvSpPr>
          <p:cNvPr id="4" name="Slide Number Placeholder 3"/>
          <p:cNvSpPr>
            <a:spLocks noGrp="1"/>
          </p:cNvSpPr>
          <p:nvPr>
            <p:ph type="sldNum" sz="quarter" idx="10"/>
          </p:nvPr>
        </p:nvSpPr>
        <p:spPr/>
        <p:txBody>
          <a:bodyPr/>
          <a:lstStyle/>
          <a:p>
            <a:fld id="{75C42B57-453F-AB40-A7AF-18CB0C54AF34}"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C42B57-453F-AB40-A7AF-18CB0C54AF34}" type="slidenum">
              <a:rPr lang="en-US" smtClean="0"/>
              <a:pPr/>
              <a:t>10</a:t>
            </a:fld>
            <a:endParaRPr lang="en-US"/>
          </a:p>
        </p:txBody>
      </p:sp>
    </p:spTree>
    <p:extLst>
      <p:ext uri="{BB962C8B-B14F-4D97-AF65-F5344CB8AC3E}">
        <p14:creationId xmlns:p14="http://schemas.microsoft.com/office/powerpoint/2010/main" val="67515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Clearly a case of measuring apples to apples</a:t>
            </a:r>
          </a:p>
        </p:txBody>
      </p:sp>
      <p:sp>
        <p:nvSpPr>
          <p:cNvPr id="4" name="Slide Number Placeholder 3"/>
          <p:cNvSpPr>
            <a:spLocks noGrp="1"/>
          </p:cNvSpPr>
          <p:nvPr>
            <p:ph type="sldNum" sz="quarter" idx="5"/>
          </p:nvPr>
        </p:nvSpPr>
        <p:spPr/>
        <p:txBody>
          <a:bodyPr/>
          <a:lstStyle/>
          <a:p>
            <a:fld id="{75C42B57-453F-AB40-A7AF-18CB0C54AF34}" type="slidenum">
              <a:rPr lang="en-US" smtClean="0"/>
              <a:pPr/>
              <a:t>13</a:t>
            </a:fld>
            <a:endParaRPr lang="en-US"/>
          </a:p>
        </p:txBody>
      </p:sp>
    </p:spTree>
    <p:extLst>
      <p:ext uri="{BB962C8B-B14F-4D97-AF65-F5344CB8AC3E}">
        <p14:creationId xmlns:p14="http://schemas.microsoft.com/office/powerpoint/2010/main" val="4215647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202124"/>
                </a:solidFill>
                <a:effectLst/>
                <a:latin typeface="Helvetica Neue" panose="02000503000000020004" pitchFamily="2" charset="0"/>
                <a:ea typeface="Times New Roman" panose="02020603050405020304" pitchFamily="18" charset="0"/>
              </a:rPr>
              <a:t>The prevailing understanding is that ethylene rises, while the FSP Quality Control (QC) Manager was focused on the air directly in the vicinity of the produce- cross contamination.</a:t>
            </a:r>
          </a:p>
          <a:p>
            <a:pPr marL="0" marR="0">
              <a:spcBef>
                <a:spcPts val="0"/>
              </a:spcBef>
              <a:spcAft>
                <a:spcPts val="0"/>
              </a:spcAft>
            </a:pPr>
            <a:r>
              <a:rPr lang="en-US" sz="1800" dirty="0">
                <a:solidFill>
                  <a:srgbClr val="202124"/>
                </a:solidFill>
                <a:effectLst/>
                <a:latin typeface="Helvetica Neue" panose="02000503000000020004" pitchFamily="2" charset="0"/>
                <a:ea typeface="Times New Roman" panose="02020603050405020304" pitchFamily="18" charset="0"/>
              </a:rPr>
              <a:t>1) to avoid mishaps to the Zentox Pure Air 500 equipment from the quickly moving forklifts and</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02124"/>
                </a:solidFill>
                <a:effectLst/>
                <a:latin typeface="Helvetica Neue" panose="02000503000000020004" pitchFamily="2" charset="0"/>
                <a:ea typeface="Times New Roman" panose="02020603050405020304" pitchFamily="18" charset="0"/>
              </a:rPr>
              <a:t>2) this would be the position in the facility to have gathered the most air contaminants in the Ferris wheel like air flow from the air chiller evaporators across the top of aisles 28-32 and returning to the chiller evaporator intakes. </a:t>
            </a:r>
          </a:p>
          <a:p>
            <a:pPr marL="0" marR="0">
              <a:spcBef>
                <a:spcPts val="0"/>
              </a:spcBef>
              <a:spcAft>
                <a:spcPts val="0"/>
              </a:spcAft>
            </a:pPr>
            <a:r>
              <a:rPr lang="en-US" sz="1800" dirty="0">
                <a:solidFill>
                  <a:srgbClr val="202124"/>
                </a:solidFill>
                <a:effectLst/>
                <a:latin typeface="Helvetica Neue" panose="02000503000000020004" pitchFamily="2" charset="0"/>
                <a:ea typeface="Times New Roman" panose="02020603050405020304" pitchFamily="18" charset="0"/>
              </a:rPr>
              <a:t>KES - 27 cu ft/min</a:t>
            </a:r>
          </a:p>
          <a:p>
            <a:pPr marL="0" marR="0">
              <a:spcBef>
                <a:spcPts val="0"/>
              </a:spcBef>
              <a:spcAft>
                <a:spcPts val="0"/>
              </a:spcAft>
            </a:pPr>
            <a:r>
              <a:rPr lang="en-US" sz="1800" dirty="0">
                <a:solidFill>
                  <a:srgbClr val="202124"/>
                </a:solidFill>
                <a:effectLst/>
                <a:latin typeface="Helvetica Neue" panose="02000503000000020004" pitchFamily="2" charset="0"/>
                <a:ea typeface="Times New Roman" panose="02020603050405020304" pitchFamily="18" charset="0"/>
              </a:rPr>
              <a:t>ZPA 500 – 500 cu ft/min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5C42B57-453F-AB40-A7AF-18CB0C54AF34}" type="slidenum">
              <a:rPr lang="en-US" smtClean="0"/>
              <a:pPr/>
              <a:t>14</a:t>
            </a:fld>
            <a:endParaRPr lang="en-US"/>
          </a:p>
        </p:txBody>
      </p:sp>
    </p:spTree>
    <p:extLst>
      <p:ext uri="{BB962C8B-B14F-4D97-AF65-F5344CB8AC3E}">
        <p14:creationId xmlns:p14="http://schemas.microsoft.com/office/powerpoint/2010/main" val="3409818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C42B57-453F-AB40-A7AF-18CB0C54AF34}" type="slidenum">
              <a:rPr lang="en-US" smtClean="0"/>
              <a:pPr/>
              <a:t>15</a:t>
            </a:fld>
            <a:endParaRPr lang="en-US"/>
          </a:p>
        </p:txBody>
      </p:sp>
    </p:spTree>
    <p:extLst>
      <p:ext uri="{BB962C8B-B14F-4D97-AF65-F5344CB8AC3E}">
        <p14:creationId xmlns:p14="http://schemas.microsoft.com/office/powerpoint/2010/main" val="3125509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202124"/>
                </a:solidFill>
                <a:effectLst/>
                <a:latin typeface="Helvetica Neue" panose="02000503000000020004" pitchFamily="2" charset="0"/>
                <a:ea typeface="Times New Roman" panose="02020603050405020304" pitchFamily="18" charset="0"/>
              </a:rPr>
              <a:t>Examples of spore types measured are Aspergillus/Penicillium, Basidiospores, Cladosporium, </a:t>
            </a:r>
            <a:r>
              <a:rPr lang="en-US" sz="1800" dirty="0" err="1">
                <a:solidFill>
                  <a:srgbClr val="202124"/>
                </a:solidFill>
                <a:effectLst/>
                <a:latin typeface="Helvetica Neue" panose="02000503000000020004" pitchFamily="2" charset="0"/>
                <a:ea typeface="Times New Roman" panose="02020603050405020304" pitchFamily="18" charset="0"/>
              </a:rPr>
              <a:t>Epicoccum</a:t>
            </a:r>
            <a:r>
              <a:rPr lang="en-US" sz="1800" dirty="0">
                <a:solidFill>
                  <a:srgbClr val="202124"/>
                </a:solidFill>
                <a:effectLst/>
                <a:latin typeface="Helvetica Neue" panose="02000503000000020004" pitchFamily="2" charset="0"/>
                <a:ea typeface="Times New Roman" panose="02020603050405020304" pitchFamily="18" charset="0"/>
              </a:rPr>
              <a:t>, </a:t>
            </a:r>
            <a:r>
              <a:rPr lang="en-US" sz="1800" dirty="0">
                <a:effectLst/>
                <a:latin typeface="Helvetica Neue" panose="02000503000000020004" pitchFamily="2" charset="0"/>
                <a:ea typeface="Times New Roman" panose="02020603050405020304" pitchFamily="18" charset="0"/>
              </a:rPr>
              <a:t>Stachybotrys/</a:t>
            </a:r>
            <a:r>
              <a:rPr lang="en-US" sz="1800" dirty="0" err="1">
                <a:effectLst/>
                <a:latin typeface="Helvetica Neue" panose="02000503000000020004" pitchFamily="2" charset="0"/>
                <a:ea typeface="Times New Roman" panose="02020603050405020304" pitchFamily="18" charset="0"/>
              </a:rPr>
              <a:t>Memnoniella</a:t>
            </a:r>
            <a:r>
              <a:rPr lang="en-US" sz="1800" dirty="0">
                <a:effectLst/>
                <a:latin typeface="Helvetica Neue" panose="02000503000000020004" pitchFamily="2" charset="0"/>
                <a:ea typeface="Times New Roman" panose="02020603050405020304" pitchFamily="18" charset="0"/>
              </a:rPr>
              <a:t> and </a:t>
            </a:r>
            <a:r>
              <a:rPr lang="en-US" sz="1800" dirty="0" err="1">
                <a:effectLst/>
                <a:latin typeface="Helvetica Neue" panose="02000503000000020004" pitchFamily="2" charset="0"/>
                <a:ea typeface="Times New Roman" panose="02020603050405020304" pitchFamily="18" charset="0"/>
              </a:rPr>
              <a:t>Nigrospora</a:t>
            </a:r>
            <a:r>
              <a:rPr lang="en-US" sz="1800" dirty="0">
                <a:effectLst/>
                <a:latin typeface="Helvetica Neue" panose="02000503000000020004" pitchFamily="2"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5C42B57-453F-AB40-A7AF-18CB0C54AF34}" type="slidenum">
              <a:rPr lang="en-US" smtClean="0"/>
              <a:pPr/>
              <a:t>16</a:t>
            </a:fld>
            <a:endParaRPr lang="en-US"/>
          </a:p>
        </p:txBody>
      </p:sp>
    </p:spTree>
    <p:extLst>
      <p:ext uri="{BB962C8B-B14F-4D97-AF65-F5344CB8AC3E}">
        <p14:creationId xmlns:p14="http://schemas.microsoft.com/office/powerpoint/2010/main" val="2182355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Caution about heavy dust laden areas - </a:t>
            </a:r>
          </a:p>
        </p:txBody>
      </p:sp>
      <p:sp>
        <p:nvSpPr>
          <p:cNvPr id="4" name="Slide Number Placeholder 3"/>
          <p:cNvSpPr>
            <a:spLocks noGrp="1"/>
          </p:cNvSpPr>
          <p:nvPr>
            <p:ph type="sldNum" sz="quarter" idx="10"/>
          </p:nvPr>
        </p:nvSpPr>
        <p:spPr/>
        <p:txBody>
          <a:bodyPr/>
          <a:lstStyle/>
          <a:p>
            <a:fld id="{75C42B57-453F-AB40-A7AF-18CB0C54AF34}" type="slidenum">
              <a:rPr lang="en-US" smtClean="0"/>
              <a:pPr/>
              <a:t>22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Caution about heavy dust laden areas - </a:t>
            </a:r>
          </a:p>
        </p:txBody>
      </p:sp>
      <p:sp>
        <p:nvSpPr>
          <p:cNvPr id="4" name="Slide Number Placeholder 3"/>
          <p:cNvSpPr>
            <a:spLocks noGrp="1"/>
          </p:cNvSpPr>
          <p:nvPr>
            <p:ph type="sldNum" sz="quarter" idx="10"/>
          </p:nvPr>
        </p:nvSpPr>
        <p:spPr/>
        <p:txBody>
          <a:bodyPr/>
          <a:lstStyle/>
          <a:p>
            <a:fld id="{75C42B57-453F-AB40-A7AF-18CB0C54AF34}" type="slidenum">
              <a:rPr lang="en-US" smtClean="0"/>
              <a:pPr/>
              <a:t>23</a:t>
            </a:fld>
            <a:endParaRPr lang="en-US"/>
          </a:p>
        </p:txBody>
      </p:sp>
    </p:spTree>
    <p:extLst>
      <p:ext uri="{BB962C8B-B14F-4D97-AF65-F5344CB8AC3E}">
        <p14:creationId xmlns:p14="http://schemas.microsoft.com/office/powerpoint/2010/main" val="225252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there is </a:t>
            </a:r>
          </a:p>
        </p:txBody>
      </p:sp>
      <p:sp>
        <p:nvSpPr>
          <p:cNvPr id="4" name="Slide Number Placeholder 3"/>
          <p:cNvSpPr>
            <a:spLocks noGrp="1"/>
          </p:cNvSpPr>
          <p:nvPr>
            <p:ph type="sldNum" sz="quarter" idx="10"/>
          </p:nvPr>
        </p:nvSpPr>
        <p:spPr/>
        <p:txBody>
          <a:bodyPr/>
          <a:lstStyle/>
          <a:p>
            <a:fld id="{75C42B57-453F-AB40-A7AF-18CB0C54AF34}"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038F525-C7DA-9845-9757-3D8245B55826}"/>
              </a:ext>
            </a:extLst>
          </p:cNvPr>
          <p:cNvSpPr/>
          <p:nvPr userDrawn="1"/>
        </p:nvSpPr>
        <p:spPr>
          <a:xfrm>
            <a:off x="9550400" y="8785893"/>
            <a:ext cx="3454400" cy="802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bject 2">
            <a:extLst>
              <a:ext uri="{FF2B5EF4-FFF2-40B4-BE49-F238E27FC236}">
                <a16:creationId xmlns:a16="http://schemas.microsoft.com/office/drawing/2014/main" id="{9BC8F120-B382-C64A-A99B-BDEF70558D03}"/>
              </a:ext>
            </a:extLst>
          </p:cNvPr>
          <p:cNvSpPr/>
          <p:nvPr userDrawn="1"/>
        </p:nvSpPr>
        <p:spPr>
          <a:xfrm>
            <a:off x="0" y="9575800"/>
            <a:ext cx="13004800" cy="12700"/>
          </a:xfrm>
          <a:custGeom>
            <a:avLst/>
            <a:gdLst/>
            <a:ahLst/>
            <a:cxnLst/>
            <a:rect l="l" t="t" r="r" b="b"/>
            <a:pathLst>
              <a:path w="13004800" h="12700">
                <a:moveTo>
                  <a:pt x="0" y="12700"/>
                </a:moveTo>
                <a:lnTo>
                  <a:pt x="13004800" y="12700"/>
                </a:lnTo>
                <a:lnTo>
                  <a:pt x="13004800" y="0"/>
                </a:lnTo>
                <a:lnTo>
                  <a:pt x="0" y="0"/>
                </a:lnTo>
                <a:lnTo>
                  <a:pt x="0" y="12700"/>
                </a:lnTo>
                <a:close/>
              </a:path>
            </a:pathLst>
          </a:custGeom>
          <a:solidFill>
            <a:srgbClr val="9FA2A5"/>
          </a:solidFill>
        </p:spPr>
        <p:txBody>
          <a:bodyPr wrap="square" lIns="0" tIns="0" rIns="0" bIns="0" rtlCol="0"/>
          <a:lstStyle/>
          <a:p>
            <a:endParaRPr/>
          </a:p>
        </p:txBody>
      </p:sp>
      <p:sp>
        <p:nvSpPr>
          <p:cNvPr id="9" name="object 9">
            <a:extLst>
              <a:ext uri="{FF2B5EF4-FFF2-40B4-BE49-F238E27FC236}">
                <a16:creationId xmlns:a16="http://schemas.microsoft.com/office/drawing/2014/main" id="{CE23C560-6550-A347-BF37-474AB97B483C}"/>
              </a:ext>
            </a:extLst>
          </p:cNvPr>
          <p:cNvSpPr/>
          <p:nvPr userDrawn="1"/>
        </p:nvSpPr>
        <p:spPr>
          <a:xfrm>
            <a:off x="0" y="8785893"/>
            <a:ext cx="13004800" cy="0"/>
          </a:xfrm>
          <a:custGeom>
            <a:avLst/>
            <a:gdLst/>
            <a:ahLst/>
            <a:cxnLst/>
            <a:rect l="l" t="t" r="r" b="b"/>
            <a:pathLst>
              <a:path w="13004800">
                <a:moveTo>
                  <a:pt x="13004800" y="0"/>
                </a:moveTo>
                <a:lnTo>
                  <a:pt x="0" y="0"/>
                </a:lnTo>
              </a:path>
            </a:pathLst>
          </a:custGeom>
          <a:ln w="12700">
            <a:solidFill>
              <a:srgbClr val="9FA2A5"/>
            </a:solidFill>
          </a:ln>
        </p:spPr>
        <p:txBody>
          <a:bodyPr wrap="square" lIns="0" tIns="0" rIns="0" bIns="0" rtlCol="0"/>
          <a:lstStyle/>
          <a:p>
            <a:r>
              <a:rPr lang="en-US" dirty="0"/>
              <a:t>        </a:t>
            </a:r>
            <a:endParaRPr dirty="0"/>
          </a:p>
        </p:txBody>
      </p:sp>
      <p:sp>
        <p:nvSpPr>
          <p:cNvPr id="10" name="object 10">
            <a:extLst>
              <a:ext uri="{FF2B5EF4-FFF2-40B4-BE49-F238E27FC236}">
                <a16:creationId xmlns:a16="http://schemas.microsoft.com/office/drawing/2014/main" id="{5B7156A0-CC00-D440-918E-328FBF1668DC}"/>
              </a:ext>
            </a:extLst>
          </p:cNvPr>
          <p:cNvSpPr/>
          <p:nvPr userDrawn="1"/>
        </p:nvSpPr>
        <p:spPr>
          <a:xfrm>
            <a:off x="0" y="9575800"/>
            <a:ext cx="13004800" cy="12700"/>
          </a:xfrm>
          <a:custGeom>
            <a:avLst/>
            <a:gdLst/>
            <a:ahLst/>
            <a:cxnLst/>
            <a:rect l="l" t="t" r="r" b="b"/>
            <a:pathLst>
              <a:path w="13004800" h="12700">
                <a:moveTo>
                  <a:pt x="0" y="12700"/>
                </a:moveTo>
                <a:lnTo>
                  <a:pt x="13004800" y="12700"/>
                </a:lnTo>
                <a:lnTo>
                  <a:pt x="13004800" y="0"/>
                </a:lnTo>
                <a:lnTo>
                  <a:pt x="0" y="0"/>
                </a:lnTo>
                <a:lnTo>
                  <a:pt x="0" y="12700"/>
                </a:lnTo>
                <a:close/>
              </a:path>
            </a:pathLst>
          </a:custGeom>
          <a:solidFill>
            <a:srgbClr val="9FA2A5"/>
          </a:solidFill>
        </p:spPr>
        <p:txBody>
          <a:bodyPr wrap="square" lIns="0" tIns="0" rIns="0" bIns="0" rtlCol="0"/>
          <a:lstStyle/>
          <a:p>
            <a:endParaRPr/>
          </a:p>
        </p:txBody>
      </p:sp>
      <p:sp>
        <p:nvSpPr>
          <p:cNvPr id="11" name="object 11">
            <a:extLst>
              <a:ext uri="{FF2B5EF4-FFF2-40B4-BE49-F238E27FC236}">
                <a16:creationId xmlns:a16="http://schemas.microsoft.com/office/drawing/2014/main" id="{25C06134-EA00-1A44-AF2E-1048DCBC1AEE}"/>
              </a:ext>
            </a:extLst>
          </p:cNvPr>
          <p:cNvSpPr/>
          <p:nvPr userDrawn="1"/>
        </p:nvSpPr>
        <p:spPr>
          <a:xfrm>
            <a:off x="0" y="8966200"/>
            <a:ext cx="2514600" cy="431800"/>
          </a:xfrm>
          <a:custGeom>
            <a:avLst/>
            <a:gdLst/>
            <a:ahLst/>
            <a:cxnLst/>
            <a:rect l="l" t="t" r="r" b="b"/>
            <a:pathLst>
              <a:path w="2514600" h="431800">
                <a:moveTo>
                  <a:pt x="0" y="431800"/>
                </a:moveTo>
                <a:lnTo>
                  <a:pt x="2514600" y="431800"/>
                </a:lnTo>
                <a:lnTo>
                  <a:pt x="2514600" y="0"/>
                </a:lnTo>
                <a:lnTo>
                  <a:pt x="0" y="0"/>
                </a:lnTo>
                <a:lnTo>
                  <a:pt x="0" y="431800"/>
                </a:lnTo>
                <a:close/>
              </a:path>
            </a:pathLst>
          </a:custGeom>
          <a:solidFill>
            <a:srgbClr val="6077BA"/>
          </a:solidFill>
        </p:spPr>
        <p:txBody>
          <a:bodyPr wrap="square" lIns="0" tIns="0" rIns="0" bIns="0" rtlCol="0"/>
          <a:lstStyle/>
          <a:p>
            <a:endParaRPr/>
          </a:p>
        </p:txBody>
      </p:sp>
      <p:sp>
        <p:nvSpPr>
          <p:cNvPr id="12" name="object 12">
            <a:extLst>
              <a:ext uri="{FF2B5EF4-FFF2-40B4-BE49-F238E27FC236}">
                <a16:creationId xmlns:a16="http://schemas.microsoft.com/office/drawing/2014/main" id="{6EC6E89C-CBA1-6747-B096-0578AC9BE8C8}"/>
              </a:ext>
            </a:extLst>
          </p:cNvPr>
          <p:cNvSpPr/>
          <p:nvPr userDrawn="1"/>
        </p:nvSpPr>
        <p:spPr>
          <a:xfrm>
            <a:off x="2597150" y="8966200"/>
            <a:ext cx="2540000" cy="431800"/>
          </a:xfrm>
          <a:custGeom>
            <a:avLst/>
            <a:gdLst/>
            <a:ahLst/>
            <a:cxnLst/>
            <a:rect l="l" t="t" r="r" b="b"/>
            <a:pathLst>
              <a:path w="2540000" h="431800">
                <a:moveTo>
                  <a:pt x="0" y="431800"/>
                </a:moveTo>
                <a:lnTo>
                  <a:pt x="2540000" y="431800"/>
                </a:lnTo>
                <a:lnTo>
                  <a:pt x="2540000" y="0"/>
                </a:lnTo>
                <a:lnTo>
                  <a:pt x="0" y="0"/>
                </a:lnTo>
                <a:lnTo>
                  <a:pt x="0" y="431800"/>
                </a:lnTo>
                <a:close/>
              </a:path>
            </a:pathLst>
          </a:custGeom>
          <a:solidFill>
            <a:srgbClr val="9A7FBA"/>
          </a:solidFill>
        </p:spPr>
        <p:txBody>
          <a:bodyPr wrap="square" lIns="0" tIns="0" rIns="0" bIns="0" rtlCol="0"/>
          <a:lstStyle/>
          <a:p>
            <a:endParaRPr/>
          </a:p>
        </p:txBody>
      </p:sp>
      <p:sp>
        <p:nvSpPr>
          <p:cNvPr id="13" name="object 13">
            <a:extLst>
              <a:ext uri="{FF2B5EF4-FFF2-40B4-BE49-F238E27FC236}">
                <a16:creationId xmlns:a16="http://schemas.microsoft.com/office/drawing/2014/main" id="{0352FA4E-7A21-104C-9C83-53E54EB0D2F3}"/>
              </a:ext>
            </a:extLst>
          </p:cNvPr>
          <p:cNvSpPr/>
          <p:nvPr userDrawn="1"/>
        </p:nvSpPr>
        <p:spPr>
          <a:xfrm>
            <a:off x="5207000" y="8966200"/>
            <a:ext cx="2540000" cy="431800"/>
          </a:xfrm>
          <a:custGeom>
            <a:avLst/>
            <a:gdLst/>
            <a:ahLst/>
            <a:cxnLst/>
            <a:rect l="l" t="t" r="r" b="b"/>
            <a:pathLst>
              <a:path w="2540000" h="431800">
                <a:moveTo>
                  <a:pt x="0" y="431800"/>
                </a:moveTo>
                <a:lnTo>
                  <a:pt x="2540000" y="431800"/>
                </a:lnTo>
                <a:lnTo>
                  <a:pt x="2540000" y="0"/>
                </a:lnTo>
                <a:lnTo>
                  <a:pt x="0" y="0"/>
                </a:lnTo>
                <a:lnTo>
                  <a:pt x="0" y="431800"/>
                </a:lnTo>
                <a:close/>
              </a:path>
            </a:pathLst>
          </a:custGeom>
          <a:solidFill>
            <a:srgbClr val="9A7FBA"/>
          </a:solidFill>
        </p:spPr>
        <p:txBody>
          <a:bodyPr wrap="square" lIns="0" tIns="0" rIns="0" bIns="0" rtlCol="0"/>
          <a:lstStyle/>
          <a:p>
            <a:endParaRPr dirty="0"/>
          </a:p>
        </p:txBody>
      </p:sp>
      <p:sp>
        <p:nvSpPr>
          <p:cNvPr id="14" name="object 14">
            <a:extLst>
              <a:ext uri="{FF2B5EF4-FFF2-40B4-BE49-F238E27FC236}">
                <a16:creationId xmlns:a16="http://schemas.microsoft.com/office/drawing/2014/main" id="{F622EB0E-6B31-AB42-8BDA-3A73B5E451EA}"/>
              </a:ext>
            </a:extLst>
          </p:cNvPr>
          <p:cNvSpPr/>
          <p:nvPr userDrawn="1"/>
        </p:nvSpPr>
        <p:spPr>
          <a:xfrm>
            <a:off x="7842250" y="8966200"/>
            <a:ext cx="2540000" cy="431800"/>
          </a:xfrm>
          <a:custGeom>
            <a:avLst/>
            <a:gdLst/>
            <a:ahLst/>
            <a:cxnLst/>
            <a:rect l="l" t="t" r="r" b="b"/>
            <a:pathLst>
              <a:path w="2540000" h="431800">
                <a:moveTo>
                  <a:pt x="0" y="431800"/>
                </a:moveTo>
                <a:lnTo>
                  <a:pt x="2540000" y="431800"/>
                </a:lnTo>
                <a:lnTo>
                  <a:pt x="2540000" y="0"/>
                </a:lnTo>
                <a:lnTo>
                  <a:pt x="0" y="0"/>
                </a:lnTo>
                <a:lnTo>
                  <a:pt x="0" y="431800"/>
                </a:lnTo>
                <a:close/>
              </a:path>
            </a:pathLst>
          </a:custGeom>
          <a:solidFill>
            <a:srgbClr val="9A7FBA"/>
          </a:solidFill>
        </p:spPr>
        <p:txBody>
          <a:bodyPr wrap="square" lIns="0" tIns="0" rIns="0" bIns="0" rtlCol="0"/>
          <a:lstStyle/>
          <a:p>
            <a:endParaRPr/>
          </a:p>
        </p:txBody>
      </p:sp>
      <p:sp>
        <p:nvSpPr>
          <p:cNvPr id="15" name="object 15">
            <a:extLst>
              <a:ext uri="{FF2B5EF4-FFF2-40B4-BE49-F238E27FC236}">
                <a16:creationId xmlns:a16="http://schemas.microsoft.com/office/drawing/2014/main" id="{5D0F7EDD-9D64-5740-82B2-056721A62B1C}"/>
              </a:ext>
            </a:extLst>
          </p:cNvPr>
          <p:cNvSpPr/>
          <p:nvPr userDrawn="1"/>
        </p:nvSpPr>
        <p:spPr>
          <a:xfrm>
            <a:off x="10464800" y="8966200"/>
            <a:ext cx="2540000" cy="431800"/>
          </a:xfrm>
          <a:custGeom>
            <a:avLst/>
            <a:gdLst/>
            <a:ahLst/>
            <a:cxnLst/>
            <a:rect l="l" t="t" r="r" b="b"/>
            <a:pathLst>
              <a:path w="2540000" h="431800">
                <a:moveTo>
                  <a:pt x="0" y="431800"/>
                </a:moveTo>
                <a:lnTo>
                  <a:pt x="2540000" y="431800"/>
                </a:lnTo>
                <a:lnTo>
                  <a:pt x="2540000" y="0"/>
                </a:lnTo>
                <a:lnTo>
                  <a:pt x="0" y="0"/>
                </a:lnTo>
                <a:lnTo>
                  <a:pt x="0" y="431800"/>
                </a:lnTo>
                <a:close/>
              </a:path>
            </a:pathLst>
          </a:custGeom>
          <a:solidFill>
            <a:srgbClr val="9A7FBA"/>
          </a:solidFill>
        </p:spPr>
        <p:txBody>
          <a:bodyPr wrap="square" lIns="0" tIns="0" rIns="0" bIns="0" rtlCol="0"/>
          <a:lstStyle/>
          <a:p>
            <a:endParaRPr/>
          </a:p>
        </p:txBody>
      </p:sp>
      <p:sp>
        <p:nvSpPr>
          <p:cNvPr id="16" name="object 26">
            <a:extLst>
              <a:ext uri="{FF2B5EF4-FFF2-40B4-BE49-F238E27FC236}">
                <a16:creationId xmlns:a16="http://schemas.microsoft.com/office/drawing/2014/main" id="{899021BC-67E7-9B47-8493-81EBE2846D56}"/>
              </a:ext>
            </a:extLst>
          </p:cNvPr>
          <p:cNvSpPr txBox="1"/>
          <p:nvPr userDrawn="1"/>
        </p:nvSpPr>
        <p:spPr>
          <a:xfrm>
            <a:off x="680720" y="9059516"/>
            <a:ext cx="1153160" cy="303530"/>
          </a:xfrm>
          <a:prstGeom prst="rect">
            <a:avLst/>
          </a:prstGeom>
        </p:spPr>
        <p:txBody>
          <a:bodyPr vert="horz" wrap="square" lIns="0" tIns="12700" rIns="0" bIns="0" rtlCol="0">
            <a:spAutoFit/>
          </a:bodyPr>
          <a:lstStyle/>
          <a:p>
            <a:pPr marL="12700">
              <a:lnSpc>
                <a:spcPct val="100000"/>
              </a:lnSpc>
              <a:spcBef>
                <a:spcPts val="100"/>
              </a:spcBef>
            </a:pPr>
            <a:r>
              <a:rPr sz="1600" b="1" spc="114" dirty="0">
                <a:solidFill>
                  <a:srgbClr val="FFFFFF"/>
                </a:solidFill>
                <a:latin typeface="Avenir-Black"/>
                <a:cs typeface="Avenir-Black"/>
              </a:rPr>
              <a:t>YOUR</a:t>
            </a:r>
            <a:r>
              <a:rPr sz="1600" b="1" spc="235" dirty="0">
                <a:solidFill>
                  <a:srgbClr val="FFFFFF"/>
                </a:solidFill>
                <a:latin typeface="Avenir-Black"/>
                <a:cs typeface="Avenir-Black"/>
              </a:rPr>
              <a:t> </a:t>
            </a:r>
            <a:r>
              <a:rPr sz="1600" b="1" spc="105" dirty="0">
                <a:solidFill>
                  <a:srgbClr val="FFFFFF"/>
                </a:solidFill>
                <a:latin typeface="Avenir-Black"/>
                <a:cs typeface="Avenir-Black"/>
              </a:rPr>
              <a:t>AIR</a:t>
            </a:r>
            <a:endParaRPr sz="1600" dirty="0">
              <a:latin typeface="Avenir-Black"/>
              <a:cs typeface="Avenir-Black"/>
            </a:endParaRPr>
          </a:p>
        </p:txBody>
      </p:sp>
      <p:sp>
        <p:nvSpPr>
          <p:cNvPr id="17" name="object 27">
            <a:extLst>
              <a:ext uri="{FF2B5EF4-FFF2-40B4-BE49-F238E27FC236}">
                <a16:creationId xmlns:a16="http://schemas.microsoft.com/office/drawing/2014/main" id="{E43ABF28-DA49-724F-B394-DBB40EA649A3}"/>
              </a:ext>
            </a:extLst>
          </p:cNvPr>
          <p:cNvSpPr txBox="1"/>
          <p:nvPr userDrawn="1"/>
        </p:nvSpPr>
        <p:spPr>
          <a:xfrm>
            <a:off x="2854960" y="9059516"/>
            <a:ext cx="2024380" cy="259045"/>
          </a:xfrm>
          <a:prstGeom prst="rect">
            <a:avLst/>
          </a:prstGeom>
        </p:spPr>
        <p:txBody>
          <a:bodyPr vert="horz" wrap="square" lIns="0" tIns="12700" rIns="0" bIns="0" rtlCol="0">
            <a:spAutoFit/>
          </a:bodyPr>
          <a:lstStyle/>
          <a:p>
            <a:pPr marL="12700">
              <a:lnSpc>
                <a:spcPct val="100000"/>
              </a:lnSpc>
              <a:spcBef>
                <a:spcPts val="100"/>
              </a:spcBef>
            </a:pPr>
            <a:r>
              <a:rPr sz="1600" b="1" spc="105" dirty="0">
                <a:solidFill>
                  <a:srgbClr val="FFFFFF"/>
                </a:solidFill>
                <a:latin typeface="Avenir-Black"/>
                <a:cs typeface="Avenir-Black"/>
              </a:rPr>
              <a:t>THE</a:t>
            </a:r>
            <a:r>
              <a:rPr sz="1600" b="1" spc="265" dirty="0">
                <a:solidFill>
                  <a:srgbClr val="FFFFFF"/>
                </a:solidFill>
                <a:latin typeface="Avenir-Black"/>
                <a:cs typeface="Avenir-Black"/>
              </a:rPr>
              <a:t> </a:t>
            </a:r>
            <a:r>
              <a:rPr sz="1600" b="1" spc="140" dirty="0">
                <a:solidFill>
                  <a:srgbClr val="FFFFFF"/>
                </a:solidFill>
                <a:latin typeface="Avenir-Black"/>
                <a:cs typeface="Avenir-Black"/>
              </a:rPr>
              <a:t>DIFFERENCE</a:t>
            </a:r>
            <a:r>
              <a:rPr lang="en-US" sz="1600" b="1" spc="140" dirty="0">
                <a:solidFill>
                  <a:srgbClr val="FFFFFF"/>
                </a:solidFill>
                <a:latin typeface="Avenir-Black"/>
                <a:cs typeface="Avenir-Black"/>
              </a:rPr>
              <a:t>   </a:t>
            </a:r>
            <a:endParaRPr sz="1600" dirty="0">
              <a:latin typeface="Avenir-Black"/>
              <a:cs typeface="Avenir-Black"/>
            </a:endParaRPr>
          </a:p>
        </p:txBody>
      </p:sp>
      <p:sp>
        <p:nvSpPr>
          <p:cNvPr id="18" name="object 28">
            <a:extLst>
              <a:ext uri="{FF2B5EF4-FFF2-40B4-BE49-F238E27FC236}">
                <a16:creationId xmlns:a16="http://schemas.microsoft.com/office/drawing/2014/main" id="{B410D22A-BE14-2840-8E5B-B95202E18429}"/>
              </a:ext>
            </a:extLst>
          </p:cNvPr>
          <p:cNvSpPr txBox="1"/>
          <p:nvPr userDrawn="1"/>
        </p:nvSpPr>
        <p:spPr>
          <a:xfrm>
            <a:off x="5676742" y="9059516"/>
            <a:ext cx="1816258" cy="259045"/>
          </a:xfrm>
          <a:prstGeom prst="rect">
            <a:avLst/>
          </a:prstGeom>
        </p:spPr>
        <p:txBody>
          <a:bodyPr vert="horz" wrap="square" lIns="0" tIns="12700" rIns="0" bIns="0" rtlCol="0">
            <a:spAutoFit/>
          </a:bodyPr>
          <a:lstStyle/>
          <a:p>
            <a:pPr marL="12700">
              <a:lnSpc>
                <a:spcPct val="100000"/>
              </a:lnSpc>
              <a:spcBef>
                <a:spcPts val="100"/>
              </a:spcBef>
            </a:pPr>
            <a:r>
              <a:rPr lang="en-US" sz="1600" b="1" spc="160" dirty="0">
                <a:solidFill>
                  <a:srgbClr val="FFFFFF"/>
                </a:solidFill>
                <a:latin typeface="Avenir-Black"/>
                <a:cs typeface="Avenir-Black"/>
              </a:rPr>
              <a:t>CASE STUDY</a:t>
            </a:r>
            <a:endParaRPr sz="1600" dirty="0">
              <a:latin typeface="Avenir-Black"/>
              <a:cs typeface="Avenir-Black"/>
            </a:endParaRPr>
          </a:p>
        </p:txBody>
      </p:sp>
      <p:sp>
        <p:nvSpPr>
          <p:cNvPr id="19" name="object 29">
            <a:extLst>
              <a:ext uri="{FF2B5EF4-FFF2-40B4-BE49-F238E27FC236}">
                <a16:creationId xmlns:a16="http://schemas.microsoft.com/office/drawing/2014/main" id="{79891E87-B988-0148-A2A7-9F7D873D3A2D}"/>
              </a:ext>
            </a:extLst>
          </p:cNvPr>
          <p:cNvSpPr txBox="1"/>
          <p:nvPr userDrawn="1"/>
        </p:nvSpPr>
        <p:spPr>
          <a:xfrm>
            <a:off x="8206105" y="9059516"/>
            <a:ext cx="1812289" cy="303530"/>
          </a:xfrm>
          <a:prstGeom prst="rect">
            <a:avLst/>
          </a:prstGeom>
        </p:spPr>
        <p:txBody>
          <a:bodyPr vert="horz" wrap="square" lIns="0" tIns="12700" rIns="0" bIns="0" rtlCol="0">
            <a:spAutoFit/>
          </a:bodyPr>
          <a:lstStyle/>
          <a:p>
            <a:pPr marL="12700">
              <a:lnSpc>
                <a:spcPct val="100000"/>
              </a:lnSpc>
              <a:spcBef>
                <a:spcPts val="100"/>
              </a:spcBef>
            </a:pPr>
            <a:r>
              <a:rPr sz="1600" b="1" spc="140" dirty="0">
                <a:solidFill>
                  <a:srgbClr val="FFFFFF"/>
                </a:solidFill>
                <a:latin typeface="Avenir-Black"/>
                <a:cs typeface="Avenir-Black"/>
              </a:rPr>
              <a:t>PERFORMANCE</a:t>
            </a:r>
            <a:endParaRPr sz="1600" dirty="0">
              <a:latin typeface="Avenir-Black"/>
              <a:cs typeface="Avenir-Black"/>
            </a:endParaRPr>
          </a:p>
        </p:txBody>
      </p:sp>
      <p:sp>
        <p:nvSpPr>
          <p:cNvPr id="20" name="object 30">
            <a:extLst>
              <a:ext uri="{FF2B5EF4-FFF2-40B4-BE49-F238E27FC236}">
                <a16:creationId xmlns:a16="http://schemas.microsoft.com/office/drawing/2014/main" id="{F946771D-F8C8-0244-9D95-AB80DAF52562}"/>
              </a:ext>
            </a:extLst>
          </p:cNvPr>
          <p:cNvSpPr txBox="1"/>
          <p:nvPr userDrawn="1"/>
        </p:nvSpPr>
        <p:spPr>
          <a:xfrm>
            <a:off x="11099959" y="9059516"/>
            <a:ext cx="1273810" cy="303530"/>
          </a:xfrm>
          <a:prstGeom prst="rect">
            <a:avLst/>
          </a:prstGeom>
        </p:spPr>
        <p:txBody>
          <a:bodyPr vert="horz" wrap="square" lIns="0" tIns="12700" rIns="0" bIns="0" rtlCol="0">
            <a:spAutoFit/>
          </a:bodyPr>
          <a:lstStyle/>
          <a:p>
            <a:pPr marL="12700">
              <a:lnSpc>
                <a:spcPct val="100000"/>
              </a:lnSpc>
              <a:spcBef>
                <a:spcPts val="100"/>
              </a:spcBef>
            </a:pPr>
            <a:r>
              <a:rPr sz="1600" b="1" spc="135" dirty="0">
                <a:solidFill>
                  <a:srgbClr val="FFFFFF"/>
                </a:solidFill>
                <a:latin typeface="Avenir-Black"/>
                <a:cs typeface="Avenir-Black"/>
              </a:rPr>
              <a:t>PRODUCTS</a:t>
            </a:r>
            <a:endParaRPr sz="1600" dirty="0">
              <a:latin typeface="Avenir-Black"/>
              <a:cs typeface="Avenir-Black"/>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BCC1AF2-5AC3-5143-8809-7741540657D6}"/>
              </a:ext>
            </a:extLst>
          </p:cNvPr>
          <p:cNvSpPr/>
          <p:nvPr userDrawn="1"/>
        </p:nvSpPr>
        <p:spPr>
          <a:xfrm>
            <a:off x="9550400" y="8785893"/>
            <a:ext cx="3454400" cy="802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bject 2">
            <a:extLst>
              <a:ext uri="{FF2B5EF4-FFF2-40B4-BE49-F238E27FC236}">
                <a16:creationId xmlns:a16="http://schemas.microsoft.com/office/drawing/2014/main" id="{28E12553-3902-F748-9637-E6BAC44E7B47}"/>
              </a:ext>
            </a:extLst>
          </p:cNvPr>
          <p:cNvSpPr/>
          <p:nvPr userDrawn="1"/>
        </p:nvSpPr>
        <p:spPr>
          <a:xfrm>
            <a:off x="0" y="9575800"/>
            <a:ext cx="13004800" cy="12700"/>
          </a:xfrm>
          <a:custGeom>
            <a:avLst/>
            <a:gdLst/>
            <a:ahLst/>
            <a:cxnLst/>
            <a:rect l="l" t="t" r="r" b="b"/>
            <a:pathLst>
              <a:path w="13004800" h="12700">
                <a:moveTo>
                  <a:pt x="0" y="12700"/>
                </a:moveTo>
                <a:lnTo>
                  <a:pt x="13004800" y="12700"/>
                </a:lnTo>
                <a:lnTo>
                  <a:pt x="13004800" y="0"/>
                </a:lnTo>
                <a:lnTo>
                  <a:pt x="0" y="0"/>
                </a:lnTo>
                <a:lnTo>
                  <a:pt x="0" y="12700"/>
                </a:lnTo>
                <a:close/>
              </a:path>
            </a:pathLst>
          </a:custGeom>
          <a:solidFill>
            <a:srgbClr val="9FA2A5"/>
          </a:solidFill>
        </p:spPr>
        <p:txBody>
          <a:bodyPr wrap="square" lIns="0" tIns="0" rIns="0" bIns="0" rtlCol="0"/>
          <a:lstStyle/>
          <a:p>
            <a:endParaRPr/>
          </a:p>
        </p:txBody>
      </p:sp>
      <p:sp>
        <p:nvSpPr>
          <p:cNvPr id="22" name="object 9">
            <a:extLst>
              <a:ext uri="{FF2B5EF4-FFF2-40B4-BE49-F238E27FC236}">
                <a16:creationId xmlns:a16="http://schemas.microsoft.com/office/drawing/2014/main" id="{C4785548-D4A3-6940-8942-99EA96D9E51B}"/>
              </a:ext>
            </a:extLst>
          </p:cNvPr>
          <p:cNvSpPr/>
          <p:nvPr userDrawn="1"/>
        </p:nvSpPr>
        <p:spPr>
          <a:xfrm>
            <a:off x="0" y="8785893"/>
            <a:ext cx="13004800" cy="0"/>
          </a:xfrm>
          <a:custGeom>
            <a:avLst/>
            <a:gdLst/>
            <a:ahLst/>
            <a:cxnLst/>
            <a:rect l="l" t="t" r="r" b="b"/>
            <a:pathLst>
              <a:path w="13004800">
                <a:moveTo>
                  <a:pt x="13004800" y="0"/>
                </a:moveTo>
                <a:lnTo>
                  <a:pt x="0" y="0"/>
                </a:lnTo>
              </a:path>
            </a:pathLst>
          </a:custGeom>
          <a:ln w="12700">
            <a:solidFill>
              <a:srgbClr val="9FA2A5"/>
            </a:solidFill>
          </a:ln>
        </p:spPr>
        <p:txBody>
          <a:bodyPr wrap="square" lIns="0" tIns="0" rIns="0" bIns="0" rtlCol="0"/>
          <a:lstStyle/>
          <a:p>
            <a:r>
              <a:rPr lang="en-US" dirty="0"/>
              <a:t>        </a:t>
            </a:r>
            <a:endParaRPr dirty="0"/>
          </a:p>
        </p:txBody>
      </p:sp>
      <p:sp>
        <p:nvSpPr>
          <p:cNvPr id="23" name="object 10">
            <a:extLst>
              <a:ext uri="{FF2B5EF4-FFF2-40B4-BE49-F238E27FC236}">
                <a16:creationId xmlns:a16="http://schemas.microsoft.com/office/drawing/2014/main" id="{FDB65D47-3004-5F4E-B776-F2AC0AB5DC6D}"/>
              </a:ext>
            </a:extLst>
          </p:cNvPr>
          <p:cNvSpPr/>
          <p:nvPr userDrawn="1"/>
        </p:nvSpPr>
        <p:spPr>
          <a:xfrm>
            <a:off x="0" y="9575800"/>
            <a:ext cx="13004800" cy="12700"/>
          </a:xfrm>
          <a:custGeom>
            <a:avLst/>
            <a:gdLst/>
            <a:ahLst/>
            <a:cxnLst/>
            <a:rect l="l" t="t" r="r" b="b"/>
            <a:pathLst>
              <a:path w="13004800" h="12700">
                <a:moveTo>
                  <a:pt x="0" y="12700"/>
                </a:moveTo>
                <a:lnTo>
                  <a:pt x="13004800" y="12700"/>
                </a:lnTo>
                <a:lnTo>
                  <a:pt x="13004800" y="0"/>
                </a:lnTo>
                <a:lnTo>
                  <a:pt x="0" y="0"/>
                </a:lnTo>
                <a:lnTo>
                  <a:pt x="0" y="12700"/>
                </a:lnTo>
                <a:close/>
              </a:path>
            </a:pathLst>
          </a:custGeom>
          <a:solidFill>
            <a:srgbClr val="9FA2A5"/>
          </a:solidFill>
        </p:spPr>
        <p:txBody>
          <a:bodyPr wrap="square" lIns="0" tIns="0" rIns="0" bIns="0" rtlCol="0"/>
          <a:lstStyle/>
          <a:p>
            <a:endParaRPr/>
          </a:p>
        </p:txBody>
      </p:sp>
      <p:sp>
        <p:nvSpPr>
          <p:cNvPr id="24" name="object 11">
            <a:extLst>
              <a:ext uri="{FF2B5EF4-FFF2-40B4-BE49-F238E27FC236}">
                <a16:creationId xmlns:a16="http://schemas.microsoft.com/office/drawing/2014/main" id="{DFEAE239-9B21-7641-9040-43539DC11D07}"/>
              </a:ext>
            </a:extLst>
          </p:cNvPr>
          <p:cNvSpPr/>
          <p:nvPr userDrawn="1"/>
        </p:nvSpPr>
        <p:spPr>
          <a:xfrm>
            <a:off x="0" y="8966200"/>
            <a:ext cx="2514600" cy="431800"/>
          </a:xfrm>
          <a:custGeom>
            <a:avLst/>
            <a:gdLst/>
            <a:ahLst/>
            <a:cxnLst/>
            <a:rect l="l" t="t" r="r" b="b"/>
            <a:pathLst>
              <a:path w="2514600" h="431800">
                <a:moveTo>
                  <a:pt x="0" y="431800"/>
                </a:moveTo>
                <a:lnTo>
                  <a:pt x="2514600" y="431800"/>
                </a:lnTo>
                <a:lnTo>
                  <a:pt x="2514600" y="0"/>
                </a:lnTo>
                <a:lnTo>
                  <a:pt x="0" y="0"/>
                </a:lnTo>
                <a:lnTo>
                  <a:pt x="0" y="431800"/>
                </a:lnTo>
                <a:close/>
              </a:path>
            </a:pathLst>
          </a:custGeom>
          <a:solidFill>
            <a:srgbClr val="9A7FBA"/>
          </a:solidFill>
        </p:spPr>
        <p:txBody>
          <a:bodyPr wrap="square" lIns="0" tIns="0" rIns="0" bIns="0" rtlCol="0"/>
          <a:lstStyle/>
          <a:p>
            <a:endParaRPr/>
          </a:p>
        </p:txBody>
      </p:sp>
      <p:sp>
        <p:nvSpPr>
          <p:cNvPr id="25" name="object 12">
            <a:extLst>
              <a:ext uri="{FF2B5EF4-FFF2-40B4-BE49-F238E27FC236}">
                <a16:creationId xmlns:a16="http://schemas.microsoft.com/office/drawing/2014/main" id="{ED2B65B8-DEC5-504F-9885-34AE1972D9A0}"/>
              </a:ext>
            </a:extLst>
          </p:cNvPr>
          <p:cNvSpPr/>
          <p:nvPr userDrawn="1"/>
        </p:nvSpPr>
        <p:spPr>
          <a:xfrm>
            <a:off x="2597150" y="8966200"/>
            <a:ext cx="2540000" cy="431800"/>
          </a:xfrm>
          <a:custGeom>
            <a:avLst/>
            <a:gdLst/>
            <a:ahLst/>
            <a:cxnLst/>
            <a:rect l="l" t="t" r="r" b="b"/>
            <a:pathLst>
              <a:path w="2540000" h="431800">
                <a:moveTo>
                  <a:pt x="0" y="431800"/>
                </a:moveTo>
                <a:lnTo>
                  <a:pt x="2540000" y="431800"/>
                </a:lnTo>
                <a:lnTo>
                  <a:pt x="2540000" y="0"/>
                </a:lnTo>
                <a:lnTo>
                  <a:pt x="0" y="0"/>
                </a:lnTo>
                <a:lnTo>
                  <a:pt x="0" y="431800"/>
                </a:lnTo>
                <a:close/>
              </a:path>
            </a:pathLst>
          </a:custGeom>
          <a:solidFill>
            <a:srgbClr val="6077BA"/>
          </a:solidFill>
        </p:spPr>
        <p:txBody>
          <a:bodyPr wrap="square" lIns="0" tIns="0" rIns="0" bIns="0" rtlCol="0"/>
          <a:lstStyle/>
          <a:p>
            <a:endParaRPr/>
          </a:p>
        </p:txBody>
      </p:sp>
      <p:sp>
        <p:nvSpPr>
          <p:cNvPr id="26" name="object 13">
            <a:extLst>
              <a:ext uri="{FF2B5EF4-FFF2-40B4-BE49-F238E27FC236}">
                <a16:creationId xmlns:a16="http://schemas.microsoft.com/office/drawing/2014/main" id="{A4DC0A31-9E5E-9A4E-A85A-2CD276F8DFF8}"/>
              </a:ext>
            </a:extLst>
          </p:cNvPr>
          <p:cNvSpPr/>
          <p:nvPr userDrawn="1"/>
        </p:nvSpPr>
        <p:spPr>
          <a:xfrm>
            <a:off x="5219700" y="8966200"/>
            <a:ext cx="2540000" cy="431800"/>
          </a:xfrm>
          <a:custGeom>
            <a:avLst/>
            <a:gdLst/>
            <a:ahLst/>
            <a:cxnLst/>
            <a:rect l="l" t="t" r="r" b="b"/>
            <a:pathLst>
              <a:path w="2540000" h="431800">
                <a:moveTo>
                  <a:pt x="0" y="431800"/>
                </a:moveTo>
                <a:lnTo>
                  <a:pt x="2540000" y="431800"/>
                </a:lnTo>
                <a:lnTo>
                  <a:pt x="2540000" y="0"/>
                </a:lnTo>
                <a:lnTo>
                  <a:pt x="0" y="0"/>
                </a:lnTo>
                <a:lnTo>
                  <a:pt x="0" y="431800"/>
                </a:lnTo>
                <a:close/>
              </a:path>
            </a:pathLst>
          </a:custGeom>
          <a:solidFill>
            <a:srgbClr val="9A7FBA"/>
          </a:solidFill>
        </p:spPr>
        <p:txBody>
          <a:bodyPr wrap="square" lIns="0" tIns="0" rIns="0" bIns="0" rtlCol="0"/>
          <a:lstStyle/>
          <a:p>
            <a:endParaRPr dirty="0"/>
          </a:p>
        </p:txBody>
      </p:sp>
      <p:sp>
        <p:nvSpPr>
          <p:cNvPr id="27" name="object 14">
            <a:extLst>
              <a:ext uri="{FF2B5EF4-FFF2-40B4-BE49-F238E27FC236}">
                <a16:creationId xmlns:a16="http://schemas.microsoft.com/office/drawing/2014/main" id="{36FCB76E-4B90-314C-B726-C80E7E719232}"/>
              </a:ext>
            </a:extLst>
          </p:cNvPr>
          <p:cNvSpPr/>
          <p:nvPr userDrawn="1"/>
        </p:nvSpPr>
        <p:spPr>
          <a:xfrm>
            <a:off x="7842250" y="8966200"/>
            <a:ext cx="2540000" cy="431800"/>
          </a:xfrm>
          <a:custGeom>
            <a:avLst/>
            <a:gdLst/>
            <a:ahLst/>
            <a:cxnLst/>
            <a:rect l="l" t="t" r="r" b="b"/>
            <a:pathLst>
              <a:path w="2540000" h="431800">
                <a:moveTo>
                  <a:pt x="0" y="431800"/>
                </a:moveTo>
                <a:lnTo>
                  <a:pt x="2540000" y="431800"/>
                </a:lnTo>
                <a:lnTo>
                  <a:pt x="2540000" y="0"/>
                </a:lnTo>
                <a:lnTo>
                  <a:pt x="0" y="0"/>
                </a:lnTo>
                <a:lnTo>
                  <a:pt x="0" y="431800"/>
                </a:lnTo>
                <a:close/>
              </a:path>
            </a:pathLst>
          </a:custGeom>
          <a:solidFill>
            <a:srgbClr val="9A7FBA"/>
          </a:solidFill>
        </p:spPr>
        <p:txBody>
          <a:bodyPr wrap="square" lIns="0" tIns="0" rIns="0" bIns="0" rtlCol="0"/>
          <a:lstStyle/>
          <a:p>
            <a:endParaRPr/>
          </a:p>
        </p:txBody>
      </p:sp>
      <p:sp>
        <p:nvSpPr>
          <p:cNvPr id="28" name="object 15">
            <a:extLst>
              <a:ext uri="{FF2B5EF4-FFF2-40B4-BE49-F238E27FC236}">
                <a16:creationId xmlns:a16="http://schemas.microsoft.com/office/drawing/2014/main" id="{503BA579-FB2D-0449-8290-301E4CE25F4A}"/>
              </a:ext>
            </a:extLst>
          </p:cNvPr>
          <p:cNvSpPr/>
          <p:nvPr userDrawn="1"/>
        </p:nvSpPr>
        <p:spPr>
          <a:xfrm>
            <a:off x="10464800" y="8966200"/>
            <a:ext cx="2540000" cy="431800"/>
          </a:xfrm>
          <a:custGeom>
            <a:avLst/>
            <a:gdLst/>
            <a:ahLst/>
            <a:cxnLst/>
            <a:rect l="l" t="t" r="r" b="b"/>
            <a:pathLst>
              <a:path w="2540000" h="431800">
                <a:moveTo>
                  <a:pt x="0" y="431800"/>
                </a:moveTo>
                <a:lnTo>
                  <a:pt x="2540000" y="431800"/>
                </a:lnTo>
                <a:lnTo>
                  <a:pt x="2540000" y="0"/>
                </a:lnTo>
                <a:lnTo>
                  <a:pt x="0" y="0"/>
                </a:lnTo>
                <a:lnTo>
                  <a:pt x="0" y="431800"/>
                </a:lnTo>
                <a:close/>
              </a:path>
            </a:pathLst>
          </a:custGeom>
          <a:solidFill>
            <a:srgbClr val="9A7FBA"/>
          </a:solidFill>
        </p:spPr>
        <p:txBody>
          <a:bodyPr wrap="square" lIns="0" tIns="0" rIns="0" bIns="0" rtlCol="0"/>
          <a:lstStyle/>
          <a:p>
            <a:endParaRPr/>
          </a:p>
        </p:txBody>
      </p:sp>
      <p:sp>
        <p:nvSpPr>
          <p:cNvPr id="29" name="object 26">
            <a:extLst>
              <a:ext uri="{FF2B5EF4-FFF2-40B4-BE49-F238E27FC236}">
                <a16:creationId xmlns:a16="http://schemas.microsoft.com/office/drawing/2014/main" id="{64D77395-0E6C-EE4D-B076-78FECCA59493}"/>
              </a:ext>
            </a:extLst>
          </p:cNvPr>
          <p:cNvSpPr txBox="1"/>
          <p:nvPr userDrawn="1"/>
        </p:nvSpPr>
        <p:spPr>
          <a:xfrm>
            <a:off x="680720" y="9059516"/>
            <a:ext cx="1153160" cy="303530"/>
          </a:xfrm>
          <a:prstGeom prst="rect">
            <a:avLst/>
          </a:prstGeom>
        </p:spPr>
        <p:txBody>
          <a:bodyPr vert="horz" wrap="square" lIns="0" tIns="12700" rIns="0" bIns="0" rtlCol="0">
            <a:spAutoFit/>
          </a:bodyPr>
          <a:lstStyle/>
          <a:p>
            <a:pPr marL="12700">
              <a:lnSpc>
                <a:spcPct val="100000"/>
              </a:lnSpc>
              <a:spcBef>
                <a:spcPts val="100"/>
              </a:spcBef>
            </a:pPr>
            <a:r>
              <a:rPr sz="1600" b="1" spc="114" dirty="0">
                <a:solidFill>
                  <a:srgbClr val="FFFFFF"/>
                </a:solidFill>
                <a:latin typeface="Avenir-Black"/>
                <a:cs typeface="Avenir-Black"/>
              </a:rPr>
              <a:t>YOUR</a:t>
            </a:r>
            <a:r>
              <a:rPr sz="1600" b="1" spc="235" dirty="0">
                <a:solidFill>
                  <a:srgbClr val="FFFFFF"/>
                </a:solidFill>
                <a:latin typeface="Avenir-Black"/>
                <a:cs typeface="Avenir-Black"/>
              </a:rPr>
              <a:t> </a:t>
            </a:r>
            <a:r>
              <a:rPr sz="1600" b="1" spc="105" dirty="0">
                <a:solidFill>
                  <a:srgbClr val="FFFFFF"/>
                </a:solidFill>
                <a:latin typeface="Avenir-Black"/>
                <a:cs typeface="Avenir-Black"/>
              </a:rPr>
              <a:t>AIR</a:t>
            </a:r>
            <a:endParaRPr sz="1600" dirty="0">
              <a:latin typeface="Avenir-Black"/>
              <a:cs typeface="Avenir-Black"/>
            </a:endParaRPr>
          </a:p>
        </p:txBody>
      </p:sp>
      <p:sp>
        <p:nvSpPr>
          <p:cNvPr id="30" name="object 27">
            <a:extLst>
              <a:ext uri="{FF2B5EF4-FFF2-40B4-BE49-F238E27FC236}">
                <a16:creationId xmlns:a16="http://schemas.microsoft.com/office/drawing/2014/main" id="{F51B74F2-3FEF-9B47-93F0-E6067ED9D31C}"/>
              </a:ext>
            </a:extLst>
          </p:cNvPr>
          <p:cNvSpPr txBox="1"/>
          <p:nvPr userDrawn="1"/>
        </p:nvSpPr>
        <p:spPr>
          <a:xfrm>
            <a:off x="2854960" y="9059516"/>
            <a:ext cx="2024380" cy="259045"/>
          </a:xfrm>
          <a:prstGeom prst="rect">
            <a:avLst/>
          </a:prstGeom>
        </p:spPr>
        <p:txBody>
          <a:bodyPr vert="horz" wrap="square" lIns="0" tIns="12700" rIns="0" bIns="0" rtlCol="0">
            <a:spAutoFit/>
          </a:bodyPr>
          <a:lstStyle/>
          <a:p>
            <a:pPr marL="12700">
              <a:lnSpc>
                <a:spcPct val="100000"/>
              </a:lnSpc>
              <a:spcBef>
                <a:spcPts val="100"/>
              </a:spcBef>
            </a:pPr>
            <a:r>
              <a:rPr sz="1600" b="1" spc="105" dirty="0">
                <a:solidFill>
                  <a:srgbClr val="FFFFFF"/>
                </a:solidFill>
                <a:latin typeface="Avenir-Black"/>
                <a:cs typeface="Avenir-Black"/>
              </a:rPr>
              <a:t>THE</a:t>
            </a:r>
            <a:r>
              <a:rPr sz="1600" b="1" spc="265" dirty="0">
                <a:solidFill>
                  <a:srgbClr val="FFFFFF"/>
                </a:solidFill>
                <a:latin typeface="Avenir-Black"/>
                <a:cs typeface="Avenir-Black"/>
              </a:rPr>
              <a:t> </a:t>
            </a:r>
            <a:r>
              <a:rPr sz="1600" b="1" spc="140" dirty="0">
                <a:solidFill>
                  <a:srgbClr val="FFFFFF"/>
                </a:solidFill>
                <a:latin typeface="Avenir-Black"/>
                <a:cs typeface="Avenir-Black"/>
              </a:rPr>
              <a:t>DIFFERENCE</a:t>
            </a:r>
            <a:r>
              <a:rPr lang="en-US" sz="1600" b="1" spc="140" dirty="0">
                <a:solidFill>
                  <a:srgbClr val="FFFFFF"/>
                </a:solidFill>
                <a:latin typeface="Avenir-Black"/>
                <a:cs typeface="Avenir-Black"/>
              </a:rPr>
              <a:t>   </a:t>
            </a:r>
            <a:endParaRPr sz="1600" dirty="0">
              <a:latin typeface="Avenir-Black"/>
              <a:cs typeface="Avenir-Black"/>
            </a:endParaRPr>
          </a:p>
        </p:txBody>
      </p:sp>
      <p:sp>
        <p:nvSpPr>
          <p:cNvPr id="31" name="object 28">
            <a:extLst>
              <a:ext uri="{FF2B5EF4-FFF2-40B4-BE49-F238E27FC236}">
                <a16:creationId xmlns:a16="http://schemas.microsoft.com/office/drawing/2014/main" id="{D7B916B4-95BA-FC4E-A4AD-2A713658D1A6}"/>
              </a:ext>
            </a:extLst>
          </p:cNvPr>
          <p:cNvSpPr txBox="1"/>
          <p:nvPr userDrawn="1"/>
        </p:nvSpPr>
        <p:spPr>
          <a:xfrm>
            <a:off x="5664200" y="9059516"/>
            <a:ext cx="1706085" cy="259045"/>
          </a:xfrm>
          <a:prstGeom prst="rect">
            <a:avLst/>
          </a:prstGeom>
        </p:spPr>
        <p:txBody>
          <a:bodyPr vert="horz" wrap="square" lIns="0" tIns="12700" rIns="0" bIns="0" rtlCol="0">
            <a:spAutoFit/>
          </a:bodyPr>
          <a:lstStyle/>
          <a:p>
            <a:pPr marL="12700">
              <a:lnSpc>
                <a:spcPct val="100000"/>
              </a:lnSpc>
              <a:spcBef>
                <a:spcPts val="100"/>
              </a:spcBef>
            </a:pPr>
            <a:r>
              <a:rPr lang="en-US" sz="1600" b="1" spc="160" dirty="0">
                <a:solidFill>
                  <a:srgbClr val="FFFFFF"/>
                </a:solidFill>
                <a:latin typeface="Avenir-Black"/>
                <a:cs typeface="Avenir-Black"/>
              </a:rPr>
              <a:t>CASE STUDY</a:t>
            </a:r>
            <a:endParaRPr sz="1600" dirty="0">
              <a:latin typeface="Avenir-Black"/>
              <a:cs typeface="Avenir-Black"/>
            </a:endParaRPr>
          </a:p>
        </p:txBody>
      </p:sp>
      <p:sp>
        <p:nvSpPr>
          <p:cNvPr id="32" name="object 29">
            <a:extLst>
              <a:ext uri="{FF2B5EF4-FFF2-40B4-BE49-F238E27FC236}">
                <a16:creationId xmlns:a16="http://schemas.microsoft.com/office/drawing/2014/main" id="{6106DF7A-A2EB-7649-B7B2-2F8D31D4FC1E}"/>
              </a:ext>
            </a:extLst>
          </p:cNvPr>
          <p:cNvSpPr txBox="1"/>
          <p:nvPr userDrawn="1"/>
        </p:nvSpPr>
        <p:spPr>
          <a:xfrm>
            <a:off x="8206105" y="9059516"/>
            <a:ext cx="1812289" cy="303530"/>
          </a:xfrm>
          <a:prstGeom prst="rect">
            <a:avLst/>
          </a:prstGeom>
        </p:spPr>
        <p:txBody>
          <a:bodyPr vert="horz" wrap="square" lIns="0" tIns="12700" rIns="0" bIns="0" rtlCol="0">
            <a:spAutoFit/>
          </a:bodyPr>
          <a:lstStyle/>
          <a:p>
            <a:pPr marL="12700">
              <a:lnSpc>
                <a:spcPct val="100000"/>
              </a:lnSpc>
              <a:spcBef>
                <a:spcPts val="100"/>
              </a:spcBef>
            </a:pPr>
            <a:r>
              <a:rPr sz="1600" b="1" spc="140" dirty="0">
                <a:solidFill>
                  <a:srgbClr val="FFFFFF"/>
                </a:solidFill>
                <a:latin typeface="Avenir-Black"/>
                <a:cs typeface="Avenir-Black"/>
              </a:rPr>
              <a:t>PERFORMANCE</a:t>
            </a:r>
            <a:endParaRPr sz="1600" dirty="0">
              <a:latin typeface="Avenir-Black"/>
              <a:cs typeface="Avenir-Black"/>
            </a:endParaRPr>
          </a:p>
        </p:txBody>
      </p:sp>
      <p:sp>
        <p:nvSpPr>
          <p:cNvPr id="33" name="object 30">
            <a:extLst>
              <a:ext uri="{FF2B5EF4-FFF2-40B4-BE49-F238E27FC236}">
                <a16:creationId xmlns:a16="http://schemas.microsoft.com/office/drawing/2014/main" id="{368F411A-953C-2341-9DC2-DF858C7DCAC0}"/>
              </a:ext>
            </a:extLst>
          </p:cNvPr>
          <p:cNvSpPr txBox="1"/>
          <p:nvPr userDrawn="1"/>
        </p:nvSpPr>
        <p:spPr>
          <a:xfrm>
            <a:off x="11099959" y="9059516"/>
            <a:ext cx="1273810" cy="303530"/>
          </a:xfrm>
          <a:prstGeom prst="rect">
            <a:avLst/>
          </a:prstGeom>
        </p:spPr>
        <p:txBody>
          <a:bodyPr vert="horz" wrap="square" lIns="0" tIns="12700" rIns="0" bIns="0" rtlCol="0">
            <a:spAutoFit/>
          </a:bodyPr>
          <a:lstStyle/>
          <a:p>
            <a:pPr marL="12700">
              <a:lnSpc>
                <a:spcPct val="100000"/>
              </a:lnSpc>
              <a:spcBef>
                <a:spcPts val="100"/>
              </a:spcBef>
            </a:pPr>
            <a:r>
              <a:rPr sz="1600" b="1" spc="135" dirty="0">
                <a:solidFill>
                  <a:srgbClr val="FFFFFF"/>
                </a:solidFill>
                <a:latin typeface="Avenir-Black"/>
                <a:cs typeface="Avenir-Black"/>
              </a:rPr>
              <a:t>PRODUCTS</a:t>
            </a:r>
            <a:endParaRPr sz="1600" dirty="0">
              <a:latin typeface="Avenir-Black"/>
              <a:cs typeface="Avenir-Black"/>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0FB95F7-906E-504A-B952-F9E60C8426F4}"/>
              </a:ext>
            </a:extLst>
          </p:cNvPr>
          <p:cNvSpPr/>
          <p:nvPr userDrawn="1"/>
        </p:nvSpPr>
        <p:spPr>
          <a:xfrm>
            <a:off x="9550400" y="8785893"/>
            <a:ext cx="3454400" cy="802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bject 2">
            <a:extLst>
              <a:ext uri="{FF2B5EF4-FFF2-40B4-BE49-F238E27FC236}">
                <a16:creationId xmlns:a16="http://schemas.microsoft.com/office/drawing/2014/main" id="{AD2B4389-5CD0-A54C-B6D7-020DED75F1B0}"/>
              </a:ext>
            </a:extLst>
          </p:cNvPr>
          <p:cNvSpPr/>
          <p:nvPr userDrawn="1"/>
        </p:nvSpPr>
        <p:spPr>
          <a:xfrm>
            <a:off x="0" y="9575800"/>
            <a:ext cx="13004800" cy="12700"/>
          </a:xfrm>
          <a:custGeom>
            <a:avLst/>
            <a:gdLst/>
            <a:ahLst/>
            <a:cxnLst/>
            <a:rect l="l" t="t" r="r" b="b"/>
            <a:pathLst>
              <a:path w="13004800" h="12700">
                <a:moveTo>
                  <a:pt x="0" y="12700"/>
                </a:moveTo>
                <a:lnTo>
                  <a:pt x="13004800" y="12700"/>
                </a:lnTo>
                <a:lnTo>
                  <a:pt x="13004800" y="0"/>
                </a:lnTo>
                <a:lnTo>
                  <a:pt x="0" y="0"/>
                </a:lnTo>
                <a:lnTo>
                  <a:pt x="0" y="12700"/>
                </a:lnTo>
                <a:close/>
              </a:path>
            </a:pathLst>
          </a:custGeom>
          <a:solidFill>
            <a:srgbClr val="9FA2A5"/>
          </a:solidFill>
        </p:spPr>
        <p:txBody>
          <a:bodyPr wrap="square" lIns="0" tIns="0" rIns="0" bIns="0" rtlCol="0"/>
          <a:lstStyle/>
          <a:p>
            <a:endParaRPr/>
          </a:p>
        </p:txBody>
      </p:sp>
      <p:sp>
        <p:nvSpPr>
          <p:cNvPr id="25" name="object 9">
            <a:extLst>
              <a:ext uri="{FF2B5EF4-FFF2-40B4-BE49-F238E27FC236}">
                <a16:creationId xmlns:a16="http://schemas.microsoft.com/office/drawing/2014/main" id="{17201EB8-CFE9-374C-8F46-8B03BC35A02F}"/>
              </a:ext>
            </a:extLst>
          </p:cNvPr>
          <p:cNvSpPr/>
          <p:nvPr userDrawn="1"/>
        </p:nvSpPr>
        <p:spPr>
          <a:xfrm>
            <a:off x="0" y="8785893"/>
            <a:ext cx="13004800" cy="0"/>
          </a:xfrm>
          <a:custGeom>
            <a:avLst/>
            <a:gdLst/>
            <a:ahLst/>
            <a:cxnLst/>
            <a:rect l="l" t="t" r="r" b="b"/>
            <a:pathLst>
              <a:path w="13004800">
                <a:moveTo>
                  <a:pt x="13004800" y="0"/>
                </a:moveTo>
                <a:lnTo>
                  <a:pt x="0" y="0"/>
                </a:lnTo>
              </a:path>
            </a:pathLst>
          </a:custGeom>
          <a:ln w="12700">
            <a:solidFill>
              <a:srgbClr val="9FA2A5"/>
            </a:solidFill>
          </a:ln>
        </p:spPr>
        <p:txBody>
          <a:bodyPr wrap="square" lIns="0" tIns="0" rIns="0" bIns="0" rtlCol="0"/>
          <a:lstStyle/>
          <a:p>
            <a:r>
              <a:rPr lang="en-US" dirty="0"/>
              <a:t>        </a:t>
            </a:r>
            <a:endParaRPr dirty="0"/>
          </a:p>
        </p:txBody>
      </p:sp>
      <p:sp>
        <p:nvSpPr>
          <p:cNvPr id="26" name="object 10">
            <a:extLst>
              <a:ext uri="{FF2B5EF4-FFF2-40B4-BE49-F238E27FC236}">
                <a16:creationId xmlns:a16="http://schemas.microsoft.com/office/drawing/2014/main" id="{54B4CABD-C201-0D4C-A2AA-D52F0212F23E}"/>
              </a:ext>
            </a:extLst>
          </p:cNvPr>
          <p:cNvSpPr/>
          <p:nvPr userDrawn="1"/>
        </p:nvSpPr>
        <p:spPr>
          <a:xfrm>
            <a:off x="0" y="9575800"/>
            <a:ext cx="13004800" cy="12700"/>
          </a:xfrm>
          <a:custGeom>
            <a:avLst/>
            <a:gdLst/>
            <a:ahLst/>
            <a:cxnLst/>
            <a:rect l="l" t="t" r="r" b="b"/>
            <a:pathLst>
              <a:path w="13004800" h="12700">
                <a:moveTo>
                  <a:pt x="0" y="12700"/>
                </a:moveTo>
                <a:lnTo>
                  <a:pt x="13004800" y="12700"/>
                </a:lnTo>
                <a:lnTo>
                  <a:pt x="13004800" y="0"/>
                </a:lnTo>
                <a:lnTo>
                  <a:pt x="0" y="0"/>
                </a:lnTo>
                <a:lnTo>
                  <a:pt x="0" y="12700"/>
                </a:lnTo>
                <a:close/>
              </a:path>
            </a:pathLst>
          </a:custGeom>
          <a:solidFill>
            <a:srgbClr val="9FA2A5"/>
          </a:solidFill>
        </p:spPr>
        <p:txBody>
          <a:bodyPr wrap="square" lIns="0" tIns="0" rIns="0" bIns="0" rtlCol="0"/>
          <a:lstStyle/>
          <a:p>
            <a:endParaRPr/>
          </a:p>
        </p:txBody>
      </p:sp>
      <p:sp>
        <p:nvSpPr>
          <p:cNvPr id="27" name="object 11">
            <a:extLst>
              <a:ext uri="{FF2B5EF4-FFF2-40B4-BE49-F238E27FC236}">
                <a16:creationId xmlns:a16="http://schemas.microsoft.com/office/drawing/2014/main" id="{AFD0EFD8-1DE4-F448-9061-DED557111483}"/>
              </a:ext>
            </a:extLst>
          </p:cNvPr>
          <p:cNvSpPr/>
          <p:nvPr userDrawn="1"/>
        </p:nvSpPr>
        <p:spPr>
          <a:xfrm>
            <a:off x="0" y="8966200"/>
            <a:ext cx="2514600" cy="431800"/>
          </a:xfrm>
          <a:custGeom>
            <a:avLst/>
            <a:gdLst/>
            <a:ahLst/>
            <a:cxnLst/>
            <a:rect l="l" t="t" r="r" b="b"/>
            <a:pathLst>
              <a:path w="2514600" h="431800">
                <a:moveTo>
                  <a:pt x="0" y="431800"/>
                </a:moveTo>
                <a:lnTo>
                  <a:pt x="2514600" y="431800"/>
                </a:lnTo>
                <a:lnTo>
                  <a:pt x="2514600" y="0"/>
                </a:lnTo>
                <a:lnTo>
                  <a:pt x="0" y="0"/>
                </a:lnTo>
                <a:lnTo>
                  <a:pt x="0" y="431800"/>
                </a:lnTo>
                <a:close/>
              </a:path>
            </a:pathLst>
          </a:custGeom>
          <a:solidFill>
            <a:srgbClr val="9A7FBA"/>
          </a:solidFill>
        </p:spPr>
        <p:txBody>
          <a:bodyPr wrap="square" lIns="0" tIns="0" rIns="0" bIns="0" rtlCol="0"/>
          <a:lstStyle/>
          <a:p>
            <a:endParaRPr/>
          </a:p>
        </p:txBody>
      </p:sp>
      <p:sp>
        <p:nvSpPr>
          <p:cNvPr id="28" name="object 12">
            <a:extLst>
              <a:ext uri="{FF2B5EF4-FFF2-40B4-BE49-F238E27FC236}">
                <a16:creationId xmlns:a16="http://schemas.microsoft.com/office/drawing/2014/main" id="{D77681B7-FD86-9A46-9CF2-1796C18F6008}"/>
              </a:ext>
            </a:extLst>
          </p:cNvPr>
          <p:cNvSpPr/>
          <p:nvPr userDrawn="1"/>
        </p:nvSpPr>
        <p:spPr>
          <a:xfrm>
            <a:off x="2597150" y="8966200"/>
            <a:ext cx="2540000" cy="431800"/>
          </a:xfrm>
          <a:custGeom>
            <a:avLst/>
            <a:gdLst/>
            <a:ahLst/>
            <a:cxnLst/>
            <a:rect l="l" t="t" r="r" b="b"/>
            <a:pathLst>
              <a:path w="2540000" h="431800">
                <a:moveTo>
                  <a:pt x="0" y="431800"/>
                </a:moveTo>
                <a:lnTo>
                  <a:pt x="2540000" y="431800"/>
                </a:lnTo>
                <a:lnTo>
                  <a:pt x="2540000" y="0"/>
                </a:lnTo>
                <a:lnTo>
                  <a:pt x="0" y="0"/>
                </a:lnTo>
                <a:lnTo>
                  <a:pt x="0" y="431800"/>
                </a:lnTo>
                <a:close/>
              </a:path>
            </a:pathLst>
          </a:custGeom>
          <a:solidFill>
            <a:srgbClr val="9A7FBA"/>
          </a:solidFill>
        </p:spPr>
        <p:txBody>
          <a:bodyPr wrap="square" lIns="0" tIns="0" rIns="0" bIns="0" rtlCol="0"/>
          <a:lstStyle/>
          <a:p>
            <a:endParaRPr/>
          </a:p>
        </p:txBody>
      </p:sp>
      <p:sp>
        <p:nvSpPr>
          <p:cNvPr id="29" name="object 13">
            <a:extLst>
              <a:ext uri="{FF2B5EF4-FFF2-40B4-BE49-F238E27FC236}">
                <a16:creationId xmlns:a16="http://schemas.microsoft.com/office/drawing/2014/main" id="{5361FA7A-18BD-C448-BD2F-41DE5FCA8126}"/>
              </a:ext>
            </a:extLst>
          </p:cNvPr>
          <p:cNvSpPr/>
          <p:nvPr userDrawn="1"/>
        </p:nvSpPr>
        <p:spPr>
          <a:xfrm>
            <a:off x="5219700" y="8966200"/>
            <a:ext cx="2540000" cy="431800"/>
          </a:xfrm>
          <a:custGeom>
            <a:avLst/>
            <a:gdLst/>
            <a:ahLst/>
            <a:cxnLst/>
            <a:rect l="l" t="t" r="r" b="b"/>
            <a:pathLst>
              <a:path w="2540000" h="431800">
                <a:moveTo>
                  <a:pt x="0" y="431800"/>
                </a:moveTo>
                <a:lnTo>
                  <a:pt x="2540000" y="431800"/>
                </a:lnTo>
                <a:lnTo>
                  <a:pt x="2540000" y="0"/>
                </a:lnTo>
                <a:lnTo>
                  <a:pt x="0" y="0"/>
                </a:lnTo>
                <a:lnTo>
                  <a:pt x="0" y="431800"/>
                </a:lnTo>
                <a:close/>
              </a:path>
            </a:pathLst>
          </a:custGeom>
          <a:solidFill>
            <a:srgbClr val="6077BA"/>
          </a:solidFill>
        </p:spPr>
        <p:txBody>
          <a:bodyPr wrap="square" lIns="0" tIns="0" rIns="0" bIns="0" rtlCol="0"/>
          <a:lstStyle/>
          <a:p>
            <a:endParaRPr dirty="0"/>
          </a:p>
        </p:txBody>
      </p:sp>
      <p:sp>
        <p:nvSpPr>
          <p:cNvPr id="30" name="object 14">
            <a:extLst>
              <a:ext uri="{FF2B5EF4-FFF2-40B4-BE49-F238E27FC236}">
                <a16:creationId xmlns:a16="http://schemas.microsoft.com/office/drawing/2014/main" id="{77B3B7A5-46F6-6845-9DB0-50B46531A069}"/>
              </a:ext>
            </a:extLst>
          </p:cNvPr>
          <p:cNvSpPr/>
          <p:nvPr userDrawn="1"/>
        </p:nvSpPr>
        <p:spPr>
          <a:xfrm>
            <a:off x="7842250" y="8966200"/>
            <a:ext cx="2540000" cy="431800"/>
          </a:xfrm>
          <a:custGeom>
            <a:avLst/>
            <a:gdLst/>
            <a:ahLst/>
            <a:cxnLst/>
            <a:rect l="l" t="t" r="r" b="b"/>
            <a:pathLst>
              <a:path w="2540000" h="431800">
                <a:moveTo>
                  <a:pt x="0" y="431800"/>
                </a:moveTo>
                <a:lnTo>
                  <a:pt x="2540000" y="431800"/>
                </a:lnTo>
                <a:lnTo>
                  <a:pt x="2540000" y="0"/>
                </a:lnTo>
                <a:lnTo>
                  <a:pt x="0" y="0"/>
                </a:lnTo>
                <a:lnTo>
                  <a:pt x="0" y="431800"/>
                </a:lnTo>
                <a:close/>
              </a:path>
            </a:pathLst>
          </a:custGeom>
          <a:solidFill>
            <a:srgbClr val="9A7FBA"/>
          </a:solidFill>
        </p:spPr>
        <p:txBody>
          <a:bodyPr wrap="square" lIns="0" tIns="0" rIns="0" bIns="0" rtlCol="0"/>
          <a:lstStyle/>
          <a:p>
            <a:endParaRPr/>
          </a:p>
        </p:txBody>
      </p:sp>
      <p:sp>
        <p:nvSpPr>
          <p:cNvPr id="31" name="object 15">
            <a:extLst>
              <a:ext uri="{FF2B5EF4-FFF2-40B4-BE49-F238E27FC236}">
                <a16:creationId xmlns:a16="http://schemas.microsoft.com/office/drawing/2014/main" id="{DFBDE8D2-ADED-044F-83B0-88EBEFAFB949}"/>
              </a:ext>
            </a:extLst>
          </p:cNvPr>
          <p:cNvSpPr/>
          <p:nvPr userDrawn="1"/>
        </p:nvSpPr>
        <p:spPr>
          <a:xfrm>
            <a:off x="10464800" y="8966200"/>
            <a:ext cx="2540000" cy="431800"/>
          </a:xfrm>
          <a:custGeom>
            <a:avLst/>
            <a:gdLst/>
            <a:ahLst/>
            <a:cxnLst/>
            <a:rect l="l" t="t" r="r" b="b"/>
            <a:pathLst>
              <a:path w="2540000" h="431800">
                <a:moveTo>
                  <a:pt x="0" y="431800"/>
                </a:moveTo>
                <a:lnTo>
                  <a:pt x="2540000" y="431800"/>
                </a:lnTo>
                <a:lnTo>
                  <a:pt x="2540000" y="0"/>
                </a:lnTo>
                <a:lnTo>
                  <a:pt x="0" y="0"/>
                </a:lnTo>
                <a:lnTo>
                  <a:pt x="0" y="431800"/>
                </a:lnTo>
                <a:close/>
              </a:path>
            </a:pathLst>
          </a:custGeom>
          <a:solidFill>
            <a:srgbClr val="9A7FBA"/>
          </a:solidFill>
        </p:spPr>
        <p:txBody>
          <a:bodyPr wrap="square" lIns="0" tIns="0" rIns="0" bIns="0" rtlCol="0"/>
          <a:lstStyle/>
          <a:p>
            <a:endParaRPr/>
          </a:p>
        </p:txBody>
      </p:sp>
      <p:sp>
        <p:nvSpPr>
          <p:cNvPr id="32" name="object 26">
            <a:extLst>
              <a:ext uri="{FF2B5EF4-FFF2-40B4-BE49-F238E27FC236}">
                <a16:creationId xmlns:a16="http://schemas.microsoft.com/office/drawing/2014/main" id="{B2D01299-C812-0047-8E55-D9A5DDE5E5F4}"/>
              </a:ext>
            </a:extLst>
          </p:cNvPr>
          <p:cNvSpPr txBox="1"/>
          <p:nvPr userDrawn="1"/>
        </p:nvSpPr>
        <p:spPr>
          <a:xfrm>
            <a:off x="680720" y="9059516"/>
            <a:ext cx="1153160" cy="303530"/>
          </a:xfrm>
          <a:prstGeom prst="rect">
            <a:avLst/>
          </a:prstGeom>
        </p:spPr>
        <p:txBody>
          <a:bodyPr vert="horz" wrap="square" lIns="0" tIns="12700" rIns="0" bIns="0" rtlCol="0">
            <a:spAutoFit/>
          </a:bodyPr>
          <a:lstStyle/>
          <a:p>
            <a:pPr marL="12700">
              <a:lnSpc>
                <a:spcPct val="100000"/>
              </a:lnSpc>
              <a:spcBef>
                <a:spcPts val="100"/>
              </a:spcBef>
            </a:pPr>
            <a:r>
              <a:rPr sz="1600" b="1" spc="114" dirty="0">
                <a:solidFill>
                  <a:srgbClr val="FFFFFF"/>
                </a:solidFill>
                <a:latin typeface="Avenir-Black"/>
                <a:cs typeface="Avenir-Black"/>
              </a:rPr>
              <a:t>YOUR</a:t>
            </a:r>
            <a:r>
              <a:rPr sz="1600" b="1" spc="235" dirty="0">
                <a:solidFill>
                  <a:srgbClr val="FFFFFF"/>
                </a:solidFill>
                <a:latin typeface="Avenir-Black"/>
                <a:cs typeface="Avenir-Black"/>
              </a:rPr>
              <a:t> </a:t>
            </a:r>
            <a:r>
              <a:rPr sz="1600" b="1" spc="105" dirty="0">
                <a:solidFill>
                  <a:srgbClr val="FFFFFF"/>
                </a:solidFill>
                <a:latin typeface="Avenir-Black"/>
                <a:cs typeface="Avenir-Black"/>
              </a:rPr>
              <a:t>AIR</a:t>
            </a:r>
            <a:endParaRPr sz="1600" dirty="0">
              <a:latin typeface="Avenir-Black"/>
              <a:cs typeface="Avenir-Black"/>
            </a:endParaRPr>
          </a:p>
        </p:txBody>
      </p:sp>
      <p:sp>
        <p:nvSpPr>
          <p:cNvPr id="33" name="object 27">
            <a:extLst>
              <a:ext uri="{FF2B5EF4-FFF2-40B4-BE49-F238E27FC236}">
                <a16:creationId xmlns:a16="http://schemas.microsoft.com/office/drawing/2014/main" id="{0B8A2A36-FDAA-7A46-9EB7-0BD3DFD3F7E3}"/>
              </a:ext>
            </a:extLst>
          </p:cNvPr>
          <p:cNvSpPr txBox="1"/>
          <p:nvPr userDrawn="1"/>
        </p:nvSpPr>
        <p:spPr>
          <a:xfrm>
            <a:off x="2854960" y="9059516"/>
            <a:ext cx="2024380" cy="259045"/>
          </a:xfrm>
          <a:prstGeom prst="rect">
            <a:avLst/>
          </a:prstGeom>
        </p:spPr>
        <p:txBody>
          <a:bodyPr vert="horz" wrap="square" lIns="0" tIns="12700" rIns="0" bIns="0" rtlCol="0">
            <a:spAutoFit/>
          </a:bodyPr>
          <a:lstStyle/>
          <a:p>
            <a:pPr marL="12700">
              <a:lnSpc>
                <a:spcPct val="100000"/>
              </a:lnSpc>
              <a:spcBef>
                <a:spcPts val="100"/>
              </a:spcBef>
            </a:pPr>
            <a:r>
              <a:rPr sz="1600" b="1" spc="105" dirty="0">
                <a:solidFill>
                  <a:srgbClr val="FFFFFF"/>
                </a:solidFill>
                <a:latin typeface="Avenir-Black"/>
                <a:cs typeface="Avenir-Black"/>
              </a:rPr>
              <a:t>THE</a:t>
            </a:r>
            <a:r>
              <a:rPr sz="1600" b="1" spc="265" dirty="0">
                <a:solidFill>
                  <a:srgbClr val="FFFFFF"/>
                </a:solidFill>
                <a:latin typeface="Avenir-Black"/>
                <a:cs typeface="Avenir-Black"/>
              </a:rPr>
              <a:t> </a:t>
            </a:r>
            <a:r>
              <a:rPr sz="1600" b="1" spc="140" dirty="0">
                <a:solidFill>
                  <a:srgbClr val="FFFFFF"/>
                </a:solidFill>
                <a:latin typeface="Avenir-Black"/>
                <a:cs typeface="Avenir-Black"/>
              </a:rPr>
              <a:t>DIFFERENCE</a:t>
            </a:r>
            <a:r>
              <a:rPr lang="en-US" sz="1600" b="1" spc="140" dirty="0">
                <a:solidFill>
                  <a:srgbClr val="FFFFFF"/>
                </a:solidFill>
                <a:latin typeface="Avenir-Black"/>
                <a:cs typeface="Avenir-Black"/>
              </a:rPr>
              <a:t>   </a:t>
            </a:r>
            <a:endParaRPr sz="1600" dirty="0">
              <a:latin typeface="Avenir-Black"/>
              <a:cs typeface="Avenir-Black"/>
            </a:endParaRPr>
          </a:p>
        </p:txBody>
      </p:sp>
      <p:sp>
        <p:nvSpPr>
          <p:cNvPr id="34" name="object 28">
            <a:extLst>
              <a:ext uri="{FF2B5EF4-FFF2-40B4-BE49-F238E27FC236}">
                <a16:creationId xmlns:a16="http://schemas.microsoft.com/office/drawing/2014/main" id="{B36323C0-63AB-7E44-BA18-1F528D9652E4}"/>
              </a:ext>
            </a:extLst>
          </p:cNvPr>
          <p:cNvSpPr txBox="1"/>
          <p:nvPr userDrawn="1"/>
        </p:nvSpPr>
        <p:spPr>
          <a:xfrm>
            <a:off x="5664200" y="9059516"/>
            <a:ext cx="1547019" cy="259045"/>
          </a:xfrm>
          <a:prstGeom prst="rect">
            <a:avLst/>
          </a:prstGeom>
        </p:spPr>
        <p:txBody>
          <a:bodyPr vert="horz" wrap="square" lIns="0" tIns="12700" rIns="0" bIns="0" rtlCol="0">
            <a:spAutoFit/>
          </a:bodyPr>
          <a:lstStyle/>
          <a:p>
            <a:pPr marL="12700">
              <a:lnSpc>
                <a:spcPct val="100000"/>
              </a:lnSpc>
              <a:spcBef>
                <a:spcPts val="100"/>
              </a:spcBef>
            </a:pPr>
            <a:r>
              <a:rPr lang="en-US" sz="1600" b="1" spc="160" dirty="0">
                <a:solidFill>
                  <a:srgbClr val="FFFFFF"/>
                </a:solidFill>
                <a:latin typeface="Avenir-Black"/>
                <a:cs typeface="Avenir-Black"/>
              </a:rPr>
              <a:t>CASE STUDY</a:t>
            </a:r>
            <a:endParaRPr sz="1600" dirty="0">
              <a:latin typeface="Avenir-Black"/>
              <a:cs typeface="Avenir-Black"/>
            </a:endParaRPr>
          </a:p>
        </p:txBody>
      </p:sp>
      <p:sp>
        <p:nvSpPr>
          <p:cNvPr id="35" name="object 29">
            <a:extLst>
              <a:ext uri="{FF2B5EF4-FFF2-40B4-BE49-F238E27FC236}">
                <a16:creationId xmlns:a16="http://schemas.microsoft.com/office/drawing/2014/main" id="{0449A558-B722-9A47-A397-D88360D0196E}"/>
              </a:ext>
            </a:extLst>
          </p:cNvPr>
          <p:cNvSpPr txBox="1"/>
          <p:nvPr userDrawn="1"/>
        </p:nvSpPr>
        <p:spPr>
          <a:xfrm>
            <a:off x="8206105" y="9059516"/>
            <a:ext cx="1812289" cy="303530"/>
          </a:xfrm>
          <a:prstGeom prst="rect">
            <a:avLst/>
          </a:prstGeom>
        </p:spPr>
        <p:txBody>
          <a:bodyPr vert="horz" wrap="square" lIns="0" tIns="12700" rIns="0" bIns="0" rtlCol="0">
            <a:spAutoFit/>
          </a:bodyPr>
          <a:lstStyle/>
          <a:p>
            <a:pPr marL="12700">
              <a:lnSpc>
                <a:spcPct val="100000"/>
              </a:lnSpc>
              <a:spcBef>
                <a:spcPts val="100"/>
              </a:spcBef>
            </a:pPr>
            <a:r>
              <a:rPr sz="1600" b="1" spc="140" dirty="0">
                <a:solidFill>
                  <a:srgbClr val="FFFFFF"/>
                </a:solidFill>
                <a:latin typeface="Avenir-Black"/>
                <a:cs typeface="Avenir-Black"/>
              </a:rPr>
              <a:t>PERFORMANCE</a:t>
            </a:r>
            <a:endParaRPr sz="1600" dirty="0">
              <a:latin typeface="Avenir-Black"/>
              <a:cs typeface="Avenir-Black"/>
            </a:endParaRPr>
          </a:p>
        </p:txBody>
      </p:sp>
      <p:sp>
        <p:nvSpPr>
          <p:cNvPr id="36" name="object 30">
            <a:extLst>
              <a:ext uri="{FF2B5EF4-FFF2-40B4-BE49-F238E27FC236}">
                <a16:creationId xmlns:a16="http://schemas.microsoft.com/office/drawing/2014/main" id="{1B09B092-7A21-1E47-ABD0-B9EEF728A712}"/>
              </a:ext>
            </a:extLst>
          </p:cNvPr>
          <p:cNvSpPr txBox="1"/>
          <p:nvPr userDrawn="1"/>
        </p:nvSpPr>
        <p:spPr>
          <a:xfrm>
            <a:off x="11099959" y="9059516"/>
            <a:ext cx="1273810" cy="303530"/>
          </a:xfrm>
          <a:prstGeom prst="rect">
            <a:avLst/>
          </a:prstGeom>
        </p:spPr>
        <p:txBody>
          <a:bodyPr vert="horz" wrap="square" lIns="0" tIns="12700" rIns="0" bIns="0" rtlCol="0">
            <a:spAutoFit/>
          </a:bodyPr>
          <a:lstStyle/>
          <a:p>
            <a:pPr marL="12700">
              <a:lnSpc>
                <a:spcPct val="100000"/>
              </a:lnSpc>
              <a:spcBef>
                <a:spcPts val="100"/>
              </a:spcBef>
            </a:pPr>
            <a:r>
              <a:rPr sz="1600" b="1" spc="135" dirty="0">
                <a:solidFill>
                  <a:srgbClr val="FFFFFF"/>
                </a:solidFill>
                <a:latin typeface="Avenir-Black"/>
                <a:cs typeface="Avenir-Black"/>
              </a:rPr>
              <a:t>PRODUCTS</a:t>
            </a:r>
            <a:endParaRPr sz="1600" dirty="0">
              <a:latin typeface="Avenir-Black"/>
              <a:cs typeface="Avenir-Black"/>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B811D2A-C856-7B47-A9AE-29494E6FAE7C}"/>
              </a:ext>
            </a:extLst>
          </p:cNvPr>
          <p:cNvSpPr/>
          <p:nvPr userDrawn="1"/>
        </p:nvSpPr>
        <p:spPr>
          <a:xfrm>
            <a:off x="9550400" y="8785893"/>
            <a:ext cx="3454400" cy="802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bject 2">
            <a:extLst>
              <a:ext uri="{FF2B5EF4-FFF2-40B4-BE49-F238E27FC236}">
                <a16:creationId xmlns:a16="http://schemas.microsoft.com/office/drawing/2014/main" id="{54A11CF8-ADEA-944B-BDC0-2DF2F106B238}"/>
              </a:ext>
            </a:extLst>
          </p:cNvPr>
          <p:cNvSpPr/>
          <p:nvPr userDrawn="1"/>
        </p:nvSpPr>
        <p:spPr>
          <a:xfrm>
            <a:off x="0" y="9575800"/>
            <a:ext cx="13004800" cy="12700"/>
          </a:xfrm>
          <a:custGeom>
            <a:avLst/>
            <a:gdLst/>
            <a:ahLst/>
            <a:cxnLst/>
            <a:rect l="l" t="t" r="r" b="b"/>
            <a:pathLst>
              <a:path w="13004800" h="12700">
                <a:moveTo>
                  <a:pt x="0" y="12700"/>
                </a:moveTo>
                <a:lnTo>
                  <a:pt x="13004800" y="12700"/>
                </a:lnTo>
                <a:lnTo>
                  <a:pt x="13004800" y="0"/>
                </a:lnTo>
                <a:lnTo>
                  <a:pt x="0" y="0"/>
                </a:lnTo>
                <a:lnTo>
                  <a:pt x="0" y="12700"/>
                </a:lnTo>
                <a:close/>
              </a:path>
            </a:pathLst>
          </a:custGeom>
          <a:solidFill>
            <a:srgbClr val="9FA2A5"/>
          </a:solidFill>
        </p:spPr>
        <p:txBody>
          <a:bodyPr wrap="square" lIns="0" tIns="0" rIns="0" bIns="0" rtlCol="0"/>
          <a:lstStyle/>
          <a:p>
            <a:endParaRPr/>
          </a:p>
        </p:txBody>
      </p:sp>
      <p:sp>
        <p:nvSpPr>
          <p:cNvPr id="25" name="object 9">
            <a:extLst>
              <a:ext uri="{FF2B5EF4-FFF2-40B4-BE49-F238E27FC236}">
                <a16:creationId xmlns:a16="http://schemas.microsoft.com/office/drawing/2014/main" id="{A3874C21-D897-6B43-BEB4-5C2FA5632C24}"/>
              </a:ext>
            </a:extLst>
          </p:cNvPr>
          <p:cNvSpPr/>
          <p:nvPr userDrawn="1"/>
        </p:nvSpPr>
        <p:spPr>
          <a:xfrm>
            <a:off x="0" y="8785893"/>
            <a:ext cx="13004800" cy="0"/>
          </a:xfrm>
          <a:custGeom>
            <a:avLst/>
            <a:gdLst/>
            <a:ahLst/>
            <a:cxnLst/>
            <a:rect l="l" t="t" r="r" b="b"/>
            <a:pathLst>
              <a:path w="13004800">
                <a:moveTo>
                  <a:pt x="13004800" y="0"/>
                </a:moveTo>
                <a:lnTo>
                  <a:pt x="0" y="0"/>
                </a:lnTo>
              </a:path>
            </a:pathLst>
          </a:custGeom>
          <a:ln w="12700">
            <a:solidFill>
              <a:srgbClr val="9FA2A5"/>
            </a:solidFill>
          </a:ln>
        </p:spPr>
        <p:txBody>
          <a:bodyPr wrap="square" lIns="0" tIns="0" rIns="0" bIns="0" rtlCol="0"/>
          <a:lstStyle/>
          <a:p>
            <a:r>
              <a:rPr lang="en-US" dirty="0"/>
              <a:t>        </a:t>
            </a:r>
            <a:endParaRPr dirty="0"/>
          </a:p>
        </p:txBody>
      </p:sp>
      <p:sp>
        <p:nvSpPr>
          <p:cNvPr id="26" name="object 10">
            <a:extLst>
              <a:ext uri="{FF2B5EF4-FFF2-40B4-BE49-F238E27FC236}">
                <a16:creationId xmlns:a16="http://schemas.microsoft.com/office/drawing/2014/main" id="{FFD5803C-FC80-7947-BDFA-DBD02BF7C20D}"/>
              </a:ext>
            </a:extLst>
          </p:cNvPr>
          <p:cNvSpPr/>
          <p:nvPr userDrawn="1"/>
        </p:nvSpPr>
        <p:spPr>
          <a:xfrm>
            <a:off x="0" y="9575800"/>
            <a:ext cx="13004800" cy="12700"/>
          </a:xfrm>
          <a:custGeom>
            <a:avLst/>
            <a:gdLst/>
            <a:ahLst/>
            <a:cxnLst/>
            <a:rect l="l" t="t" r="r" b="b"/>
            <a:pathLst>
              <a:path w="13004800" h="12700">
                <a:moveTo>
                  <a:pt x="0" y="12700"/>
                </a:moveTo>
                <a:lnTo>
                  <a:pt x="13004800" y="12700"/>
                </a:lnTo>
                <a:lnTo>
                  <a:pt x="13004800" y="0"/>
                </a:lnTo>
                <a:lnTo>
                  <a:pt x="0" y="0"/>
                </a:lnTo>
                <a:lnTo>
                  <a:pt x="0" y="12700"/>
                </a:lnTo>
                <a:close/>
              </a:path>
            </a:pathLst>
          </a:custGeom>
          <a:solidFill>
            <a:srgbClr val="9FA2A5"/>
          </a:solidFill>
        </p:spPr>
        <p:txBody>
          <a:bodyPr wrap="square" lIns="0" tIns="0" rIns="0" bIns="0" rtlCol="0"/>
          <a:lstStyle/>
          <a:p>
            <a:endParaRPr/>
          </a:p>
        </p:txBody>
      </p:sp>
      <p:sp>
        <p:nvSpPr>
          <p:cNvPr id="27" name="object 11">
            <a:extLst>
              <a:ext uri="{FF2B5EF4-FFF2-40B4-BE49-F238E27FC236}">
                <a16:creationId xmlns:a16="http://schemas.microsoft.com/office/drawing/2014/main" id="{B1E6B217-275F-9345-A92A-2A1624F90BC6}"/>
              </a:ext>
            </a:extLst>
          </p:cNvPr>
          <p:cNvSpPr/>
          <p:nvPr userDrawn="1"/>
        </p:nvSpPr>
        <p:spPr>
          <a:xfrm>
            <a:off x="0" y="8966200"/>
            <a:ext cx="2514600" cy="431800"/>
          </a:xfrm>
          <a:custGeom>
            <a:avLst/>
            <a:gdLst/>
            <a:ahLst/>
            <a:cxnLst/>
            <a:rect l="l" t="t" r="r" b="b"/>
            <a:pathLst>
              <a:path w="2514600" h="431800">
                <a:moveTo>
                  <a:pt x="0" y="431800"/>
                </a:moveTo>
                <a:lnTo>
                  <a:pt x="2514600" y="431800"/>
                </a:lnTo>
                <a:lnTo>
                  <a:pt x="2514600" y="0"/>
                </a:lnTo>
                <a:lnTo>
                  <a:pt x="0" y="0"/>
                </a:lnTo>
                <a:lnTo>
                  <a:pt x="0" y="431800"/>
                </a:lnTo>
                <a:close/>
              </a:path>
            </a:pathLst>
          </a:custGeom>
          <a:solidFill>
            <a:srgbClr val="9A7FBA"/>
          </a:solidFill>
        </p:spPr>
        <p:txBody>
          <a:bodyPr wrap="square" lIns="0" tIns="0" rIns="0" bIns="0" rtlCol="0"/>
          <a:lstStyle/>
          <a:p>
            <a:endParaRPr/>
          </a:p>
        </p:txBody>
      </p:sp>
      <p:sp>
        <p:nvSpPr>
          <p:cNvPr id="28" name="object 12">
            <a:extLst>
              <a:ext uri="{FF2B5EF4-FFF2-40B4-BE49-F238E27FC236}">
                <a16:creationId xmlns:a16="http://schemas.microsoft.com/office/drawing/2014/main" id="{7A73195B-40AD-2346-8C93-0BC3231E5B7E}"/>
              </a:ext>
            </a:extLst>
          </p:cNvPr>
          <p:cNvSpPr/>
          <p:nvPr userDrawn="1"/>
        </p:nvSpPr>
        <p:spPr>
          <a:xfrm>
            <a:off x="2597150" y="8966200"/>
            <a:ext cx="2540000" cy="431800"/>
          </a:xfrm>
          <a:custGeom>
            <a:avLst/>
            <a:gdLst/>
            <a:ahLst/>
            <a:cxnLst/>
            <a:rect l="l" t="t" r="r" b="b"/>
            <a:pathLst>
              <a:path w="2540000" h="431800">
                <a:moveTo>
                  <a:pt x="0" y="431800"/>
                </a:moveTo>
                <a:lnTo>
                  <a:pt x="2540000" y="431800"/>
                </a:lnTo>
                <a:lnTo>
                  <a:pt x="2540000" y="0"/>
                </a:lnTo>
                <a:lnTo>
                  <a:pt x="0" y="0"/>
                </a:lnTo>
                <a:lnTo>
                  <a:pt x="0" y="431800"/>
                </a:lnTo>
                <a:close/>
              </a:path>
            </a:pathLst>
          </a:custGeom>
          <a:solidFill>
            <a:srgbClr val="9A7FBA"/>
          </a:solidFill>
        </p:spPr>
        <p:txBody>
          <a:bodyPr wrap="square" lIns="0" tIns="0" rIns="0" bIns="0" rtlCol="0"/>
          <a:lstStyle/>
          <a:p>
            <a:endParaRPr/>
          </a:p>
        </p:txBody>
      </p:sp>
      <p:sp>
        <p:nvSpPr>
          <p:cNvPr id="29" name="object 13">
            <a:extLst>
              <a:ext uri="{FF2B5EF4-FFF2-40B4-BE49-F238E27FC236}">
                <a16:creationId xmlns:a16="http://schemas.microsoft.com/office/drawing/2014/main" id="{76CD092E-835E-9E49-B29F-5B3A9BFA82BE}"/>
              </a:ext>
            </a:extLst>
          </p:cNvPr>
          <p:cNvSpPr/>
          <p:nvPr userDrawn="1"/>
        </p:nvSpPr>
        <p:spPr>
          <a:xfrm>
            <a:off x="5219700" y="8966200"/>
            <a:ext cx="2540000" cy="431800"/>
          </a:xfrm>
          <a:custGeom>
            <a:avLst/>
            <a:gdLst/>
            <a:ahLst/>
            <a:cxnLst/>
            <a:rect l="l" t="t" r="r" b="b"/>
            <a:pathLst>
              <a:path w="2540000" h="431800">
                <a:moveTo>
                  <a:pt x="0" y="431800"/>
                </a:moveTo>
                <a:lnTo>
                  <a:pt x="2540000" y="431800"/>
                </a:lnTo>
                <a:lnTo>
                  <a:pt x="2540000" y="0"/>
                </a:lnTo>
                <a:lnTo>
                  <a:pt x="0" y="0"/>
                </a:lnTo>
                <a:lnTo>
                  <a:pt x="0" y="431800"/>
                </a:lnTo>
                <a:close/>
              </a:path>
            </a:pathLst>
          </a:custGeom>
          <a:solidFill>
            <a:srgbClr val="9A7FBA"/>
          </a:solidFill>
        </p:spPr>
        <p:txBody>
          <a:bodyPr wrap="square" lIns="0" tIns="0" rIns="0" bIns="0" rtlCol="0"/>
          <a:lstStyle/>
          <a:p>
            <a:endParaRPr dirty="0"/>
          </a:p>
        </p:txBody>
      </p:sp>
      <p:sp>
        <p:nvSpPr>
          <p:cNvPr id="30" name="object 14">
            <a:extLst>
              <a:ext uri="{FF2B5EF4-FFF2-40B4-BE49-F238E27FC236}">
                <a16:creationId xmlns:a16="http://schemas.microsoft.com/office/drawing/2014/main" id="{564A70C9-1E56-EF46-B178-4A7423D40D04}"/>
              </a:ext>
            </a:extLst>
          </p:cNvPr>
          <p:cNvSpPr/>
          <p:nvPr userDrawn="1"/>
        </p:nvSpPr>
        <p:spPr>
          <a:xfrm>
            <a:off x="7842250" y="8966200"/>
            <a:ext cx="2540000" cy="431800"/>
          </a:xfrm>
          <a:custGeom>
            <a:avLst/>
            <a:gdLst/>
            <a:ahLst/>
            <a:cxnLst/>
            <a:rect l="l" t="t" r="r" b="b"/>
            <a:pathLst>
              <a:path w="2540000" h="431800">
                <a:moveTo>
                  <a:pt x="0" y="431800"/>
                </a:moveTo>
                <a:lnTo>
                  <a:pt x="2540000" y="431800"/>
                </a:lnTo>
                <a:lnTo>
                  <a:pt x="2540000" y="0"/>
                </a:lnTo>
                <a:lnTo>
                  <a:pt x="0" y="0"/>
                </a:lnTo>
                <a:lnTo>
                  <a:pt x="0" y="431800"/>
                </a:lnTo>
                <a:close/>
              </a:path>
            </a:pathLst>
          </a:custGeom>
          <a:solidFill>
            <a:srgbClr val="6077BA"/>
          </a:solidFill>
        </p:spPr>
        <p:txBody>
          <a:bodyPr wrap="square" lIns="0" tIns="0" rIns="0" bIns="0" rtlCol="0"/>
          <a:lstStyle/>
          <a:p>
            <a:endParaRPr/>
          </a:p>
        </p:txBody>
      </p:sp>
      <p:sp>
        <p:nvSpPr>
          <p:cNvPr id="31" name="object 15">
            <a:extLst>
              <a:ext uri="{FF2B5EF4-FFF2-40B4-BE49-F238E27FC236}">
                <a16:creationId xmlns:a16="http://schemas.microsoft.com/office/drawing/2014/main" id="{04384538-B361-6D4B-B31D-E79D68A0A669}"/>
              </a:ext>
            </a:extLst>
          </p:cNvPr>
          <p:cNvSpPr/>
          <p:nvPr userDrawn="1"/>
        </p:nvSpPr>
        <p:spPr>
          <a:xfrm>
            <a:off x="10464800" y="8966200"/>
            <a:ext cx="2540000" cy="431800"/>
          </a:xfrm>
          <a:custGeom>
            <a:avLst/>
            <a:gdLst/>
            <a:ahLst/>
            <a:cxnLst/>
            <a:rect l="l" t="t" r="r" b="b"/>
            <a:pathLst>
              <a:path w="2540000" h="431800">
                <a:moveTo>
                  <a:pt x="0" y="431800"/>
                </a:moveTo>
                <a:lnTo>
                  <a:pt x="2540000" y="431800"/>
                </a:lnTo>
                <a:lnTo>
                  <a:pt x="2540000" y="0"/>
                </a:lnTo>
                <a:lnTo>
                  <a:pt x="0" y="0"/>
                </a:lnTo>
                <a:lnTo>
                  <a:pt x="0" y="431800"/>
                </a:lnTo>
                <a:close/>
              </a:path>
            </a:pathLst>
          </a:custGeom>
          <a:solidFill>
            <a:srgbClr val="9A7FBA"/>
          </a:solidFill>
        </p:spPr>
        <p:txBody>
          <a:bodyPr wrap="square" lIns="0" tIns="0" rIns="0" bIns="0" rtlCol="0"/>
          <a:lstStyle/>
          <a:p>
            <a:endParaRPr/>
          </a:p>
        </p:txBody>
      </p:sp>
      <p:sp>
        <p:nvSpPr>
          <p:cNvPr id="32" name="object 26">
            <a:extLst>
              <a:ext uri="{FF2B5EF4-FFF2-40B4-BE49-F238E27FC236}">
                <a16:creationId xmlns:a16="http://schemas.microsoft.com/office/drawing/2014/main" id="{CA3EA6FE-F713-0343-A8EC-4643FC907100}"/>
              </a:ext>
            </a:extLst>
          </p:cNvPr>
          <p:cNvSpPr txBox="1"/>
          <p:nvPr userDrawn="1"/>
        </p:nvSpPr>
        <p:spPr>
          <a:xfrm>
            <a:off x="680720" y="9059516"/>
            <a:ext cx="1153160" cy="303530"/>
          </a:xfrm>
          <a:prstGeom prst="rect">
            <a:avLst/>
          </a:prstGeom>
        </p:spPr>
        <p:txBody>
          <a:bodyPr vert="horz" wrap="square" lIns="0" tIns="12700" rIns="0" bIns="0" rtlCol="0">
            <a:spAutoFit/>
          </a:bodyPr>
          <a:lstStyle/>
          <a:p>
            <a:pPr marL="12700">
              <a:lnSpc>
                <a:spcPct val="100000"/>
              </a:lnSpc>
              <a:spcBef>
                <a:spcPts val="100"/>
              </a:spcBef>
            </a:pPr>
            <a:r>
              <a:rPr sz="1600" b="1" spc="114" dirty="0">
                <a:solidFill>
                  <a:srgbClr val="FFFFFF"/>
                </a:solidFill>
                <a:latin typeface="Avenir-Black"/>
                <a:cs typeface="Avenir-Black"/>
              </a:rPr>
              <a:t>YOUR</a:t>
            </a:r>
            <a:r>
              <a:rPr sz="1600" b="1" spc="235" dirty="0">
                <a:solidFill>
                  <a:srgbClr val="FFFFFF"/>
                </a:solidFill>
                <a:latin typeface="Avenir-Black"/>
                <a:cs typeface="Avenir-Black"/>
              </a:rPr>
              <a:t> </a:t>
            </a:r>
            <a:r>
              <a:rPr sz="1600" b="1" spc="105" dirty="0">
                <a:solidFill>
                  <a:srgbClr val="FFFFFF"/>
                </a:solidFill>
                <a:latin typeface="Avenir-Black"/>
                <a:cs typeface="Avenir-Black"/>
              </a:rPr>
              <a:t>AIR</a:t>
            </a:r>
            <a:endParaRPr sz="1600" dirty="0">
              <a:latin typeface="Avenir-Black"/>
              <a:cs typeface="Avenir-Black"/>
            </a:endParaRPr>
          </a:p>
        </p:txBody>
      </p:sp>
      <p:sp>
        <p:nvSpPr>
          <p:cNvPr id="33" name="object 27">
            <a:extLst>
              <a:ext uri="{FF2B5EF4-FFF2-40B4-BE49-F238E27FC236}">
                <a16:creationId xmlns:a16="http://schemas.microsoft.com/office/drawing/2014/main" id="{64489CEB-470F-B54E-9461-0000623BCC54}"/>
              </a:ext>
            </a:extLst>
          </p:cNvPr>
          <p:cNvSpPr txBox="1"/>
          <p:nvPr userDrawn="1"/>
        </p:nvSpPr>
        <p:spPr>
          <a:xfrm>
            <a:off x="2854960" y="9059516"/>
            <a:ext cx="2024380" cy="259045"/>
          </a:xfrm>
          <a:prstGeom prst="rect">
            <a:avLst/>
          </a:prstGeom>
        </p:spPr>
        <p:txBody>
          <a:bodyPr vert="horz" wrap="square" lIns="0" tIns="12700" rIns="0" bIns="0" rtlCol="0">
            <a:spAutoFit/>
          </a:bodyPr>
          <a:lstStyle/>
          <a:p>
            <a:pPr marL="12700">
              <a:lnSpc>
                <a:spcPct val="100000"/>
              </a:lnSpc>
              <a:spcBef>
                <a:spcPts val="100"/>
              </a:spcBef>
            </a:pPr>
            <a:r>
              <a:rPr sz="1600" b="1" spc="105" dirty="0">
                <a:solidFill>
                  <a:srgbClr val="FFFFFF"/>
                </a:solidFill>
                <a:latin typeface="Avenir-Black"/>
                <a:cs typeface="Avenir-Black"/>
              </a:rPr>
              <a:t>THE</a:t>
            </a:r>
            <a:r>
              <a:rPr sz="1600" b="1" spc="265" dirty="0">
                <a:solidFill>
                  <a:srgbClr val="FFFFFF"/>
                </a:solidFill>
                <a:latin typeface="Avenir-Black"/>
                <a:cs typeface="Avenir-Black"/>
              </a:rPr>
              <a:t> </a:t>
            </a:r>
            <a:r>
              <a:rPr sz="1600" b="1" spc="140" dirty="0">
                <a:solidFill>
                  <a:srgbClr val="FFFFFF"/>
                </a:solidFill>
                <a:latin typeface="Avenir-Black"/>
                <a:cs typeface="Avenir-Black"/>
              </a:rPr>
              <a:t>DIFFERENCE</a:t>
            </a:r>
            <a:r>
              <a:rPr lang="en-US" sz="1600" b="1" spc="140" dirty="0">
                <a:solidFill>
                  <a:srgbClr val="FFFFFF"/>
                </a:solidFill>
                <a:latin typeface="Avenir-Black"/>
                <a:cs typeface="Avenir-Black"/>
              </a:rPr>
              <a:t>   </a:t>
            </a:r>
            <a:endParaRPr sz="1600" dirty="0">
              <a:latin typeface="Avenir-Black"/>
              <a:cs typeface="Avenir-Black"/>
            </a:endParaRPr>
          </a:p>
        </p:txBody>
      </p:sp>
      <p:sp>
        <p:nvSpPr>
          <p:cNvPr id="35" name="object 29">
            <a:extLst>
              <a:ext uri="{FF2B5EF4-FFF2-40B4-BE49-F238E27FC236}">
                <a16:creationId xmlns:a16="http://schemas.microsoft.com/office/drawing/2014/main" id="{B592FAE7-835E-F148-AC0E-540B3EE2BF35}"/>
              </a:ext>
            </a:extLst>
          </p:cNvPr>
          <p:cNvSpPr txBox="1"/>
          <p:nvPr userDrawn="1"/>
        </p:nvSpPr>
        <p:spPr>
          <a:xfrm>
            <a:off x="8206105" y="9059516"/>
            <a:ext cx="1812289" cy="303530"/>
          </a:xfrm>
          <a:prstGeom prst="rect">
            <a:avLst/>
          </a:prstGeom>
        </p:spPr>
        <p:txBody>
          <a:bodyPr vert="horz" wrap="square" lIns="0" tIns="12700" rIns="0" bIns="0" rtlCol="0">
            <a:spAutoFit/>
          </a:bodyPr>
          <a:lstStyle/>
          <a:p>
            <a:pPr marL="12700">
              <a:lnSpc>
                <a:spcPct val="100000"/>
              </a:lnSpc>
              <a:spcBef>
                <a:spcPts val="100"/>
              </a:spcBef>
            </a:pPr>
            <a:r>
              <a:rPr sz="1600" b="1" spc="140" dirty="0">
                <a:solidFill>
                  <a:srgbClr val="FFFFFF"/>
                </a:solidFill>
                <a:latin typeface="Avenir-Black"/>
                <a:cs typeface="Avenir-Black"/>
              </a:rPr>
              <a:t>PERFORMANCE</a:t>
            </a:r>
            <a:endParaRPr sz="1600" dirty="0">
              <a:latin typeface="Avenir-Black"/>
              <a:cs typeface="Avenir-Black"/>
            </a:endParaRPr>
          </a:p>
        </p:txBody>
      </p:sp>
      <p:sp>
        <p:nvSpPr>
          <p:cNvPr id="36" name="object 30">
            <a:extLst>
              <a:ext uri="{FF2B5EF4-FFF2-40B4-BE49-F238E27FC236}">
                <a16:creationId xmlns:a16="http://schemas.microsoft.com/office/drawing/2014/main" id="{608EA929-10FA-9049-AAC2-B98C432CF21B}"/>
              </a:ext>
            </a:extLst>
          </p:cNvPr>
          <p:cNvSpPr txBox="1"/>
          <p:nvPr userDrawn="1"/>
        </p:nvSpPr>
        <p:spPr>
          <a:xfrm>
            <a:off x="11099959" y="9059516"/>
            <a:ext cx="1273810" cy="303530"/>
          </a:xfrm>
          <a:prstGeom prst="rect">
            <a:avLst/>
          </a:prstGeom>
        </p:spPr>
        <p:txBody>
          <a:bodyPr vert="horz" wrap="square" lIns="0" tIns="12700" rIns="0" bIns="0" rtlCol="0">
            <a:spAutoFit/>
          </a:bodyPr>
          <a:lstStyle/>
          <a:p>
            <a:pPr marL="12700">
              <a:lnSpc>
                <a:spcPct val="100000"/>
              </a:lnSpc>
              <a:spcBef>
                <a:spcPts val="100"/>
              </a:spcBef>
            </a:pPr>
            <a:r>
              <a:rPr sz="1600" b="1" spc="135" dirty="0">
                <a:solidFill>
                  <a:srgbClr val="FFFFFF"/>
                </a:solidFill>
                <a:latin typeface="Avenir-Black"/>
                <a:cs typeface="Avenir-Black"/>
              </a:rPr>
              <a:t>PRODUCTS</a:t>
            </a:r>
            <a:endParaRPr sz="1600" dirty="0">
              <a:latin typeface="Avenir-Black"/>
              <a:cs typeface="Avenir-Black"/>
            </a:endParaRPr>
          </a:p>
        </p:txBody>
      </p:sp>
      <p:sp>
        <p:nvSpPr>
          <p:cNvPr id="2" name="object 28">
            <a:extLst>
              <a:ext uri="{FF2B5EF4-FFF2-40B4-BE49-F238E27FC236}">
                <a16:creationId xmlns:a16="http://schemas.microsoft.com/office/drawing/2014/main" id="{634C677B-A15C-C8C1-6348-B31E54A6A17D}"/>
              </a:ext>
            </a:extLst>
          </p:cNvPr>
          <p:cNvSpPr txBox="1"/>
          <p:nvPr userDrawn="1"/>
        </p:nvSpPr>
        <p:spPr>
          <a:xfrm>
            <a:off x="5664200" y="9059516"/>
            <a:ext cx="1547019" cy="259045"/>
          </a:xfrm>
          <a:prstGeom prst="rect">
            <a:avLst/>
          </a:prstGeom>
        </p:spPr>
        <p:txBody>
          <a:bodyPr vert="horz" wrap="square" lIns="0" tIns="12700" rIns="0" bIns="0" rtlCol="0">
            <a:spAutoFit/>
          </a:bodyPr>
          <a:lstStyle/>
          <a:p>
            <a:pPr marL="12700">
              <a:lnSpc>
                <a:spcPct val="100000"/>
              </a:lnSpc>
              <a:spcBef>
                <a:spcPts val="100"/>
              </a:spcBef>
            </a:pPr>
            <a:r>
              <a:rPr lang="en-US" sz="1600" b="1" spc="160" dirty="0">
                <a:solidFill>
                  <a:srgbClr val="FFFFFF"/>
                </a:solidFill>
                <a:latin typeface="Avenir-Black"/>
                <a:cs typeface="Avenir-Black"/>
              </a:rPr>
              <a:t>CASE STUDY</a:t>
            </a:r>
            <a:endParaRPr sz="1600" dirty="0">
              <a:latin typeface="Avenir-Black"/>
              <a:cs typeface="Avenir-Black"/>
            </a:endParaRPr>
          </a:p>
        </p:txBody>
      </p:sp>
    </p:spTree>
    <p:extLst>
      <p:ext uri="{BB962C8B-B14F-4D97-AF65-F5344CB8AC3E}">
        <p14:creationId xmlns:p14="http://schemas.microsoft.com/office/powerpoint/2010/main" val="1833041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0E16304-067D-CC4D-8EC3-C59E72318B20}"/>
              </a:ext>
            </a:extLst>
          </p:cNvPr>
          <p:cNvSpPr/>
          <p:nvPr userDrawn="1"/>
        </p:nvSpPr>
        <p:spPr>
          <a:xfrm>
            <a:off x="9550400" y="8785893"/>
            <a:ext cx="3454400" cy="802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bject 2">
            <a:extLst>
              <a:ext uri="{FF2B5EF4-FFF2-40B4-BE49-F238E27FC236}">
                <a16:creationId xmlns:a16="http://schemas.microsoft.com/office/drawing/2014/main" id="{23E33686-5513-354C-8AD8-B147DA50C0DB}"/>
              </a:ext>
            </a:extLst>
          </p:cNvPr>
          <p:cNvSpPr/>
          <p:nvPr userDrawn="1"/>
        </p:nvSpPr>
        <p:spPr>
          <a:xfrm>
            <a:off x="0" y="9575800"/>
            <a:ext cx="13004800" cy="12700"/>
          </a:xfrm>
          <a:custGeom>
            <a:avLst/>
            <a:gdLst/>
            <a:ahLst/>
            <a:cxnLst/>
            <a:rect l="l" t="t" r="r" b="b"/>
            <a:pathLst>
              <a:path w="13004800" h="12700">
                <a:moveTo>
                  <a:pt x="0" y="12700"/>
                </a:moveTo>
                <a:lnTo>
                  <a:pt x="13004800" y="12700"/>
                </a:lnTo>
                <a:lnTo>
                  <a:pt x="13004800" y="0"/>
                </a:lnTo>
                <a:lnTo>
                  <a:pt x="0" y="0"/>
                </a:lnTo>
                <a:lnTo>
                  <a:pt x="0" y="12700"/>
                </a:lnTo>
                <a:close/>
              </a:path>
            </a:pathLst>
          </a:custGeom>
          <a:solidFill>
            <a:srgbClr val="9FA2A5"/>
          </a:solidFill>
        </p:spPr>
        <p:txBody>
          <a:bodyPr wrap="square" lIns="0" tIns="0" rIns="0" bIns="0" rtlCol="0"/>
          <a:lstStyle/>
          <a:p>
            <a:endParaRPr/>
          </a:p>
        </p:txBody>
      </p:sp>
      <p:sp>
        <p:nvSpPr>
          <p:cNvPr id="25" name="object 9">
            <a:extLst>
              <a:ext uri="{FF2B5EF4-FFF2-40B4-BE49-F238E27FC236}">
                <a16:creationId xmlns:a16="http://schemas.microsoft.com/office/drawing/2014/main" id="{31D32979-D56D-8543-823E-A640AB1C8EB7}"/>
              </a:ext>
            </a:extLst>
          </p:cNvPr>
          <p:cNvSpPr/>
          <p:nvPr userDrawn="1"/>
        </p:nvSpPr>
        <p:spPr>
          <a:xfrm>
            <a:off x="0" y="8785893"/>
            <a:ext cx="13004800" cy="0"/>
          </a:xfrm>
          <a:custGeom>
            <a:avLst/>
            <a:gdLst/>
            <a:ahLst/>
            <a:cxnLst/>
            <a:rect l="l" t="t" r="r" b="b"/>
            <a:pathLst>
              <a:path w="13004800">
                <a:moveTo>
                  <a:pt x="13004800" y="0"/>
                </a:moveTo>
                <a:lnTo>
                  <a:pt x="0" y="0"/>
                </a:lnTo>
              </a:path>
            </a:pathLst>
          </a:custGeom>
          <a:ln w="12700">
            <a:solidFill>
              <a:srgbClr val="9FA2A5"/>
            </a:solidFill>
          </a:ln>
        </p:spPr>
        <p:txBody>
          <a:bodyPr wrap="square" lIns="0" tIns="0" rIns="0" bIns="0" rtlCol="0"/>
          <a:lstStyle/>
          <a:p>
            <a:r>
              <a:rPr lang="en-US" dirty="0"/>
              <a:t>        </a:t>
            </a:r>
            <a:endParaRPr dirty="0"/>
          </a:p>
        </p:txBody>
      </p:sp>
      <p:sp>
        <p:nvSpPr>
          <p:cNvPr id="26" name="object 10">
            <a:extLst>
              <a:ext uri="{FF2B5EF4-FFF2-40B4-BE49-F238E27FC236}">
                <a16:creationId xmlns:a16="http://schemas.microsoft.com/office/drawing/2014/main" id="{E7D6ECD8-B6B1-0043-BF31-CAC64A257534}"/>
              </a:ext>
            </a:extLst>
          </p:cNvPr>
          <p:cNvSpPr/>
          <p:nvPr userDrawn="1"/>
        </p:nvSpPr>
        <p:spPr>
          <a:xfrm>
            <a:off x="0" y="9575800"/>
            <a:ext cx="13004800" cy="12700"/>
          </a:xfrm>
          <a:custGeom>
            <a:avLst/>
            <a:gdLst/>
            <a:ahLst/>
            <a:cxnLst/>
            <a:rect l="l" t="t" r="r" b="b"/>
            <a:pathLst>
              <a:path w="13004800" h="12700">
                <a:moveTo>
                  <a:pt x="0" y="12700"/>
                </a:moveTo>
                <a:lnTo>
                  <a:pt x="13004800" y="12700"/>
                </a:lnTo>
                <a:lnTo>
                  <a:pt x="13004800" y="0"/>
                </a:lnTo>
                <a:lnTo>
                  <a:pt x="0" y="0"/>
                </a:lnTo>
                <a:lnTo>
                  <a:pt x="0" y="12700"/>
                </a:lnTo>
                <a:close/>
              </a:path>
            </a:pathLst>
          </a:custGeom>
          <a:solidFill>
            <a:srgbClr val="9FA2A5"/>
          </a:solidFill>
        </p:spPr>
        <p:txBody>
          <a:bodyPr wrap="square" lIns="0" tIns="0" rIns="0" bIns="0" rtlCol="0"/>
          <a:lstStyle/>
          <a:p>
            <a:endParaRPr/>
          </a:p>
        </p:txBody>
      </p:sp>
      <p:sp>
        <p:nvSpPr>
          <p:cNvPr id="27" name="object 11">
            <a:extLst>
              <a:ext uri="{FF2B5EF4-FFF2-40B4-BE49-F238E27FC236}">
                <a16:creationId xmlns:a16="http://schemas.microsoft.com/office/drawing/2014/main" id="{7A226E7C-1557-7E42-A32E-DD043A21ADC6}"/>
              </a:ext>
            </a:extLst>
          </p:cNvPr>
          <p:cNvSpPr/>
          <p:nvPr userDrawn="1"/>
        </p:nvSpPr>
        <p:spPr>
          <a:xfrm>
            <a:off x="0" y="8966200"/>
            <a:ext cx="2514600" cy="431800"/>
          </a:xfrm>
          <a:custGeom>
            <a:avLst/>
            <a:gdLst/>
            <a:ahLst/>
            <a:cxnLst/>
            <a:rect l="l" t="t" r="r" b="b"/>
            <a:pathLst>
              <a:path w="2514600" h="431800">
                <a:moveTo>
                  <a:pt x="0" y="431800"/>
                </a:moveTo>
                <a:lnTo>
                  <a:pt x="2514600" y="431800"/>
                </a:lnTo>
                <a:lnTo>
                  <a:pt x="2514600" y="0"/>
                </a:lnTo>
                <a:lnTo>
                  <a:pt x="0" y="0"/>
                </a:lnTo>
                <a:lnTo>
                  <a:pt x="0" y="431800"/>
                </a:lnTo>
                <a:close/>
              </a:path>
            </a:pathLst>
          </a:custGeom>
          <a:solidFill>
            <a:srgbClr val="9A7FBA"/>
          </a:solidFill>
        </p:spPr>
        <p:txBody>
          <a:bodyPr wrap="square" lIns="0" tIns="0" rIns="0" bIns="0" rtlCol="0"/>
          <a:lstStyle/>
          <a:p>
            <a:endParaRPr/>
          </a:p>
        </p:txBody>
      </p:sp>
      <p:sp>
        <p:nvSpPr>
          <p:cNvPr id="28" name="object 12">
            <a:extLst>
              <a:ext uri="{FF2B5EF4-FFF2-40B4-BE49-F238E27FC236}">
                <a16:creationId xmlns:a16="http://schemas.microsoft.com/office/drawing/2014/main" id="{6D111245-E302-2946-BA76-137700A70B98}"/>
              </a:ext>
            </a:extLst>
          </p:cNvPr>
          <p:cNvSpPr/>
          <p:nvPr userDrawn="1"/>
        </p:nvSpPr>
        <p:spPr>
          <a:xfrm>
            <a:off x="2597150" y="8966200"/>
            <a:ext cx="2540000" cy="431800"/>
          </a:xfrm>
          <a:custGeom>
            <a:avLst/>
            <a:gdLst/>
            <a:ahLst/>
            <a:cxnLst/>
            <a:rect l="l" t="t" r="r" b="b"/>
            <a:pathLst>
              <a:path w="2540000" h="431800">
                <a:moveTo>
                  <a:pt x="0" y="431800"/>
                </a:moveTo>
                <a:lnTo>
                  <a:pt x="2540000" y="431800"/>
                </a:lnTo>
                <a:lnTo>
                  <a:pt x="2540000" y="0"/>
                </a:lnTo>
                <a:lnTo>
                  <a:pt x="0" y="0"/>
                </a:lnTo>
                <a:lnTo>
                  <a:pt x="0" y="431800"/>
                </a:lnTo>
                <a:close/>
              </a:path>
            </a:pathLst>
          </a:custGeom>
          <a:solidFill>
            <a:srgbClr val="9A7FBA"/>
          </a:solidFill>
        </p:spPr>
        <p:txBody>
          <a:bodyPr wrap="square" lIns="0" tIns="0" rIns="0" bIns="0" rtlCol="0"/>
          <a:lstStyle/>
          <a:p>
            <a:endParaRPr/>
          </a:p>
        </p:txBody>
      </p:sp>
      <p:sp>
        <p:nvSpPr>
          <p:cNvPr id="29" name="object 13">
            <a:extLst>
              <a:ext uri="{FF2B5EF4-FFF2-40B4-BE49-F238E27FC236}">
                <a16:creationId xmlns:a16="http://schemas.microsoft.com/office/drawing/2014/main" id="{01C14C31-15C1-8140-B993-BC2AE797A897}"/>
              </a:ext>
            </a:extLst>
          </p:cNvPr>
          <p:cNvSpPr/>
          <p:nvPr userDrawn="1"/>
        </p:nvSpPr>
        <p:spPr>
          <a:xfrm>
            <a:off x="5219700" y="8966200"/>
            <a:ext cx="2540000" cy="431800"/>
          </a:xfrm>
          <a:custGeom>
            <a:avLst/>
            <a:gdLst/>
            <a:ahLst/>
            <a:cxnLst/>
            <a:rect l="l" t="t" r="r" b="b"/>
            <a:pathLst>
              <a:path w="2540000" h="431800">
                <a:moveTo>
                  <a:pt x="0" y="431800"/>
                </a:moveTo>
                <a:lnTo>
                  <a:pt x="2540000" y="431800"/>
                </a:lnTo>
                <a:lnTo>
                  <a:pt x="2540000" y="0"/>
                </a:lnTo>
                <a:lnTo>
                  <a:pt x="0" y="0"/>
                </a:lnTo>
                <a:lnTo>
                  <a:pt x="0" y="431800"/>
                </a:lnTo>
                <a:close/>
              </a:path>
            </a:pathLst>
          </a:custGeom>
          <a:solidFill>
            <a:srgbClr val="9A7FBA"/>
          </a:solidFill>
        </p:spPr>
        <p:txBody>
          <a:bodyPr wrap="square" lIns="0" tIns="0" rIns="0" bIns="0" rtlCol="0"/>
          <a:lstStyle/>
          <a:p>
            <a:endParaRPr dirty="0"/>
          </a:p>
        </p:txBody>
      </p:sp>
      <p:sp>
        <p:nvSpPr>
          <p:cNvPr id="30" name="object 14">
            <a:extLst>
              <a:ext uri="{FF2B5EF4-FFF2-40B4-BE49-F238E27FC236}">
                <a16:creationId xmlns:a16="http://schemas.microsoft.com/office/drawing/2014/main" id="{3ED7541A-1EBB-CA41-9A44-C115DF90474B}"/>
              </a:ext>
            </a:extLst>
          </p:cNvPr>
          <p:cNvSpPr/>
          <p:nvPr userDrawn="1"/>
        </p:nvSpPr>
        <p:spPr>
          <a:xfrm>
            <a:off x="7842250" y="8966200"/>
            <a:ext cx="2540000" cy="431800"/>
          </a:xfrm>
          <a:custGeom>
            <a:avLst/>
            <a:gdLst/>
            <a:ahLst/>
            <a:cxnLst/>
            <a:rect l="l" t="t" r="r" b="b"/>
            <a:pathLst>
              <a:path w="2540000" h="431800">
                <a:moveTo>
                  <a:pt x="0" y="431800"/>
                </a:moveTo>
                <a:lnTo>
                  <a:pt x="2540000" y="431800"/>
                </a:lnTo>
                <a:lnTo>
                  <a:pt x="2540000" y="0"/>
                </a:lnTo>
                <a:lnTo>
                  <a:pt x="0" y="0"/>
                </a:lnTo>
                <a:lnTo>
                  <a:pt x="0" y="431800"/>
                </a:lnTo>
                <a:close/>
              </a:path>
            </a:pathLst>
          </a:custGeom>
          <a:solidFill>
            <a:srgbClr val="9A7FBA"/>
          </a:solidFill>
        </p:spPr>
        <p:txBody>
          <a:bodyPr wrap="square" lIns="0" tIns="0" rIns="0" bIns="0" rtlCol="0"/>
          <a:lstStyle/>
          <a:p>
            <a:endParaRPr/>
          </a:p>
        </p:txBody>
      </p:sp>
      <p:sp>
        <p:nvSpPr>
          <p:cNvPr id="31" name="object 15">
            <a:extLst>
              <a:ext uri="{FF2B5EF4-FFF2-40B4-BE49-F238E27FC236}">
                <a16:creationId xmlns:a16="http://schemas.microsoft.com/office/drawing/2014/main" id="{576E0FA5-892B-C14F-B28C-2E4638C3E579}"/>
              </a:ext>
            </a:extLst>
          </p:cNvPr>
          <p:cNvSpPr/>
          <p:nvPr userDrawn="1"/>
        </p:nvSpPr>
        <p:spPr>
          <a:xfrm>
            <a:off x="10464800" y="8966200"/>
            <a:ext cx="2540000" cy="431800"/>
          </a:xfrm>
          <a:custGeom>
            <a:avLst/>
            <a:gdLst/>
            <a:ahLst/>
            <a:cxnLst/>
            <a:rect l="l" t="t" r="r" b="b"/>
            <a:pathLst>
              <a:path w="2540000" h="431800">
                <a:moveTo>
                  <a:pt x="0" y="431800"/>
                </a:moveTo>
                <a:lnTo>
                  <a:pt x="2540000" y="431800"/>
                </a:lnTo>
                <a:lnTo>
                  <a:pt x="2540000" y="0"/>
                </a:lnTo>
                <a:lnTo>
                  <a:pt x="0" y="0"/>
                </a:lnTo>
                <a:lnTo>
                  <a:pt x="0" y="431800"/>
                </a:lnTo>
                <a:close/>
              </a:path>
            </a:pathLst>
          </a:custGeom>
          <a:solidFill>
            <a:srgbClr val="6077BA"/>
          </a:solidFill>
        </p:spPr>
        <p:txBody>
          <a:bodyPr wrap="square" lIns="0" tIns="0" rIns="0" bIns="0" rtlCol="0"/>
          <a:lstStyle/>
          <a:p>
            <a:endParaRPr/>
          </a:p>
        </p:txBody>
      </p:sp>
      <p:sp>
        <p:nvSpPr>
          <p:cNvPr id="32" name="object 26">
            <a:extLst>
              <a:ext uri="{FF2B5EF4-FFF2-40B4-BE49-F238E27FC236}">
                <a16:creationId xmlns:a16="http://schemas.microsoft.com/office/drawing/2014/main" id="{EB17C6BB-D37D-D74F-817B-5BCE886C6489}"/>
              </a:ext>
            </a:extLst>
          </p:cNvPr>
          <p:cNvSpPr txBox="1"/>
          <p:nvPr userDrawn="1"/>
        </p:nvSpPr>
        <p:spPr>
          <a:xfrm>
            <a:off x="680720" y="9059516"/>
            <a:ext cx="1153160" cy="303530"/>
          </a:xfrm>
          <a:prstGeom prst="rect">
            <a:avLst/>
          </a:prstGeom>
        </p:spPr>
        <p:txBody>
          <a:bodyPr vert="horz" wrap="square" lIns="0" tIns="12700" rIns="0" bIns="0" rtlCol="0">
            <a:spAutoFit/>
          </a:bodyPr>
          <a:lstStyle/>
          <a:p>
            <a:pPr marL="12700">
              <a:lnSpc>
                <a:spcPct val="100000"/>
              </a:lnSpc>
              <a:spcBef>
                <a:spcPts val="100"/>
              </a:spcBef>
            </a:pPr>
            <a:r>
              <a:rPr sz="1600" b="1" spc="114" dirty="0">
                <a:solidFill>
                  <a:srgbClr val="FFFFFF"/>
                </a:solidFill>
                <a:latin typeface="Avenir-Black"/>
                <a:cs typeface="Avenir-Black"/>
              </a:rPr>
              <a:t>YOUR</a:t>
            </a:r>
            <a:r>
              <a:rPr sz="1600" b="1" spc="235" dirty="0">
                <a:solidFill>
                  <a:srgbClr val="FFFFFF"/>
                </a:solidFill>
                <a:latin typeface="Avenir-Black"/>
                <a:cs typeface="Avenir-Black"/>
              </a:rPr>
              <a:t> </a:t>
            </a:r>
            <a:r>
              <a:rPr sz="1600" b="1" spc="105" dirty="0">
                <a:solidFill>
                  <a:srgbClr val="FFFFFF"/>
                </a:solidFill>
                <a:latin typeface="Avenir-Black"/>
                <a:cs typeface="Avenir-Black"/>
              </a:rPr>
              <a:t>AIR</a:t>
            </a:r>
            <a:endParaRPr sz="1600" dirty="0">
              <a:latin typeface="Avenir-Black"/>
              <a:cs typeface="Avenir-Black"/>
            </a:endParaRPr>
          </a:p>
        </p:txBody>
      </p:sp>
      <p:sp>
        <p:nvSpPr>
          <p:cNvPr id="33" name="object 27">
            <a:extLst>
              <a:ext uri="{FF2B5EF4-FFF2-40B4-BE49-F238E27FC236}">
                <a16:creationId xmlns:a16="http://schemas.microsoft.com/office/drawing/2014/main" id="{09610F68-AB28-0C4E-8A74-BA6CD798EF25}"/>
              </a:ext>
            </a:extLst>
          </p:cNvPr>
          <p:cNvSpPr txBox="1"/>
          <p:nvPr userDrawn="1"/>
        </p:nvSpPr>
        <p:spPr>
          <a:xfrm>
            <a:off x="2854960" y="9059516"/>
            <a:ext cx="2024380" cy="259045"/>
          </a:xfrm>
          <a:prstGeom prst="rect">
            <a:avLst/>
          </a:prstGeom>
        </p:spPr>
        <p:txBody>
          <a:bodyPr vert="horz" wrap="square" lIns="0" tIns="12700" rIns="0" bIns="0" rtlCol="0">
            <a:spAutoFit/>
          </a:bodyPr>
          <a:lstStyle/>
          <a:p>
            <a:pPr marL="12700">
              <a:lnSpc>
                <a:spcPct val="100000"/>
              </a:lnSpc>
              <a:spcBef>
                <a:spcPts val="100"/>
              </a:spcBef>
            </a:pPr>
            <a:r>
              <a:rPr sz="1600" b="1" spc="105" dirty="0">
                <a:solidFill>
                  <a:srgbClr val="FFFFFF"/>
                </a:solidFill>
                <a:latin typeface="Avenir-Black"/>
                <a:cs typeface="Avenir-Black"/>
              </a:rPr>
              <a:t>THE</a:t>
            </a:r>
            <a:r>
              <a:rPr sz="1600" b="1" spc="265" dirty="0">
                <a:solidFill>
                  <a:srgbClr val="FFFFFF"/>
                </a:solidFill>
                <a:latin typeface="Avenir-Black"/>
                <a:cs typeface="Avenir-Black"/>
              </a:rPr>
              <a:t> </a:t>
            </a:r>
            <a:r>
              <a:rPr sz="1600" b="1" spc="140" dirty="0">
                <a:solidFill>
                  <a:srgbClr val="FFFFFF"/>
                </a:solidFill>
                <a:latin typeface="Avenir-Black"/>
                <a:cs typeface="Avenir-Black"/>
              </a:rPr>
              <a:t>DIFFERENCE</a:t>
            </a:r>
            <a:r>
              <a:rPr lang="en-US" sz="1600" b="1" spc="140" dirty="0">
                <a:solidFill>
                  <a:srgbClr val="FFFFFF"/>
                </a:solidFill>
                <a:latin typeface="Avenir-Black"/>
                <a:cs typeface="Avenir-Black"/>
              </a:rPr>
              <a:t>   </a:t>
            </a:r>
            <a:endParaRPr sz="1600" dirty="0">
              <a:latin typeface="Avenir-Black"/>
              <a:cs typeface="Avenir-Black"/>
            </a:endParaRPr>
          </a:p>
        </p:txBody>
      </p:sp>
      <p:sp>
        <p:nvSpPr>
          <p:cNvPr id="35" name="object 29">
            <a:extLst>
              <a:ext uri="{FF2B5EF4-FFF2-40B4-BE49-F238E27FC236}">
                <a16:creationId xmlns:a16="http://schemas.microsoft.com/office/drawing/2014/main" id="{B08D1D1A-50B9-F941-983B-B81CC9002C4C}"/>
              </a:ext>
            </a:extLst>
          </p:cNvPr>
          <p:cNvSpPr txBox="1"/>
          <p:nvPr userDrawn="1"/>
        </p:nvSpPr>
        <p:spPr>
          <a:xfrm>
            <a:off x="8206105" y="9059516"/>
            <a:ext cx="1812289" cy="303530"/>
          </a:xfrm>
          <a:prstGeom prst="rect">
            <a:avLst/>
          </a:prstGeom>
        </p:spPr>
        <p:txBody>
          <a:bodyPr vert="horz" wrap="square" lIns="0" tIns="12700" rIns="0" bIns="0" rtlCol="0">
            <a:spAutoFit/>
          </a:bodyPr>
          <a:lstStyle/>
          <a:p>
            <a:pPr marL="12700">
              <a:lnSpc>
                <a:spcPct val="100000"/>
              </a:lnSpc>
              <a:spcBef>
                <a:spcPts val="100"/>
              </a:spcBef>
            </a:pPr>
            <a:r>
              <a:rPr sz="1600" b="1" spc="140" dirty="0">
                <a:solidFill>
                  <a:srgbClr val="FFFFFF"/>
                </a:solidFill>
                <a:latin typeface="Avenir-Black"/>
                <a:cs typeface="Avenir-Black"/>
              </a:rPr>
              <a:t>PERFORMANCE</a:t>
            </a:r>
            <a:endParaRPr sz="1600" dirty="0">
              <a:latin typeface="Avenir-Black"/>
              <a:cs typeface="Avenir-Black"/>
            </a:endParaRPr>
          </a:p>
        </p:txBody>
      </p:sp>
      <p:sp>
        <p:nvSpPr>
          <p:cNvPr id="36" name="object 30">
            <a:extLst>
              <a:ext uri="{FF2B5EF4-FFF2-40B4-BE49-F238E27FC236}">
                <a16:creationId xmlns:a16="http://schemas.microsoft.com/office/drawing/2014/main" id="{505FC21E-7AAE-564B-8EAC-FBBA04A5224A}"/>
              </a:ext>
            </a:extLst>
          </p:cNvPr>
          <p:cNvSpPr txBox="1"/>
          <p:nvPr userDrawn="1"/>
        </p:nvSpPr>
        <p:spPr>
          <a:xfrm>
            <a:off x="11099959" y="9059516"/>
            <a:ext cx="1273810" cy="303530"/>
          </a:xfrm>
          <a:prstGeom prst="rect">
            <a:avLst/>
          </a:prstGeom>
        </p:spPr>
        <p:txBody>
          <a:bodyPr vert="horz" wrap="square" lIns="0" tIns="12700" rIns="0" bIns="0" rtlCol="0">
            <a:spAutoFit/>
          </a:bodyPr>
          <a:lstStyle/>
          <a:p>
            <a:pPr marL="12700">
              <a:lnSpc>
                <a:spcPct val="100000"/>
              </a:lnSpc>
              <a:spcBef>
                <a:spcPts val="100"/>
              </a:spcBef>
            </a:pPr>
            <a:r>
              <a:rPr sz="1600" b="1" spc="135" dirty="0">
                <a:solidFill>
                  <a:srgbClr val="FFFFFF"/>
                </a:solidFill>
                <a:latin typeface="Avenir-Black"/>
                <a:cs typeface="Avenir-Black"/>
              </a:rPr>
              <a:t>PRODUCTS</a:t>
            </a:r>
            <a:endParaRPr sz="1600" dirty="0">
              <a:latin typeface="Avenir-Black"/>
              <a:cs typeface="Avenir-Black"/>
            </a:endParaRPr>
          </a:p>
        </p:txBody>
      </p:sp>
      <p:sp>
        <p:nvSpPr>
          <p:cNvPr id="2" name="object 28">
            <a:extLst>
              <a:ext uri="{FF2B5EF4-FFF2-40B4-BE49-F238E27FC236}">
                <a16:creationId xmlns:a16="http://schemas.microsoft.com/office/drawing/2014/main" id="{C1722963-7A62-63D8-FADA-32FD3C2E4F08}"/>
              </a:ext>
            </a:extLst>
          </p:cNvPr>
          <p:cNvSpPr txBox="1"/>
          <p:nvPr userDrawn="1"/>
        </p:nvSpPr>
        <p:spPr>
          <a:xfrm>
            <a:off x="5664200" y="9059516"/>
            <a:ext cx="1547019" cy="259045"/>
          </a:xfrm>
          <a:prstGeom prst="rect">
            <a:avLst/>
          </a:prstGeom>
        </p:spPr>
        <p:txBody>
          <a:bodyPr vert="horz" wrap="square" lIns="0" tIns="12700" rIns="0" bIns="0" rtlCol="0">
            <a:spAutoFit/>
          </a:bodyPr>
          <a:lstStyle/>
          <a:p>
            <a:pPr marL="12700">
              <a:lnSpc>
                <a:spcPct val="100000"/>
              </a:lnSpc>
              <a:spcBef>
                <a:spcPts val="100"/>
              </a:spcBef>
            </a:pPr>
            <a:r>
              <a:rPr lang="en-US" sz="1600" b="1" spc="160" dirty="0">
                <a:solidFill>
                  <a:srgbClr val="FFFFFF"/>
                </a:solidFill>
                <a:latin typeface="Avenir-Black"/>
                <a:cs typeface="Avenir-Black"/>
              </a:rPr>
              <a:t>CASE STUDY</a:t>
            </a:r>
            <a:endParaRPr sz="1600" dirty="0">
              <a:latin typeface="Avenir-Black"/>
              <a:cs typeface="Avenir-Black"/>
            </a:endParaRPr>
          </a:p>
        </p:txBody>
      </p:sp>
    </p:spTree>
    <p:extLst>
      <p:ext uri="{BB962C8B-B14F-4D97-AF65-F5344CB8AC3E}">
        <p14:creationId xmlns:p14="http://schemas.microsoft.com/office/powerpoint/2010/main" val="393885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sv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31900" y="1634547"/>
            <a:ext cx="10541000" cy="1055370"/>
          </a:xfrm>
          <a:prstGeom prst="rect">
            <a:avLst/>
          </a:prstGeom>
        </p:spPr>
        <p:txBody>
          <a:bodyPr wrap="square" lIns="0" tIns="0" rIns="0" bIns="0">
            <a:spAutoFit/>
          </a:bodyPr>
          <a:lstStyle>
            <a:lvl1pPr>
              <a:defRPr sz="3600" b="0" i="0">
                <a:solidFill>
                  <a:srgbClr val="748A96"/>
                </a:solidFill>
                <a:latin typeface="Avenir-Medium"/>
                <a:cs typeface="Avenir-Medium"/>
              </a:defRPr>
            </a:lvl1pPr>
          </a:lstStyle>
          <a:p>
            <a:endParaRPr dirty="0"/>
          </a:p>
        </p:txBody>
      </p:sp>
      <p:sp>
        <p:nvSpPr>
          <p:cNvPr id="3" name="Holder 3"/>
          <p:cNvSpPr>
            <a:spLocks noGrp="1"/>
          </p:cNvSpPr>
          <p:nvPr>
            <p:ph type="body" idx="1"/>
          </p:nvPr>
        </p:nvSpPr>
        <p:spPr>
          <a:xfrm>
            <a:off x="1257300" y="2235805"/>
            <a:ext cx="6708140" cy="4323080"/>
          </a:xfrm>
          <a:prstGeom prst="rect">
            <a:avLst/>
          </a:prstGeom>
        </p:spPr>
        <p:txBody>
          <a:bodyPr wrap="square" lIns="0" tIns="0" rIns="0" bIns="0">
            <a:spAutoFit/>
          </a:bodyPr>
          <a:lstStyle>
            <a:lvl1pPr>
              <a:defRPr sz="2400" b="0" i="0">
                <a:solidFill>
                  <a:srgbClr val="748A96"/>
                </a:solidFill>
                <a:latin typeface="Avenir-Roman"/>
                <a:cs typeface="Avenir-Roman"/>
              </a:defRPr>
            </a:lvl1pPr>
          </a:lstStyle>
          <a:p>
            <a:endParaRPr dirty="0"/>
          </a:p>
        </p:txBody>
      </p:sp>
      <p:sp>
        <p:nvSpPr>
          <p:cNvPr id="4" name="Holder 4"/>
          <p:cNvSpPr>
            <a:spLocks noGrp="1"/>
          </p:cNvSpPr>
          <p:nvPr>
            <p:ph type="ftr" sz="quarter" idx="5"/>
          </p:nvPr>
        </p:nvSpPr>
        <p:spPr>
          <a:xfrm>
            <a:off x="6106374" y="9043416"/>
            <a:ext cx="668020" cy="303529"/>
          </a:xfrm>
          <a:prstGeom prst="rect">
            <a:avLst/>
          </a:prstGeom>
        </p:spPr>
        <p:txBody>
          <a:bodyPr wrap="square" lIns="0" tIns="0" rIns="0" bIns="0">
            <a:spAutoFit/>
          </a:bodyPr>
          <a:lstStyle>
            <a:lvl1pPr>
              <a:defRPr sz="1600" b="1" i="0">
                <a:solidFill>
                  <a:schemeClr val="bg1"/>
                </a:solidFill>
                <a:latin typeface="Avenir-Black"/>
                <a:cs typeface="Avenir-Black"/>
              </a:defRPr>
            </a:lvl1pPr>
          </a:lstStyle>
          <a:p>
            <a:pPr marL="12700">
              <a:lnSpc>
                <a:spcPct val="100000"/>
              </a:lnSpc>
              <a:spcBef>
                <a:spcPts val="100"/>
              </a:spcBef>
            </a:pPr>
            <a:r>
              <a:rPr spc="120" dirty="0"/>
              <a:t>HEPA</a:t>
            </a:r>
            <a:r>
              <a:rPr spc="-315" dirty="0"/>
              <a:t> </a:t>
            </a:r>
          </a:p>
        </p:txBody>
      </p:sp>
      <p:sp>
        <p:nvSpPr>
          <p:cNvPr id="5" name="Holder 5"/>
          <p:cNvSpPr>
            <a:spLocks noGrp="1"/>
          </p:cNvSpPr>
          <p:nvPr>
            <p:ph type="dt" sz="half" idx="6"/>
          </p:nvPr>
        </p:nvSpPr>
        <p:spPr>
          <a:xfrm>
            <a:off x="8186570" y="9043416"/>
            <a:ext cx="1833245" cy="303529"/>
          </a:xfrm>
          <a:prstGeom prst="rect">
            <a:avLst/>
          </a:prstGeom>
        </p:spPr>
        <p:txBody>
          <a:bodyPr wrap="square" lIns="0" tIns="0" rIns="0" bIns="0">
            <a:spAutoFit/>
          </a:bodyPr>
          <a:lstStyle>
            <a:lvl1pPr>
              <a:defRPr sz="1600" b="1" i="0">
                <a:solidFill>
                  <a:schemeClr val="bg1"/>
                </a:solidFill>
                <a:latin typeface="Avenir-Black"/>
                <a:cs typeface="Avenir-Black"/>
              </a:defRPr>
            </a:lvl1pPr>
          </a:lstStyle>
          <a:p>
            <a:pPr marL="12700">
              <a:lnSpc>
                <a:spcPct val="100000"/>
              </a:lnSpc>
              <a:spcBef>
                <a:spcPts val="100"/>
              </a:spcBef>
            </a:pPr>
            <a:r>
              <a:rPr spc="145" dirty="0"/>
              <a:t>PERFORMANCE</a:t>
            </a:r>
            <a:r>
              <a:rPr spc="-315" dirty="0"/>
              <a:t> </a:t>
            </a:r>
          </a:p>
        </p:txBody>
      </p:sp>
      <p:sp>
        <p:nvSpPr>
          <p:cNvPr id="6" name="Holder 6"/>
          <p:cNvSpPr>
            <a:spLocks noGrp="1"/>
          </p:cNvSpPr>
          <p:nvPr>
            <p:ph type="sldNum" sz="quarter" idx="7"/>
          </p:nvPr>
        </p:nvSpPr>
        <p:spPr>
          <a:xfrm>
            <a:off x="9363456" y="9070848"/>
            <a:ext cx="2991104" cy="48768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
        <p:nvSpPr>
          <p:cNvPr id="9" name="Rectangle 8">
            <a:extLst>
              <a:ext uri="{FF2B5EF4-FFF2-40B4-BE49-F238E27FC236}">
                <a16:creationId xmlns:a16="http://schemas.microsoft.com/office/drawing/2014/main" id="{00E7D0B2-B4D0-CA4C-99AC-72274602344C}"/>
              </a:ext>
            </a:extLst>
          </p:cNvPr>
          <p:cNvSpPr/>
          <p:nvPr userDrawn="1"/>
        </p:nvSpPr>
        <p:spPr>
          <a:xfrm>
            <a:off x="0" y="0"/>
            <a:ext cx="13004800" cy="1219200"/>
          </a:xfrm>
          <a:prstGeom prst="rect">
            <a:avLst/>
          </a:prstGeom>
          <a:gradFill>
            <a:gsLst>
              <a:gs pos="0">
                <a:srgbClr val="6077BA"/>
              </a:gs>
              <a:gs pos="64000">
                <a:schemeClr val="accent1">
                  <a:lumMod val="45000"/>
                  <a:lumOff val="55000"/>
                </a:schemeClr>
              </a:gs>
              <a:gs pos="100000">
                <a:srgbClr val="9A7FBA"/>
              </a:gs>
            </a:gsLst>
            <a:lin ang="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41B1E66B-AEE8-9D45-AF54-C1AE22AF0AB4}"/>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31900" y="304800"/>
            <a:ext cx="3227070" cy="829247"/>
          </a:xfrm>
          <a:prstGeom prst="rect">
            <a:avLst/>
          </a:prstGeom>
        </p:spPr>
      </p:pic>
      <p:pic>
        <p:nvPicPr>
          <p:cNvPr id="11" name="Graphic 10">
            <a:extLst>
              <a:ext uri="{FF2B5EF4-FFF2-40B4-BE49-F238E27FC236}">
                <a16:creationId xmlns:a16="http://schemas.microsoft.com/office/drawing/2014/main" id="{F33F92C0-5142-7C47-8437-82DA10B3AD23}"/>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741400" y="7848600"/>
            <a:ext cx="2736850" cy="703277"/>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5" r:id="rId2"/>
    <p:sldLayoutId id="2147483663" r:id="rId3"/>
    <p:sldLayoutId id="2147483666" r:id="rId4"/>
    <p:sldLayoutId id="2147483667" r:id="rId5"/>
    <p:sldLayoutId id="214748366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20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0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1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219.png"/><Relationship Id="rId13" Type="http://schemas.openxmlformats.org/officeDocument/2006/relationships/image" Target="../media/image224.png"/><Relationship Id="rId3" Type="http://schemas.openxmlformats.org/officeDocument/2006/relationships/image" Target="../media/image214.png"/><Relationship Id="rId7" Type="http://schemas.openxmlformats.org/officeDocument/2006/relationships/image" Target="../media/image218.png"/><Relationship Id="rId12" Type="http://schemas.openxmlformats.org/officeDocument/2006/relationships/image" Target="../media/image223.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17.png"/><Relationship Id="rId11" Type="http://schemas.openxmlformats.org/officeDocument/2006/relationships/image" Target="../media/image222.png"/><Relationship Id="rId5" Type="http://schemas.openxmlformats.org/officeDocument/2006/relationships/image" Target="../media/image216.png"/><Relationship Id="rId10" Type="http://schemas.openxmlformats.org/officeDocument/2006/relationships/image" Target="../media/image221.png"/><Relationship Id="rId4" Type="http://schemas.openxmlformats.org/officeDocument/2006/relationships/image" Target="../media/image215.png"/><Relationship Id="rId9" Type="http://schemas.openxmlformats.org/officeDocument/2006/relationships/image" Target="../media/image220.png"/><Relationship Id="rId14" Type="http://schemas.openxmlformats.org/officeDocument/2006/relationships/image" Target="../media/image225.png"/></Relationships>
</file>

<file path=ppt/slides/_rels/slide25.xml.rels><?xml version="1.0" encoding="UTF-8" standalone="yes"?>
<Relationships xmlns="http://schemas.openxmlformats.org/package/2006/relationships"><Relationship Id="rId3" Type="http://schemas.openxmlformats.org/officeDocument/2006/relationships/image" Target="../media/image227.png"/><Relationship Id="rId2" Type="http://schemas.openxmlformats.org/officeDocument/2006/relationships/image" Target="../media/image226.png"/><Relationship Id="rId1" Type="http://schemas.openxmlformats.org/officeDocument/2006/relationships/slideLayout" Target="../slideLayouts/slideLayout4.xml"/><Relationship Id="rId5" Type="http://schemas.openxmlformats.org/officeDocument/2006/relationships/image" Target="../media/image229.tiff"/><Relationship Id="rId4" Type="http://schemas.openxmlformats.org/officeDocument/2006/relationships/image" Target="../media/image228.png"/></Relationships>
</file>

<file path=ppt/slides/_rels/slide26.xml.rels><?xml version="1.0" encoding="UTF-8" standalone="yes"?>
<Relationships xmlns="http://schemas.openxmlformats.org/package/2006/relationships"><Relationship Id="rId3" Type="http://schemas.openxmlformats.org/officeDocument/2006/relationships/image" Target="../media/image230.jpe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32.jpeg"/><Relationship Id="rId4" Type="http://schemas.openxmlformats.org/officeDocument/2006/relationships/image" Target="../media/image231.jpeg"/></Relationships>
</file>

<file path=ppt/slides/_rels/slide27.xml.rels><?xml version="1.0" encoding="UTF-8" standalone="yes"?>
<Relationships xmlns="http://schemas.openxmlformats.org/package/2006/relationships"><Relationship Id="rId3" Type="http://schemas.openxmlformats.org/officeDocument/2006/relationships/image" Target="../media/image233.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35.png"/><Relationship Id="rId4" Type="http://schemas.openxmlformats.org/officeDocument/2006/relationships/image" Target="../media/image234.jpeg"/></Relationships>
</file>

<file path=ppt/slides/_rels/slide2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17" Type="http://schemas.openxmlformats.org/officeDocument/2006/relationships/image" Target="../media/image126.png"/><Relationship Id="rId21" Type="http://schemas.openxmlformats.org/officeDocument/2006/relationships/image" Target="../media/image30.png"/><Relationship Id="rId42" Type="http://schemas.openxmlformats.org/officeDocument/2006/relationships/image" Target="../media/image51.png"/><Relationship Id="rId63" Type="http://schemas.openxmlformats.org/officeDocument/2006/relationships/image" Target="../media/image72.png"/><Relationship Id="rId84" Type="http://schemas.openxmlformats.org/officeDocument/2006/relationships/image" Target="../media/image93.png"/><Relationship Id="rId138" Type="http://schemas.openxmlformats.org/officeDocument/2006/relationships/image" Target="../media/image147.png"/><Relationship Id="rId159" Type="http://schemas.openxmlformats.org/officeDocument/2006/relationships/image" Target="../media/image168.png"/><Relationship Id="rId170" Type="http://schemas.openxmlformats.org/officeDocument/2006/relationships/image" Target="../media/image179.png"/><Relationship Id="rId191" Type="http://schemas.openxmlformats.org/officeDocument/2006/relationships/image" Target="../media/image200.png"/><Relationship Id="rId107" Type="http://schemas.openxmlformats.org/officeDocument/2006/relationships/image" Target="../media/image116.png"/><Relationship Id="rId11" Type="http://schemas.openxmlformats.org/officeDocument/2006/relationships/image" Target="../media/image20.png"/><Relationship Id="rId32" Type="http://schemas.openxmlformats.org/officeDocument/2006/relationships/image" Target="../media/image41.png"/><Relationship Id="rId53" Type="http://schemas.openxmlformats.org/officeDocument/2006/relationships/image" Target="../media/image62.png"/><Relationship Id="rId74" Type="http://schemas.openxmlformats.org/officeDocument/2006/relationships/image" Target="../media/image83.png"/><Relationship Id="rId128" Type="http://schemas.openxmlformats.org/officeDocument/2006/relationships/image" Target="../media/image137.png"/><Relationship Id="rId149" Type="http://schemas.openxmlformats.org/officeDocument/2006/relationships/image" Target="../media/image158.png"/><Relationship Id="rId5" Type="http://schemas.openxmlformats.org/officeDocument/2006/relationships/image" Target="../media/image14.png"/><Relationship Id="rId95" Type="http://schemas.openxmlformats.org/officeDocument/2006/relationships/image" Target="../media/image104.png"/><Relationship Id="rId160" Type="http://schemas.openxmlformats.org/officeDocument/2006/relationships/image" Target="../media/image169.png"/><Relationship Id="rId181" Type="http://schemas.openxmlformats.org/officeDocument/2006/relationships/image" Target="../media/image190.png"/><Relationship Id="rId22" Type="http://schemas.openxmlformats.org/officeDocument/2006/relationships/image" Target="../media/image31.png"/><Relationship Id="rId43" Type="http://schemas.openxmlformats.org/officeDocument/2006/relationships/image" Target="../media/image52.png"/><Relationship Id="rId64" Type="http://schemas.openxmlformats.org/officeDocument/2006/relationships/image" Target="../media/image73.png"/><Relationship Id="rId118" Type="http://schemas.openxmlformats.org/officeDocument/2006/relationships/image" Target="../media/image127.png"/><Relationship Id="rId139" Type="http://schemas.openxmlformats.org/officeDocument/2006/relationships/image" Target="../media/image148.png"/><Relationship Id="rId85" Type="http://schemas.openxmlformats.org/officeDocument/2006/relationships/image" Target="../media/image94.png"/><Relationship Id="rId150" Type="http://schemas.openxmlformats.org/officeDocument/2006/relationships/image" Target="../media/image159.png"/><Relationship Id="rId171" Type="http://schemas.openxmlformats.org/officeDocument/2006/relationships/image" Target="../media/image180.png"/><Relationship Id="rId192" Type="http://schemas.openxmlformats.org/officeDocument/2006/relationships/image" Target="../media/image201.png"/><Relationship Id="rId12" Type="http://schemas.openxmlformats.org/officeDocument/2006/relationships/image" Target="../media/image21.png"/><Relationship Id="rId33" Type="http://schemas.openxmlformats.org/officeDocument/2006/relationships/image" Target="../media/image42.png"/><Relationship Id="rId108" Type="http://schemas.openxmlformats.org/officeDocument/2006/relationships/image" Target="../media/image117.png"/><Relationship Id="rId129" Type="http://schemas.openxmlformats.org/officeDocument/2006/relationships/image" Target="../media/image138.png"/><Relationship Id="rId54" Type="http://schemas.openxmlformats.org/officeDocument/2006/relationships/image" Target="../media/image63.png"/><Relationship Id="rId75" Type="http://schemas.openxmlformats.org/officeDocument/2006/relationships/image" Target="../media/image84.png"/><Relationship Id="rId96" Type="http://schemas.openxmlformats.org/officeDocument/2006/relationships/image" Target="../media/image105.png"/><Relationship Id="rId140" Type="http://schemas.openxmlformats.org/officeDocument/2006/relationships/image" Target="../media/image149.png"/><Relationship Id="rId161" Type="http://schemas.openxmlformats.org/officeDocument/2006/relationships/image" Target="../media/image170.png"/><Relationship Id="rId182" Type="http://schemas.openxmlformats.org/officeDocument/2006/relationships/image" Target="../media/image191.png"/><Relationship Id="rId6" Type="http://schemas.openxmlformats.org/officeDocument/2006/relationships/image" Target="../media/image15.png"/><Relationship Id="rId23" Type="http://schemas.openxmlformats.org/officeDocument/2006/relationships/image" Target="../media/image32.png"/><Relationship Id="rId119" Type="http://schemas.openxmlformats.org/officeDocument/2006/relationships/image" Target="../media/image128.png"/><Relationship Id="rId44" Type="http://schemas.openxmlformats.org/officeDocument/2006/relationships/image" Target="../media/image53.png"/><Relationship Id="rId65" Type="http://schemas.openxmlformats.org/officeDocument/2006/relationships/image" Target="../media/image74.png"/><Relationship Id="rId86" Type="http://schemas.openxmlformats.org/officeDocument/2006/relationships/image" Target="../media/image95.png"/><Relationship Id="rId130" Type="http://schemas.openxmlformats.org/officeDocument/2006/relationships/image" Target="../media/image139.png"/><Relationship Id="rId151" Type="http://schemas.openxmlformats.org/officeDocument/2006/relationships/image" Target="../media/image160.png"/><Relationship Id="rId172" Type="http://schemas.openxmlformats.org/officeDocument/2006/relationships/image" Target="../media/image181.png"/><Relationship Id="rId193" Type="http://schemas.openxmlformats.org/officeDocument/2006/relationships/image" Target="../media/image9.png"/><Relationship Id="rId13" Type="http://schemas.openxmlformats.org/officeDocument/2006/relationships/image" Target="../media/image22.png"/><Relationship Id="rId109" Type="http://schemas.openxmlformats.org/officeDocument/2006/relationships/image" Target="../media/image118.png"/><Relationship Id="rId34" Type="http://schemas.openxmlformats.org/officeDocument/2006/relationships/image" Target="../media/image43.png"/><Relationship Id="rId50" Type="http://schemas.openxmlformats.org/officeDocument/2006/relationships/image" Target="../media/image59.png"/><Relationship Id="rId55" Type="http://schemas.openxmlformats.org/officeDocument/2006/relationships/image" Target="../media/image64.png"/><Relationship Id="rId76" Type="http://schemas.openxmlformats.org/officeDocument/2006/relationships/image" Target="../media/image85.png"/><Relationship Id="rId97" Type="http://schemas.openxmlformats.org/officeDocument/2006/relationships/image" Target="../media/image106.png"/><Relationship Id="rId104" Type="http://schemas.openxmlformats.org/officeDocument/2006/relationships/image" Target="../media/image113.png"/><Relationship Id="rId120" Type="http://schemas.openxmlformats.org/officeDocument/2006/relationships/image" Target="../media/image129.png"/><Relationship Id="rId125" Type="http://schemas.openxmlformats.org/officeDocument/2006/relationships/image" Target="../media/image134.png"/><Relationship Id="rId141" Type="http://schemas.openxmlformats.org/officeDocument/2006/relationships/image" Target="../media/image150.png"/><Relationship Id="rId146" Type="http://schemas.openxmlformats.org/officeDocument/2006/relationships/image" Target="../media/image155.png"/><Relationship Id="rId167" Type="http://schemas.openxmlformats.org/officeDocument/2006/relationships/image" Target="../media/image176.png"/><Relationship Id="rId188" Type="http://schemas.openxmlformats.org/officeDocument/2006/relationships/image" Target="../media/image197.png"/><Relationship Id="rId7" Type="http://schemas.openxmlformats.org/officeDocument/2006/relationships/image" Target="../media/image16.png"/><Relationship Id="rId71" Type="http://schemas.openxmlformats.org/officeDocument/2006/relationships/image" Target="../media/image80.png"/><Relationship Id="rId92" Type="http://schemas.openxmlformats.org/officeDocument/2006/relationships/image" Target="../media/image101.png"/><Relationship Id="rId162" Type="http://schemas.openxmlformats.org/officeDocument/2006/relationships/image" Target="../media/image171.png"/><Relationship Id="rId183" Type="http://schemas.openxmlformats.org/officeDocument/2006/relationships/image" Target="../media/image192.png"/><Relationship Id="rId2" Type="http://schemas.openxmlformats.org/officeDocument/2006/relationships/image" Target="../media/image11.png"/><Relationship Id="rId29" Type="http://schemas.openxmlformats.org/officeDocument/2006/relationships/image" Target="../media/image38.png"/><Relationship Id="rId24" Type="http://schemas.openxmlformats.org/officeDocument/2006/relationships/image" Target="../media/image33.png"/><Relationship Id="rId40" Type="http://schemas.openxmlformats.org/officeDocument/2006/relationships/image" Target="../media/image49.png"/><Relationship Id="rId45" Type="http://schemas.openxmlformats.org/officeDocument/2006/relationships/image" Target="../media/image54.png"/><Relationship Id="rId66" Type="http://schemas.openxmlformats.org/officeDocument/2006/relationships/image" Target="../media/image75.png"/><Relationship Id="rId87" Type="http://schemas.openxmlformats.org/officeDocument/2006/relationships/image" Target="../media/image96.png"/><Relationship Id="rId110" Type="http://schemas.openxmlformats.org/officeDocument/2006/relationships/image" Target="../media/image119.png"/><Relationship Id="rId115" Type="http://schemas.openxmlformats.org/officeDocument/2006/relationships/image" Target="../media/image124.png"/><Relationship Id="rId131" Type="http://schemas.openxmlformats.org/officeDocument/2006/relationships/image" Target="../media/image140.png"/><Relationship Id="rId136" Type="http://schemas.openxmlformats.org/officeDocument/2006/relationships/image" Target="../media/image145.png"/><Relationship Id="rId157" Type="http://schemas.openxmlformats.org/officeDocument/2006/relationships/image" Target="../media/image166.png"/><Relationship Id="rId178" Type="http://schemas.openxmlformats.org/officeDocument/2006/relationships/image" Target="../media/image187.png"/><Relationship Id="rId61" Type="http://schemas.openxmlformats.org/officeDocument/2006/relationships/image" Target="../media/image70.png"/><Relationship Id="rId82" Type="http://schemas.openxmlformats.org/officeDocument/2006/relationships/image" Target="../media/image91.png"/><Relationship Id="rId152" Type="http://schemas.openxmlformats.org/officeDocument/2006/relationships/image" Target="../media/image161.png"/><Relationship Id="rId173" Type="http://schemas.openxmlformats.org/officeDocument/2006/relationships/image" Target="../media/image182.png"/><Relationship Id="rId19" Type="http://schemas.openxmlformats.org/officeDocument/2006/relationships/image" Target="../media/image28.png"/><Relationship Id="rId14" Type="http://schemas.openxmlformats.org/officeDocument/2006/relationships/image" Target="../media/image23.png"/><Relationship Id="rId30" Type="http://schemas.openxmlformats.org/officeDocument/2006/relationships/image" Target="../media/image39.png"/><Relationship Id="rId35" Type="http://schemas.openxmlformats.org/officeDocument/2006/relationships/image" Target="../media/image44.png"/><Relationship Id="rId56" Type="http://schemas.openxmlformats.org/officeDocument/2006/relationships/image" Target="../media/image65.png"/><Relationship Id="rId77" Type="http://schemas.openxmlformats.org/officeDocument/2006/relationships/image" Target="../media/image86.png"/><Relationship Id="rId100" Type="http://schemas.openxmlformats.org/officeDocument/2006/relationships/image" Target="../media/image109.png"/><Relationship Id="rId105" Type="http://schemas.openxmlformats.org/officeDocument/2006/relationships/image" Target="../media/image114.png"/><Relationship Id="rId126" Type="http://schemas.openxmlformats.org/officeDocument/2006/relationships/image" Target="../media/image135.png"/><Relationship Id="rId147" Type="http://schemas.openxmlformats.org/officeDocument/2006/relationships/image" Target="../media/image156.png"/><Relationship Id="rId168" Type="http://schemas.openxmlformats.org/officeDocument/2006/relationships/image" Target="../media/image177.png"/><Relationship Id="rId8" Type="http://schemas.openxmlformats.org/officeDocument/2006/relationships/image" Target="../media/image17.png"/><Relationship Id="rId51" Type="http://schemas.openxmlformats.org/officeDocument/2006/relationships/image" Target="../media/image60.png"/><Relationship Id="rId72" Type="http://schemas.openxmlformats.org/officeDocument/2006/relationships/image" Target="../media/image81.png"/><Relationship Id="rId93" Type="http://schemas.openxmlformats.org/officeDocument/2006/relationships/image" Target="../media/image102.png"/><Relationship Id="rId98" Type="http://schemas.openxmlformats.org/officeDocument/2006/relationships/image" Target="../media/image107.png"/><Relationship Id="rId121" Type="http://schemas.openxmlformats.org/officeDocument/2006/relationships/image" Target="../media/image130.png"/><Relationship Id="rId142" Type="http://schemas.openxmlformats.org/officeDocument/2006/relationships/image" Target="../media/image151.png"/><Relationship Id="rId163" Type="http://schemas.openxmlformats.org/officeDocument/2006/relationships/image" Target="../media/image172.png"/><Relationship Id="rId184" Type="http://schemas.openxmlformats.org/officeDocument/2006/relationships/image" Target="../media/image193.png"/><Relationship Id="rId189" Type="http://schemas.openxmlformats.org/officeDocument/2006/relationships/image" Target="../media/image198.png"/><Relationship Id="rId3" Type="http://schemas.openxmlformats.org/officeDocument/2006/relationships/image" Target="../media/image12.png"/><Relationship Id="rId25" Type="http://schemas.openxmlformats.org/officeDocument/2006/relationships/image" Target="../media/image34.png"/><Relationship Id="rId46" Type="http://schemas.openxmlformats.org/officeDocument/2006/relationships/image" Target="../media/image55.png"/><Relationship Id="rId67" Type="http://schemas.openxmlformats.org/officeDocument/2006/relationships/image" Target="../media/image76.png"/><Relationship Id="rId116" Type="http://schemas.openxmlformats.org/officeDocument/2006/relationships/image" Target="../media/image125.png"/><Relationship Id="rId137" Type="http://schemas.openxmlformats.org/officeDocument/2006/relationships/image" Target="../media/image146.png"/><Relationship Id="rId158" Type="http://schemas.openxmlformats.org/officeDocument/2006/relationships/image" Target="../media/image167.png"/><Relationship Id="rId20" Type="http://schemas.openxmlformats.org/officeDocument/2006/relationships/image" Target="../media/image29.png"/><Relationship Id="rId41" Type="http://schemas.openxmlformats.org/officeDocument/2006/relationships/image" Target="../media/image50.png"/><Relationship Id="rId62" Type="http://schemas.openxmlformats.org/officeDocument/2006/relationships/image" Target="../media/image71.png"/><Relationship Id="rId83" Type="http://schemas.openxmlformats.org/officeDocument/2006/relationships/image" Target="../media/image92.png"/><Relationship Id="rId88" Type="http://schemas.openxmlformats.org/officeDocument/2006/relationships/image" Target="../media/image97.png"/><Relationship Id="rId111" Type="http://schemas.openxmlformats.org/officeDocument/2006/relationships/image" Target="../media/image120.png"/><Relationship Id="rId132" Type="http://schemas.openxmlformats.org/officeDocument/2006/relationships/image" Target="../media/image141.png"/><Relationship Id="rId153" Type="http://schemas.openxmlformats.org/officeDocument/2006/relationships/image" Target="../media/image162.png"/><Relationship Id="rId174" Type="http://schemas.openxmlformats.org/officeDocument/2006/relationships/image" Target="../media/image183.png"/><Relationship Id="rId179" Type="http://schemas.openxmlformats.org/officeDocument/2006/relationships/image" Target="../media/image188.png"/><Relationship Id="rId190" Type="http://schemas.openxmlformats.org/officeDocument/2006/relationships/image" Target="../media/image199.png"/><Relationship Id="rId15" Type="http://schemas.openxmlformats.org/officeDocument/2006/relationships/image" Target="../media/image24.png"/><Relationship Id="rId36" Type="http://schemas.openxmlformats.org/officeDocument/2006/relationships/image" Target="../media/image45.png"/><Relationship Id="rId57" Type="http://schemas.openxmlformats.org/officeDocument/2006/relationships/image" Target="../media/image66.png"/><Relationship Id="rId106" Type="http://schemas.openxmlformats.org/officeDocument/2006/relationships/image" Target="../media/image115.png"/><Relationship Id="rId127" Type="http://schemas.openxmlformats.org/officeDocument/2006/relationships/image" Target="../media/image136.png"/><Relationship Id="rId10" Type="http://schemas.openxmlformats.org/officeDocument/2006/relationships/image" Target="../media/image19.png"/><Relationship Id="rId31" Type="http://schemas.openxmlformats.org/officeDocument/2006/relationships/image" Target="../media/image40.png"/><Relationship Id="rId52" Type="http://schemas.openxmlformats.org/officeDocument/2006/relationships/image" Target="../media/image61.png"/><Relationship Id="rId73" Type="http://schemas.openxmlformats.org/officeDocument/2006/relationships/image" Target="../media/image82.png"/><Relationship Id="rId78" Type="http://schemas.openxmlformats.org/officeDocument/2006/relationships/image" Target="../media/image87.png"/><Relationship Id="rId94" Type="http://schemas.openxmlformats.org/officeDocument/2006/relationships/image" Target="../media/image103.png"/><Relationship Id="rId99" Type="http://schemas.openxmlformats.org/officeDocument/2006/relationships/image" Target="../media/image108.png"/><Relationship Id="rId101" Type="http://schemas.openxmlformats.org/officeDocument/2006/relationships/image" Target="../media/image110.png"/><Relationship Id="rId122" Type="http://schemas.openxmlformats.org/officeDocument/2006/relationships/image" Target="../media/image131.png"/><Relationship Id="rId143" Type="http://schemas.openxmlformats.org/officeDocument/2006/relationships/image" Target="../media/image152.png"/><Relationship Id="rId148" Type="http://schemas.openxmlformats.org/officeDocument/2006/relationships/image" Target="../media/image157.png"/><Relationship Id="rId164" Type="http://schemas.openxmlformats.org/officeDocument/2006/relationships/image" Target="../media/image173.png"/><Relationship Id="rId169" Type="http://schemas.openxmlformats.org/officeDocument/2006/relationships/image" Target="../media/image178.png"/><Relationship Id="rId185" Type="http://schemas.openxmlformats.org/officeDocument/2006/relationships/image" Target="../media/image194.png"/><Relationship Id="rId4" Type="http://schemas.openxmlformats.org/officeDocument/2006/relationships/image" Target="../media/image13.png"/><Relationship Id="rId9" Type="http://schemas.openxmlformats.org/officeDocument/2006/relationships/image" Target="../media/image18.png"/><Relationship Id="rId180" Type="http://schemas.openxmlformats.org/officeDocument/2006/relationships/image" Target="../media/image189.png"/><Relationship Id="rId26" Type="http://schemas.openxmlformats.org/officeDocument/2006/relationships/image" Target="../media/image35.png"/><Relationship Id="rId47" Type="http://schemas.openxmlformats.org/officeDocument/2006/relationships/image" Target="../media/image56.png"/><Relationship Id="rId68" Type="http://schemas.openxmlformats.org/officeDocument/2006/relationships/image" Target="../media/image77.png"/><Relationship Id="rId89" Type="http://schemas.openxmlformats.org/officeDocument/2006/relationships/image" Target="../media/image98.png"/><Relationship Id="rId112" Type="http://schemas.openxmlformats.org/officeDocument/2006/relationships/image" Target="../media/image121.png"/><Relationship Id="rId133" Type="http://schemas.openxmlformats.org/officeDocument/2006/relationships/image" Target="../media/image142.png"/><Relationship Id="rId154" Type="http://schemas.openxmlformats.org/officeDocument/2006/relationships/image" Target="../media/image163.png"/><Relationship Id="rId175" Type="http://schemas.openxmlformats.org/officeDocument/2006/relationships/image" Target="../media/image184.png"/><Relationship Id="rId16" Type="http://schemas.openxmlformats.org/officeDocument/2006/relationships/image" Target="../media/image25.png"/><Relationship Id="rId37" Type="http://schemas.openxmlformats.org/officeDocument/2006/relationships/image" Target="../media/image46.png"/><Relationship Id="rId58" Type="http://schemas.openxmlformats.org/officeDocument/2006/relationships/image" Target="../media/image67.png"/><Relationship Id="rId79" Type="http://schemas.openxmlformats.org/officeDocument/2006/relationships/image" Target="../media/image88.png"/><Relationship Id="rId102" Type="http://schemas.openxmlformats.org/officeDocument/2006/relationships/image" Target="../media/image111.png"/><Relationship Id="rId123" Type="http://schemas.openxmlformats.org/officeDocument/2006/relationships/image" Target="../media/image132.png"/><Relationship Id="rId144" Type="http://schemas.openxmlformats.org/officeDocument/2006/relationships/image" Target="../media/image153.png"/><Relationship Id="rId90" Type="http://schemas.openxmlformats.org/officeDocument/2006/relationships/image" Target="../media/image99.png"/><Relationship Id="rId165" Type="http://schemas.openxmlformats.org/officeDocument/2006/relationships/image" Target="../media/image174.png"/><Relationship Id="rId186" Type="http://schemas.openxmlformats.org/officeDocument/2006/relationships/image" Target="../media/image195.png"/><Relationship Id="rId27" Type="http://schemas.openxmlformats.org/officeDocument/2006/relationships/image" Target="../media/image36.png"/><Relationship Id="rId48" Type="http://schemas.openxmlformats.org/officeDocument/2006/relationships/image" Target="../media/image57.png"/><Relationship Id="rId69" Type="http://schemas.openxmlformats.org/officeDocument/2006/relationships/image" Target="../media/image78.png"/><Relationship Id="rId113" Type="http://schemas.openxmlformats.org/officeDocument/2006/relationships/image" Target="../media/image122.png"/><Relationship Id="rId134" Type="http://schemas.openxmlformats.org/officeDocument/2006/relationships/image" Target="../media/image143.png"/><Relationship Id="rId80" Type="http://schemas.openxmlformats.org/officeDocument/2006/relationships/image" Target="../media/image89.png"/><Relationship Id="rId155" Type="http://schemas.openxmlformats.org/officeDocument/2006/relationships/image" Target="../media/image164.png"/><Relationship Id="rId176" Type="http://schemas.openxmlformats.org/officeDocument/2006/relationships/image" Target="../media/image185.png"/><Relationship Id="rId17" Type="http://schemas.openxmlformats.org/officeDocument/2006/relationships/image" Target="../media/image26.png"/><Relationship Id="rId38" Type="http://schemas.openxmlformats.org/officeDocument/2006/relationships/image" Target="../media/image47.png"/><Relationship Id="rId59" Type="http://schemas.openxmlformats.org/officeDocument/2006/relationships/image" Target="../media/image68.png"/><Relationship Id="rId103" Type="http://schemas.openxmlformats.org/officeDocument/2006/relationships/image" Target="../media/image112.png"/><Relationship Id="rId124" Type="http://schemas.openxmlformats.org/officeDocument/2006/relationships/image" Target="../media/image133.png"/><Relationship Id="rId70" Type="http://schemas.openxmlformats.org/officeDocument/2006/relationships/image" Target="../media/image79.png"/><Relationship Id="rId91" Type="http://schemas.openxmlformats.org/officeDocument/2006/relationships/image" Target="../media/image100.png"/><Relationship Id="rId145" Type="http://schemas.openxmlformats.org/officeDocument/2006/relationships/image" Target="../media/image154.png"/><Relationship Id="rId166" Type="http://schemas.openxmlformats.org/officeDocument/2006/relationships/image" Target="../media/image175.png"/><Relationship Id="rId187" Type="http://schemas.openxmlformats.org/officeDocument/2006/relationships/image" Target="../media/image196.png"/><Relationship Id="rId1" Type="http://schemas.openxmlformats.org/officeDocument/2006/relationships/slideLayout" Target="../slideLayouts/slideLayout2.xml"/><Relationship Id="rId28" Type="http://schemas.openxmlformats.org/officeDocument/2006/relationships/image" Target="../media/image37.png"/><Relationship Id="rId49" Type="http://schemas.openxmlformats.org/officeDocument/2006/relationships/image" Target="../media/image58.png"/><Relationship Id="rId114" Type="http://schemas.openxmlformats.org/officeDocument/2006/relationships/image" Target="../media/image123.png"/><Relationship Id="rId60" Type="http://schemas.openxmlformats.org/officeDocument/2006/relationships/image" Target="../media/image69.png"/><Relationship Id="rId81" Type="http://schemas.openxmlformats.org/officeDocument/2006/relationships/image" Target="../media/image90.png"/><Relationship Id="rId135" Type="http://schemas.openxmlformats.org/officeDocument/2006/relationships/image" Target="../media/image144.png"/><Relationship Id="rId156" Type="http://schemas.openxmlformats.org/officeDocument/2006/relationships/image" Target="../media/image165.png"/><Relationship Id="rId177" Type="http://schemas.openxmlformats.org/officeDocument/2006/relationships/image" Target="../media/image186.png"/><Relationship Id="rId18" Type="http://schemas.openxmlformats.org/officeDocument/2006/relationships/image" Target="../media/image27.png"/><Relationship Id="rId39" Type="http://schemas.openxmlformats.org/officeDocument/2006/relationships/image" Target="../media/image48.png"/></Relationships>
</file>

<file path=ppt/slides/_rels/slide5.xml.rels><?xml version="1.0" encoding="UTF-8" standalone="yes"?>
<Relationships xmlns="http://schemas.openxmlformats.org/package/2006/relationships"><Relationship Id="rId117" Type="http://schemas.openxmlformats.org/officeDocument/2006/relationships/image" Target="../media/image127.png"/><Relationship Id="rId21" Type="http://schemas.openxmlformats.org/officeDocument/2006/relationships/image" Target="../media/image31.png"/><Relationship Id="rId42" Type="http://schemas.openxmlformats.org/officeDocument/2006/relationships/image" Target="../media/image52.png"/><Relationship Id="rId63" Type="http://schemas.openxmlformats.org/officeDocument/2006/relationships/image" Target="../media/image73.png"/><Relationship Id="rId84" Type="http://schemas.openxmlformats.org/officeDocument/2006/relationships/image" Target="../media/image94.png"/><Relationship Id="rId138" Type="http://schemas.openxmlformats.org/officeDocument/2006/relationships/image" Target="../media/image148.png"/><Relationship Id="rId159" Type="http://schemas.openxmlformats.org/officeDocument/2006/relationships/image" Target="../media/image169.png"/><Relationship Id="rId170" Type="http://schemas.openxmlformats.org/officeDocument/2006/relationships/image" Target="../media/image180.png"/><Relationship Id="rId191" Type="http://schemas.openxmlformats.org/officeDocument/2006/relationships/image" Target="../media/image201.png"/><Relationship Id="rId107" Type="http://schemas.openxmlformats.org/officeDocument/2006/relationships/image" Target="../media/image117.png"/><Relationship Id="rId11" Type="http://schemas.openxmlformats.org/officeDocument/2006/relationships/image" Target="../media/image21.png"/><Relationship Id="rId32" Type="http://schemas.openxmlformats.org/officeDocument/2006/relationships/image" Target="../media/image42.png"/><Relationship Id="rId53" Type="http://schemas.openxmlformats.org/officeDocument/2006/relationships/image" Target="../media/image63.png"/><Relationship Id="rId74" Type="http://schemas.openxmlformats.org/officeDocument/2006/relationships/image" Target="../media/image84.png"/><Relationship Id="rId128" Type="http://schemas.openxmlformats.org/officeDocument/2006/relationships/image" Target="../media/image138.png"/><Relationship Id="rId149" Type="http://schemas.openxmlformats.org/officeDocument/2006/relationships/image" Target="../media/image159.png"/><Relationship Id="rId5" Type="http://schemas.openxmlformats.org/officeDocument/2006/relationships/image" Target="../media/image15.png"/><Relationship Id="rId95" Type="http://schemas.openxmlformats.org/officeDocument/2006/relationships/image" Target="../media/image105.png"/><Relationship Id="rId160" Type="http://schemas.openxmlformats.org/officeDocument/2006/relationships/image" Target="../media/image170.png"/><Relationship Id="rId181" Type="http://schemas.openxmlformats.org/officeDocument/2006/relationships/image" Target="../media/image191.png"/><Relationship Id="rId22" Type="http://schemas.openxmlformats.org/officeDocument/2006/relationships/image" Target="../media/image32.png"/><Relationship Id="rId43" Type="http://schemas.openxmlformats.org/officeDocument/2006/relationships/image" Target="../media/image53.png"/><Relationship Id="rId64" Type="http://schemas.openxmlformats.org/officeDocument/2006/relationships/image" Target="../media/image74.png"/><Relationship Id="rId118" Type="http://schemas.openxmlformats.org/officeDocument/2006/relationships/image" Target="../media/image128.png"/><Relationship Id="rId139" Type="http://schemas.openxmlformats.org/officeDocument/2006/relationships/image" Target="../media/image149.png"/><Relationship Id="rId85" Type="http://schemas.openxmlformats.org/officeDocument/2006/relationships/image" Target="../media/image95.png"/><Relationship Id="rId150" Type="http://schemas.openxmlformats.org/officeDocument/2006/relationships/image" Target="../media/image160.png"/><Relationship Id="rId171" Type="http://schemas.openxmlformats.org/officeDocument/2006/relationships/image" Target="../media/image181.png"/><Relationship Id="rId192" Type="http://schemas.openxmlformats.org/officeDocument/2006/relationships/image" Target="../media/image9.png"/><Relationship Id="rId12" Type="http://schemas.openxmlformats.org/officeDocument/2006/relationships/image" Target="../media/image22.png"/><Relationship Id="rId33" Type="http://schemas.openxmlformats.org/officeDocument/2006/relationships/image" Target="../media/image43.png"/><Relationship Id="rId108" Type="http://schemas.openxmlformats.org/officeDocument/2006/relationships/image" Target="../media/image118.png"/><Relationship Id="rId129" Type="http://schemas.openxmlformats.org/officeDocument/2006/relationships/image" Target="../media/image139.png"/><Relationship Id="rId54" Type="http://schemas.openxmlformats.org/officeDocument/2006/relationships/image" Target="../media/image64.png"/><Relationship Id="rId75" Type="http://schemas.openxmlformats.org/officeDocument/2006/relationships/image" Target="../media/image85.png"/><Relationship Id="rId96" Type="http://schemas.openxmlformats.org/officeDocument/2006/relationships/image" Target="../media/image106.png"/><Relationship Id="rId140" Type="http://schemas.openxmlformats.org/officeDocument/2006/relationships/image" Target="../media/image150.png"/><Relationship Id="rId161" Type="http://schemas.openxmlformats.org/officeDocument/2006/relationships/image" Target="../media/image171.png"/><Relationship Id="rId182" Type="http://schemas.openxmlformats.org/officeDocument/2006/relationships/image" Target="../media/image192.png"/><Relationship Id="rId6" Type="http://schemas.openxmlformats.org/officeDocument/2006/relationships/image" Target="../media/image16.png"/><Relationship Id="rId23" Type="http://schemas.openxmlformats.org/officeDocument/2006/relationships/image" Target="../media/image33.png"/><Relationship Id="rId119" Type="http://schemas.openxmlformats.org/officeDocument/2006/relationships/image" Target="../media/image129.png"/><Relationship Id="rId44" Type="http://schemas.openxmlformats.org/officeDocument/2006/relationships/image" Target="../media/image54.png"/><Relationship Id="rId65" Type="http://schemas.openxmlformats.org/officeDocument/2006/relationships/image" Target="../media/image75.png"/><Relationship Id="rId86" Type="http://schemas.openxmlformats.org/officeDocument/2006/relationships/image" Target="../media/image96.png"/><Relationship Id="rId130" Type="http://schemas.openxmlformats.org/officeDocument/2006/relationships/image" Target="../media/image140.png"/><Relationship Id="rId151" Type="http://schemas.openxmlformats.org/officeDocument/2006/relationships/image" Target="../media/image161.png"/><Relationship Id="rId172" Type="http://schemas.openxmlformats.org/officeDocument/2006/relationships/image" Target="../media/image182.png"/><Relationship Id="rId13" Type="http://schemas.openxmlformats.org/officeDocument/2006/relationships/image" Target="../media/image23.png"/><Relationship Id="rId18" Type="http://schemas.openxmlformats.org/officeDocument/2006/relationships/image" Target="../media/image28.png"/><Relationship Id="rId39" Type="http://schemas.openxmlformats.org/officeDocument/2006/relationships/image" Target="../media/image49.png"/><Relationship Id="rId109" Type="http://schemas.openxmlformats.org/officeDocument/2006/relationships/image" Target="../media/image119.png"/><Relationship Id="rId34" Type="http://schemas.openxmlformats.org/officeDocument/2006/relationships/image" Target="../media/image44.png"/><Relationship Id="rId50" Type="http://schemas.openxmlformats.org/officeDocument/2006/relationships/image" Target="../media/image60.png"/><Relationship Id="rId55" Type="http://schemas.openxmlformats.org/officeDocument/2006/relationships/image" Target="../media/image65.png"/><Relationship Id="rId76" Type="http://schemas.openxmlformats.org/officeDocument/2006/relationships/image" Target="../media/image86.png"/><Relationship Id="rId97" Type="http://schemas.openxmlformats.org/officeDocument/2006/relationships/image" Target="../media/image107.png"/><Relationship Id="rId104" Type="http://schemas.openxmlformats.org/officeDocument/2006/relationships/image" Target="../media/image114.png"/><Relationship Id="rId120" Type="http://schemas.openxmlformats.org/officeDocument/2006/relationships/image" Target="../media/image130.png"/><Relationship Id="rId125" Type="http://schemas.openxmlformats.org/officeDocument/2006/relationships/image" Target="../media/image135.png"/><Relationship Id="rId141" Type="http://schemas.openxmlformats.org/officeDocument/2006/relationships/image" Target="../media/image151.png"/><Relationship Id="rId146" Type="http://schemas.openxmlformats.org/officeDocument/2006/relationships/image" Target="../media/image156.png"/><Relationship Id="rId167" Type="http://schemas.openxmlformats.org/officeDocument/2006/relationships/image" Target="../media/image177.png"/><Relationship Id="rId188" Type="http://schemas.openxmlformats.org/officeDocument/2006/relationships/image" Target="../media/image198.png"/><Relationship Id="rId7" Type="http://schemas.openxmlformats.org/officeDocument/2006/relationships/image" Target="../media/image17.png"/><Relationship Id="rId71" Type="http://schemas.openxmlformats.org/officeDocument/2006/relationships/image" Target="../media/image81.png"/><Relationship Id="rId92" Type="http://schemas.openxmlformats.org/officeDocument/2006/relationships/image" Target="../media/image102.png"/><Relationship Id="rId162" Type="http://schemas.openxmlformats.org/officeDocument/2006/relationships/image" Target="../media/image172.png"/><Relationship Id="rId183" Type="http://schemas.openxmlformats.org/officeDocument/2006/relationships/image" Target="../media/image193.png"/><Relationship Id="rId2" Type="http://schemas.openxmlformats.org/officeDocument/2006/relationships/image" Target="../media/image12.png"/><Relationship Id="rId29" Type="http://schemas.openxmlformats.org/officeDocument/2006/relationships/image" Target="../media/image39.png"/><Relationship Id="rId24" Type="http://schemas.openxmlformats.org/officeDocument/2006/relationships/image" Target="../media/image34.png"/><Relationship Id="rId40" Type="http://schemas.openxmlformats.org/officeDocument/2006/relationships/image" Target="../media/image50.png"/><Relationship Id="rId45" Type="http://schemas.openxmlformats.org/officeDocument/2006/relationships/image" Target="../media/image55.png"/><Relationship Id="rId66" Type="http://schemas.openxmlformats.org/officeDocument/2006/relationships/image" Target="../media/image76.png"/><Relationship Id="rId87" Type="http://schemas.openxmlformats.org/officeDocument/2006/relationships/image" Target="../media/image97.png"/><Relationship Id="rId110" Type="http://schemas.openxmlformats.org/officeDocument/2006/relationships/image" Target="../media/image120.png"/><Relationship Id="rId115" Type="http://schemas.openxmlformats.org/officeDocument/2006/relationships/image" Target="../media/image125.png"/><Relationship Id="rId131" Type="http://schemas.openxmlformats.org/officeDocument/2006/relationships/image" Target="../media/image141.png"/><Relationship Id="rId136" Type="http://schemas.openxmlformats.org/officeDocument/2006/relationships/image" Target="../media/image146.png"/><Relationship Id="rId157" Type="http://schemas.openxmlformats.org/officeDocument/2006/relationships/image" Target="../media/image167.png"/><Relationship Id="rId178" Type="http://schemas.openxmlformats.org/officeDocument/2006/relationships/image" Target="../media/image188.png"/><Relationship Id="rId61" Type="http://schemas.openxmlformats.org/officeDocument/2006/relationships/image" Target="../media/image71.png"/><Relationship Id="rId82" Type="http://schemas.openxmlformats.org/officeDocument/2006/relationships/image" Target="../media/image92.png"/><Relationship Id="rId152" Type="http://schemas.openxmlformats.org/officeDocument/2006/relationships/image" Target="../media/image162.png"/><Relationship Id="rId173" Type="http://schemas.openxmlformats.org/officeDocument/2006/relationships/image" Target="../media/image183.png"/><Relationship Id="rId19" Type="http://schemas.openxmlformats.org/officeDocument/2006/relationships/image" Target="../media/image29.png"/><Relationship Id="rId14" Type="http://schemas.openxmlformats.org/officeDocument/2006/relationships/image" Target="../media/image24.png"/><Relationship Id="rId30" Type="http://schemas.openxmlformats.org/officeDocument/2006/relationships/image" Target="../media/image40.png"/><Relationship Id="rId35" Type="http://schemas.openxmlformats.org/officeDocument/2006/relationships/image" Target="../media/image45.png"/><Relationship Id="rId56" Type="http://schemas.openxmlformats.org/officeDocument/2006/relationships/image" Target="../media/image66.png"/><Relationship Id="rId77" Type="http://schemas.openxmlformats.org/officeDocument/2006/relationships/image" Target="../media/image87.png"/><Relationship Id="rId100" Type="http://schemas.openxmlformats.org/officeDocument/2006/relationships/image" Target="../media/image110.png"/><Relationship Id="rId105" Type="http://schemas.openxmlformats.org/officeDocument/2006/relationships/image" Target="../media/image115.png"/><Relationship Id="rId126" Type="http://schemas.openxmlformats.org/officeDocument/2006/relationships/image" Target="../media/image136.png"/><Relationship Id="rId147" Type="http://schemas.openxmlformats.org/officeDocument/2006/relationships/image" Target="../media/image157.png"/><Relationship Id="rId168" Type="http://schemas.openxmlformats.org/officeDocument/2006/relationships/image" Target="../media/image178.png"/><Relationship Id="rId8" Type="http://schemas.openxmlformats.org/officeDocument/2006/relationships/image" Target="../media/image18.png"/><Relationship Id="rId51" Type="http://schemas.openxmlformats.org/officeDocument/2006/relationships/image" Target="../media/image61.png"/><Relationship Id="rId72" Type="http://schemas.openxmlformats.org/officeDocument/2006/relationships/image" Target="../media/image82.png"/><Relationship Id="rId93" Type="http://schemas.openxmlformats.org/officeDocument/2006/relationships/image" Target="../media/image103.png"/><Relationship Id="rId98" Type="http://schemas.openxmlformats.org/officeDocument/2006/relationships/image" Target="../media/image108.png"/><Relationship Id="rId121" Type="http://schemas.openxmlformats.org/officeDocument/2006/relationships/image" Target="../media/image131.png"/><Relationship Id="rId142" Type="http://schemas.openxmlformats.org/officeDocument/2006/relationships/image" Target="../media/image152.png"/><Relationship Id="rId163" Type="http://schemas.openxmlformats.org/officeDocument/2006/relationships/image" Target="../media/image173.png"/><Relationship Id="rId184" Type="http://schemas.openxmlformats.org/officeDocument/2006/relationships/image" Target="../media/image194.png"/><Relationship Id="rId189" Type="http://schemas.openxmlformats.org/officeDocument/2006/relationships/image" Target="../media/image199.png"/><Relationship Id="rId3" Type="http://schemas.openxmlformats.org/officeDocument/2006/relationships/image" Target="../media/image13.png"/><Relationship Id="rId25" Type="http://schemas.openxmlformats.org/officeDocument/2006/relationships/image" Target="../media/image35.png"/><Relationship Id="rId46" Type="http://schemas.openxmlformats.org/officeDocument/2006/relationships/image" Target="../media/image56.png"/><Relationship Id="rId67" Type="http://schemas.openxmlformats.org/officeDocument/2006/relationships/image" Target="../media/image77.png"/><Relationship Id="rId116" Type="http://schemas.openxmlformats.org/officeDocument/2006/relationships/image" Target="../media/image126.png"/><Relationship Id="rId137" Type="http://schemas.openxmlformats.org/officeDocument/2006/relationships/image" Target="../media/image147.png"/><Relationship Id="rId158" Type="http://schemas.openxmlformats.org/officeDocument/2006/relationships/image" Target="../media/image168.png"/><Relationship Id="rId20" Type="http://schemas.openxmlformats.org/officeDocument/2006/relationships/image" Target="../media/image30.png"/><Relationship Id="rId41" Type="http://schemas.openxmlformats.org/officeDocument/2006/relationships/image" Target="../media/image51.png"/><Relationship Id="rId62" Type="http://schemas.openxmlformats.org/officeDocument/2006/relationships/image" Target="../media/image72.png"/><Relationship Id="rId83" Type="http://schemas.openxmlformats.org/officeDocument/2006/relationships/image" Target="../media/image93.png"/><Relationship Id="rId88" Type="http://schemas.openxmlformats.org/officeDocument/2006/relationships/image" Target="../media/image98.png"/><Relationship Id="rId111" Type="http://schemas.openxmlformats.org/officeDocument/2006/relationships/image" Target="../media/image121.png"/><Relationship Id="rId132" Type="http://schemas.openxmlformats.org/officeDocument/2006/relationships/image" Target="../media/image142.png"/><Relationship Id="rId153" Type="http://schemas.openxmlformats.org/officeDocument/2006/relationships/image" Target="../media/image163.png"/><Relationship Id="rId174" Type="http://schemas.openxmlformats.org/officeDocument/2006/relationships/image" Target="../media/image184.png"/><Relationship Id="rId179" Type="http://schemas.openxmlformats.org/officeDocument/2006/relationships/image" Target="../media/image189.png"/><Relationship Id="rId190" Type="http://schemas.openxmlformats.org/officeDocument/2006/relationships/image" Target="../media/image200.png"/><Relationship Id="rId15" Type="http://schemas.openxmlformats.org/officeDocument/2006/relationships/image" Target="../media/image25.png"/><Relationship Id="rId36" Type="http://schemas.openxmlformats.org/officeDocument/2006/relationships/image" Target="../media/image46.png"/><Relationship Id="rId57" Type="http://schemas.openxmlformats.org/officeDocument/2006/relationships/image" Target="../media/image67.png"/><Relationship Id="rId106" Type="http://schemas.openxmlformats.org/officeDocument/2006/relationships/image" Target="../media/image116.png"/><Relationship Id="rId127" Type="http://schemas.openxmlformats.org/officeDocument/2006/relationships/image" Target="../media/image137.png"/><Relationship Id="rId10" Type="http://schemas.openxmlformats.org/officeDocument/2006/relationships/image" Target="../media/image20.png"/><Relationship Id="rId31" Type="http://schemas.openxmlformats.org/officeDocument/2006/relationships/image" Target="../media/image41.png"/><Relationship Id="rId52" Type="http://schemas.openxmlformats.org/officeDocument/2006/relationships/image" Target="../media/image62.png"/><Relationship Id="rId73" Type="http://schemas.openxmlformats.org/officeDocument/2006/relationships/image" Target="../media/image83.png"/><Relationship Id="rId78" Type="http://schemas.openxmlformats.org/officeDocument/2006/relationships/image" Target="../media/image88.png"/><Relationship Id="rId94" Type="http://schemas.openxmlformats.org/officeDocument/2006/relationships/image" Target="../media/image104.png"/><Relationship Id="rId99" Type="http://schemas.openxmlformats.org/officeDocument/2006/relationships/image" Target="../media/image109.png"/><Relationship Id="rId101" Type="http://schemas.openxmlformats.org/officeDocument/2006/relationships/image" Target="../media/image111.png"/><Relationship Id="rId122" Type="http://schemas.openxmlformats.org/officeDocument/2006/relationships/image" Target="../media/image132.png"/><Relationship Id="rId143" Type="http://schemas.openxmlformats.org/officeDocument/2006/relationships/image" Target="../media/image153.png"/><Relationship Id="rId148" Type="http://schemas.openxmlformats.org/officeDocument/2006/relationships/image" Target="../media/image158.png"/><Relationship Id="rId164" Type="http://schemas.openxmlformats.org/officeDocument/2006/relationships/image" Target="../media/image174.png"/><Relationship Id="rId169" Type="http://schemas.openxmlformats.org/officeDocument/2006/relationships/image" Target="../media/image179.png"/><Relationship Id="rId185" Type="http://schemas.openxmlformats.org/officeDocument/2006/relationships/image" Target="../media/image195.png"/><Relationship Id="rId4" Type="http://schemas.openxmlformats.org/officeDocument/2006/relationships/image" Target="../media/image14.png"/><Relationship Id="rId9" Type="http://schemas.openxmlformats.org/officeDocument/2006/relationships/image" Target="../media/image19.png"/><Relationship Id="rId180" Type="http://schemas.openxmlformats.org/officeDocument/2006/relationships/image" Target="../media/image190.png"/><Relationship Id="rId26" Type="http://schemas.openxmlformats.org/officeDocument/2006/relationships/image" Target="../media/image36.png"/><Relationship Id="rId47" Type="http://schemas.openxmlformats.org/officeDocument/2006/relationships/image" Target="../media/image57.png"/><Relationship Id="rId68" Type="http://schemas.openxmlformats.org/officeDocument/2006/relationships/image" Target="../media/image78.png"/><Relationship Id="rId89" Type="http://schemas.openxmlformats.org/officeDocument/2006/relationships/image" Target="../media/image99.png"/><Relationship Id="rId112" Type="http://schemas.openxmlformats.org/officeDocument/2006/relationships/image" Target="../media/image122.png"/><Relationship Id="rId133" Type="http://schemas.openxmlformats.org/officeDocument/2006/relationships/image" Target="../media/image143.png"/><Relationship Id="rId154" Type="http://schemas.openxmlformats.org/officeDocument/2006/relationships/image" Target="../media/image164.png"/><Relationship Id="rId175" Type="http://schemas.openxmlformats.org/officeDocument/2006/relationships/image" Target="../media/image185.png"/><Relationship Id="rId16" Type="http://schemas.openxmlformats.org/officeDocument/2006/relationships/image" Target="../media/image26.png"/><Relationship Id="rId37" Type="http://schemas.openxmlformats.org/officeDocument/2006/relationships/image" Target="../media/image47.png"/><Relationship Id="rId58" Type="http://schemas.openxmlformats.org/officeDocument/2006/relationships/image" Target="../media/image68.png"/><Relationship Id="rId79" Type="http://schemas.openxmlformats.org/officeDocument/2006/relationships/image" Target="../media/image89.png"/><Relationship Id="rId102" Type="http://schemas.openxmlformats.org/officeDocument/2006/relationships/image" Target="../media/image112.png"/><Relationship Id="rId123" Type="http://schemas.openxmlformats.org/officeDocument/2006/relationships/image" Target="../media/image133.png"/><Relationship Id="rId144" Type="http://schemas.openxmlformats.org/officeDocument/2006/relationships/image" Target="../media/image154.png"/><Relationship Id="rId90" Type="http://schemas.openxmlformats.org/officeDocument/2006/relationships/image" Target="../media/image100.png"/><Relationship Id="rId165" Type="http://schemas.openxmlformats.org/officeDocument/2006/relationships/image" Target="../media/image175.png"/><Relationship Id="rId186" Type="http://schemas.openxmlformats.org/officeDocument/2006/relationships/image" Target="../media/image196.png"/><Relationship Id="rId27" Type="http://schemas.openxmlformats.org/officeDocument/2006/relationships/image" Target="../media/image37.png"/><Relationship Id="rId48" Type="http://schemas.openxmlformats.org/officeDocument/2006/relationships/image" Target="../media/image58.png"/><Relationship Id="rId69" Type="http://schemas.openxmlformats.org/officeDocument/2006/relationships/image" Target="../media/image79.png"/><Relationship Id="rId113" Type="http://schemas.openxmlformats.org/officeDocument/2006/relationships/image" Target="../media/image123.png"/><Relationship Id="rId134" Type="http://schemas.openxmlformats.org/officeDocument/2006/relationships/image" Target="../media/image144.png"/><Relationship Id="rId80" Type="http://schemas.openxmlformats.org/officeDocument/2006/relationships/image" Target="../media/image90.png"/><Relationship Id="rId155" Type="http://schemas.openxmlformats.org/officeDocument/2006/relationships/image" Target="../media/image165.png"/><Relationship Id="rId176" Type="http://schemas.openxmlformats.org/officeDocument/2006/relationships/image" Target="../media/image186.png"/><Relationship Id="rId17" Type="http://schemas.openxmlformats.org/officeDocument/2006/relationships/image" Target="../media/image27.png"/><Relationship Id="rId38" Type="http://schemas.openxmlformats.org/officeDocument/2006/relationships/image" Target="../media/image48.png"/><Relationship Id="rId59" Type="http://schemas.openxmlformats.org/officeDocument/2006/relationships/image" Target="../media/image69.png"/><Relationship Id="rId103" Type="http://schemas.openxmlformats.org/officeDocument/2006/relationships/image" Target="../media/image113.png"/><Relationship Id="rId124" Type="http://schemas.openxmlformats.org/officeDocument/2006/relationships/image" Target="../media/image134.png"/><Relationship Id="rId70" Type="http://schemas.openxmlformats.org/officeDocument/2006/relationships/image" Target="../media/image80.png"/><Relationship Id="rId91" Type="http://schemas.openxmlformats.org/officeDocument/2006/relationships/image" Target="../media/image101.png"/><Relationship Id="rId145" Type="http://schemas.openxmlformats.org/officeDocument/2006/relationships/image" Target="../media/image155.png"/><Relationship Id="rId166" Type="http://schemas.openxmlformats.org/officeDocument/2006/relationships/image" Target="../media/image176.png"/><Relationship Id="rId187" Type="http://schemas.openxmlformats.org/officeDocument/2006/relationships/image" Target="../media/image197.png"/><Relationship Id="rId1" Type="http://schemas.openxmlformats.org/officeDocument/2006/relationships/slideLayout" Target="../slideLayouts/slideLayout2.xml"/><Relationship Id="rId28" Type="http://schemas.openxmlformats.org/officeDocument/2006/relationships/image" Target="../media/image38.png"/><Relationship Id="rId49" Type="http://schemas.openxmlformats.org/officeDocument/2006/relationships/image" Target="../media/image59.png"/><Relationship Id="rId114" Type="http://schemas.openxmlformats.org/officeDocument/2006/relationships/image" Target="../media/image124.png"/><Relationship Id="rId60" Type="http://schemas.openxmlformats.org/officeDocument/2006/relationships/image" Target="../media/image70.png"/><Relationship Id="rId81" Type="http://schemas.openxmlformats.org/officeDocument/2006/relationships/image" Target="../media/image91.png"/><Relationship Id="rId135" Type="http://schemas.openxmlformats.org/officeDocument/2006/relationships/image" Target="../media/image145.png"/><Relationship Id="rId156" Type="http://schemas.openxmlformats.org/officeDocument/2006/relationships/image" Target="../media/image166.png"/><Relationship Id="rId177" Type="http://schemas.openxmlformats.org/officeDocument/2006/relationships/image" Target="../media/image187.png"/></Relationships>
</file>

<file path=ppt/slides/_rels/slide6.xml.rels><?xml version="1.0" encoding="UTF-8" standalone="yes"?>
<Relationships xmlns="http://schemas.openxmlformats.org/package/2006/relationships"><Relationship Id="rId117" Type="http://schemas.openxmlformats.org/officeDocument/2006/relationships/image" Target="../media/image128.png"/><Relationship Id="rId21" Type="http://schemas.openxmlformats.org/officeDocument/2006/relationships/image" Target="../media/image32.png"/><Relationship Id="rId42" Type="http://schemas.openxmlformats.org/officeDocument/2006/relationships/image" Target="../media/image53.png"/><Relationship Id="rId63" Type="http://schemas.openxmlformats.org/officeDocument/2006/relationships/image" Target="../media/image74.png"/><Relationship Id="rId84" Type="http://schemas.openxmlformats.org/officeDocument/2006/relationships/image" Target="../media/image95.png"/><Relationship Id="rId138" Type="http://schemas.openxmlformats.org/officeDocument/2006/relationships/image" Target="../media/image149.png"/><Relationship Id="rId159" Type="http://schemas.openxmlformats.org/officeDocument/2006/relationships/image" Target="../media/image170.png"/><Relationship Id="rId170" Type="http://schemas.openxmlformats.org/officeDocument/2006/relationships/image" Target="../media/image181.png"/><Relationship Id="rId191" Type="http://schemas.openxmlformats.org/officeDocument/2006/relationships/image" Target="../media/image202.png"/><Relationship Id="rId107" Type="http://schemas.openxmlformats.org/officeDocument/2006/relationships/image" Target="../media/image118.png"/><Relationship Id="rId11" Type="http://schemas.openxmlformats.org/officeDocument/2006/relationships/image" Target="../media/image22.png"/><Relationship Id="rId32" Type="http://schemas.openxmlformats.org/officeDocument/2006/relationships/image" Target="../media/image43.png"/><Relationship Id="rId53" Type="http://schemas.openxmlformats.org/officeDocument/2006/relationships/image" Target="../media/image64.png"/><Relationship Id="rId74" Type="http://schemas.openxmlformats.org/officeDocument/2006/relationships/image" Target="../media/image85.png"/><Relationship Id="rId128" Type="http://schemas.openxmlformats.org/officeDocument/2006/relationships/image" Target="../media/image139.png"/><Relationship Id="rId149" Type="http://schemas.openxmlformats.org/officeDocument/2006/relationships/image" Target="../media/image160.png"/><Relationship Id="rId5" Type="http://schemas.openxmlformats.org/officeDocument/2006/relationships/image" Target="../media/image16.png"/><Relationship Id="rId95" Type="http://schemas.openxmlformats.org/officeDocument/2006/relationships/image" Target="../media/image106.png"/><Relationship Id="rId160" Type="http://schemas.openxmlformats.org/officeDocument/2006/relationships/image" Target="../media/image171.png"/><Relationship Id="rId181" Type="http://schemas.openxmlformats.org/officeDocument/2006/relationships/image" Target="../media/image192.png"/><Relationship Id="rId22" Type="http://schemas.openxmlformats.org/officeDocument/2006/relationships/image" Target="../media/image33.png"/><Relationship Id="rId43" Type="http://schemas.openxmlformats.org/officeDocument/2006/relationships/image" Target="../media/image54.png"/><Relationship Id="rId64" Type="http://schemas.openxmlformats.org/officeDocument/2006/relationships/image" Target="../media/image75.png"/><Relationship Id="rId118" Type="http://schemas.openxmlformats.org/officeDocument/2006/relationships/image" Target="../media/image129.png"/><Relationship Id="rId139" Type="http://schemas.openxmlformats.org/officeDocument/2006/relationships/image" Target="../media/image150.png"/><Relationship Id="rId85" Type="http://schemas.openxmlformats.org/officeDocument/2006/relationships/image" Target="../media/image96.png"/><Relationship Id="rId150" Type="http://schemas.openxmlformats.org/officeDocument/2006/relationships/image" Target="../media/image161.png"/><Relationship Id="rId171" Type="http://schemas.openxmlformats.org/officeDocument/2006/relationships/image" Target="../media/image182.png"/><Relationship Id="rId192" Type="http://schemas.openxmlformats.org/officeDocument/2006/relationships/image" Target="../media/image12.png"/><Relationship Id="rId12" Type="http://schemas.openxmlformats.org/officeDocument/2006/relationships/image" Target="../media/image23.png"/><Relationship Id="rId33" Type="http://schemas.openxmlformats.org/officeDocument/2006/relationships/image" Target="../media/image44.png"/><Relationship Id="rId108" Type="http://schemas.openxmlformats.org/officeDocument/2006/relationships/image" Target="../media/image119.png"/><Relationship Id="rId129" Type="http://schemas.openxmlformats.org/officeDocument/2006/relationships/image" Target="../media/image140.png"/><Relationship Id="rId54" Type="http://schemas.openxmlformats.org/officeDocument/2006/relationships/image" Target="../media/image65.png"/><Relationship Id="rId75" Type="http://schemas.openxmlformats.org/officeDocument/2006/relationships/image" Target="../media/image86.png"/><Relationship Id="rId96" Type="http://schemas.openxmlformats.org/officeDocument/2006/relationships/image" Target="../media/image107.png"/><Relationship Id="rId140" Type="http://schemas.openxmlformats.org/officeDocument/2006/relationships/image" Target="../media/image151.png"/><Relationship Id="rId161" Type="http://schemas.openxmlformats.org/officeDocument/2006/relationships/image" Target="../media/image172.png"/><Relationship Id="rId182" Type="http://schemas.openxmlformats.org/officeDocument/2006/relationships/image" Target="../media/image193.png"/><Relationship Id="rId6" Type="http://schemas.openxmlformats.org/officeDocument/2006/relationships/image" Target="../media/image17.png"/><Relationship Id="rId23" Type="http://schemas.openxmlformats.org/officeDocument/2006/relationships/image" Target="../media/image34.png"/><Relationship Id="rId119" Type="http://schemas.openxmlformats.org/officeDocument/2006/relationships/image" Target="../media/image130.png"/><Relationship Id="rId44" Type="http://schemas.openxmlformats.org/officeDocument/2006/relationships/image" Target="../media/image55.png"/><Relationship Id="rId65" Type="http://schemas.openxmlformats.org/officeDocument/2006/relationships/image" Target="../media/image76.png"/><Relationship Id="rId86" Type="http://schemas.openxmlformats.org/officeDocument/2006/relationships/image" Target="../media/image97.png"/><Relationship Id="rId130" Type="http://schemas.openxmlformats.org/officeDocument/2006/relationships/image" Target="../media/image141.png"/><Relationship Id="rId151" Type="http://schemas.openxmlformats.org/officeDocument/2006/relationships/image" Target="../media/image162.png"/><Relationship Id="rId172" Type="http://schemas.openxmlformats.org/officeDocument/2006/relationships/image" Target="../media/image183.png"/><Relationship Id="rId193" Type="http://schemas.openxmlformats.org/officeDocument/2006/relationships/image" Target="../media/image9.png"/><Relationship Id="rId13" Type="http://schemas.openxmlformats.org/officeDocument/2006/relationships/image" Target="../media/image24.png"/><Relationship Id="rId109" Type="http://schemas.openxmlformats.org/officeDocument/2006/relationships/image" Target="../media/image120.png"/><Relationship Id="rId34" Type="http://schemas.openxmlformats.org/officeDocument/2006/relationships/image" Target="../media/image45.png"/><Relationship Id="rId50" Type="http://schemas.openxmlformats.org/officeDocument/2006/relationships/image" Target="../media/image61.png"/><Relationship Id="rId55" Type="http://schemas.openxmlformats.org/officeDocument/2006/relationships/image" Target="../media/image66.png"/><Relationship Id="rId76" Type="http://schemas.openxmlformats.org/officeDocument/2006/relationships/image" Target="../media/image87.png"/><Relationship Id="rId97" Type="http://schemas.openxmlformats.org/officeDocument/2006/relationships/image" Target="../media/image108.png"/><Relationship Id="rId104" Type="http://schemas.openxmlformats.org/officeDocument/2006/relationships/image" Target="../media/image115.png"/><Relationship Id="rId120" Type="http://schemas.openxmlformats.org/officeDocument/2006/relationships/image" Target="../media/image131.png"/><Relationship Id="rId125" Type="http://schemas.openxmlformats.org/officeDocument/2006/relationships/image" Target="../media/image136.png"/><Relationship Id="rId141" Type="http://schemas.openxmlformats.org/officeDocument/2006/relationships/image" Target="../media/image152.png"/><Relationship Id="rId146" Type="http://schemas.openxmlformats.org/officeDocument/2006/relationships/image" Target="../media/image157.png"/><Relationship Id="rId167" Type="http://schemas.openxmlformats.org/officeDocument/2006/relationships/image" Target="../media/image178.png"/><Relationship Id="rId188" Type="http://schemas.openxmlformats.org/officeDocument/2006/relationships/image" Target="../media/image199.png"/><Relationship Id="rId7" Type="http://schemas.openxmlformats.org/officeDocument/2006/relationships/image" Target="../media/image18.png"/><Relationship Id="rId71" Type="http://schemas.openxmlformats.org/officeDocument/2006/relationships/image" Target="../media/image82.png"/><Relationship Id="rId92" Type="http://schemas.openxmlformats.org/officeDocument/2006/relationships/image" Target="../media/image103.png"/><Relationship Id="rId162" Type="http://schemas.openxmlformats.org/officeDocument/2006/relationships/image" Target="../media/image173.png"/><Relationship Id="rId183" Type="http://schemas.openxmlformats.org/officeDocument/2006/relationships/image" Target="../media/image194.png"/><Relationship Id="rId2" Type="http://schemas.openxmlformats.org/officeDocument/2006/relationships/image" Target="../media/image13.png"/><Relationship Id="rId29" Type="http://schemas.openxmlformats.org/officeDocument/2006/relationships/image" Target="../media/image40.png"/><Relationship Id="rId24" Type="http://schemas.openxmlformats.org/officeDocument/2006/relationships/image" Target="../media/image35.png"/><Relationship Id="rId40" Type="http://schemas.openxmlformats.org/officeDocument/2006/relationships/image" Target="../media/image51.png"/><Relationship Id="rId45" Type="http://schemas.openxmlformats.org/officeDocument/2006/relationships/image" Target="../media/image56.png"/><Relationship Id="rId66" Type="http://schemas.openxmlformats.org/officeDocument/2006/relationships/image" Target="../media/image77.png"/><Relationship Id="rId87" Type="http://schemas.openxmlformats.org/officeDocument/2006/relationships/image" Target="../media/image98.png"/><Relationship Id="rId110" Type="http://schemas.openxmlformats.org/officeDocument/2006/relationships/image" Target="../media/image121.png"/><Relationship Id="rId115" Type="http://schemas.openxmlformats.org/officeDocument/2006/relationships/image" Target="../media/image126.png"/><Relationship Id="rId131" Type="http://schemas.openxmlformats.org/officeDocument/2006/relationships/image" Target="../media/image142.png"/><Relationship Id="rId136" Type="http://schemas.openxmlformats.org/officeDocument/2006/relationships/image" Target="../media/image147.png"/><Relationship Id="rId157" Type="http://schemas.openxmlformats.org/officeDocument/2006/relationships/image" Target="../media/image168.png"/><Relationship Id="rId178" Type="http://schemas.openxmlformats.org/officeDocument/2006/relationships/image" Target="../media/image189.png"/><Relationship Id="rId61" Type="http://schemas.openxmlformats.org/officeDocument/2006/relationships/image" Target="../media/image72.png"/><Relationship Id="rId82" Type="http://schemas.openxmlformats.org/officeDocument/2006/relationships/image" Target="../media/image93.png"/><Relationship Id="rId152" Type="http://schemas.openxmlformats.org/officeDocument/2006/relationships/image" Target="../media/image163.png"/><Relationship Id="rId173" Type="http://schemas.openxmlformats.org/officeDocument/2006/relationships/image" Target="../media/image184.png"/><Relationship Id="rId19" Type="http://schemas.openxmlformats.org/officeDocument/2006/relationships/image" Target="../media/image30.png"/><Relationship Id="rId14" Type="http://schemas.openxmlformats.org/officeDocument/2006/relationships/image" Target="../media/image25.png"/><Relationship Id="rId30" Type="http://schemas.openxmlformats.org/officeDocument/2006/relationships/image" Target="../media/image41.png"/><Relationship Id="rId35" Type="http://schemas.openxmlformats.org/officeDocument/2006/relationships/image" Target="../media/image46.png"/><Relationship Id="rId56" Type="http://schemas.openxmlformats.org/officeDocument/2006/relationships/image" Target="../media/image67.png"/><Relationship Id="rId77" Type="http://schemas.openxmlformats.org/officeDocument/2006/relationships/image" Target="../media/image88.png"/><Relationship Id="rId100" Type="http://schemas.openxmlformats.org/officeDocument/2006/relationships/image" Target="../media/image111.png"/><Relationship Id="rId105" Type="http://schemas.openxmlformats.org/officeDocument/2006/relationships/image" Target="../media/image116.png"/><Relationship Id="rId126" Type="http://schemas.openxmlformats.org/officeDocument/2006/relationships/image" Target="../media/image137.png"/><Relationship Id="rId147" Type="http://schemas.openxmlformats.org/officeDocument/2006/relationships/image" Target="../media/image158.png"/><Relationship Id="rId168" Type="http://schemas.openxmlformats.org/officeDocument/2006/relationships/image" Target="../media/image179.png"/><Relationship Id="rId8" Type="http://schemas.openxmlformats.org/officeDocument/2006/relationships/image" Target="../media/image19.png"/><Relationship Id="rId51" Type="http://schemas.openxmlformats.org/officeDocument/2006/relationships/image" Target="../media/image62.png"/><Relationship Id="rId72" Type="http://schemas.openxmlformats.org/officeDocument/2006/relationships/image" Target="../media/image83.png"/><Relationship Id="rId93" Type="http://schemas.openxmlformats.org/officeDocument/2006/relationships/image" Target="../media/image104.png"/><Relationship Id="rId98" Type="http://schemas.openxmlformats.org/officeDocument/2006/relationships/image" Target="../media/image109.png"/><Relationship Id="rId121" Type="http://schemas.openxmlformats.org/officeDocument/2006/relationships/image" Target="../media/image132.png"/><Relationship Id="rId142" Type="http://schemas.openxmlformats.org/officeDocument/2006/relationships/image" Target="../media/image153.png"/><Relationship Id="rId163" Type="http://schemas.openxmlformats.org/officeDocument/2006/relationships/image" Target="../media/image174.png"/><Relationship Id="rId184" Type="http://schemas.openxmlformats.org/officeDocument/2006/relationships/image" Target="../media/image195.png"/><Relationship Id="rId189" Type="http://schemas.openxmlformats.org/officeDocument/2006/relationships/image" Target="../media/image200.png"/><Relationship Id="rId3" Type="http://schemas.openxmlformats.org/officeDocument/2006/relationships/image" Target="../media/image14.png"/><Relationship Id="rId25" Type="http://schemas.openxmlformats.org/officeDocument/2006/relationships/image" Target="../media/image36.png"/><Relationship Id="rId46" Type="http://schemas.openxmlformats.org/officeDocument/2006/relationships/image" Target="../media/image57.png"/><Relationship Id="rId67" Type="http://schemas.openxmlformats.org/officeDocument/2006/relationships/image" Target="../media/image78.png"/><Relationship Id="rId116" Type="http://schemas.openxmlformats.org/officeDocument/2006/relationships/image" Target="../media/image127.png"/><Relationship Id="rId137" Type="http://schemas.openxmlformats.org/officeDocument/2006/relationships/image" Target="../media/image148.png"/><Relationship Id="rId158" Type="http://schemas.openxmlformats.org/officeDocument/2006/relationships/image" Target="../media/image169.png"/><Relationship Id="rId20" Type="http://schemas.openxmlformats.org/officeDocument/2006/relationships/image" Target="../media/image31.png"/><Relationship Id="rId41" Type="http://schemas.openxmlformats.org/officeDocument/2006/relationships/image" Target="../media/image52.png"/><Relationship Id="rId62" Type="http://schemas.openxmlformats.org/officeDocument/2006/relationships/image" Target="../media/image73.png"/><Relationship Id="rId83" Type="http://schemas.openxmlformats.org/officeDocument/2006/relationships/image" Target="../media/image94.png"/><Relationship Id="rId88" Type="http://schemas.openxmlformats.org/officeDocument/2006/relationships/image" Target="../media/image99.png"/><Relationship Id="rId111" Type="http://schemas.openxmlformats.org/officeDocument/2006/relationships/image" Target="../media/image122.png"/><Relationship Id="rId132" Type="http://schemas.openxmlformats.org/officeDocument/2006/relationships/image" Target="../media/image143.png"/><Relationship Id="rId153" Type="http://schemas.openxmlformats.org/officeDocument/2006/relationships/image" Target="../media/image164.png"/><Relationship Id="rId174" Type="http://schemas.openxmlformats.org/officeDocument/2006/relationships/image" Target="../media/image185.png"/><Relationship Id="rId179" Type="http://schemas.openxmlformats.org/officeDocument/2006/relationships/image" Target="../media/image190.png"/><Relationship Id="rId190" Type="http://schemas.openxmlformats.org/officeDocument/2006/relationships/image" Target="../media/image201.png"/><Relationship Id="rId15" Type="http://schemas.openxmlformats.org/officeDocument/2006/relationships/image" Target="../media/image26.png"/><Relationship Id="rId36" Type="http://schemas.openxmlformats.org/officeDocument/2006/relationships/image" Target="../media/image47.png"/><Relationship Id="rId57" Type="http://schemas.openxmlformats.org/officeDocument/2006/relationships/image" Target="../media/image68.png"/><Relationship Id="rId106" Type="http://schemas.openxmlformats.org/officeDocument/2006/relationships/image" Target="../media/image117.png"/><Relationship Id="rId127" Type="http://schemas.openxmlformats.org/officeDocument/2006/relationships/image" Target="../media/image138.png"/><Relationship Id="rId10" Type="http://schemas.openxmlformats.org/officeDocument/2006/relationships/image" Target="../media/image21.png"/><Relationship Id="rId31" Type="http://schemas.openxmlformats.org/officeDocument/2006/relationships/image" Target="../media/image42.png"/><Relationship Id="rId52" Type="http://schemas.openxmlformats.org/officeDocument/2006/relationships/image" Target="../media/image63.png"/><Relationship Id="rId73" Type="http://schemas.openxmlformats.org/officeDocument/2006/relationships/image" Target="../media/image84.png"/><Relationship Id="rId78" Type="http://schemas.openxmlformats.org/officeDocument/2006/relationships/image" Target="../media/image89.png"/><Relationship Id="rId94" Type="http://schemas.openxmlformats.org/officeDocument/2006/relationships/image" Target="../media/image105.png"/><Relationship Id="rId99" Type="http://schemas.openxmlformats.org/officeDocument/2006/relationships/image" Target="../media/image110.png"/><Relationship Id="rId101" Type="http://schemas.openxmlformats.org/officeDocument/2006/relationships/image" Target="../media/image112.png"/><Relationship Id="rId122" Type="http://schemas.openxmlformats.org/officeDocument/2006/relationships/image" Target="../media/image133.png"/><Relationship Id="rId143" Type="http://schemas.openxmlformats.org/officeDocument/2006/relationships/image" Target="../media/image154.png"/><Relationship Id="rId148" Type="http://schemas.openxmlformats.org/officeDocument/2006/relationships/image" Target="../media/image159.png"/><Relationship Id="rId164" Type="http://schemas.openxmlformats.org/officeDocument/2006/relationships/image" Target="../media/image175.png"/><Relationship Id="rId169" Type="http://schemas.openxmlformats.org/officeDocument/2006/relationships/image" Target="../media/image180.png"/><Relationship Id="rId185" Type="http://schemas.openxmlformats.org/officeDocument/2006/relationships/image" Target="../media/image196.png"/><Relationship Id="rId4" Type="http://schemas.openxmlformats.org/officeDocument/2006/relationships/image" Target="../media/image15.png"/><Relationship Id="rId9" Type="http://schemas.openxmlformats.org/officeDocument/2006/relationships/image" Target="../media/image20.png"/><Relationship Id="rId180" Type="http://schemas.openxmlformats.org/officeDocument/2006/relationships/image" Target="../media/image191.png"/><Relationship Id="rId26" Type="http://schemas.openxmlformats.org/officeDocument/2006/relationships/image" Target="../media/image37.png"/><Relationship Id="rId47" Type="http://schemas.openxmlformats.org/officeDocument/2006/relationships/image" Target="../media/image58.png"/><Relationship Id="rId68" Type="http://schemas.openxmlformats.org/officeDocument/2006/relationships/image" Target="../media/image79.png"/><Relationship Id="rId89" Type="http://schemas.openxmlformats.org/officeDocument/2006/relationships/image" Target="../media/image100.png"/><Relationship Id="rId112" Type="http://schemas.openxmlformats.org/officeDocument/2006/relationships/image" Target="../media/image123.png"/><Relationship Id="rId133" Type="http://schemas.openxmlformats.org/officeDocument/2006/relationships/image" Target="../media/image144.png"/><Relationship Id="rId154" Type="http://schemas.openxmlformats.org/officeDocument/2006/relationships/image" Target="../media/image165.png"/><Relationship Id="rId175" Type="http://schemas.openxmlformats.org/officeDocument/2006/relationships/image" Target="../media/image186.png"/><Relationship Id="rId16" Type="http://schemas.openxmlformats.org/officeDocument/2006/relationships/image" Target="../media/image27.png"/><Relationship Id="rId37" Type="http://schemas.openxmlformats.org/officeDocument/2006/relationships/image" Target="../media/image48.png"/><Relationship Id="rId58" Type="http://schemas.openxmlformats.org/officeDocument/2006/relationships/image" Target="../media/image69.png"/><Relationship Id="rId79" Type="http://schemas.openxmlformats.org/officeDocument/2006/relationships/image" Target="../media/image90.png"/><Relationship Id="rId102" Type="http://schemas.openxmlformats.org/officeDocument/2006/relationships/image" Target="../media/image113.png"/><Relationship Id="rId123" Type="http://schemas.openxmlformats.org/officeDocument/2006/relationships/image" Target="../media/image134.png"/><Relationship Id="rId144" Type="http://schemas.openxmlformats.org/officeDocument/2006/relationships/image" Target="../media/image155.png"/><Relationship Id="rId90" Type="http://schemas.openxmlformats.org/officeDocument/2006/relationships/image" Target="../media/image101.png"/><Relationship Id="rId165" Type="http://schemas.openxmlformats.org/officeDocument/2006/relationships/image" Target="../media/image176.png"/><Relationship Id="rId186" Type="http://schemas.openxmlformats.org/officeDocument/2006/relationships/image" Target="../media/image197.png"/><Relationship Id="rId27" Type="http://schemas.openxmlformats.org/officeDocument/2006/relationships/image" Target="../media/image38.png"/><Relationship Id="rId48" Type="http://schemas.openxmlformats.org/officeDocument/2006/relationships/image" Target="../media/image59.png"/><Relationship Id="rId69" Type="http://schemas.openxmlformats.org/officeDocument/2006/relationships/image" Target="../media/image80.png"/><Relationship Id="rId113" Type="http://schemas.openxmlformats.org/officeDocument/2006/relationships/image" Target="../media/image124.png"/><Relationship Id="rId134" Type="http://schemas.openxmlformats.org/officeDocument/2006/relationships/image" Target="../media/image145.png"/><Relationship Id="rId80" Type="http://schemas.openxmlformats.org/officeDocument/2006/relationships/image" Target="../media/image91.png"/><Relationship Id="rId155" Type="http://schemas.openxmlformats.org/officeDocument/2006/relationships/image" Target="../media/image166.png"/><Relationship Id="rId176" Type="http://schemas.openxmlformats.org/officeDocument/2006/relationships/image" Target="../media/image187.png"/><Relationship Id="rId17" Type="http://schemas.openxmlformats.org/officeDocument/2006/relationships/image" Target="../media/image28.png"/><Relationship Id="rId38" Type="http://schemas.openxmlformats.org/officeDocument/2006/relationships/image" Target="../media/image49.png"/><Relationship Id="rId59" Type="http://schemas.openxmlformats.org/officeDocument/2006/relationships/image" Target="../media/image70.png"/><Relationship Id="rId103" Type="http://schemas.openxmlformats.org/officeDocument/2006/relationships/image" Target="../media/image114.png"/><Relationship Id="rId124" Type="http://schemas.openxmlformats.org/officeDocument/2006/relationships/image" Target="../media/image135.png"/><Relationship Id="rId70" Type="http://schemas.openxmlformats.org/officeDocument/2006/relationships/image" Target="../media/image81.png"/><Relationship Id="rId91" Type="http://schemas.openxmlformats.org/officeDocument/2006/relationships/image" Target="../media/image102.png"/><Relationship Id="rId145" Type="http://schemas.openxmlformats.org/officeDocument/2006/relationships/image" Target="../media/image156.png"/><Relationship Id="rId166" Type="http://schemas.openxmlformats.org/officeDocument/2006/relationships/image" Target="../media/image177.png"/><Relationship Id="rId187" Type="http://schemas.openxmlformats.org/officeDocument/2006/relationships/image" Target="../media/image198.png"/><Relationship Id="rId1" Type="http://schemas.openxmlformats.org/officeDocument/2006/relationships/slideLayout" Target="../slideLayouts/slideLayout2.xml"/><Relationship Id="rId28" Type="http://schemas.openxmlformats.org/officeDocument/2006/relationships/image" Target="../media/image39.png"/><Relationship Id="rId49" Type="http://schemas.openxmlformats.org/officeDocument/2006/relationships/image" Target="../media/image60.png"/><Relationship Id="rId114" Type="http://schemas.openxmlformats.org/officeDocument/2006/relationships/image" Target="../media/image125.png"/><Relationship Id="rId60" Type="http://schemas.openxmlformats.org/officeDocument/2006/relationships/image" Target="../media/image71.png"/><Relationship Id="rId81" Type="http://schemas.openxmlformats.org/officeDocument/2006/relationships/image" Target="../media/image92.png"/><Relationship Id="rId135" Type="http://schemas.openxmlformats.org/officeDocument/2006/relationships/image" Target="../media/image146.png"/><Relationship Id="rId156" Type="http://schemas.openxmlformats.org/officeDocument/2006/relationships/image" Target="../media/image167.png"/><Relationship Id="rId177" Type="http://schemas.openxmlformats.org/officeDocument/2006/relationships/image" Target="../media/image188.png"/><Relationship Id="rId18" Type="http://schemas.openxmlformats.org/officeDocument/2006/relationships/image" Target="../media/image29.png"/><Relationship Id="rId39" Type="http://schemas.openxmlformats.org/officeDocument/2006/relationships/image" Target="../media/image50.png"/></Relationships>
</file>

<file path=ppt/slides/_rels/slide7.xml.rels><?xml version="1.0" encoding="UTF-8" standalone="yes"?>
<Relationships xmlns="http://schemas.openxmlformats.org/package/2006/relationships"><Relationship Id="rId3" Type="http://schemas.openxmlformats.org/officeDocument/2006/relationships/image" Target="../media/image20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05.jpeg"/><Relationship Id="rId4" Type="http://schemas.openxmlformats.org/officeDocument/2006/relationships/image" Target="../media/image204.jpeg"/></Relationships>
</file>

<file path=ppt/slides/_rels/slide8.xml.rels><?xml version="1.0" encoding="UTF-8" standalone="yes"?>
<Relationships xmlns="http://schemas.openxmlformats.org/package/2006/relationships"><Relationship Id="rId2" Type="http://schemas.openxmlformats.org/officeDocument/2006/relationships/image" Target="../media/image20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FE91D7-7147-E44F-A063-6AC2B00D99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1200"/>
            <a:ext cx="13004800" cy="7772400"/>
          </a:xfrm>
          <a:prstGeom prst="rect">
            <a:avLst/>
          </a:prstGeom>
        </p:spPr>
      </p:pic>
      <p:sp>
        <p:nvSpPr>
          <p:cNvPr id="4" name="object 4"/>
          <p:cNvSpPr txBox="1"/>
          <p:nvPr/>
        </p:nvSpPr>
        <p:spPr>
          <a:xfrm>
            <a:off x="939800" y="4945489"/>
            <a:ext cx="11277600" cy="2877711"/>
          </a:xfrm>
          <a:prstGeom prst="rect">
            <a:avLst/>
          </a:prstGeom>
        </p:spPr>
        <p:txBody>
          <a:bodyPr vert="horz" wrap="square" lIns="0" tIns="106680" rIns="0" bIns="0" rtlCol="0">
            <a:spAutoFit/>
          </a:bodyPr>
          <a:lstStyle/>
          <a:p>
            <a:pPr marL="38100" marR="30480" indent="104139" algn="ctr">
              <a:spcBef>
                <a:spcPts val="160"/>
              </a:spcBef>
            </a:pPr>
            <a:r>
              <a:rPr lang="en-US" sz="3600" dirty="0">
                <a:solidFill>
                  <a:srgbClr val="F1F1F7"/>
                </a:solidFill>
                <a:latin typeface="Helvetica" pitchFamily="2" charset="0"/>
                <a:cs typeface="Avenir-Roman"/>
              </a:rPr>
              <a:t>An advanced indoor air purification system that significantly reduces harmful airborne microorganisms. </a:t>
            </a:r>
            <a:br>
              <a:rPr lang="en-US" sz="3600" dirty="0">
                <a:solidFill>
                  <a:srgbClr val="F1F1F7"/>
                </a:solidFill>
                <a:latin typeface="Helvetica" pitchFamily="2" charset="0"/>
                <a:cs typeface="Avenir-Roman"/>
              </a:rPr>
            </a:br>
            <a:br>
              <a:rPr lang="en-US" sz="3600" dirty="0">
                <a:solidFill>
                  <a:srgbClr val="F1F1F7"/>
                </a:solidFill>
                <a:latin typeface="Helvetica" pitchFamily="2" charset="0"/>
                <a:cs typeface="Avenir-Roman"/>
              </a:rPr>
            </a:br>
            <a:r>
              <a:rPr lang="en-US" sz="3600" dirty="0">
                <a:solidFill>
                  <a:srgbClr val="F1F1F7"/>
                </a:solidFill>
                <a:latin typeface="Helvetica" pitchFamily="2" charset="0"/>
                <a:cs typeface="Avenir-Roman"/>
              </a:rPr>
              <a:t>The Zentox Pure Air system resolves more issues than other air purification devices.</a:t>
            </a:r>
            <a:endParaRPr sz="3600" dirty="0">
              <a:solidFill>
                <a:srgbClr val="F1F1F7"/>
              </a:solidFill>
              <a:latin typeface="Helvetica" pitchFamily="2" charset="0"/>
              <a:cs typeface="Avenir-Roman"/>
            </a:endParaRPr>
          </a:p>
        </p:txBody>
      </p:sp>
      <p:sp>
        <p:nvSpPr>
          <p:cNvPr id="6" name="Rectangle 5">
            <a:extLst>
              <a:ext uri="{FF2B5EF4-FFF2-40B4-BE49-F238E27FC236}">
                <a16:creationId xmlns:a16="http://schemas.microsoft.com/office/drawing/2014/main" id="{3A067B8F-F55A-F247-B037-AF616933096C}"/>
              </a:ext>
            </a:extLst>
          </p:cNvPr>
          <p:cNvSpPr/>
          <p:nvPr/>
        </p:nvSpPr>
        <p:spPr>
          <a:xfrm>
            <a:off x="0" y="-2"/>
            <a:ext cx="13004800" cy="3581401"/>
          </a:xfrm>
          <a:prstGeom prst="rect">
            <a:avLst/>
          </a:prstGeom>
          <a:gradFill>
            <a:gsLst>
              <a:gs pos="0">
                <a:srgbClr val="6077BA"/>
              </a:gs>
              <a:gs pos="64000">
                <a:schemeClr val="accent1">
                  <a:lumMod val="45000"/>
                  <a:lumOff val="55000"/>
                </a:schemeClr>
              </a:gs>
              <a:gs pos="100000">
                <a:srgbClr val="9A7FBA"/>
              </a:gs>
            </a:gsLst>
            <a:lin ang="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D4A64902-D482-B242-A0F2-B91F4E42E7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16200" y="838200"/>
            <a:ext cx="7419154" cy="19064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DA519943-6DD9-7D92-2B4C-6ABCB791B6BD}"/>
              </a:ext>
            </a:extLst>
          </p:cNvPr>
          <p:cNvSpPr txBox="1">
            <a:spLocks/>
          </p:cNvSpPr>
          <p:nvPr/>
        </p:nvSpPr>
        <p:spPr>
          <a:xfrm>
            <a:off x="406400" y="1600200"/>
            <a:ext cx="12293600" cy="443711"/>
          </a:xfrm>
          <a:prstGeom prst="rect">
            <a:avLst/>
          </a:prstGeom>
        </p:spPr>
        <p:txBody>
          <a:bodyPr vert="horz" wrap="square" lIns="0" tIns="12700" rIns="0" bIns="0" rtlCol="0">
            <a:spAutoFit/>
          </a:bodyPr>
          <a:lstStyle>
            <a:lvl1pPr>
              <a:defRPr sz="3600" b="0" i="0">
                <a:solidFill>
                  <a:srgbClr val="748A96"/>
                </a:solidFill>
                <a:latin typeface="Avenir-Medium"/>
                <a:ea typeface="+mj-ea"/>
                <a:cs typeface="Avenir-Medium"/>
              </a:defRPr>
            </a:lvl1pPr>
          </a:lstStyle>
          <a:p>
            <a:pPr marL="25400" algn="ctr">
              <a:spcBef>
                <a:spcPts val="100"/>
              </a:spcBef>
              <a:tabLst>
                <a:tab pos="2630805" algn="l"/>
                <a:tab pos="4103370" algn="l"/>
                <a:tab pos="5203825" algn="l"/>
              </a:tabLst>
            </a:pPr>
            <a:r>
              <a:rPr lang="en-US" sz="2800" kern="0" spc="-85" dirty="0">
                <a:solidFill>
                  <a:srgbClr val="444444"/>
                </a:solidFill>
                <a:latin typeface="Helvetica Neue" panose="02000503000000020004" pitchFamily="2" charset="0"/>
                <a:ea typeface="Helvetica Neue" panose="02000503000000020004" pitchFamily="2" charset="0"/>
                <a:cs typeface="Helvetica Neue" panose="02000503000000020004" pitchFamily="2" charset="0"/>
              </a:rPr>
              <a:t>Background: Ethylene Management in Cold Storage Facilities </a:t>
            </a:r>
          </a:p>
        </p:txBody>
      </p:sp>
      <p:sp>
        <p:nvSpPr>
          <p:cNvPr id="3" name="object 3">
            <a:extLst>
              <a:ext uri="{FF2B5EF4-FFF2-40B4-BE49-F238E27FC236}">
                <a16:creationId xmlns:a16="http://schemas.microsoft.com/office/drawing/2014/main" id="{4BA9E51F-C4D8-11BB-86D9-C8CB10FDD1E1}"/>
              </a:ext>
            </a:extLst>
          </p:cNvPr>
          <p:cNvSpPr txBox="1"/>
          <p:nvPr/>
        </p:nvSpPr>
        <p:spPr>
          <a:xfrm>
            <a:off x="1397000" y="2209800"/>
            <a:ext cx="6045200" cy="7943457"/>
          </a:xfrm>
          <a:prstGeom prst="rect">
            <a:avLst/>
          </a:prstGeom>
        </p:spPr>
        <p:txBody>
          <a:bodyPr vert="horz" wrap="square" lIns="0" tIns="12700" rIns="0" bIns="0" rtlCol="0">
            <a:spAutoFit/>
          </a:bodyPr>
          <a:lstStyle/>
          <a:p>
            <a:pPr marL="253365" marR="33020" indent="-241300">
              <a:lnSpc>
                <a:spcPct val="150000"/>
              </a:lnSpc>
              <a:spcBef>
                <a:spcPts val="100"/>
              </a:spcBef>
              <a:buClr>
                <a:srgbClr val="9A7FBA"/>
              </a:buClr>
              <a:buChar char="•"/>
              <a:tabLst>
                <a:tab pos="250190" algn="l"/>
              </a:tabLst>
            </a:pPr>
            <a:r>
              <a:rPr lang="en-US" sz="1800" dirty="0">
                <a:effectLst/>
                <a:latin typeface="Helvetica" pitchFamily="2" charset="0"/>
                <a:ea typeface="Times New Roman" panose="02020603050405020304" pitchFamily="18" charset="0"/>
                <a:cs typeface="Times New Roman" panose="02020603050405020304" pitchFamily="18" charset="0"/>
              </a:rPr>
              <a:t>Fresh fruits are important for a healthy diet; </a:t>
            </a:r>
          </a:p>
          <a:p>
            <a:pPr marL="253365" marR="33020" indent="-241300">
              <a:lnSpc>
                <a:spcPct val="150000"/>
              </a:lnSpc>
              <a:spcBef>
                <a:spcPts val="100"/>
              </a:spcBef>
              <a:buClr>
                <a:srgbClr val="9A7FBA"/>
              </a:buClr>
              <a:buChar char="•"/>
              <a:tabLst>
                <a:tab pos="250190" algn="l"/>
              </a:tabLst>
            </a:pPr>
            <a:r>
              <a:rPr lang="en-US" sz="1800" dirty="0">
                <a:effectLst/>
                <a:latin typeface="Helvetica" pitchFamily="2" charset="0"/>
                <a:ea typeface="Times New Roman" panose="02020603050405020304" pitchFamily="18" charset="0"/>
                <a:cs typeface="Times New Roman" panose="02020603050405020304" pitchFamily="18" charset="0"/>
              </a:rPr>
              <a:t>However, their shelf-life can be shortened because of ethylene, a key chemical associated with the ripening process. </a:t>
            </a:r>
            <a:endParaRPr lang="en-US" sz="2000" dirty="0">
              <a:solidFill>
                <a:srgbClr val="000000"/>
              </a:solidFill>
              <a:effectLst/>
              <a:latin typeface="Helvetica" pitchFamily="2" charset="0"/>
              <a:ea typeface="Times New Roman" panose="02020603050405020304" pitchFamily="18" charset="0"/>
              <a:cs typeface="Times New Roman" panose="02020603050405020304" pitchFamily="18" charset="0"/>
            </a:endParaRPr>
          </a:p>
          <a:p>
            <a:pPr marL="253365" marR="33020" indent="-241300">
              <a:lnSpc>
                <a:spcPct val="150000"/>
              </a:lnSpc>
              <a:spcBef>
                <a:spcPts val="100"/>
              </a:spcBef>
              <a:buClr>
                <a:srgbClr val="9A7FBA"/>
              </a:buClr>
              <a:buFont typeface="Arial"/>
              <a:buChar char="•"/>
              <a:tabLst>
                <a:tab pos="250190" algn="l"/>
              </a:tabLst>
            </a:pPr>
            <a:r>
              <a:rPr lang="en-US" sz="1800" dirty="0">
                <a:effectLst/>
                <a:latin typeface="Helvetica" pitchFamily="2" charset="0"/>
                <a:ea typeface="Times New Roman" panose="02020603050405020304" pitchFamily="18" charset="0"/>
                <a:cs typeface="Times New Roman" panose="02020603050405020304" pitchFamily="18" charset="0"/>
              </a:rPr>
              <a:t>As a result, due to fruits production seasonality, regional specific cultivation and perishability, a large proportion of fruits and vegetables are discarded before reaching the consumer. </a:t>
            </a:r>
          </a:p>
          <a:p>
            <a:pPr marL="253365" marR="33020" indent="-241300">
              <a:lnSpc>
                <a:spcPct val="150000"/>
              </a:lnSpc>
              <a:spcBef>
                <a:spcPts val="100"/>
              </a:spcBef>
              <a:buClr>
                <a:srgbClr val="9A7FBA"/>
              </a:buClr>
              <a:buFont typeface="Arial"/>
              <a:buChar char="•"/>
              <a:tabLst>
                <a:tab pos="250190" algn="l"/>
              </a:tabLst>
            </a:pPr>
            <a:r>
              <a:rPr lang="en-US" sz="1800" dirty="0">
                <a:effectLst/>
                <a:latin typeface="Helvetica" pitchFamily="2" charset="0"/>
                <a:ea typeface="Times New Roman" panose="02020603050405020304" pitchFamily="18" charset="0"/>
              </a:rPr>
              <a:t>It is estimated that about 10 percent of the total food loss occurs at the post-harvest, processing, and packaging stages of the produce supply chain. </a:t>
            </a:r>
            <a:r>
              <a:rPr lang="en-US" sz="1800" baseline="30000" dirty="0">
                <a:effectLst/>
                <a:latin typeface="Helvetica" pitchFamily="2" charset="0"/>
                <a:ea typeface="Times New Roman" panose="02020603050405020304" pitchFamily="18" charset="0"/>
              </a:rPr>
              <a:t>(1)</a:t>
            </a:r>
          </a:p>
          <a:p>
            <a:pPr marL="253365" marR="33020" indent="-241300">
              <a:lnSpc>
                <a:spcPct val="150000"/>
              </a:lnSpc>
              <a:spcBef>
                <a:spcPts val="100"/>
              </a:spcBef>
              <a:buClr>
                <a:srgbClr val="9A7FBA"/>
              </a:buClr>
              <a:buFont typeface="Arial"/>
              <a:buChar char="•"/>
              <a:tabLst>
                <a:tab pos="250190" algn="l"/>
              </a:tabLst>
            </a:pPr>
            <a:r>
              <a:rPr lang="en-US" sz="1800" dirty="0">
                <a:effectLst/>
                <a:latin typeface="Helvetica" pitchFamily="2" charset="0"/>
                <a:ea typeface="Times New Roman" panose="02020603050405020304" pitchFamily="18" charset="0"/>
                <a:cs typeface="Times New Roman" panose="02020603050405020304" pitchFamily="18" charset="0"/>
              </a:rPr>
              <a:t>Therefore, detecting ethylene concentration at trace levels and regulating its activity by </a:t>
            </a:r>
            <a:r>
              <a:rPr lang="en-US" sz="1800" u="sng" dirty="0">
                <a:effectLst/>
                <a:latin typeface="Helvetica" pitchFamily="2" charset="0"/>
                <a:ea typeface="Times New Roman" panose="02020603050405020304" pitchFamily="18" charset="0"/>
                <a:cs typeface="Times New Roman" panose="02020603050405020304" pitchFamily="18" charset="0"/>
              </a:rPr>
              <a:t>safe and effective approaches</a:t>
            </a:r>
            <a:r>
              <a:rPr lang="en-US" sz="1800" dirty="0">
                <a:effectLst/>
                <a:latin typeface="Helvetica" pitchFamily="2" charset="0"/>
                <a:ea typeface="Times New Roman" panose="02020603050405020304" pitchFamily="18" charset="0"/>
                <a:cs typeface="Times New Roman" panose="02020603050405020304" pitchFamily="18" charset="0"/>
              </a:rPr>
              <a:t> are of paramount importance in extending postharvest shelf-life. </a:t>
            </a:r>
            <a:endParaRPr lang="en-US" sz="1800" dirty="0">
              <a:effectLst/>
              <a:latin typeface="Helvetica" pitchFamily="2" charset="0"/>
              <a:ea typeface="Times New Roman" panose="02020603050405020304" pitchFamily="18" charset="0"/>
            </a:endParaRPr>
          </a:p>
          <a:p>
            <a:pPr marL="253365" marR="33020" indent="-241300">
              <a:lnSpc>
                <a:spcPct val="150000"/>
              </a:lnSpc>
              <a:spcBef>
                <a:spcPts val="100"/>
              </a:spcBef>
              <a:buClr>
                <a:srgbClr val="9A7FBA"/>
              </a:buClr>
              <a:buFont typeface="Arial"/>
              <a:buChar char="•"/>
              <a:tabLst>
                <a:tab pos="250190" algn="l"/>
              </a:tabLst>
            </a:pPr>
            <a:endParaRPr lang="en-US" sz="2400" dirty="0">
              <a:solidFill>
                <a:srgbClr val="444444"/>
              </a:solidFill>
              <a:latin typeface="Helvetica" pitchFamily="2" charset="0"/>
              <a:cs typeface="Avenir-Roman"/>
            </a:endParaRPr>
          </a:p>
          <a:p>
            <a:pPr marL="253365" marR="33020" indent="-241300">
              <a:lnSpc>
                <a:spcPct val="150000"/>
              </a:lnSpc>
              <a:spcBef>
                <a:spcPts val="100"/>
              </a:spcBef>
              <a:buClr>
                <a:srgbClr val="9A7FBA"/>
              </a:buClr>
              <a:buFont typeface="Arial"/>
              <a:buChar char="•"/>
              <a:tabLst>
                <a:tab pos="250190" algn="l"/>
              </a:tabLst>
            </a:pPr>
            <a:endParaRPr lang="en-US" sz="2400" dirty="0">
              <a:solidFill>
                <a:srgbClr val="444444"/>
              </a:solidFill>
              <a:latin typeface="Helvetica" pitchFamily="2" charset="0"/>
              <a:cs typeface="Avenir-Roman"/>
            </a:endParaRPr>
          </a:p>
          <a:p>
            <a:pPr marL="253365" marR="33020" indent="-241300">
              <a:lnSpc>
                <a:spcPct val="150000"/>
              </a:lnSpc>
              <a:spcBef>
                <a:spcPts val="100"/>
              </a:spcBef>
              <a:buClr>
                <a:srgbClr val="9A7FBA"/>
              </a:buClr>
              <a:buChar char="•"/>
              <a:tabLst>
                <a:tab pos="250190" algn="l"/>
              </a:tabLst>
            </a:pPr>
            <a:endParaRPr lang="en-US" sz="2400" dirty="0">
              <a:solidFill>
                <a:srgbClr val="444444"/>
              </a:solidFill>
              <a:latin typeface="Helvetica" pitchFamily="2" charset="0"/>
              <a:cs typeface="Avenir-Roman"/>
            </a:endParaRPr>
          </a:p>
        </p:txBody>
      </p:sp>
      <p:pic>
        <p:nvPicPr>
          <p:cNvPr id="4" name="Picture 3">
            <a:extLst>
              <a:ext uri="{FF2B5EF4-FFF2-40B4-BE49-F238E27FC236}">
                <a16:creationId xmlns:a16="http://schemas.microsoft.com/office/drawing/2014/main" id="{15A5E6B0-ECFF-74D2-88BC-2BA756662D7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238067" y="2581088"/>
            <a:ext cx="3869784" cy="5159712"/>
          </a:xfrm>
          <a:prstGeom prst="rect">
            <a:avLst/>
          </a:prstGeom>
        </p:spPr>
      </p:pic>
      <p:sp>
        <p:nvSpPr>
          <p:cNvPr id="7" name="object 22">
            <a:extLst>
              <a:ext uri="{FF2B5EF4-FFF2-40B4-BE49-F238E27FC236}">
                <a16:creationId xmlns:a16="http://schemas.microsoft.com/office/drawing/2014/main" id="{8B06F8A2-3AEB-5A54-9444-8A6B957D86BA}"/>
              </a:ext>
            </a:extLst>
          </p:cNvPr>
          <p:cNvSpPr txBox="1"/>
          <p:nvPr/>
        </p:nvSpPr>
        <p:spPr>
          <a:xfrm>
            <a:off x="9093200" y="8001000"/>
            <a:ext cx="2351138" cy="579646"/>
          </a:xfrm>
          <a:prstGeom prst="rect">
            <a:avLst/>
          </a:prstGeom>
        </p:spPr>
        <p:txBody>
          <a:bodyPr vert="horz" wrap="square" lIns="0" tIns="12700" rIns="0" bIns="0" rtlCol="0">
            <a:spAutoFit/>
          </a:bodyPr>
          <a:lstStyle/>
          <a:p>
            <a:pPr marL="38100" algn="ctr">
              <a:lnSpc>
                <a:spcPct val="100000"/>
              </a:lnSpc>
              <a:spcBef>
                <a:spcPts val="100"/>
              </a:spcBef>
            </a:pPr>
            <a:r>
              <a:rPr lang="en-US" spc="-40" dirty="0">
                <a:solidFill>
                  <a:srgbClr val="9A7FBA"/>
                </a:solidFill>
                <a:latin typeface="Avenir-Roman"/>
                <a:cs typeface="Avenir-Roman"/>
              </a:rPr>
              <a:t>Zentox Pure Air 500 CS</a:t>
            </a:r>
          </a:p>
          <a:p>
            <a:pPr marL="38100" algn="ctr">
              <a:lnSpc>
                <a:spcPct val="100000"/>
              </a:lnSpc>
              <a:spcBef>
                <a:spcPts val="100"/>
              </a:spcBef>
            </a:pPr>
            <a:endParaRPr sz="1800" dirty="0">
              <a:solidFill>
                <a:srgbClr val="9A7FBA"/>
              </a:solidFill>
              <a:latin typeface="Avenir-Roman"/>
              <a:cs typeface="Avenir-Roman"/>
            </a:endParaRPr>
          </a:p>
        </p:txBody>
      </p:sp>
    </p:spTree>
    <p:extLst>
      <p:ext uri="{BB962C8B-B14F-4D97-AF65-F5344CB8AC3E}">
        <p14:creationId xmlns:p14="http://schemas.microsoft.com/office/powerpoint/2010/main" val="4534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CA1CFADF-603A-AF41-8F13-67CBF4602198}"/>
              </a:ext>
            </a:extLst>
          </p:cNvPr>
          <p:cNvSpPr txBox="1">
            <a:spLocks/>
          </p:cNvSpPr>
          <p:nvPr/>
        </p:nvSpPr>
        <p:spPr>
          <a:xfrm>
            <a:off x="406400" y="1600200"/>
            <a:ext cx="12293600" cy="764312"/>
          </a:xfrm>
          <a:prstGeom prst="rect">
            <a:avLst/>
          </a:prstGeom>
        </p:spPr>
        <p:txBody>
          <a:bodyPr vert="horz" wrap="square" lIns="0" tIns="12700" rIns="0" bIns="0" rtlCol="0">
            <a:spAutoFit/>
          </a:bodyPr>
          <a:lstStyle>
            <a:lvl1pPr>
              <a:defRPr sz="3600" b="0" i="0">
                <a:solidFill>
                  <a:srgbClr val="748A96"/>
                </a:solidFill>
                <a:latin typeface="Avenir-Medium"/>
                <a:ea typeface="+mj-ea"/>
                <a:cs typeface="Avenir-Medium"/>
              </a:defRPr>
            </a:lvl1pPr>
          </a:lstStyle>
          <a:p>
            <a:pPr marL="25400" algn="ctr">
              <a:spcBef>
                <a:spcPts val="100"/>
              </a:spcBef>
              <a:tabLst>
                <a:tab pos="2630805" algn="l"/>
                <a:tab pos="4103370" algn="l"/>
                <a:tab pos="5203825" algn="l"/>
              </a:tabLst>
            </a:pPr>
            <a:r>
              <a:rPr lang="en-US" sz="2400" kern="0" spc="-85" dirty="0">
                <a:solidFill>
                  <a:srgbClr val="444444"/>
                </a:solidFill>
                <a:latin typeface="Helvetica Neue" panose="02000503000000020004" pitchFamily="2" charset="0"/>
                <a:ea typeface="Helvetica Neue" panose="02000503000000020004" pitchFamily="2" charset="0"/>
                <a:cs typeface="Helvetica Neue" panose="02000503000000020004" pitchFamily="2" charset="0"/>
              </a:rPr>
              <a:t>Cold Storage Facility Case Study: </a:t>
            </a:r>
          </a:p>
          <a:p>
            <a:pPr marL="25400" algn="ctr">
              <a:spcBef>
                <a:spcPts val="100"/>
              </a:spcBef>
              <a:tabLst>
                <a:tab pos="2630805" algn="l"/>
                <a:tab pos="4103370" algn="l"/>
                <a:tab pos="5203825" algn="l"/>
              </a:tabLst>
            </a:pPr>
            <a:r>
              <a:rPr lang="en-US" sz="2400" kern="0" spc="-85" dirty="0">
                <a:solidFill>
                  <a:srgbClr val="444444"/>
                </a:solidFill>
                <a:latin typeface="Helvetica Neue" panose="02000503000000020004" pitchFamily="2" charset="0"/>
                <a:ea typeface="Helvetica Neue" panose="02000503000000020004" pitchFamily="2" charset="0"/>
                <a:cs typeface="Helvetica Neue" panose="02000503000000020004" pitchFamily="2" charset="0"/>
              </a:rPr>
              <a:t>Ethylene, Airborne Mold, Mildew, Fungus and Bacteria Testing</a:t>
            </a:r>
            <a:endParaRPr lang="en-US" sz="2400" kern="0" dirty="0">
              <a:solidFill>
                <a:srgbClr val="444444"/>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 name="object 3">
            <a:extLst>
              <a:ext uri="{FF2B5EF4-FFF2-40B4-BE49-F238E27FC236}">
                <a16:creationId xmlns:a16="http://schemas.microsoft.com/office/drawing/2014/main" id="{9C6DE19A-EE92-EE40-B59B-BB23F389A12F}"/>
              </a:ext>
            </a:extLst>
          </p:cNvPr>
          <p:cNvSpPr txBox="1"/>
          <p:nvPr/>
        </p:nvSpPr>
        <p:spPr>
          <a:xfrm>
            <a:off x="1397000" y="2711883"/>
            <a:ext cx="6045200" cy="7225311"/>
          </a:xfrm>
          <a:prstGeom prst="rect">
            <a:avLst/>
          </a:prstGeom>
        </p:spPr>
        <p:txBody>
          <a:bodyPr vert="horz" wrap="square" lIns="0" tIns="12700" rIns="0" bIns="0" rtlCol="0">
            <a:spAutoFit/>
          </a:bodyPr>
          <a:lstStyle/>
          <a:p>
            <a:pPr marL="253365" marR="33020" indent="-241300">
              <a:lnSpc>
                <a:spcPct val="150000"/>
              </a:lnSpc>
              <a:spcBef>
                <a:spcPts val="100"/>
              </a:spcBef>
              <a:buClr>
                <a:srgbClr val="9A7FBA"/>
              </a:buClr>
              <a:buChar char="•"/>
              <a:tabLst>
                <a:tab pos="250190" algn="l"/>
              </a:tabLst>
            </a:pPr>
            <a:r>
              <a:rPr lang="en-US" sz="2400" dirty="0">
                <a:solidFill>
                  <a:srgbClr val="444444"/>
                </a:solidFill>
                <a:latin typeface="Helvetica" pitchFamily="2" charset="0"/>
                <a:cs typeface="Avenir-Roman"/>
              </a:rPr>
              <a:t>Four Seasons Produce: </a:t>
            </a:r>
            <a:r>
              <a:rPr lang="en-US" sz="2400" dirty="0">
                <a:solidFill>
                  <a:srgbClr val="000000"/>
                </a:solidFill>
                <a:effectLst/>
                <a:latin typeface="Helvetica" pitchFamily="2" charset="0"/>
                <a:ea typeface="Times New Roman" panose="02020603050405020304" pitchFamily="18" charset="0"/>
                <a:cs typeface="Times New Roman" panose="02020603050405020304" pitchFamily="18" charset="0"/>
              </a:rPr>
              <a:t>a full-service wholesaler offering fresh organic, local, and conventional produce for the Mid-Atlantic &amp; Northeast US</a:t>
            </a:r>
            <a:endParaRPr lang="en-US" sz="2400" dirty="0">
              <a:solidFill>
                <a:srgbClr val="444444"/>
              </a:solidFill>
              <a:latin typeface="Helvetica" pitchFamily="2" charset="0"/>
              <a:cs typeface="Avenir-Roman"/>
            </a:endParaRPr>
          </a:p>
          <a:p>
            <a:pPr marL="253365" marR="33020" indent="-241300">
              <a:lnSpc>
                <a:spcPct val="150000"/>
              </a:lnSpc>
              <a:spcBef>
                <a:spcPts val="100"/>
              </a:spcBef>
              <a:buClr>
                <a:srgbClr val="9A7FBA"/>
              </a:buClr>
              <a:buFont typeface="Arial"/>
              <a:buChar char="•"/>
              <a:tabLst>
                <a:tab pos="250190" algn="l"/>
              </a:tabLst>
            </a:pPr>
            <a:r>
              <a:rPr lang="en-US" sz="2400" dirty="0">
                <a:solidFill>
                  <a:srgbClr val="000000"/>
                </a:solidFill>
                <a:effectLst/>
                <a:latin typeface="Helvetica" pitchFamily="2" charset="0"/>
                <a:ea typeface="Times New Roman" panose="02020603050405020304" pitchFamily="18" charset="0"/>
                <a:cs typeface="Times New Roman" panose="02020603050405020304" pitchFamily="18" charset="0"/>
              </a:rPr>
              <a:t>It’s two main facilities include over            </a:t>
            </a:r>
            <a:r>
              <a:rPr lang="en-US" sz="2400" u="sng" dirty="0">
                <a:solidFill>
                  <a:srgbClr val="000000"/>
                </a:solidFill>
                <a:latin typeface="Helvetica" pitchFamily="2" charset="0"/>
                <a:ea typeface="Times New Roman" panose="02020603050405020304" pitchFamily="18" charset="0"/>
                <a:cs typeface="Times New Roman" panose="02020603050405020304" pitchFamily="18" charset="0"/>
              </a:rPr>
              <a:t>5</a:t>
            </a:r>
            <a:r>
              <a:rPr lang="en-US" sz="2400" u="sng" dirty="0">
                <a:solidFill>
                  <a:srgbClr val="000000"/>
                </a:solidFill>
                <a:effectLst/>
                <a:latin typeface="Helvetica" pitchFamily="2" charset="0"/>
                <a:ea typeface="Times New Roman" panose="02020603050405020304" pitchFamily="18" charset="0"/>
                <a:cs typeface="Times New Roman" panose="02020603050405020304" pitchFamily="18" charset="0"/>
              </a:rPr>
              <a:t> million cubic feet </a:t>
            </a:r>
            <a:r>
              <a:rPr lang="en-US" sz="2400" dirty="0">
                <a:solidFill>
                  <a:srgbClr val="000000"/>
                </a:solidFill>
                <a:effectLst/>
                <a:latin typeface="Helvetica" pitchFamily="2" charset="0"/>
                <a:ea typeface="Times New Roman" panose="02020603050405020304" pitchFamily="18" charset="0"/>
                <a:cs typeface="Times New Roman" panose="02020603050405020304" pitchFamily="18" charset="0"/>
              </a:rPr>
              <a:t>of cold storage. </a:t>
            </a:r>
          </a:p>
          <a:p>
            <a:pPr marL="253365" marR="33020" indent="-241300">
              <a:lnSpc>
                <a:spcPct val="150000"/>
              </a:lnSpc>
              <a:spcBef>
                <a:spcPts val="100"/>
              </a:spcBef>
              <a:buClr>
                <a:srgbClr val="9A7FBA"/>
              </a:buClr>
              <a:buFont typeface="Arial"/>
              <a:buChar char="•"/>
              <a:tabLst>
                <a:tab pos="250190" algn="l"/>
              </a:tabLst>
            </a:pPr>
            <a:r>
              <a:rPr lang="en-US" sz="2400" dirty="0">
                <a:solidFill>
                  <a:srgbClr val="000000"/>
                </a:solidFill>
                <a:effectLst/>
                <a:latin typeface="Helvetica" pitchFamily="2" charset="0"/>
                <a:ea typeface="Times New Roman" panose="02020603050405020304" pitchFamily="18" charset="0"/>
              </a:rPr>
              <a:t>FSP was seeking competitors for ethylene management of their cold storage expansion warehouse which measures ~</a:t>
            </a:r>
            <a:r>
              <a:rPr lang="en-US" sz="2400" u="sng" dirty="0">
                <a:solidFill>
                  <a:srgbClr val="000000"/>
                </a:solidFill>
                <a:effectLst/>
                <a:latin typeface="Helvetica" pitchFamily="2" charset="0"/>
                <a:ea typeface="Times New Roman" panose="02020603050405020304" pitchFamily="18" charset="0"/>
              </a:rPr>
              <a:t>2.5 million cubic feet</a:t>
            </a:r>
            <a:r>
              <a:rPr lang="en-US" sz="2400" dirty="0">
                <a:solidFill>
                  <a:srgbClr val="000000"/>
                </a:solidFill>
                <a:effectLst/>
                <a:latin typeface="Helvetica" pitchFamily="2" charset="0"/>
                <a:ea typeface="Times New Roman" panose="02020603050405020304" pitchFamily="18" charset="0"/>
              </a:rPr>
              <a:t>.</a:t>
            </a:r>
            <a:endParaRPr lang="en-US" sz="2400" dirty="0">
              <a:effectLst/>
              <a:latin typeface="Helvetica" pitchFamily="2" charset="0"/>
              <a:ea typeface="Times New Roman" panose="02020603050405020304" pitchFamily="18" charset="0"/>
            </a:endParaRPr>
          </a:p>
          <a:p>
            <a:pPr marL="253365" marR="33020" indent="-241300">
              <a:lnSpc>
                <a:spcPct val="150000"/>
              </a:lnSpc>
              <a:spcBef>
                <a:spcPts val="100"/>
              </a:spcBef>
              <a:buClr>
                <a:srgbClr val="9A7FBA"/>
              </a:buClr>
              <a:buFont typeface="Arial"/>
              <a:buChar char="•"/>
              <a:tabLst>
                <a:tab pos="250190" algn="l"/>
              </a:tabLst>
            </a:pPr>
            <a:endParaRPr lang="en-US" sz="2400" dirty="0">
              <a:solidFill>
                <a:srgbClr val="444444"/>
              </a:solidFill>
              <a:latin typeface="Helvetica" pitchFamily="2" charset="0"/>
              <a:cs typeface="Avenir-Roman"/>
            </a:endParaRPr>
          </a:p>
          <a:p>
            <a:pPr marL="253365" marR="33020" indent="-241300">
              <a:lnSpc>
                <a:spcPct val="150000"/>
              </a:lnSpc>
              <a:spcBef>
                <a:spcPts val="100"/>
              </a:spcBef>
              <a:buClr>
                <a:srgbClr val="9A7FBA"/>
              </a:buClr>
              <a:buFont typeface="Arial"/>
              <a:buChar char="•"/>
              <a:tabLst>
                <a:tab pos="250190" algn="l"/>
              </a:tabLst>
            </a:pPr>
            <a:endParaRPr lang="en-US" sz="2400" dirty="0">
              <a:solidFill>
                <a:srgbClr val="444444"/>
              </a:solidFill>
              <a:latin typeface="Helvetica" pitchFamily="2" charset="0"/>
              <a:cs typeface="Avenir-Roman"/>
            </a:endParaRPr>
          </a:p>
          <a:p>
            <a:pPr marL="253365" marR="33020" indent="-241300">
              <a:lnSpc>
                <a:spcPct val="150000"/>
              </a:lnSpc>
              <a:spcBef>
                <a:spcPts val="100"/>
              </a:spcBef>
              <a:buClr>
                <a:srgbClr val="9A7FBA"/>
              </a:buClr>
              <a:buChar char="•"/>
              <a:tabLst>
                <a:tab pos="250190" algn="l"/>
              </a:tabLst>
            </a:pPr>
            <a:endParaRPr lang="en-US" sz="2400" dirty="0">
              <a:solidFill>
                <a:srgbClr val="444444"/>
              </a:solidFill>
              <a:latin typeface="Helvetica" pitchFamily="2" charset="0"/>
              <a:cs typeface="Avenir-Roman"/>
            </a:endParaRPr>
          </a:p>
        </p:txBody>
      </p:sp>
      <p:sp>
        <p:nvSpPr>
          <p:cNvPr id="10" name="object 22">
            <a:extLst>
              <a:ext uri="{FF2B5EF4-FFF2-40B4-BE49-F238E27FC236}">
                <a16:creationId xmlns:a16="http://schemas.microsoft.com/office/drawing/2014/main" id="{E9CA6DE3-A658-4149-A31A-DAEA5FC3206F}"/>
              </a:ext>
            </a:extLst>
          </p:cNvPr>
          <p:cNvSpPr txBox="1"/>
          <p:nvPr/>
        </p:nvSpPr>
        <p:spPr>
          <a:xfrm>
            <a:off x="9093200" y="8001000"/>
            <a:ext cx="2351138" cy="579646"/>
          </a:xfrm>
          <a:prstGeom prst="rect">
            <a:avLst/>
          </a:prstGeom>
        </p:spPr>
        <p:txBody>
          <a:bodyPr vert="horz" wrap="square" lIns="0" tIns="12700" rIns="0" bIns="0" rtlCol="0">
            <a:spAutoFit/>
          </a:bodyPr>
          <a:lstStyle/>
          <a:p>
            <a:pPr marL="38100" algn="ctr">
              <a:lnSpc>
                <a:spcPct val="100000"/>
              </a:lnSpc>
              <a:spcBef>
                <a:spcPts val="100"/>
              </a:spcBef>
            </a:pPr>
            <a:r>
              <a:rPr lang="en-US" spc="-40" dirty="0">
                <a:solidFill>
                  <a:srgbClr val="9A7FBA"/>
                </a:solidFill>
                <a:latin typeface="Avenir-Roman"/>
                <a:cs typeface="Avenir-Roman"/>
              </a:rPr>
              <a:t>Four Seasons Produce</a:t>
            </a:r>
          </a:p>
          <a:p>
            <a:pPr marL="38100" algn="ctr">
              <a:lnSpc>
                <a:spcPct val="100000"/>
              </a:lnSpc>
              <a:spcBef>
                <a:spcPts val="100"/>
              </a:spcBef>
            </a:pPr>
            <a:r>
              <a:rPr lang="en-US" sz="1800" spc="-40" dirty="0">
                <a:solidFill>
                  <a:srgbClr val="9A7FBA"/>
                </a:solidFill>
                <a:latin typeface="Avenir-Roman"/>
                <a:cs typeface="Avenir-Roman"/>
              </a:rPr>
              <a:t>Test Area</a:t>
            </a:r>
            <a:endParaRPr sz="1800" dirty="0">
              <a:solidFill>
                <a:srgbClr val="9A7FBA"/>
              </a:solidFill>
              <a:latin typeface="Avenir-Roman"/>
              <a:cs typeface="Avenir-Roman"/>
            </a:endParaRPr>
          </a:p>
        </p:txBody>
      </p:sp>
      <p:pic>
        <p:nvPicPr>
          <p:cNvPr id="11" name="Picture 10">
            <a:extLst>
              <a:ext uri="{FF2B5EF4-FFF2-40B4-BE49-F238E27FC236}">
                <a16:creationId xmlns:a16="http://schemas.microsoft.com/office/drawing/2014/main" id="{FF0035A3-8768-9C4D-9C9E-1D86E0D2347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238067" y="2581088"/>
            <a:ext cx="3869784" cy="5159712"/>
          </a:xfrm>
          <a:prstGeom prst="rect">
            <a:avLst/>
          </a:prstGeom>
        </p:spPr>
      </p:pic>
    </p:spTree>
    <p:extLst>
      <p:ext uri="{BB962C8B-B14F-4D97-AF65-F5344CB8AC3E}">
        <p14:creationId xmlns:p14="http://schemas.microsoft.com/office/powerpoint/2010/main" val="2784997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CA1CFADF-603A-AF41-8F13-67CBF4602198}"/>
              </a:ext>
            </a:extLst>
          </p:cNvPr>
          <p:cNvSpPr txBox="1">
            <a:spLocks/>
          </p:cNvSpPr>
          <p:nvPr/>
        </p:nvSpPr>
        <p:spPr>
          <a:xfrm>
            <a:off x="406400" y="1600200"/>
            <a:ext cx="12293600" cy="1010533"/>
          </a:xfrm>
          <a:prstGeom prst="rect">
            <a:avLst/>
          </a:prstGeom>
        </p:spPr>
        <p:txBody>
          <a:bodyPr vert="horz" wrap="square" lIns="0" tIns="12700" rIns="0" bIns="0" rtlCol="0">
            <a:spAutoFit/>
          </a:bodyPr>
          <a:lstStyle>
            <a:lvl1pPr>
              <a:defRPr sz="3600" b="0" i="0">
                <a:solidFill>
                  <a:srgbClr val="748A96"/>
                </a:solidFill>
                <a:latin typeface="Avenir-Medium"/>
                <a:ea typeface="+mj-ea"/>
                <a:cs typeface="Avenir-Medium"/>
              </a:defRPr>
            </a:lvl1pPr>
          </a:lstStyle>
          <a:p>
            <a:pPr marL="25400" algn="ctr">
              <a:spcBef>
                <a:spcPts val="100"/>
              </a:spcBef>
              <a:tabLst>
                <a:tab pos="2630805" algn="l"/>
                <a:tab pos="4103370" algn="l"/>
                <a:tab pos="5203825" algn="l"/>
              </a:tabLst>
            </a:pPr>
            <a:r>
              <a:rPr lang="en-US" sz="3200" kern="0" spc="-85" dirty="0">
                <a:solidFill>
                  <a:srgbClr val="444444"/>
                </a:solidFill>
                <a:latin typeface="Helvetica Neue" panose="02000503000000020004" pitchFamily="2" charset="0"/>
                <a:ea typeface="Helvetica Neue" panose="02000503000000020004" pitchFamily="2" charset="0"/>
                <a:cs typeface="Helvetica Neue" panose="02000503000000020004" pitchFamily="2" charset="0"/>
              </a:rPr>
              <a:t>Cold Storage Facility Case Study: </a:t>
            </a:r>
          </a:p>
          <a:p>
            <a:pPr marL="25400" algn="ctr">
              <a:spcBef>
                <a:spcPts val="100"/>
              </a:spcBef>
              <a:tabLst>
                <a:tab pos="2630805" algn="l"/>
                <a:tab pos="4103370" algn="l"/>
                <a:tab pos="5203825" algn="l"/>
              </a:tabLst>
            </a:pPr>
            <a:r>
              <a:rPr lang="en-US" sz="3200" kern="0" spc="-85" dirty="0">
                <a:solidFill>
                  <a:srgbClr val="444444"/>
                </a:solidFill>
                <a:latin typeface="Helvetica Neue" panose="02000503000000020004" pitchFamily="2" charset="0"/>
                <a:ea typeface="Helvetica Neue" panose="02000503000000020004" pitchFamily="2" charset="0"/>
                <a:cs typeface="Helvetica Neue" panose="02000503000000020004" pitchFamily="2" charset="0"/>
              </a:rPr>
              <a:t>A Deeper Look</a:t>
            </a:r>
            <a:endParaRPr lang="en-US" sz="3200" kern="0" dirty="0">
              <a:solidFill>
                <a:srgbClr val="444444"/>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 name="object 3">
            <a:extLst>
              <a:ext uri="{FF2B5EF4-FFF2-40B4-BE49-F238E27FC236}">
                <a16:creationId xmlns:a16="http://schemas.microsoft.com/office/drawing/2014/main" id="{9C6DE19A-EE92-EE40-B59B-BB23F389A12F}"/>
              </a:ext>
            </a:extLst>
          </p:cNvPr>
          <p:cNvSpPr txBox="1"/>
          <p:nvPr/>
        </p:nvSpPr>
        <p:spPr>
          <a:xfrm>
            <a:off x="1397000" y="2711883"/>
            <a:ext cx="6045200" cy="7027821"/>
          </a:xfrm>
          <a:prstGeom prst="rect">
            <a:avLst/>
          </a:prstGeom>
        </p:spPr>
        <p:txBody>
          <a:bodyPr vert="horz" wrap="square" lIns="0" tIns="12700" rIns="0" bIns="0" rtlCol="0">
            <a:spAutoFit/>
          </a:bodyPr>
          <a:lstStyle/>
          <a:p>
            <a:pPr marL="253365" marR="33020" indent="-241300">
              <a:lnSpc>
                <a:spcPct val="150000"/>
              </a:lnSpc>
              <a:spcBef>
                <a:spcPts val="100"/>
              </a:spcBef>
              <a:buClr>
                <a:srgbClr val="9A7FBA"/>
              </a:buClr>
              <a:buChar char="•"/>
              <a:tabLst>
                <a:tab pos="250190" algn="l"/>
              </a:tabLst>
            </a:pPr>
            <a:r>
              <a:rPr lang="en-US" sz="2200" dirty="0">
                <a:effectLst/>
                <a:latin typeface="Helvetica" pitchFamily="2" charset="0"/>
                <a:ea typeface="Times New Roman" panose="02020603050405020304" pitchFamily="18" charset="0"/>
                <a:cs typeface="Times New Roman" panose="02020603050405020304" pitchFamily="18" charset="0"/>
              </a:rPr>
              <a:t>In addition to ethylene, airborne mold, mildew, fungus and bacteria are also perilous during post-harvest storage and transportation of fresh fruits and vegetables. </a:t>
            </a:r>
          </a:p>
          <a:p>
            <a:pPr marL="253365" marR="33020" indent="-241300">
              <a:lnSpc>
                <a:spcPct val="150000"/>
              </a:lnSpc>
              <a:spcBef>
                <a:spcPts val="100"/>
              </a:spcBef>
              <a:buClr>
                <a:srgbClr val="9A7FBA"/>
              </a:buClr>
              <a:buChar char="•"/>
              <a:tabLst>
                <a:tab pos="250190" algn="l"/>
              </a:tabLst>
            </a:pPr>
            <a:r>
              <a:rPr lang="en-US" sz="2200" dirty="0">
                <a:solidFill>
                  <a:srgbClr val="202124"/>
                </a:solidFill>
                <a:effectLst/>
                <a:latin typeface="Helvetica" pitchFamily="2" charset="0"/>
                <a:ea typeface="Times New Roman" panose="02020603050405020304" pitchFamily="18" charset="0"/>
                <a:cs typeface="Times New Roman" panose="02020603050405020304" pitchFamily="18" charset="0"/>
              </a:rPr>
              <a:t>FSP and Zentox Corporation devised a comprehensive six-week study in FSP’s working and rather active cold storage facility that included taking a multitude of air quality measurements for A) ethylene, B) airborne fungus, mold/mildew, and C) bacteria. </a:t>
            </a:r>
            <a:endParaRPr lang="en-US" sz="2200" dirty="0">
              <a:effectLst/>
              <a:latin typeface="Helvetica" pitchFamily="2"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dirty="0">
              <a:latin typeface="Helvetica Neue" panose="02000503000000020004" pitchFamily="2" charset="0"/>
              <a:ea typeface="Times New Roman" panose="02020603050405020304" pitchFamily="18" charset="0"/>
              <a:cs typeface="Times New Roman" panose="02020603050405020304" pitchFamily="18" charset="0"/>
            </a:endParaRPr>
          </a:p>
          <a:p>
            <a:pPr marL="12065" marR="33020">
              <a:lnSpc>
                <a:spcPct val="150000"/>
              </a:lnSpc>
              <a:spcBef>
                <a:spcPts val="100"/>
              </a:spcBef>
              <a:buClr>
                <a:srgbClr val="9A7FBA"/>
              </a:buClr>
              <a:tabLst>
                <a:tab pos="250190" algn="l"/>
              </a:tabLst>
            </a:pPr>
            <a:endParaRPr lang="en-US" sz="2400" dirty="0">
              <a:solidFill>
                <a:srgbClr val="444444"/>
              </a:solidFill>
              <a:latin typeface="Helvetica" pitchFamily="2" charset="0"/>
              <a:cs typeface="Avenir-Roman"/>
            </a:endParaRPr>
          </a:p>
          <a:p>
            <a:pPr marL="253365" marR="33020" indent="-241300">
              <a:lnSpc>
                <a:spcPct val="150000"/>
              </a:lnSpc>
              <a:spcBef>
                <a:spcPts val="100"/>
              </a:spcBef>
              <a:buClr>
                <a:srgbClr val="9A7FBA"/>
              </a:buClr>
              <a:buFont typeface="Arial"/>
              <a:buChar char="•"/>
              <a:tabLst>
                <a:tab pos="250190" algn="l"/>
              </a:tabLst>
            </a:pPr>
            <a:endParaRPr lang="en-US" sz="2400" dirty="0">
              <a:solidFill>
                <a:srgbClr val="444444"/>
              </a:solidFill>
              <a:latin typeface="Helvetica" pitchFamily="2" charset="0"/>
              <a:cs typeface="Avenir-Roman"/>
            </a:endParaRPr>
          </a:p>
          <a:p>
            <a:pPr marL="253365" marR="33020" indent="-241300">
              <a:lnSpc>
                <a:spcPct val="150000"/>
              </a:lnSpc>
              <a:spcBef>
                <a:spcPts val="100"/>
              </a:spcBef>
              <a:buClr>
                <a:srgbClr val="9A7FBA"/>
              </a:buClr>
              <a:buChar char="•"/>
              <a:tabLst>
                <a:tab pos="250190" algn="l"/>
              </a:tabLst>
            </a:pPr>
            <a:endParaRPr lang="en-US" sz="2400" dirty="0">
              <a:solidFill>
                <a:srgbClr val="444444"/>
              </a:solidFill>
              <a:latin typeface="Helvetica" pitchFamily="2" charset="0"/>
              <a:cs typeface="Avenir-Roman"/>
            </a:endParaRPr>
          </a:p>
        </p:txBody>
      </p:sp>
      <p:sp>
        <p:nvSpPr>
          <p:cNvPr id="10" name="object 22">
            <a:extLst>
              <a:ext uri="{FF2B5EF4-FFF2-40B4-BE49-F238E27FC236}">
                <a16:creationId xmlns:a16="http://schemas.microsoft.com/office/drawing/2014/main" id="{E9CA6DE3-A658-4149-A31A-DAEA5FC3206F}"/>
              </a:ext>
            </a:extLst>
          </p:cNvPr>
          <p:cNvSpPr txBox="1"/>
          <p:nvPr/>
        </p:nvSpPr>
        <p:spPr>
          <a:xfrm>
            <a:off x="9093200" y="7620000"/>
            <a:ext cx="2351138" cy="579646"/>
          </a:xfrm>
          <a:prstGeom prst="rect">
            <a:avLst/>
          </a:prstGeom>
        </p:spPr>
        <p:txBody>
          <a:bodyPr vert="horz" wrap="square" lIns="0" tIns="12700" rIns="0" bIns="0" rtlCol="0">
            <a:spAutoFit/>
          </a:bodyPr>
          <a:lstStyle/>
          <a:p>
            <a:pPr marL="38100" algn="ctr">
              <a:lnSpc>
                <a:spcPct val="100000"/>
              </a:lnSpc>
              <a:spcBef>
                <a:spcPts val="100"/>
              </a:spcBef>
            </a:pPr>
            <a:r>
              <a:rPr lang="en-US" spc="-40" dirty="0">
                <a:solidFill>
                  <a:srgbClr val="9A7FBA"/>
                </a:solidFill>
                <a:latin typeface="Avenir-Roman"/>
                <a:cs typeface="Avenir-Roman"/>
              </a:rPr>
              <a:t>Four Seasons Produce</a:t>
            </a:r>
          </a:p>
          <a:p>
            <a:pPr marL="38100" algn="ctr">
              <a:lnSpc>
                <a:spcPct val="100000"/>
              </a:lnSpc>
              <a:spcBef>
                <a:spcPts val="100"/>
              </a:spcBef>
            </a:pPr>
            <a:r>
              <a:rPr lang="en-US" sz="1800" spc="-40" dirty="0">
                <a:solidFill>
                  <a:srgbClr val="9A7FBA"/>
                </a:solidFill>
                <a:latin typeface="Avenir-Roman"/>
                <a:cs typeface="Avenir-Roman"/>
              </a:rPr>
              <a:t>Test Area</a:t>
            </a:r>
            <a:endParaRPr sz="1800" dirty="0">
              <a:solidFill>
                <a:srgbClr val="9A7FBA"/>
              </a:solidFill>
              <a:latin typeface="Avenir-Roman"/>
              <a:cs typeface="Avenir-Roman"/>
            </a:endParaRPr>
          </a:p>
        </p:txBody>
      </p:sp>
      <p:pic>
        <p:nvPicPr>
          <p:cNvPr id="11" name="Picture 10">
            <a:extLst>
              <a:ext uri="{FF2B5EF4-FFF2-40B4-BE49-F238E27FC236}">
                <a16:creationId xmlns:a16="http://schemas.microsoft.com/office/drawing/2014/main" id="{FF0035A3-8768-9C4D-9C9E-1D86E0D2347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797800" y="4191000"/>
            <a:ext cx="4686300" cy="3124200"/>
          </a:xfrm>
          <a:prstGeom prst="rect">
            <a:avLst/>
          </a:prstGeom>
        </p:spPr>
      </p:pic>
    </p:spTree>
    <p:extLst>
      <p:ext uri="{BB962C8B-B14F-4D97-AF65-F5344CB8AC3E}">
        <p14:creationId xmlns:p14="http://schemas.microsoft.com/office/powerpoint/2010/main" val="3791776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CA1CFADF-603A-AF41-8F13-67CBF4602198}"/>
              </a:ext>
            </a:extLst>
          </p:cNvPr>
          <p:cNvSpPr txBox="1">
            <a:spLocks/>
          </p:cNvSpPr>
          <p:nvPr/>
        </p:nvSpPr>
        <p:spPr>
          <a:xfrm>
            <a:off x="406400" y="1600200"/>
            <a:ext cx="12293600" cy="1010533"/>
          </a:xfrm>
          <a:prstGeom prst="rect">
            <a:avLst/>
          </a:prstGeom>
        </p:spPr>
        <p:txBody>
          <a:bodyPr vert="horz" wrap="square" lIns="0" tIns="12700" rIns="0" bIns="0" rtlCol="0">
            <a:spAutoFit/>
          </a:bodyPr>
          <a:lstStyle>
            <a:lvl1pPr>
              <a:defRPr sz="3600" b="0" i="0">
                <a:solidFill>
                  <a:srgbClr val="748A96"/>
                </a:solidFill>
                <a:latin typeface="Avenir-Medium"/>
                <a:ea typeface="+mj-ea"/>
                <a:cs typeface="Avenir-Medium"/>
              </a:defRPr>
            </a:lvl1pPr>
          </a:lstStyle>
          <a:p>
            <a:pPr marL="25400" algn="ctr">
              <a:spcBef>
                <a:spcPts val="100"/>
              </a:spcBef>
              <a:tabLst>
                <a:tab pos="2630805" algn="l"/>
                <a:tab pos="4103370" algn="l"/>
                <a:tab pos="5203825" algn="l"/>
              </a:tabLst>
            </a:pPr>
            <a:r>
              <a:rPr lang="en-US" sz="3200" kern="0" spc="-85" dirty="0">
                <a:solidFill>
                  <a:srgbClr val="444444"/>
                </a:solidFill>
                <a:latin typeface="Helvetica Neue" panose="02000503000000020004" pitchFamily="2" charset="0"/>
                <a:ea typeface="Helvetica Neue" panose="02000503000000020004" pitchFamily="2" charset="0"/>
                <a:cs typeface="Helvetica Neue" panose="02000503000000020004" pitchFamily="2" charset="0"/>
              </a:rPr>
              <a:t>Cold Storage Facility Case Study: </a:t>
            </a:r>
          </a:p>
          <a:p>
            <a:pPr marL="25400" algn="ctr">
              <a:spcBef>
                <a:spcPts val="100"/>
              </a:spcBef>
              <a:tabLst>
                <a:tab pos="2630805" algn="l"/>
                <a:tab pos="4103370" algn="l"/>
                <a:tab pos="5203825" algn="l"/>
              </a:tabLst>
            </a:pPr>
            <a:r>
              <a:rPr lang="en-US" sz="3200" kern="0" spc="-85" dirty="0">
                <a:solidFill>
                  <a:srgbClr val="444444"/>
                </a:solidFill>
                <a:latin typeface="Helvetica Neue" panose="02000503000000020004" pitchFamily="2" charset="0"/>
                <a:ea typeface="Helvetica Neue" panose="02000503000000020004" pitchFamily="2" charset="0"/>
                <a:cs typeface="Helvetica Neue" panose="02000503000000020004" pitchFamily="2" charset="0"/>
              </a:rPr>
              <a:t>Two Phase Testing</a:t>
            </a:r>
            <a:endParaRPr lang="en-US" sz="3200" kern="0" dirty="0">
              <a:solidFill>
                <a:srgbClr val="444444"/>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 name="object 3">
            <a:extLst>
              <a:ext uri="{FF2B5EF4-FFF2-40B4-BE49-F238E27FC236}">
                <a16:creationId xmlns:a16="http://schemas.microsoft.com/office/drawing/2014/main" id="{9C6DE19A-EE92-EE40-B59B-BB23F389A12F}"/>
              </a:ext>
            </a:extLst>
          </p:cNvPr>
          <p:cNvSpPr txBox="1"/>
          <p:nvPr/>
        </p:nvSpPr>
        <p:spPr>
          <a:xfrm>
            <a:off x="1397000" y="2711883"/>
            <a:ext cx="6045200" cy="8379473"/>
          </a:xfrm>
          <a:prstGeom prst="rect">
            <a:avLst/>
          </a:prstGeom>
        </p:spPr>
        <p:txBody>
          <a:bodyPr vert="horz" wrap="square" lIns="0" tIns="12700" rIns="0" bIns="0" rtlCol="0">
            <a:spAutoFit/>
          </a:bodyPr>
          <a:lstStyle/>
          <a:p>
            <a:pPr marL="253365" marR="33020" indent="-241300">
              <a:lnSpc>
                <a:spcPct val="150000"/>
              </a:lnSpc>
              <a:spcBef>
                <a:spcPts val="100"/>
              </a:spcBef>
              <a:buClr>
                <a:srgbClr val="9A7FBA"/>
              </a:buClr>
              <a:buFontTx/>
              <a:buChar char="•"/>
              <a:tabLst>
                <a:tab pos="250190" algn="l"/>
              </a:tabLst>
            </a:pPr>
            <a:r>
              <a:rPr lang="en-US" sz="1800" dirty="0">
                <a:solidFill>
                  <a:srgbClr val="202124"/>
                </a:solidFill>
                <a:effectLst/>
                <a:latin typeface="Helvetica" pitchFamily="2" charset="0"/>
                <a:ea typeface="Times New Roman" panose="02020603050405020304" pitchFamily="18" charset="0"/>
              </a:rPr>
              <a:t>Phase One testing consisted of three weeks of Indoor Air Quality (IAQ) sampling and testing while operating FSP’s current PCO air purification systems incorporating titanium dioxide coated chamber and UV-C lamps. Nine (9) of these PCO units had been installed in 3 aisles. Phase One established a baseline set of airborne measurements for produce consisting of apples and other climacteric fruit where ethylene sensitivity is higher than average as are the spoilage rates. </a:t>
            </a:r>
            <a:endParaRPr lang="en-US" sz="1800" dirty="0">
              <a:effectLst/>
              <a:latin typeface="Helvetica" pitchFamily="2" charset="0"/>
              <a:ea typeface="Times New Roman" panose="02020603050405020304" pitchFamily="18" charset="0"/>
            </a:endParaRPr>
          </a:p>
          <a:p>
            <a:pPr marL="253365" marR="33020" indent="-241300">
              <a:lnSpc>
                <a:spcPct val="150000"/>
              </a:lnSpc>
              <a:spcBef>
                <a:spcPts val="100"/>
              </a:spcBef>
              <a:buClr>
                <a:srgbClr val="9A7FBA"/>
              </a:buClr>
              <a:buFontTx/>
              <a:buChar char="•"/>
              <a:tabLst>
                <a:tab pos="250190" algn="l"/>
              </a:tabLst>
            </a:pPr>
            <a:r>
              <a:rPr lang="en-US" sz="1800" dirty="0">
                <a:solidFill>
                  <a:srgbClr val="202124"/>
                </a:solidFill>
                <a:effectLst/>
                <a:latin typeface="Helvetica" pitchFamily="2" charset="0"/>
                <a:ea typeface="Times New Roman" panose="02020603050405020304" pitchFamily="18" charset="0"/>
              </a:rPr>
              <a:t>Phase Two testing consisted of an additional three weeks of testing utilizing </a:t>
            </a:r>
            <a:r>
              <a:rPr lang="en-US" sz="1800" u="sng" dirty="0">
                <a:solidFill>
                  <a:srgbClr val="202124"/>
                </a:solidFill>
                <a:effectLst/>
                <a:latin typeface="Helvetica" pitchFamily="2" charset="0"/>
                <a:ea typeface="Times New Roman" panose="02020603050405020304" pitchFamily="18" charset="0"/>
              </a:rPr>
              <a:t>only three (3) Zentox Pure Air 500 systems</a:t>
            </a:r>
            <a:r>
              <a:rPr lang="en-US" sz="1800" dirty="0">
                <a:solidFill>
                  <a:srgbClr val="202124"/>
                </a:solidFill>
                <a:effectLst/>
                <a:latin typeface="Helvetica" pitchFamily="2" charset="0"/>
                <a:ea typeface="Times New Roman" panose="02020603050405020304" pitchFamily="18" charset="0"/>
              </a:rPr>
              <a:t> installed in the same 3 aisles. FSP’s current nine PCO air purification systems were turned off to permit direct air purifier comparisons.  </a:t>
            </a:r>
            <a:endParaRPr lang="en-US" sz="1800" dirty="0">
              <a:effectLst/>
              <a:latin typeface="Helvetica" pitchFamily="2" charset="0"/>
              <a:ea typeface="Times New Roman" panose="02020603050405020304" pitchFamily="18" charset="0"/>
            </a:endParaRPr>
          </a:p>
          <a:p>
            <a:pPr marL="253365" marR="33020" indent="-241300">
              <a:lnSpc>
                <a:spcPct val="150000"/>
              </a:lnSpc>
              <a:spcBef>
                <a:spcPts val="100"/>
              </a:spcBef>
              <a:buClr>
                <a:srgbClr val="9A7FBA"/>
              </a:buClr>
              <a:buChar char="•"/>
              <a:tabLst>
                <a:tab pos="250190" algn="l"/>
              </a:tabLst>
            </a:pPr>
            <a:endParaRPr lang="en-US" sz="2200" dirty="0">
              <a:effectLst/>
              <a:latin typeface="Helvetica Neue" panose="02000503000000020004" pitchFamily="2"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dirty="0">
              <a:latin typeface="Helvetica Neue" panose="02000503000000020004" pitchFamily="2" charset="0"/>
              <a:ea typeface="Times New Roman" panose="02020603050405020304" pitchFamily="18" charset="0"/>
              <a:cs typeface="Times New Roman" panose="02020603050405020304" pitchFamily="18" charset="0"/>
            </a:endParaRPr>
          </a:p>
          <a:p>
            <a:pPr marL="12065" marR="33020">
              <a:lnSpc>
                <a:spcPct val="150000"/>
              </a:lnSpc>
              <a:spcBef>
                <a:spcPts val="100"/>
              </a:spcBef>
              <a:buClr>
                <a:srgbClr val="9A7FBA"/>
              </a:buClr>
              <a:tabLst>
                <a:tab pos="250190" algn="l"/>
              </a:tabLst>
            </a:pPr>
            <a:endParaRPr lang="en-US" sz="2400" dirty="0">
              <a:solidFill>
                <a:srgbClr val="444444"/>
              </a:solidFill>
              <a:latin typeface="Helvetica" pitchFamily="2" charset="0"/>
              <a:cs typeface="Avenir-Roman"/>
            </a:endParaRPr>
          </a:p>
          <a:p>
            <a:pPr marL="253365" marR="33020" indent="-241300">
              <a:lnSpc>
                <a:spcPct val="150000"/>
              </a:lnSpc>
              <a:spcBef>
                <a:spcPts val="100"/>
              </a:spcBef>
              <a:buClr>
                <a:srgbClr val="9A7FBA"/>
              </a:buClr>
              <a:buFont typeface="Arial"/>
              <a:buChar char="•"/>
              <a:tabLst>
                <a:tab pos="250190" algn="l"/>
              </a:tabLst>
            </a:pPr>
            <a:endParaRPr lang="en-US" sz="2400" dirty="0">
              <a:solidFill>
                <a:srgbClr val="444444"/>
              </a:solidFill>
              <a:latin typeface="Helvetica" pitchFamily="2" charset="0"/>
              <a:cs typeface="Avenir-Roman"/>
            </a:endParaRPr>
          </a:p>
          <a:p>
            <a:pPr marL="253365" marR="33020" indent="-241300">
              <a:lnSpc>
                <a:spcPct val="150000"/>
              </a:lnSpc>
              <a:spcBef>
                <a:spcPts val="100"/>
              </a:spcBef>
              <a:buClr>
                <a:srgbClr val="9A7FBA"/>
              </a:buClr>
              <a:buChar char="•"/>
              <a:tabLst>
                <a:tab pos="250190" algn="l"/>
              </a:tabLst>
            </a:pPr>
            <a:endParaRPr lang="en-US" sz="2400" dirty="0">
              <a:solidFill>
                <a:srgbClr val="444444"/>
              </a:solidFill>
              <a:latin typeface="Helvetica" pitchFamily="2" charset="0"/>
              <a:cs typeface="Avenir-Roman"/>
            </a:endParaRPr>
          </a:p>
        </p:txBody>
      </p:sp>
      <p:sp>
        <p:nvSpPr>
          <p:cNvPr id="10" name="object 22">
            <a:extLst>
              <a:ext uri="{FF2B5EF4-FFF2-40B4-BE49-F238E27FC236}">
                <a16:creationId xmlns:a16="http://schemas.microsoft.com/office/drawing/2014/main" id="{E9CA6DE3-A658-4149-A31A-DAEA5FC3206F}"/>
              </a:ext>
            </a:extLst>
          </p:cNvPr>
          <p:cNvSpPr txBox="1"/>
          <p:nvPr/>
        </p:nvSpPr>
        <p:spPr>
          <a:xfrm>
            <a:off x="9093200" y="7391400"/>
            <a:ext cx="2351138" cy="579646"/>
          </a:xfrm>
          <a:prstGeom prst="rect">
            <a:avLst/>
          </a:prstGeom>
        </p:spPr>
        <p:txBody>
          <a:bodyPr vert="horz" wrap="square" lIns="0" tIns="12700" rIns="0" bIns="0" rtlCol="0">
            <a:spAutoFit/>
          </a:bodyPr>
          <a:lstStyle/>
          <a:p>
            <a:pPr marL="38100" algn="ctr">
              <a:lnSpc>
                <a:spcPct val="100000"/>
              </a:lnSpc>
              <a:spcBef>
                <a:spcPts val="100"/>
              </a:spcBef>
            </a:pPr>
            <a:r>
              <a:rPr lang="en-US" spc="-40" dirty="0">
                <a:solidFill>
                  <a:srgbClr val="9A7FBA"/>
                </a:solidFill>
                <a:latin typeface="Avenir-Roman"/>
                <a:cs typeface="Avenir-Roman"/>
              </a:rPr>
              <a:t>30 Foot Air Sampling</a:t>
            </a:r>
          </a:p>
          <a:p>
            <a:pPr marL="38100" algn="ctr">
              <a:lnSpc>
                <a:spcPct val="100000"/>
              </a:lnSpc>
              <a:spcBef>
                <a:spcPts val="100"/>
              </a:spcBef>
            </a:pPr>
            <a:endParaRPr sz="1800" dirty="0">
              <a:solidFill>
                <a:srgbClr val="9A7FBA"/>
              </a:solidFill>
              <a:latin typeface="Avenir-Roman"/>
              <a:cs typeface="Avenir-Roman"/>
            </a:endParaRPr>
          </a:p>
        </p:txBody>
      </p:sp>
      <p:pic>
        <p:nvPicPr>
          <p:cNvPr id="11" name="Picture 10">
            <a:extLst>
              <a:ext uri="{FF2B5EF4-FFF2-40B4-BE49-F238E27FC236}">
                <a16:creationId xmlns:a16="http://schemas.microsoft.com/office/drawing/2014/main" id="{FF0035A3-8768-9C4D-9C9E-1D86E0D2347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696200" y="4191000"/>
            <a:ext cx="4902200" cy="2757487"/>
          </a:xfrm>
          <a:prstGeom prst="rect">
            <a:avLst/>
          </a:prstGeom>
        </p:spPr>
      </p:pic>
    </p:spTree>
    <p:extLst>
      <p:ext uri="{BB962C8B-B14F-4D97-AF65-F5344CB8AC3E}">
        <p14:creationId xmlns:p14="http://schemas.microsoft.com/office/powerpoint/2010/main" val="520360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CA1CFADF-603A-AF41-8F13-67CBF4602198}"/>
              </a:ext>
            </a:extLst>
          </p:cNvPr>
          <p:cNvSpPr txBox="1">
            <a:spLocks/>
          </p:cNvSpPr>
          <p:nvPr/>
        </p:nvSpPr>
        <p:spPr>
          <a:xfrm>
            <a:off x="406400" y="1600200"/>
            <a:ext cx="12293600" cy="1010533"/>
          </a:xfrm>
          <a:prstGeom prst="rect">
            <a:avLst/>
          </a:prstGeom>
        </p:spPr>
        <p:txBody>
          <a:bodyPr vert="horz" wrap="square" lIns="0" tIns="12700" rIns="0" bIns="0" rtlCol="0">
            <a:spAutoFit/>
          </a:bodyPr>
          <a:lstStyle>
            <a:lvl1pPr>
              <a:defRPr sz="3600" b="0" i="0">
                <a:solidFill>
                  <a:srgbClr val="748A96"/>
                </a:solidFill>
                <a:latin typeface="Avenir-Medium"/>
                <a:ea typeface="+mj-ea"/>
                <a:cs typeface="Avenir-Medium"/>
              </a:defRPr>
            </a:lvl1pPr>
          </a:lstStyle>
          <a:p>
            <a:pPr marL="25400" algn="ctr">
              <a:spcBef>
                <a:spcPts val="100"/>
              </a:spcBef>
              <a:tabLst>
                <a:tab pos="2630805" algn="l"/>
                <a:tab pos="4103370" algn="l"/>
                <a:tab pos="5203825" algn="l"/>
              </a:tabLst>
            </a:pPr>
            <a:r>
              <a:rPr lang="en-US" sz="3200" kern="0" spc="-85" dirty="0">
                <a:solidFill>
                  <a:srgbClr val="444444"/>
                </a:solidFill>
                <a:latin typeface="Helvetica Neue" panose="02000503000000020004" pitchFamily="2" charset="0"/>
                <a:ea typeface="Helvetica Neue" panose="02000503000000020004" pitchFamily="2" charset="0"/>
                <a:cs typeface="Helvetica Neue" panose="02000503000000020004" pitchFamily="2" charset="0"/>
              </a:rPr>
              <a:t>Cold Storage Facility Case Study: </a:t>
            </a:r>
          </a:p>
          <a:p>
            <a:pPr marL="25400" algn="ctr">
              <a:spcBef>
                <a:spcPts val="100"/>
              </a:spcBef>
              <a:tabLst>
                <a:tab pos="2630805" algn="l"/>
                <a:tab pos="4103370" algn="l"/>
                <a:tab pos="5203825" algn="l"/>
              </a:tabLst>
            </a:pPr>
            <a:r>
              <a:rPr lang="en-US" sz="3200" kern="0" spc="-85" dirty="0">
                <a:solidFill>
                  <a:srgbClr val="444444"/>
                </a:solidFill>
                <a:latin typeface="Helvetica Neue" panose="02000503000000020004" pitchFamily="2" charset="0"/>
                <a:ea typeface="Helvetica Neue" panose="02000503000000020004" pitchFamily="2" charset="0"/>
                <a:cs typeface="Helvetica Neue" panose="02000503000000020004" pitchFamily="2" charset="0"/>
              </a:rPr>
              <a:t>Testing Methodology and Set Up</a:t>
            </a:r>
            <a:endParaRPr lang="en-US" sz="3200" kern="0" dirty="0">
              <a:solidFill>
                <a:srgbClr val="444444"/>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 name="object 3">
            <a:extLst>
              <a:ext uri="{FF2B5EF4-FFF2-40B4-BE49-F238E27FC236}">
                <a16:creationId xmlns:a16="http://schemas.microsoft.com/office/drawing/2014/main" id="{9C6DE19A-EE92-EE40-B59B-BB23F389A12F}"/>
              </a:ext>
            </a:extLst>
          </p:cNvPr>
          <p:cNvSpPr txBox="1"/>
          <p:nvPr/>
        </p:nvSpPr>
        <p:spPr>
          <a:xfrm>
            <a:off x="1397000" y="2711883"/>
            <a:ext cx="5867400" cy="8510278"/>
          </a:xfrm>
          <a:prstGeom prst="rect">
            <a:avLst/>
          </a:prstGeom>
        </p:spPr>
        <p:txBody>
          <a:bodyPr vert="horz" wrap="square" lIns="0" tIns="12700" rIns="0" bIns="0" rtlCol="0">
            <a:spAutoFit/>
          </a:bodyPr>
          <a:lstStyle/>
          <a:p>
            <a:pPr marL="253365" marR="33020" indent="-241300">
              <a:lnSpc>
                <a:spcPct val="150000"/>
              </a:lnSpc>
              <a:spcBef>
                <a:spcPts val="100"/>
              </a:spcBef>
              <a:buClr>
                <a:srgbClr val="9A7FBA"/>
              </a:buClr>
              <a:buFontTx/>
              <a:buChar char="•"/>
              <a:tabLst>
                <a:tab pos="250190" algn="l"/>
              </a:tabLst>
            </a:pPr>
            <a:r>
              <a:rPr lang="en-US" sz="2000" dirty="0">
                <a:solidFill>
                  <a:srgbClr val="202124"/>
                </a:solidFill>
                <a:effectLst/>
                <a:latin typeface="Helvetica" pitchFamily="2" charset="0"/>
                <a:ea typeface="Times New Roman" panose="02020603050405020304" pitchFamily="18" charset="0"/>
              </a:rPr>
              <a:t>FSP cold storage areas are closed air systems.</a:t>
            </a:r>
          </a:p>
          <a:p>
            <a:pPr marL="253365" marR="33020" indent="-241300">
              <a:lnSpc>
                <a:spcPct val="150000"/>
              </a:lnSpc>
              <a:spcBef>
                <a:spcPts val="100"/>
              </a:spcBef>
              <a:buClr>
                <a:srgbClr val="9A7FBA"/>
              </a:buClr>
              <a:buFontTx/>
              <a:buChar char="•"/>
              <a:tabLst>
                <a:tab pos="250190" algn="l"/>
              </a:tabLst>
            </a:pPr>
            <a:r>
              <a:rPr lang="en-US" sz="2000" dirty="0">
                <a:solidFill>
                  <a:srgbClr val="202124"/>
                </a:solidFill>
                <a:effectLst/>
                <a:latin typeface="Helvetica" pitchFamily="2" charset="0"/>
                <a:ea typeface="Times New Roman" panose="02020603050405020304" pitchFamily="18" charset="0"/>
              </a:rPr>
              <a:t>There is some fresh air leakage from the loading docks.</a:t>
            </a:r>
          </a:p>
          <a:p>
            <a:pPr marL="253365" marR="33020" indent="-241300">
              <a:lnSpc>
                <a:spcPct val="150000"/>
              </a:lnSpc>
              <a:spcBef>
                <a:spcPts val="100"/>
              </a:spcBef>
              <a:buClr>
                <a:srgbClr val="9A7FBA"/>
              </a:buClr>
              <a:buFontTx/>
              <a:buChar char="•"/>
              <a:tabLst>
                <a:tab pos="250190" algn="l"/>
              </a:tabLst>
            </a:pPr>
            <a:r>
              <a:rPr lang="en-US" sz="2000" dirty="0">
                <a:solidFill>
                  <a:srgbClr val="202124"/>
                </a:solidFill>
                <a:effectLst/>
                <a:latin typeface="Helvetica" pitchFamily="2" charset="0"/>
                <a:ea typeface="Times New Roman" panose="02020603050405020304" pitchFamily="18" charset="0"/>
              </a:rPr>
              <a:t>The ambient temperature in aisles 28-32 is 34˚F.</a:t>
            </a:r>
            <a:endParaRPr lang="en-US" sz="2000" dirty="0">
              <a:effectLst/>
              <a:latin typeface="Helvetica" pitchFamily="2" charset="0"/>
              <a:ea typeface="Times New Roman" panose="02020603050405020304" pitchFamily="18" charset="0"/>
            </a:endParaRPr>
          </a:p>
          <a:p>
            <a:pPr marL="253365" marR="33020" indent="-241300">
              <a:lnSpc>
                <a:spcPct val="150000"/>
              </a:lnSpc>
              <a:spcBef>
                <a:spcPts val="100"/>
              </a:spcBef>
              <a:buClr>
                <a:srgbClr val="9A7FBA"/>
              </a:buClr>
              <a:buFontTx/>
              <a:buChar char="•"/>
              <a:tabLst>
                <a:tab pos="250190" algn="l"/>
              </a:tabLst>
            </a:pPr>
            <a:r>
              <a:rPr lang="en-US" sz="2000" dirty="0">
                <a:solidFill>
                  <a:srgbClr val="202124"/>
                </a:solidFill>
                <a:latin typeface="Helvetica" pitchFamily="2" charset="0"/>
                <a:ea typeface="Times New Roman" panose="02020603050405020304" pitchFamily="18" charset="0"/>
              </a:rPr>
              <a:t>The current </a:t>
            </a:r>
            <a:r>
              <a:rPr lang="en-US" sz="2000" dirty="0">
                <a:solidFill>
                  <a:srgbClr val="202124"/>
                </a:solidFill>
                <a:effectLst/>
                <a:latin typeface="Helvetica" pitchFamily="2" charset="0"/>
                <a:ea typeface="Times New Roman" panose="02020603050405020304" pitchFamily="18" charset="0"/>
              </a:rPr>
              <a:t>FSP air purification systems are flush mounted ceiling units at an elevation of 30 feet and are capable of a single air turn per day. </a:t>
            </a:r>
          </a:p>
          <a:p>
            <a:pPr marL="253365" marR="33020" indent="-241300">
              <a:lnSpc>
                <a:spcPct val="150000"/>
              </a:lnSpc>
              <a:spcBef>
                <a:spcPts val="100"/>
              </a:spcBef>
              <a:buClr>
                <a:srgbClr val="9A7FBA"/>
              </a:buClr>
              <a:buFontTx/>
              <a:buChar char="•"/>
              <a:tabLst>
                <a:tab pos="250190" algn="l"/>
              </a:tabLst>
            </a:pPr>
            <a:r>
              <a:rPr lang="en-US" sz="2000" dirty="0">
                <a:solidFill>
                  <a:srgbClr val="202124"/>
                </a:solidFill>
                <a:latin typeface="Helvetica" pitchFamily="2" charset="0"/>
                <a:ea typeface="Times New Roman" panose="02020603050405020304" pitchFamily="18" charset="0"/>
              </a:rPr>
              <a:t>T</a:t>
            </a:r>
            <a:r>
              <a:rPr lang="en-US" sz="2000" dirty="0">
                <a:solidFill>
                  <a:srgbClr val="202124"/>
                </a:solidFill>
                <a:effectLst/>
                <a:latin typeface="Helvetica" pitchFamily="2" charset="0"/>
                <a:ea typeface="Times New Roman" panose="02020603050405020304" pitchFamily="18" charset="0"/>
              </a:rPr>
              <a:t>he location of the three Zentox air purification units were located on the top produce shelves at approximately 23 feet elevation and underneath the centrally located air chiller evaporator inlets. The three installed Zentox Pure Air Systems were sized for 6 air turns per day.</a:t>
            </a:r>
            <a:endParaRPr lang="en-US" sz="2000" dirty="0">
              <a:effectLst/>
              <a:latin typeface="Helvetica" pitchFamily="2" charset="0"/>
              <a:ea typeface="Times New Roman" panose="02020603050405020304" pitchFamily="18" charset="0"/>
            </a:endParaRPr>
          </a:p>
          <a:p>
            <a:pPr marL="253365" marR="33020" indent="-241300">
              <a:lnSpc>
                <a:spcPct val="150000"/>
              </a:lnSpc>
              <a:spcBef>
                <a:spcPts val="100"/>
              </a:spcBef>
              <a:buClr>
                <a:srgbClr val="9A7FBA"/>
              </a:buClr>
              <a:buFontTx/>
              <a:buChar char="•"/>
              <a:tabLst>
                <a:tab pos="250190" algn="l"/>
              </a:tabLst>
            </a:pPr>
            <a:endParaRPr lang="en-US" sz="2200" dirty="0">
              <a:effectLst/>
              <a:latin typeface="Helvetica Neue" panose="02000503000000020004" pitchFamily="2"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dirty="0">
              <a:latin typeface="Helvetica Neue" panose="02000503000000020004" pitchFamily="2" charset="0"/>
              <a:ea typeface="Times New Roman" panose="02020603050405020304" pitchFamily="18" charset="0"/>
              <a:cs typeface="Times New Roman" panose="02020603050405020304" pitchFamily="18" charset="0"/>
            </a:endParaRPr>
          </a:p>
          <a:p>
            <a:pPr marL="12065" marR="33020">
              <a:lnSpc>
                <a:spcPct val="150000"/>
              </a:lnSpc>
              <a:spcBef>
                <a:spcPts val="100"/>
              </a:spcBef>
              <a:buClr>
                <a:srgbClr val="9A7FBA"/>
              </a:buClr>
              <a:tabLst>
                <a:tab pos="250190" algn="l"/>
              </a:tabLst>
            </a:pPr>
            <a:endParaRPr lang="en-US" sz="2400" dirty="0">
              <a:solidFill>
                <a:srgbClr val="444444"/>
              </a:solidFill>
              <a:latin typeface="Helvetica" pitchFamily="2" charset="0"/>
              <a:cs typeface="Avenir-Roman"/>
            </a:endParaRPr>
          </a:p>
          <a:p>
            <a:pPr marL="253365" marR="33020" indent="-241300">
              <a:lnSpc>
                <a:spcPct val="150000"/>
              </a:lnSpc>
              <a:spcBef>
                <a:spcPts val="100"/>
              </a:spcBef>
              <a:buClr>
                <a:srgbClr val="9A7FBA"/>
              </a:buClr>
              <a:buFont typeface="Arial"/>
              <a:buChar char="•"/>
              <a:tabLst>
                <a:tab pos="250190" algn="l"/>
              </a:tabLst>
            </a:pPr>
            <a:endParaRPr lang="en-US" sz="2400" dirty="0">
              <a:solidFill>
                <a:srgbClr val="444444"/>
              </a:solidFill>
              <a:latin typeface="Helvetica" pitchFamily="2" charset="0"/>
              <a:cs typeface="Avenir-Roman"/>
            </a:endParaRPr>
          </a:p>
          <a:p>
            <a:pPr marL="253365" marR="33020" indent="-241300">
              <a:lnSpc>
                <a:spcPct val="150000"/>
              </a:lnSpc>
              <a:spcBef>
                <a:spcPts val="100"/>
              </a:spcBef>
              <a:buClr>
                <a:srgbClr val="9A7FBA"/>
              </a:buClr>
              <a:buChar char="•"/>
              <a:tabLst>
                <a:tab pos="250190" algn="l"/>
              </a:tabLst>
            </a:pPr>
            <a:endParaRPr lang="en-US" sz="2400" dirty="0">
              <a:solidFill>
                <a:srgbClr val="444444"/>
              </a:solidFill>
              <a:latin typeface="Helvetica" pitchFamily="2" charset="0"/>
              <a:cs typeface="Avenir-Roman"/>
            </a:endParaRPr>
          </a:p>
        </p:txBody>
      </p:sp>
      <p:sp>
        <p:nvSpPr>
          <p:cNvPr id="10" name="object 22">
            <a:extLst>
              <a:ext uri="{FF2B5EF4-FFF2-40B4-BE49-F238E27FC236}">
                <a16:creationId xmlns:a16="http://schemas.microsoft.com/office/drawing/2014/main" id="{E9CA6DE3-A658-4149-A31A-DAEA5FC3206F}"/>
              </a:ext>
            </a:extLst>
          </p:cNvPr>
          <p:cNvSpPr txBox="1"/>
          <p:nvPr/>
        </p:nvSpPr>
        <p:spPr>
          <a:xfrm>
            <a:off x="8951862" y="7086600"/>
            <a:ext cx="2351138" cy="579646"/>
          </a:xfrm>
          <a:prstGeom prst="rect">
            <a:avLst/>
          </a:prstGeom>
        </p:spPr>
        <p:txBody>
          <a:bodyPr vert="horz" wrap="square" lIns="0" tIns="12700" rIns="0" bIns="0" rtlCol="0">
            <a:spAutoFit/>
          </a:bodyPr>
          <a:lstStyle/>
          <a:p>
            <a:pPr marL="38100" algn="ctr">
              <a:lnSpc>
                <a:spcPct val="100000"/>
              </a:lnSpc>
              <a:spcBef>
                <a:spcPts val="100"/>
              </a:spcBef>
            </a:pPr>
            <a:r>
              <a:rPr lang="en-US" spc="-40" dirty="0">
                <a:solidFill>
                  <a:srgbClr val="9A7FBA"/>
                </a:solidFill>
                <a:latin typeface="Avenir-Roman"/>
                <a:cs typeface="Avenir-Roman"/>
              </a:rPr>
              <a:t>Four Seasons Produce</a:t>
            </a:r>
          </a:p>
          <a:p>
            <a:pPr marL="38100" algn="ctr">
              <a:lnSpc>
                <a:spcPct val="100000"/>
              </a:lnSpc>
              <a:spcBef>
                <a:spcPts val="100"/>
              </a:spcBef>
            </a:pPr>
            <a:r>
              <a:rPr lang="en-US" spc="-40" dirty="0">
                <a:solidFill>
                  <a:srgbClr val="9A7FBA"/>
                </a:solidFill>
                <a:latin typeface="Avenir-Roman"/>
                <a:cs typeface="Avenir-Roman"/>
              </a:rPr>
              <a:t>Loading Dock</a:t>
            </a:r>
            <a:endParaRPr sz="1800" dirty="0">
              <a:solidFill>
                <a:srgbClr val="9A7FBA"/>
              </a:solidFill>
              <a:latin typeface="Avenir-Roman"/>
              <a:cs typeface="Avenir-Roman"/>
            </a:endParaRPr>
          </a:p>
        </p:txBody>
      </p:sp>
      <p:pic>
        <p:nvPicPr>
          <p:cNvPr id="11" name="Picture 10">
            <a:extLst>
              <a:ext uri="{FF2B5EF4-FFF2-40B4-BE49-F238E27FC236}">
                <a16:creationId xmlns:a16="http://schemas.microsoft.com/office/drawing/2014/main" id="{FF0035A3-8768-9C4D-9C9E-1D86E0D2347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391398" y="3657600"/>
            <a:ext cx="5283202" cy="2971800"/>
          </a:xfrm>
          <a:prstGeom prst="rect">
            <a:avLst/>
          </a:prstGeom>
        </p:spPr>
      </p:pic>
    </p:spTree>
    <p:extLst>
      <p:ext uri="{BB962C8B-B14F-4D97-AF65-F5344CB8AC3E}">
        <p14:creationId xmlns:p14="http://schemas.microsoft.com/office/powerpoint/2010/main" val="264516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CA1CFADF-603A-AF41-8F13-67CBF4602198}"/>
              </a:ext>
            </a:extLst>
          </p:cNvPr>
          <p:cNvSpPr txBox="1">
            <a:spLocks/>
          </p:cNvSpPr>
          <p:nvPr/>
        </p:nvSpPr>
        <p:spPr>
          <a:xfrm>
            <a:off x="406400" y="1600200"/>
            <a:ext cx="12293600" cy="1010533"/>
          </a:xfrm>
          <a:prstGeom prst="rect">
            <a:avLst/>
          </a:prstGeom>
        </p:spPr>
        <p:txBody>
          <a:bodyPr vert="horz" wrap="square" lIns="0" tIns="12700" rIns="0" bIns="0" rtlCol="0">
            <a:spAutoFit/>
          </a:bodyPr>
          <a:lstStyle>
            <a:lvl1pPr>
              <a:defRPr sz="3600" b="0" i="0">
                <a:solidFill>
                  <a:srgbClr val="748A96"/>
                </a:solidFill>
                <a:latin typeface="Avenir-Medium"/>
                <a:ea typeface="+mj-ea"/>
                <a:cs typeface="Avenir-Medium"/>
              </a:defRPr>
            </a:lvl1pPr>
          </a:lstStyle>
          <a:p>
            <a:pPr marL="25400" algn="ctr">
              <a:spcBef>
                <a:spcPts val="100"/>
              </a:spcBef>
              <a:tabLst>
                <a:tab pos="2630805" algn="l"/>
                <a:tab pos="4103370" algn="l"/>
                <a:tab pos="5203825" algn="l"/>
              </a:tabLst>
            </a:pPr>
            <a:r>
              <a:rPr lang="en-US" sz="3200" kern="0" spc="-85" dirty="0">
                <a:solidFill>
                  <a:srgbClr val="444444"/>
                </a:solidFill>
                <a:latin typeface="Helvetica Neue" panose="02000503000000020004" pitchFamily="2" charset="0"/>
                <a:ea typeface="Helvetica Neue" panose="02000503000000020004" pitchFamily="2" charset="0"/>
                <a:cs typeface="Helvetica Neue" panose="02000503000000020004" pitchFamily="2" charset="0"/>
              </a:rPr>
              <a:t>Cold Storage Facility Case Study: </a:t>
            </a:r>
          </a:p>
          <a:p>
            <a:pPr marL="25400" algn="ctr">
              <a:spcBef>
                <a:spcPts val="100"/>
              </a:spcBef>
              <a:tabLst>
                <a:tab pos="2630805" algn="l"/>
                <a:tab pos="4103370" algn="l"/>
                <a:tab pos="5203825" algn="l"/>
              </a:tabLst>
            </a:pPr>
            <a:r>
              <a:rPr lang="en-US" sz="3200" kern="0" spc="-85" dirty="0">
                <a:solidFill>
                  <a:srgbClr val="444444"/>
                </a:solidFill>
                <a:latin typeface="Helvetica Neue" panose="02000503000000020004" pitchFamily="2" charset="0"/>
                <a:ea typeface="Helvetica Neue" panose="02000503000000020004" pitchFamily="2" charset="0"/>
                <a:cs typeface="Helvetica Neue" panose="02000503000000020004" pitchFamily="2" charset="0"/>
              </a:rPr>
              <a:t>Testing Period and Sample Locations</a:t>
            </a:r>
            <a:endParaRPr lang="en-US" sz="3200" kern="0" dirty="0">
              <a:solidFill>
                <a:srgbClr val="444444"/>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 name="object 3">
            <a:extLst>
              <a:ext uri="{FF2B5EF4-FFF2-40B4-BE49-F238E27FC236}">
                <a16:creationId xmlns:a16="http://schemas.microsoft.com/office/drawing/2014/main" id="{9C6DE19A-EE92-EE40-B59B-BB23F389A12F}"/>
              </a:ext>
            </a:extLst>
          </p:cNvPr>
          <p:cNvSpPr txBox="1"/>
          <p:nvPr/>
        </p:nvSpPr>
        <p:spPr>
          <a:xfrm>
            <a:off x="1397000" y="2711883"/>
            <a:ext cx="6045200" cy="8364085"/>
          </a:xfrm>
          <a:prstGeom prst="rect">
            <a:avLst/>
          </a:prstGeom>
        </p:spPr>
        <p:txBody>
          <a:bodyPr vert="horz" wrap="square" lIns="0" tIns="12700" rIns="0" bIns="0" rtlCol="0">
            <a:spAutoFit/>
          </a:bodyPr>
          <a:lstStyle/>
          <a:p>
            <a:pPr marL="253365" marR="33020" indent="-241300">
              <a:lnSpc>
                <a:spcPct val="150000"/>
              </a:lnSpc>
              <a:spcBef>
                <a:spcPts val="100"/>
              </a:spcBef>
              <a:buClr>
                <a:srgbClr val="9A7FBA"/>
              </a:buClr>
              <a:buFontTx/>
              <a:buChar char="•"/>
              <a:tabLst>
                <a:tab pos="250190" algn="l"/>
              </a:tabLst>
            </a:pPr>
            <a:r>
              <a:rPr lang="en-US" sz="1800" b="1" dirty="0">
                <a:latin typeface="Helvetica" pitchFamily="2" charset="0"/>
                <a:ea typeface="Times New Roman" panose="02020603050405020304" pitchFamily="18" charset="0"/>
                <a:cs typeface="Times New Roman" panose="02020603050405020304" pitchFamily="18" charset="0"/>
              </a:rPr>
              <a:t>A</a:t>
            </a:r>
            <a:r>
              <a:rPr lang="en-US" sz="1800" b="1" dirty="0">
                <a:effectLst/>
                <a:latin typeface="Helvetica" pitchFamily="2" charset="0"/>
                <a:ea typeface="Times New Roman" panose="02020603050405020304" pitchFamily="18" charset="0"/>
                <a:cs typeface="Times New Roman" panose="02020603050405020304" pitchFamily="18" charset="0"/>
              </a:rPr>
              <a:t>ir Sample </a:t>
            </a:r>
            <a:r>
              <a:rPr lang="en-US" b="1" dirty="0">
                <a:latin typeface="Helvetica" pitchFamily="2" charset="0"/>
                <a:ea typeface="Times New Roman" panose="02020603050405020304" pitchFamily="18" charset="0"/>
                <a:cs typeface="Times New Roman" panose="02020603050405020304" pitchFamily="18" charset="0"/>
              </a:rPr>
              <a:t>M</a:t>
            </a:r>
            <a:r>
              <a:rPr lang="en-US" sz="1800" b="1" dirty="0">
                <a:effectLst/>
                <a:latin typeface="Helvetica" pitchFamily="2" charset="0"/>
                <a:ea typeface="Times New Roman" panose="02020603050405020304" pitchFamily="18" charset="0"/>
                <a:cs typeface="Times New Roman" panose="02020603050405020304" pitchFamily="18" charset="0"/>
              </a:rPr>
              <a:t>easurement </a:t>
            </a:r>
            <a:r>
              <a:rPr lang="en-US" b="1" dirty="0">
                <a:latin typeface="Helvetica" pitchFamily="2" charset="0"/>
                <a:ea typeface="Times New Roman" panose="02020603050405020304" pitchFamily="18" charset="0"/>
                <a:cs typeface="Times New Roman" panose="02020603050405020304" pitchFamily="18" charset="0"/>
              </a:rPr>
              <a:t>C</a:t>
            </a:r>
            <a:r>
              <a:rPr lang="en-US" sz="1800" b="1" dirty="0">
                <a:effectLst/>
                <a:latin typeface="Helvetica" pitchFamily="2" charset="0"/>
                <a:ea typeface="Times New Roman" panose="02020603050405020304" pitchFamily="18" charset="0"/>
                <a:cs typeface="Times New Roman" panose="02020603050405020304" pitchFamily="18" charset="0"/>
              </a:rPr>
              <a:t>ategories:</a:t>
            </a:r>
          </a:p>
          <a:p>
            <a:pPr marL="342900" marR="0" lvl="0" indent="-342900">
              <a:spcBef>
                <a:spcPts val="0"/>
              </a:spcBef>
              <a:spcAft>
                <a:spcPts val="0"/>
              </a:spcAft>
              <a:buFont typeface="+mj-lt"/>
              <a:buAutoNum type="arabicParenR"/>
            </a:pPr>
            <a:r>
              <a:rPr lang="en-US" sz="1800" dirty="0">
                <a:effectLst/>
                <a:latin typeface="Helvetica" pitchFamily="2" charset="0"/>
                <a:ea typeface="Times New Roman" panose="02020603050405020304" pitchFamily="18" charset="0"/>
              </a:rPr>
              <a:t>Ethylene</a:t>
            </a:r>
          </a:p>
          <a:p>
            <a:pPr marL="342900" marR="0" lvl="0" indent="-342900">
              <a:spcBef>
                <a:spcPts val="0"/>
              </a:spcBef>
              <a:spcAft>
                <a:spcPts val="0"/>
              </a:spcAft>
              <a:buFont typeface="+mj-lt"/>
              <a:buAutoNum type="arabicParenR"/>
            </a:pPr>
            <a:r>
              <a:rPr lang="en-US" sz="1800" dirty="0">
                <a:effectLst/>
                <a:latin typeface="Helvetica" pitchFamily="2" charset="0"/>
                <a:ea typeface="Times New Roman" panose="02020603050405020304" pitchFamily="18" charset="0"/>
              </a:rPr>
              <a:t>Fungus, Mold, and Mildew</a:t>
            </a:r>
          </a:p>
          <a:p>
            <a:pPr marL="342900" marR="0" lvl="0" indent="-342900">
              <a:spcBef>
                <a:spcPts val="0"/>
              </a:spcBef>
              <a:spcAft>
                <a:spcPts val="0"/>
              </a:spcAft>
              <a:buFont typeface="+mj-lt"/>
              <a:buAutoNum type="arabicParenR"/>
            </a:pPr>
            <a:r>
              <a:rPr lang="en-US" sz="1800" dirty="0">
                <a:effectLst/>
                <a:latin typeface="Helvetica" pitchFamily="2" charset="0"/>
                <a:ea typeface="Times New Roman" panose="02020603050405020304" pitchFamily="18" charset="0"/>
              </a:rPr>
              <a:t>Bacteria</a:t>
            </a:r>
          </a:p>
          <a:p>
            <a:pPr marL="253365" marR="33020" indent="-241300">
              <a:lnSpc>
                <a:spcPct val="150000"/>
              </a:lnSpc>
              <a:spcBef>
                <a:spcPts val="100"/>
              </a:spcBef>
              <a:buClr>
                <a:srgbClr val="9A7FBA"/>
              </a:buClr>
              <a:buFontTx/>
              <a:buChar char="•"/>
              <a:tabLst>
                <a:tab pos="250190" algn="l"/>
              </a:tabLst>
            </a:pPr>
            <a:r>
              <a:rPr lang="en-US" b="1" dirty="0">
                <a:latin typeface="Helvetica" pitchFamily="2" charset="0"/>
                <a:ea typeface="Times New Roman" panose="02020603050405020304" pitchFamily="18" charset="0"/>
                <a:cs typeface="Times New Roman" panose="02020603050405020304" pitchFamily="18" charset="0"/>
              </a:rPr>
              <a:t>Air Sample Elevations:</a:t>
            </a:r>
          </a:p>
          <a:p>
            <a:pPr marR="0" lvl="0">
              <a:spcBef>
                <a:spcPts val="0"/>
              </a:spcBef>
              <a:spcAft>
                <a:spcPts val="0"/>
              </a:spcAft>
            </a:pPr>
            <a:r>
              <a:rPr lang="en-US" sz="1800" dirty="0">
                <a:effectLst/>
                <a:latin typeface="Helvetica" pitchFamily="2" charset="0"/>
                <a:ea typeface="Times New Roman" panose="02020603050405020304" pitchFamily="18" charset="0"/>
              </a:rPr>
              <a:t>   5 feet</a:t>
            </a:r>
          </a:p>
          <a:p>
            <a:pPr marR="0" lvl="0">
              <a:spcBef>
                <a:spcPts val="0"/>
              </a:spcBef>
              <a:spcAft>
                <a:spcPts val="0"/>
              </a:spcAft>
            </a:pPr>
            <a:r>
              <a:rPr lang="en-US" sz="1800" dirty="0">
                <a:effectLst/>
                <a:latin typeface="Helvetica" pitchFamily="2" charset="0"/>
                <a:ea typeface="Times New Roman" panose="02020603050405020304" pitchFamily="18" charset="0"/>
              </a:rPr>
              <a:t> 15 feet</a:t>
            </a:r>
          </a:p>
          <a:p>
            <a:pPr marR="0" lvl="0">
              <a:spcBef>
                <a:spcPts val="0"/>
              </a:spcBef>
              <a:spcAft>
                <a:spcPts val="0"/>
              </a:spcAft>
            </a:pPr>
            <a:r>
              <a:rPr lang="en-US" sz="1800" dirty="0">
                <a:effectLst/>
                <a:latin typeface="Helvetica" pitchFamily="2" charset="0"/>
                <a:ea typeface="Times New Roman" panose="02020603050405020304" pitchFamily="18" charset="0"/>
              </a:rPr>
              <a:t> 30 feet</a:t>
            </a:r>
          </a:p>
          <a:p>
            <a:pPr marL="253365" marR="33020" indent="-241300">
              <a:lnSpc>
                <a:spcPct val="150000"/>
              </a:lnSpc>
              <a:spcBef>
                <a:spcPts val="100"/>
              </a:spcBef>
              <a:buClr>
                <a:srgbClr val="9A7FBA"/>
              </a:buClr>
              <a:buFontTx/>
              <a:buChar char="•"/>
              <a:tabLst>
                <a:tab pos="250190" algn="l"/>
              </a:tabLst>
            </a:pPr>
            <a:r>
              <a:rPr lang="en-US" b="1" dirty="0">
                <a:effectLst/>
                <a:latin typeface="Helvetica" pitchFamily="2" charset="0"/>
                <a:ea typeface="Times New Roman" panose="02020603050405020304" pitchFamily="18" charset="0"/>
                <a:cs typeface="Times New Roman" panose="02020603050405020304" pitchFamily="18" charset="0"/>
              </a:rPr>
              <a:t>Air Sample Frequency:</a:t>
            </a:r>
          </a:p>
          <a:p>
            <a:pPr marR="0" lvl="0">
              <a:spcBef>
                <a:spcPts val="0"/>
              </a:spcBef>
              <a:spcAft>
                <a:spcPts val="0"/>
              </a:spcAft>
            </a:pPr>
            <a:r>
              <a:rPr lang="en-US" sz="1800" dirty="0">
                <a:effectLst/>
                <a:latin typeface="Helvetica" pitchFamily="2" charset="0"/>
                <a:ea typeface="Times New Roman" panose="02020603050405020304" pitchFamily="18" charset="0"/>
              </a:rPr>
              <a:t> Monday</a:t>
            </a:r>
          </a:p>
          <a:p>
            <a:pPr marR="0" lvl="0">
              <a:spcBef>
                <a:spcPts val="0"/>
              </a:spcBef>
              <a:spcAft>
                <a:spcPts val="0"/>
              </a:spcAft>
            </a:pPr>
            <a:r>
              <a:rPr lang="en-US" sz="1800" dirty="0">
                <a:effectLst/>
                <a:latin typeface="Helvetica" pitchFamily="2" charset="0"/>
                <a:ea typeface="Times New Roman" panose="02020603050405020304" pitchFamily="18" charset="0"/>
              </a:rPr>
              <a:t> Wednesday</a:t>
            </a:r>
          </a:p>
          <a:p>
            <a:pPr marR="0" lvl="0">
              <a:spcBef>
                <a:spcPts val="0"/>
              </a:spcBef>
              <a:spcAft>
                <a:spcPts val="0"/>
              </a:spcAft>
            </a:pPr>
            <a:r>
              <a:rPr lang="en-US" sz="1800" dirty="0">
                <a:effectLst/>
                <a:latin typeface="Helvetica" pitchFamily="2" charset="0"/>
                <a:ea typeface="Times New Roman" panose="02020603050405020304" pitchFamily="18" charset="0"/>
              </a:rPr>
              <a:t> Friday</a:t>
            </a:r>
          </a:p>
          <a:p>
            <a:pPr marL="253365" marR="33020" indent="-241300">
              <a:lnSpc>
                <a:spcPct val="150000"/>
              </a:lnSpc>
              <a:spcBef>
                <a:spcPts val="100"/>
              </a:spcBef>
              <a:buClr>
                <a:srgbClr val="9A7FBA"/>
              </a:buClr>
              <a:buFontTx/>
              <a:buChar char="•"/>
              <a:tabLst>
                <a:tab pos="250190" algn="l"/>
              </a:tabLst>
            </a:pPr>
            <a:r>
              <a:rPr lang="en-US" sz="1800" dirty="0">
                <a:effectLst/>
                <a:latin typeface="Helvetica" pitchFamily="2" charset="0"/>
                <a:ea typeface="Times New Roman" panose="02020603050405020304" pitchFamily="18" charset="0"/>
                <a:cs typeface="Times New Roman" panose="02020603050405020304" pitchFamily="18" charset="0"/>
              </a:rPr>
              <a:t>27 measurements/week for a period of 6 weeks. </a:t>
            </a:r>
            <a:endParaRPr lang="en-US" dirty="0">
              <a:effectLst/>
              <a:latin typeface="Helvetica" pitchFamily="2" charset="0"/>
              <a:ea typeface="Times New Roman" panose="02020603050405020304" pitchFamily="18" charset="0"/>
            </a:endParaRPr>
          </a:p>
          <a:p>
            <a:pPr marL="253365" marR="33020" indent="-241300">
              <a:lnSpc>
                <a:spcPct val="150000"/>
              </a:lnSpc>
              <a:spcBef>
                <a:spcPts val="100"/>
              </a:spcBef>
              <a:buClr>
                <a:srgbClr val="9A7FBA"/>
              </a:buClr>
              <a:buFontTx/>
              <a:buChar char="•"/>
              <a:tabLst>
                <a:tab pos="250190" algn="l"/>
              </a:tabLst>
            </a:pPr>
            <a:r>
              <a:rPr lang="en-US" dirty="0">
                <a:effectLst/>
                <a:latin typeface="Helvetica" pitchFamily="2" charset="0"/>
                <a:ea typeface="Times New Roman" panose="02020603050405020304" pitchFamily="18" charset="0"/>
                <a:cs typeface="Times New Roman" panose="02020603050405020304" pitchFamily="18" charset="0"/>
              </a:rPr>
              <a:t>Phase 1 Testing October 20 to November 5</a:t>
            </a:r>
          </a:p>
          <a:p>
            <a:pPr marL="710565" marR="33020" lvl="1" indent="-241300">
              <a:lnSpc>
                <a:spcPct val="150000"/>
              </a:lnSpc>
              <a:spcBef>
                <a:spcPts val="100"/>
              </a:spcBef>
              <a:buClr>
                <a:srgbClr val="9A7FBA"/>
              </a:buClr>
              <a:buFontTx/>
              <a:buChar char="•"/>
              <a:tabLst>
                <a:tab pos="250190" algn="l"/>
              </a:tabLst>
            </a:pPr>
            <a:r>
              <a:rPr lang="en-US" sz="1600" dirty="0">
                <a:latin typeface="Helvetica" pitchFamily="2" charset="0"/>
                <a:ea typeface="Times New Roman" panose="02020603050405020304" pitchFamily="18" charset="0"/>
                <a:cs typeface="Times New Roman" panose="02020603050405020304" pitchFamily="18" charset="0"/>
              </a:rPr>
              <a:t>Shelf Capacity ~55%</a:t>
            </a:r>
            <a:endParaRPr lang="en-US" sz="1600" dirty="0">
              <a:effectLst/>
              <a:latin typeface="Helvetica" pitchFamily="2" charset="0"/>
              <a:ea typeface="Times New Roman" panose="02020603050405020304" pitchFamily="18" charset="0"/>
              <a:cs typeface="Times New Roman" panose="02020603050405020304" pitchFamily="18" charset="0"/>
            </a:endParaRPr>
          </a:p>
          <a:p>
            <a:pPr marL="253365" marR="33020" indent="-241300">
              <a:lnSpc>
                <a:spcPct val="150000"/>
              </a:lnSpc>
              <a:spcBef>
                <a:spcPts val="100"/>
              </a:spcBef>
              <a:buClr>
                <a:srgbClr val="9A7FBA"/>
              </a:buClr>
              <a:buFontTx/>
              <a:buChar char="•"/>
              <a:tabLst>
                <a:tab pos="250190" algn="l"/>
              </a:tabLst>
            </a:pPr>
            <a:r>
              <a:rPr lang="en-US" dirty="0">
                <a:effectLst/>
                <a:latin typeface="Helvetica" pitchFamily="2" charset="0"/>
                <a:ea typeface="Times New Roman" panose="02020603050405020304" pitchFamily="18" charset="0"/>
                <a:cs typeface="Times New Roman" panose="02020603050405020304" pitchFamily="18" charset="0"/>
              </a:rPr>
              <a:t>Phase 2 Testing November 15 to December </a:t>
            </a:r>
            <a:r>
              <a:rPr lang="en-US" dirty="0">
                <a:latin typeface="Helvetica" pitchFamily="2" charset="0"/>
                <a:ea typeface="Times New Roman" panose="02020603050405020304" pitchFamily="18" charset="0"/>
                <a:cs typeface="Times New Roman" panose="02020603050405020304" pitchFamily="18" charset="0"/>
              </a:rPr>
              <a:t>3</a:t>
            </a:r>
          </a:p>
          <a:p>
            <a:pPr marL="710565" marR="33020" lvl="1" indent="-241300">
              <a:lnSpc>
                <a:spcPct val="150000"/>
              </a:lnSpc>
              <a:spcBef>
                <a:spcPts val="100"/>
              </a:spcBef>
              <a:buClr>
                <a:srgbClr val="9A7FBA"/>
              </a:buClr>
              <a:buFontTx/>
              <a:buChar char="•"/>
              <a:tabLst>
                <a:tab pos="250190" algn="l"/>
              </a:tabLst>
            </a:pPr>
            <a:r>
              <a:rPr lang="en-US" sz="1600" dirty="0">
                <a:effectLst/>
                <a:latin typeface="Helvetica" pitchFamily="2" charset="0"/>
                <a:ea typeface="Times New Roman" panose="02020603050405020304" pitchFamily="18" charset="0"/>
                <a:cs typeface="Times New Roman" panose="02020603050405020304" pitchFamily="18" charset="0"/>
              </a:rPr>
              <a:t>Shelf Capacity ~95% (Thanksgiving &amp; Holiday Season)</a:t>
            </a:r>
          </a:p>
          <a:p>
            <a:pPr marL="253365" marR="33020" indent="-241300">
              <a:lnSpc>
                <a:spcPct val="150000"/>
              </a:lnSpc>
              <a:spcBef>
                <a:spcPts val="100"/>
              </a:spcBef>
              <a:buClr>
                <a:srgbClr val="9A7FBA"/>
              </a:buClr>
              <a:buFontTx/>
              <a:buChar char="•"/>
              <a:tabLst>
                <a:tab pos="250190" algn="l"/>
              </a:tabLst>
            </a:pPr>
            <a:endParaRPr lang="en-US" sz="2200" dirty="0">
              <a:effectLst/>
              <a:latin typeface="Helvetica Neue" panose="02000503000000020004" pitchFamily="2"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dirty="0">
              <a:latin typeface="Helvetica Neue" panose="02000503000000020004" pitchFamily="2" charset="0"/>
              <a:ea typeface="Times New Roman" panose="02020603050405020304" pitchFamily="18" charset="0"/>
              <a:cs typeface="Times New Roman" panose="02020603050405020304" pitchFamily="18" charset="0"/>
            </a:endParaRPr>
          </a:p>
          <a:p>
            <a:pPr marL="12065" marR="33020">
              <a:lnSpc>
                <a:spcPct val="150000"/>
              </a:lnSpc>
              <a:spcBef>
                <a:spcPts val="100"/>
              </a:spcBef>
              <a:buClr>
                <a:srgbClr val="9A7FBA"/>
              </a:buClr>
              <a:tabLst>
                <a:tab pos="250190" algn="l"/>
              </a:tabLst>
            </a:pPr>
            <a:endParaRPr lang="en-US" sz="2400" dirty="0">
              <a:solidFill>
                <a:srgbClr val="444444"/>
              </a:solidFill>
              <a:latin typeface="Helvetica" pitchFamily="2" charset="0"/>
              <a:cs typeface="Avenir-Roman"/>
            </a:endParaRPr>
          </a:p>
          <a:p>
            <a:pPr marL="253365" marR="33020" indent="-241300">
              <a:lnSpc>
                <a:spcPct val="150000"/>
              </a:lnSpc>
              <a:spcBef>
                <a:spcPts val="100"/>
              </a:spcBef>
              <a:buClr>
                <a:srgbClr val="9A7FBA"/>
              </a:buClr>
              <a:buFont typeface="Arial"/>
              <a:buChar char="•"/>
              <a:tabLst>
                <a:tab pos="250190" algn="l"/>
              </a:tabLst>
            </a:pPr>
            <a:endParaRPr lang="en-US" sz="2400" dirty="0">
              <a:solidFill>
                <a:srgbClr val="444444"/>
              </a:solidFill>
              <a:latin typeface="Helvetica" pitchFamily="2" charset="0"/>
              <a:cs typeface="Avenir-Roman"/>
            </a:endParaRPr>
          </a:p>
          <a:p>
            <a:pPr marL="253365" marR="33020" indent="-241300">
              <a:lnSpc>
                <a:spcPct val="150000"/>
              </a:lnSpc>
              <a:spcBef>
                <a:spcPts val="100"/>
              </a:spcBef>
              <a:buClr>
                <a:srgbClr val="9A7FBA"/>
              </a:buClr>
              <a:buChar char="•"/>
              <a:tabLst>
                <a:tab pos="250190" algn="l"/>
              </a:tabLst>
            </a:pPr>
            <a:endParaRPr lang="en-US" sz="2400" dirty="0">
              <a:solidFill>
                <a:srgbClr val="444444"/>
              </a:solidFill>
              <a:latin typeface="Helvetica" pitchFamily="2" charset="0"/>
              <a:cs typeface="Avenir-Roman"/>
            </a:endParaRPr>
          </a:p>
        </p:txBody>
      </p:sp>
      <p:sp>
        <p:nvSpPr>
          <p:cNvPr id="10" name="object 22">
            <a:extLst>
              <a:ext uri="{FF2B5EF4-FFF2-40B4-BE49-F238E27FC236}">
                <a16:creationId xmlns:a16="http://schemas.microsoft.com/office/drawing/2014/main" id="{E9CA6DE3-A658-4149-A31A-DAEA5FC3206F}"/>
              </a:ext>
            </a:extLst>
          </p:cNvPr>
          <p:cNvSpPr txBox="1"/>
          <p:nvPr/>
        </p:nvSpPr>
        <p:spPr>
          <a:xfrm>
            <a:off x="8864600" y="7848600"/>
            <a:ext cx="2514600" cy="579646"/>
          </a:xfrm>
          <a:prstGeom prst="rect">
            <a:avLst/>
          </a:prstGeom>
        </p:spPr>
        <p:txBody>
          <a:bodyPr vert="horz" wrap="square" lIns="0" tIns="12700" rIns="0" bIns="0" rtlCol="0">
            <a:spAutoFit/>
          </a:bodyPr>
          <a:lstStyle/>
          <a:p>
            <a:pPr marL="38100" algn="ctr">
              <a:lnSpc>
                <a:spcPct val="100000"/>
              </a:lnSpc>
              <a:spcBef>
                <a:spcPts val="100"/>
              </a:spcBef>
            </a:pPr>
            <a:r>
              <a:rPr lang="en-US" spc="-40" dirty="0">
                <a:solidFill>
                  <a:srgbClr val="9A7FBA"/>
                </a:solidFill>
                <a:latin typeface="Avenir-Roman"/>
                <a:cs typeface="Avenir-Roman"/>
              </a:rPr>
              <a:t>Four Seasons Produce</a:t>
            </a:r>
          </a:p>
          <a:p>
            <a:pPr marL="38100" algn="ctr">
              <a:lnSpc>
                <a:spcPct val="100000"/>
              </a:lnSpc>
              <a:spcBef>
                <a:spcPts val="100"/>
              </a:spcBef>
            </a:pPr>
            <a:r>
              <a:rPr lang="en-US" spc="-40" dirty="0">
                <a:solidFill>
                  <a:srgbClr val="9A7FBA"/>
                </a:solidFill>
                <a:latin typeface="Avenir-Roman"/>
                <a:cs typeface="Avenir-Roman"/>
              </a:rPr>
              <a:t>Expansion Loading Dock</a:t>
            </a:r>
            <a:endParaRPr sz="1800" dirty="0">
              <a:solidFill>
                <a:srgbClr val="9A7FBA"/>
              </a:solidFill>
              <a:latin typeface="Avenir-Roman"/>
              <a:cs typeface="Avenir-Roman"/>
            </a:endParaRPr>
          </a:p>
        </p:txBody>
      </p:sp>
      <p:pic>
        <p:nvPicPr>
          <p:cNvPr id="11" name="Picture 10">
            <a:extLst>
              <a:ext uri="{FF2B5EF4-FFF2-40B4-BE49-F238E27FC236}">
                <a16:creationId xmlns:a16="http://schemas.microsoft.com/office/drawing/2014/main" id="{FF0035A3-8768-9C4D-9C9E-1D86E0D2347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266062" y="2933699"/>
            <a:ext cx="3570338" cy="4760451"/>
          </a:xfrm>
          <a:prstGeom prst="rect">
            <a:avLst/>
          </a:prstGeom>
        </p:spPr>
      </p:pic>
    </p:spTree>
    <p:extLst>
      <p:ext uri="{BB962C8B-B14F-4D97-AF65-F5344CB8AC3E}">
        <p14:creationId xmlns:p14="http://schemas.microsoft.com/office/powerpoint/2010/main" val="2658013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object 368">
            <a:extLst>
              <a:ext uri="{FF2B5EF4-FFF2-40B4-BE49-F238E27FC236}">
                <a16:creationId xmlns:a16="http://schemas.microsoft.com/office/drawing/2014/main" id="{61E55A3F-8F9F-D648-AC57-ECFDDD6A1C52}"/>
              </a:ext>
            </a:extLst>
          </p:cNvPr>
          <p:cNvSpPr txBox="1"/>
          <p:nvPr/>
        </p:nvSpPr>
        <p:spPr>
          <a:xfrm>
            <a:off x="1409329" y="7848600"/>
            <a:ext cx="4864471" cy="751488"/>
          </a:xfrm>
          <a:prstGeom prst="rect">
            <a:avLst/>
          </a:prstGeom>
        </p:spPr>
        <p:txBody>
          <a:bodyPr vert="horz" wrap="square" lIns="0" tIns="12700" rIns="0" bIns="0" rtlCol="0">
            <a:spAutoFit/>
          </a:bodyPr>
          <a:lstStyle/>
          <a:p>
            <a:pPr marL="0" marR="0">
              <a:spcBef>
                <a:spcPts val="0"/>
              </a:spcBef>
              <a:spcAft>
                <a:spcPts val="0"/>
              </a:spcAft>
            </a:pPr>
            <a:r>
              <a:rPr lang="en-US" sz="1600" dirty="0">
                <a:solidFill>
                  <a:srgbClr val="202124"/>
                </a:solidFill>
                <a:effectLst/>
                <a:latin typeface="Helvetica Neue" panose="02000503000000020004" pitchFamily="2" charset="0"/>
                <a:ea typeface="Times New Roman" panose="02020603050405020304" pitchFamily="18" charset="0"/>
              </a:rPr>
              <a:t>Test Period Total CFU/M</a:t>
            </a:r>
            <a:r>
              <a:rPr lang="en-US" sz="1600" baseline="30000" dirty="0">
                <a:solidFill>
                  <a:srgbClr val="202124"/>
                </a:solidFill>
                <a:effectLst/>
                <a:latin typeface="Helvetica Neue" panose="02000503000000020004" pitchFamily="2" charset="0"/>
                <a:ea typeface="Times New Roman" panose="02020603050405020304" pitchFamily="18" charset="0"/>
              </a:rPr>
              <a:t>3 </a:t>
            </a:r>
            <a:r>
              <a:rPr lang="en-US" sz="1600" dirty="0">
                <a:solidFill>
                  <a:srgbClr val="202124"/>
                </a:solidFill>
                <a:effectLst/>
                <a:latin typeface="Helvetica Neue" panose="02000503000000020004" pitchFamily="2" charset="0"/>
                <a:ea typeface="Times New Roman" panose="02020603050405020304" pitchFamily="18" charset="0"/>
              </a:rPr>
              <a:t>= 26,240</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600" dirty="0">
                <a:solidFill>
                  <a:srgbClr val="202124"/>
                </a:solidFill>
                <a:effectLst/>
                <a:latin typeface="Helvetica Neue" panose="02000503000000020004" pitchFamily="2" charset="0"/>
                <a:ea typeface="Times New Roman" panose="02020603050405020304" pitchFamily="18" charset="0"/>
              </a:rPr>
              <a:t>Daily Average CFU/M</a:t>
            </a:r>
            <a:r>
              <a:rPr lang="en-US" sz="1600" baseline="30000" dirty="0">
                <a:solidFill>
                  <a:srgbClr val="202124"/>
                </a:solidFill>
                <a:effectLst/>
                <a:latin typeface="Helvetica Neue" panose="02000503000000020004" pitchFamily="2" charset="0"/>
                <a:ea typeface="Times New Roman" panose="02020603050405020304" pitchFamily="18" charset="0"/>
              </a:rPr>
              <a:t>3 </a:t>
            </a:r>
            <a:r>
              <a:rPr lang="en-US" sz="1600" dirty="0">
                <a:solidFill>
                  <a:srgbClr val="202124"/>
                </a:solidFill>
                <a:effectLst/>
                <a:latin typeface="Helvetica Neue" panose="02000503000000020004" pitchFamily="2" charset="0"/>
                <a:ea typeface="Times New Roman" panose="02020603050405020304" pitchFamily="18" charset="0"/>
              </a:rPr>
              <a:t>= 3,280</a:t>
            </a:r>
          </a:p>
          <a:p>
            <a:pPr marL="0" marR="0">
              <a:spcBef>
                <a:spcPts val="0"/>
              </a:spcBef>
              <a:spcAft>
                <a:spcPts val="0"/>
              </a:spcAft>
            </a:pPr>
            <a:r>
              <a:rPr lang="en-US" sz="1600" dirty="0">
                <a:solidFill>
                  <a:srgbClr val="202124"/>
                </a:solidFill>
                <a:effectLst/>
                <a:latin typeface="Helvetica Neue" panose="02000503000000020004" pitchFamily="2" charset="0"/>
                <a:ea typeface="Times New Roman" panose="02020603050405020304" pitchFamily="18" charset="0"/>
                <a:cs typeface="Times New Roman" panose="02020603050405020304" pitchFamily="18" charset="0"/>
              </a:rPr>
              <a:t>Produce Load = 55% Shelf Space Occupied</a:t>
            </a:r>
            <a:r>
              <a:rPr lang="en-US" sz="1600" dirty="0">
                <a:effectLst/>
              </a:rPr>
              <a:t> </a:t>
            </a:r>
            <a:endParaRPr lang="en-US" sz="1600" dirty="0">
              <a:effectLst/>
              <a:latin typeface="Times New Roman" panose="02020603050405020304" pitchFamily="18" charset="0"/>
              <a:ea typeface="Times New Roman" panose="02020603050405020304" pitchFamily="18" charset="0"/>
            </a:endParaRPr>
          </a:p>
        </p:txBody>
      </p:sp>
      <p:sp>
        <p:nvSpPr>
          <p:cNvPr id="369" name="object 3">
            <a:extLst>
              <a:ext uri="{FF2B5EF4-FFF2-40B4-BE49-F238E27FC236}">
                <a16:creationId xmlns:a16="http://schemas.microsoft.com/office/drawing/2014/main" id="{D0A6DD3B-090F-A744-B621-35116271D51C}"/>
              </a:ext>
            </a:extLst>
          </p:cNvPr>
          <p:cNvSpPr txBox="1">
            <a:spLocks/>
          </p:cNvSpPr>
          <p:nvPr/>
        </p:nvSpPr>
        <p:spPr>
          <a:xfrm>
            <a:off x="1257300" y="1676400"/>
            <a:ext cx="7378700" cy="505267"/>
          </a:xfrm>
          <a:prstGeom prst="rect">
            <a:avLst/>
          </a:prstGeom>
        </p:spPr>
        <p:txBody>
          <a:bodyPr vert="horz" wrap="square" lIns="0" tIns="12700" rIns="0" bIns="0" rtlCol="0">
            <a:spAutoFit/>
          </a:bodyPr>
          <a:lstStyle>
            <a:lvl1pPr>
              <a:defRPr sz="3600" b="0" i="0">
                <a:solidFill>
                  <a:srgbClr val="748A96"/>
                </a:solidFill>
                <a:latin typeface="Avenir-Medium"/>
                <a:ea typeface="+mj-ea"/>
                <a:cs typeface="Avenir-Medium"/>
              </a:defRPr>
            </a:lvl1pPr>
          </a:lstStyle>
          <a:p>
            <a:pPr marL="25400">
              <a:spcBef>
                <a:spcPts val="100"/>
              </a:spcBef>
              <a:tabLst>
                <a:tab pos="2630805" algn="l"/>
                <a:tab pos="4103370" algn="l"/>
                <a:tab pos="5203825" algn="l"/>
              </a:tabLst>
            </a:pPr>
            <a:r>
              <a:rPr lang="en-US" sz="3200" kern="0" spc="-85" dirty="0">
                <a:solidFill>
                  <a:srgbClr val="444444"/>
                </a:solidFill>
                <a:latin typeface="Helvetica" pitchFamily="2" charset="0"/>
              </a:rPr>
              <a:t>IAQ Test Results</a:t>
            </a:r>
            <a:endParaRPr lang="en-US" sz="3200" kern="0" dirty="0">
              <a:solidFill>
                <a:srgbClr val="444444"/>
              </a:solidFill>
              <a:latin typeface="Helvetica" pitchFamily="2" charset="0"/>
              <a:cs typeface="Avenir-Light"/>
            </a:endParaRPr>
          </a:p>
        </p:txBody>
      </p:sp>
      <p:graphicFrame>
        <p:nvGraphicFramePr>
          <p:cNvPr id="2" name="Chart 1">
            <a:extLst>
              <a:ext uri="{FF2B5EF4-FFF2-40B4-BE49-F238E27FC236}">
                <a16:creationId xmlns:a16="http://schemas.microsoft.com/office/drawing/2014/main" id="{3CEFF418-704A-BC01-A281-80EED9946B6A}"/>
              </a:ext>
            </a:extLst>
          </p:cNvPr>
          <p:cNvGraphicFramePr/>
          <p:nvPr>
            <p:extLst>
              <p:ext uri="{D42A27DB-BD31-4B8C-83A1-F6EECF244321}">
                <p14:modId xmlns:p14="http://schemas.microsoft.com/office/powerpoint/2010/main" val="3312888086"/>
              </p:ext>
            </p:extLst>
          </p:nvPr>
        </p:nvGraphicFramePr>
        <p:xfrm>
          <a:off x="1168400" y="2286000"/>
          <a:ext cx="10502900" cy="54090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1854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object 368">
            <a:extLst>
              <a:ext uri="{FF2B5EF4-FFF2-40B4-BE49-F238E27FC236}">
                <a16:creationId xmlns:a16="http://schemas.microsoft.com/office/drawing/2014/main" id="{61E55A3F-8F9F-D648-AC57-ECFDDD6A1C52}"/>
              </a:ext>
            </a:extLst>
          </p:cNvPr>
          <p:cNvSpPr txBox="1"/>
          <p:nvPr/>
        </p:nvSpPr>
        <p:spPr>
          <a:xfrm>
            <a:off x="1320800" y="7967578"/>
            <a:ext cx="4331071" cy="566822"/>
          </a:xfrm>
          <a:prstGeom prst="rect">
            <a:avLst/>
          </a:prstGeom>
        </p:spPr>
        <p:txBody>
          <a:bodyPr vert="horz" wrap="square" lIns="0" tIns="12700" rIns="0" bIns="0" rtlCol="0">
            <a:spAutoFit/>
          </a:bodyPr>
          <a:lstStyle/>
          <a:p>
            <a:pPr marL="0" marR="0">
              <a:spcBef>
                <a:spcPts val="0"/>
              </a:spcBef>
              <a:spcAft>
                <a:spcPts val="0"/>
              </a:spcAft>
            </a:pPr>
            <a:r>
              <a:rPr lang="en-US" sz="1800" dirty="0">
                <a:solidFill>
                  <a:srgbClr val="202124"/>
                </a:solidFill>
                <a:effectLst/>
                <a:latin typeface="Helvetica Neue" panose="02000503000000020004" pitchFamily="2" charset="0"/>
                <a:ea typeface="Times New Roman" panose="02020603050405020304" pitchFamily="18" charset="0"/>
              </a:rPr>
              <a:t>Test Period Total CFU/M</a:t>
            </a:r>
            <a:r>
              <a:rPr lang="en-US" sz="1800" baseline="30000" dirty="0">
                <a:solidFill>
                  <a:srgbClr val="202124"/>
                </a:solidFill>
                <a:effectLst/>
                <a:latin typeface="Helvetica Neue" panose="02000503000000020004" pitchFamily="2" charset="0"/>
                <a:ea typeface="Times New Roman" panose="02020603050405020304" pitchFamily="18" charset="0"/>
              </a:rPr>
              <a:t>3 </a:t>
            </a:r>
            <a:r>
              <a:rPr lang="en-US" sz="1800" dirty="0">
                <a:solidFill>
                  <a:srgbClr val="202124"/>
                </a:solidFill>
                <a:effectLst/>
                <a:latin typeface="Helvetica Neue" panose="02000503000000020004" pitchFamily="2" charset="0"/>
                <a:ea typeface="Times New Roman" panose="02020603050405020304" pitchFamily="18" charset="0"/>
              </a:rPr>
              <a:t>= 16,920</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02124"/>
                </a:solidFill>
                <a:effectLst/>
                <a:latin typeface="Helvetica Neue" panose="02000503000000020004" pitchFamily="2" charset="0"/>
                <a:ea typeface="Times New Roman" panose="02020603050405020304" pitchFamily="18" charset="0"/>
              </a:rPr>
              <a:t>Daily Average CFU/M</a:t>
            </a:r>
            <a:r>
              <a:rPr lang="en-US" sz="1800" baseline="30000" dirty="0">
                <a:solidFill>
                  <a:srgbClr val="202124"/>
                </a:solidFill>
                <a:effectLst/>
                <a:latin typeface="Helvetica Neue" panose="02000503000000020004" pitchFamily="2" charset="0"/>
                <a:ea typeface="Times New Roman" panose="02020603050405020304" pitchFamily="18" charset="0"/>
              </a:rPr>
              <a:t>3 </a:t>
            </a:r>
            <a:r>
              <a:rPr lang="en-US" sz="1800" dirty="0">
                <a:solidFill>
                  <a:srgbClr val="202124"/>
                </a:solidFill>
                <a:effectLst/>
                <a:latin typeface="Helvetica Neue" panose="02000503000000020004" pitchFamily="2" charset="0"/>
                <a:ea typeface="Times New Roman" panose="02020603050405020304" pitchFamily="18" charset="0"/>
              </a:rPr>
              <a:t>= 1,880</a:t>
            </a:r>
            <a:endParaRPr lang="en-US" sz="1800" dirty="0">
              <a:effectLst/>
              <a:latin typeface="Times New Roman" panose="02020603050405020304" pitchFamily="18" charset="0"/>
              <a:ea typeface="Times New Roman" panose="02020603050405020304" pitchFamily="18" charset="0"/>
            </a:endParaRPr>
          </a:p>
        </p:txBody>
      </p:sp>
      <p:sp>
        <p:nvSpPr>
          <p:cNvPr id="369" name="object 3">
            <a:extLst>
              <a:ext uri="{FF2B5EF4-FFF2-40B4-BE49-F238E27FC236}">
                <a16:creationId xmlns:a16="http://schemas.microsoft.com/office/drawing/2014/main" id="{D0A6DD3B-090F-A744-B621-35116271D51C}"/>
              </a:ext>
            </a:extLst>
          </p:cNvPr>
          <p:cNvSpPr txBox="1">
            <a:spLocks/>
          </p:cNvSpPr>
          <p:nvPr/>
        </p:nvSpPr>
        <p:spPr>
          <a:xfrm>
            <a:off x="1257300" y="1676400"/>
            <a:ext cx="7378700" cy="505267"/>
          </a:xfrm>
          <a:prstGeom prst="rect">
            <a:avLst/>
          </a:prstGeom>
        </p:spPr>
        <p:txBody>
          <a:bodyPr vert="horz" wrap="square" lIns="0" tIns="12700" rIns="0" bIns="0" rtlCol="0">
            <a:spAutoFit/>
          </a:bodyPr>
          <a:lstStyle>
            <a:lvl1pPr>
              <a:defRPr sz="3600" b="0" i="0">
                <a:solidFill>
                  <a:srgbClr val="748A96"/>
                </a:solidFill>
                <a:latin typeface="Avenir-Medium"/>
                <a:ea typeface="+mj-ea"/>
                <a:cs typeface="Avenir-Medium"/>
              </a:defRPr>
            </a:lvl1pPr>
          </a:lstStyle>
          <a:p>
            <a:pPr marL="25400">
              <a:spcBef>
                <a:spcPts val="100"/>
              </a:spcBef>
              <a:tabLst>
                <a:tab pos="2630805" algn="l"/>
                <a:tab pos="4103370" algn="l"/>
                <a:tab pos="5203825" algn="l"/>
              </a:tabLst>
            </a:pPr>
            <a:r>
              <a:rPr lang="en-US" sz="3200" kern="0" spc="-85" dirty="0">
                <a:solidFill>
                  <a:srgbClr val="444444"/>
                </a:solidFill>
                <a:latin typeface="Helvetica" pitchFamily="2" charset="0"/>
              </a:rPr>
              <a:t>IAQ Test Results</a:t>
            </a:r>
            <a:endParaRPr lang="en-US" sz="3200" kern="0" dirty="0">
              <a:solidFill>
                <a:srgbClr val="444444"/>
              </a:solidFill>
              <a:latin typeface="Helvetica" pitchFamily="2" charset="0"/>
              <a:cs typeface="Avenir-Light"/>
            </a:endParaRPr>
          </a:p>
        </p:txBody>
      </p:sp>
      <p:graphicFrame>
        <p:nvGraphicFramePr>
          <p:cNvPr id="3" name="Chart 2">
            <a:extLst>
              <a:ext uri="{FF2B5EF4-FFF2-40B4-BE49-F238E27FC236}">
                <a16:creationId xmlns:a16="http://schemas.microsoft.com/office/drawing/2014/main" id="{757F43AD-A32B-CF65-2BB2-0B43F0F6E8F1}"/>
              </a:ext>
            </a:extLst>
          </p:cNvPr>
          <p:cNvGraphicFramePr/>
          <p:nvPr>
            <p:extLst>
              <p:ext uri="{D42A27DB-BD31-4B8C-83A1-F6EECF244321}">
                <p14:modId xmlns:p14="http://schemas.microsoft.com/office/powerpoint/2010/main" val="1727572674"/>
              </p:ext>
            </p:extLst>
          </p:nvPr>
        </p:nvGraphicFramePr>
        <p:xfrm>
          <a:off x="1168400" y="2209800"/>
          <a:ext cx="10579100" cy="5562600"/>
        </p:xfrm>
        <a:graphic>
          <a:graphicData uri="http://schemas.openxmlformats.org/drawingml/2006/chart">
            <c:chart xmlns:c="http://schemas.openxmlformats.org/drawingml/2006/chart" xmlns:r="http://schemas.openxmlformats.org/officeDocument/2006/relationships" r:id="rId2"/>
          </a:graphicData>
        </a:graphic>
      </p:graphicFrame>
      <p:sp>
        <p:nvSpPr>
          <p:cNvPr id="4" name="object 368">
            <a:extLst>
              <a:ext uri="{FF2B5EF4-FFF2-40B4-BE49-F238E27FC236}">
                <a16:creationId xmlns:a16="http://schemas.microsoft.com/office/drawing/2014/main" id="{61E55A3F-8F9F-D648-AC57-ECFDDD6A1C52}"/>
              </a:ext>
            </a:extLst>
          </p:cNvPr>
          <p:cNvSpPr txBox="1"/>
          <p:nvPr/>
        </p:nvSpPr>
        <p:spPr>
          <a:xfrm>
            <a:off x="5969000" y="7967578"/>
            <a:ext cx="5474071" cy="566822"/>
          </a:xfrm>
          <a:prstGeom prst="rect">
            <a:avLst/>
          </a:prstGeom>
        </p:spPr>
        <p:txBody>
          <a:bodyPr vert="horz" wrap="square" lIns="0" tIns="1270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spcBef>
                <a:spcPts val="0"/>
              </a:spcBef>
              <a:spcAft>
                <a:spcPts val="0"/>
              </a:spcAft>
            </a:pPr>
            <a:r>
              <a:rPr lang="en-US" sz="1800" dirty="0">
                <a:solidFill>
                  <a:srgbClr val="202124"/>
                </a:solidFill>
                <a:effectLst/>
                <a:highlight>
                  <a:srgbClr val="FFFF00"/>
                </a:highlight>
                <a:latin typeface="Helvetica Neue" panose="02000503000000020004" pitchFamily="2" charset="0"/>
                <a:ea typeface="Times New Roman" panose="02020603050405020304" pitchFamily="18" charset="0"/>
              </a:rPr>
              <a:t>Represents 43% Reduction in Fungus, Mold/Mildew </a:t>
            </a:r>
            <a:endParaRPr lang="en-US" sz="1800" dirty="0">
              <a:effectLst/>
              <a:highlight>
                <a:srgbClr val="FFFF00"/>
              </a:highligh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02124"/>
                </a:solidFill>
                <a:effectLst/>
                <a:latin typeface="Helvetica Neue" panose="02000503000000020004" pitchFamily="2" charset="0"/>
                <a:ea typeface="Times New Roman" panose="02020603050405020304" pitchFamily="18" charset="0"/>
              </a:rPr>
              <a:t>With a Produce Load Increase of 73%</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82427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object 368">
            <a:extLst>
              <a:ext uri="{FF2B5EF4-FFF2-40B4-BE49-F238E27FC236}">
                <a16:creationId xmlns:a16="http://schemas.microsoft.com/office/drawing/2014/main" id="{61E55A3F-8F9F-D648-AC57-ECFDDD6A1C52}"/>
              </a:ext>
            </a:extLst>
          </p:cNvPr>
          <p:cNvSpPr txBox="1"/>
          <p:nvPr/>
        </p:nvSpPr>
        <p:spPr>
          <a:xfrm>
            <a:off x="1320800" y="7967578"/>
            <a:ext cx="4331071" cy="566822"/>
          </a:xfrm>
          <a:prstGeom prst="rect">
            <a:avLst/>
          </a:prstGeom>
        </p:spPr>
        <p:txBody>
          <a:bodyPr vert="horz" wrap="square" lIns="0" tIns="12700" rIns="0" bIns="0" rtlCol="0">
            <a:spAutoFit/>
          </a:bodyPr>
          <a:lstStyle/>
          <a:p>
            <a:pPr marL="0" marR="0">
              <a:spcBef>
                <a:spcPts val="0"/>
              </a:spcBef>
              <a:spcAft>
                <a:spcPts val="0"/>
              </a:spcAft>
            </a:pPr>
            <a:r>
              <a:rPr lang="en-US" sz="1800" dirty="0">
                <a:solidFill>
                  <a:srgbClr val="202124"/>
                </a:solidFill>
                <a:effectLst/>
                <a:latin typeface="Helvetica Neue" panose="02000503000000020004" pitchFamily="2" charset="0"/>
                <a:ea typeface="Times New Roman" panose="02020603050405020304" pitchFamily="18" charset="0"/>
              </a:rPr>
              <a:t>Test Period Total CFU/M</a:t>
            </a:r>
            <a:r>
              <a:rPr lang="en-US" sz="1800" baseline="30000" dirty="0">
                <a:solidFill>
                  <a:srgbClr val="202124"/>
                </a:solidFill>
                <a:effectLst/>
                <a:latin typeface="Helvetica Neue" panose="02000503000000020004" pitchFamily="2" charset="0"/>
                <a:ea typeface="Times New Roman" panose="02020603050405020304" pitchFamily="18" charset="0"/>
              </a:rPr>
              <a:t>3 </a:t>
            </a:r>
            <a:r>
              <a:rPr lang="en-US" sz="1800" dirty="0">
                <a:solidFill>
                  <a:srgbClr val="202124"/>
                </a:solidFill>
                <a:effectLst/>
                <a:latin typeface="Helvetica Neue" panose="02000503000000020004" pitchFamily="2" charset="0"/>
                <a:ea typeface="Times New Roman" panose="02020603050405020304" pitchFamily="18" charset="0"/>
              </a:rPr>
              <a:t>= 1,066</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02124"/>
                </a:solidFill>
                <a:effectLst/>
                <a:latin typeface="Helvetica Neue" panose="02000503000000020004" pitchFamily="2" charset="0"/>
                <a:ea typeface="Times New Roman" panose="02020603050405020304" pitchFamily="18" charset="0"/>
              </a:rPr>
              <a:t>Test Period Daily Average CFU/M</a:t>
            </a:r>
            <a:r>
              <a:rPr lang="en-US" sz="1800" baseline="30000" dirty="0">
                <a:solidFill>
                  <a:srgbClr val="202124"/>
                </a:solidFill>
                <a:effectLst/>
                <a:latin typeface="Helvetica Neue" panose="02000503000000020004" pitchFamily="2" charset="0"/>
                <a:ea typeface="Times New Roman" panose="02020603050405020304" pitchFamily="18" charset="0"/>
              </a:rPr>
              <a:t>3 </a:t>
            </a:r>
            <a:r>
              <a:rPr lang="en-US" sz="1800" dirty="0">
                <a:solidFill>
                  <a:srgbClr val="202124"/>
                </a:solidFill>
                <a:effectLst/>
                <a:latin typeface="Helvetica Neue" panose="02000503000000020004" pitchFamily="2" charset="0"/>
                <a:ea typeface="Times New Roman" panose="02020603050405020304" pitchFamily="18" charset="0"/>
              </a:rPr>
              <a:t>= 133</a:t>
            </a:r>
            <a:endParaRPr lang="en-US" sz="1800" dirty="0">
              <a:effectLst/>
              <a:latin typeface="Times New Roman" panose="02020603050405020304" pitchFamily="18" charset="0"/>
              <a:ea typeface="Times New Roman" panose="02020603050405020304" pitchFamily="18" charset="0"/>
            </a:endParaRPr>
          </a:p>
        </p:txBody>
      </p:sp>
      <p:sp>
        <p:nvSpPr>
          <p:cNvPr id="369" name="object 3">
            <a:extLst>
              <a:ext uri="{FF2B5EF4-FFF2-40B4-BE49-F238E27FC236}">
                <a16:creationId xmlns:a16="http://schemas.microsoft.com/office/drawing/2014/main" id="{D0A6DD3B-090F-A744-B621-35116271D51C}"/>
              </a:ext>
            </a:extLst>
          </p:cNvPr>
          <p:cNvSpPr txBox="1">
            <a:spLocks/>
          </p:cNvSpPr>
          <p:nvPr/>
        </p:nvSpPr>
        <p:spPr>
          <a:xfrm>
            <a:off x="1257300" y="1676400"/>
            <a:ext cx="7378700" cy="505267"/>
          </a:xfrm>
          <a:prstGeom prst="rect">
            <a:avLst/>
          </a:prstGeom>
        </p:spPr>
        <p:txBody>
          <a:bodyPr vert="horz" wrap="square" lIns="0" tIns="12700" rIns="0" bIns="0" rtlCol="0">
            <a:spAutoFit/>
          </a:bodyPr>
          <a:lstStyle>
            <a:lvl1pPr>
              <a:defRPr sz="3600" b="0" i="0">
                <a:solidFill>
                  <a:srgbClr val="748A96"/>
                </a:solidFill>
                <a:latin typeface="Avenir-Medium"/>
                <a:ea typeface="+mj-ea"/>
                <a:cs typeface="Avenir-Medium"/>
              </a:defRPr>
            </a:lvl1pPr>
          </a:lstStyle>
          <a:p>
            <a:pPr marL="25400">
              <a:spcBef>
                <a:spcPts val="100"/>
              </a:spcBef>
              <a:tabLst>
                <a:tab pos="2630805" algn="l"/>
                <a:tab pos="4103370" algn="l"/>
                <a:tab pos="5203825" algn="l"/>
              </a:tabLst>
            </a:pPr>
            <a:r>
              <a:rPr lang="en-US" sz="3200" kern="0" spc="-85" dirty="0">
                <a:solidFill>
                  <a:srgbClr val="444444"/>
                </a:solidFill>
                <a:latin typeface="Helvetica" pitchFamily="2" charset="0"/>
              </a:rPr>
              <a:t>IAQ Test Results</a:t>
            </a:r>
            <a:endParaRPr lang="en-US" sz="3200" kern="0" dirty="0">
              <a:solidFill>
                <a:srgbClr val="444444"/>
              </a:solidFill>
              <a:latin typeface="Helvetica" pitchFamily="2" charset="0"/>
              <a:cs typeface="Avenir-Light"/>
            </a:endParaRPr>
          </a:p>
        </p:txBody>
      </p:sp>
      <p:sp>
        <p:nvSpPr>
          <p:cNvPr id="4" name="object 368">
            <a:extLst>
              <a:ext uri="{FF2B5EF4-FFF2-40B4-BE49-F238E27FC236}">
                <a16:creationId xmlns:a16="http://schemas.microsoft.com/office/drawing/2014/main" id="{61E55A3F-8F9F-D648-AC57-ECFDDD6A1C52}"/>
              </a:ext>
            </a:extLst>
          </p:cNvPr>
          <p:cNvSpPr txBox="1"/>
          <p:nvPr/>
        </p:nvSpPr>
        <p:spPr>
          <a:xfrm>
            <a:off x="5969000" y="7967578"/>
            <a:ext cx="5474071" cy="289823"/>
          </a:xfrm>
          <a:prstGeom prst="rect">
            <a:avLst/>
          </a:prstGeom>
        </p:spPr>
        <p:txBody>
          <a:bodyPr vert="horz" wrap="square" lIns="0" tIns="1270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spcBef>
                <a:spcPts val="0"/>
              </a:spcBef>
              <a:spcAft>
                <a:spcPts val="0"/>
              </a:spcAft>
            </a:pPr>
            <a:r>
              <a:rPr lang="en-US" sz="1800" dirty="0">
                <a:solidFill>
                  <a:srgbClr val="202124"/>
                </a:solidFill>
                <a:effectLst/>
                <a:latin typeface="Helvetica Neue" panose="02000503000000020004" pitchFamily="2" charset="0"/>
                <a:ea typeface="Times New Roman" panose="02020603050405020304" pitchFamily="18" charset="0"/>
              </a:rPr>
              <a:t>Produce Load of ~ 55% Shelf Space Occupied</a:t>
            </a:r>
            <a:endParaRPr lang="en-US" sz="1800" dirty="0">
              <a:effectLst/>
              <a:latin typeface="Times New Roman" panose="02020603050405020304" pitchFamily="18" charset="0"/>
              <a:ea typeface="Times New Roman" panose="02020603050405020304" pitchFamily="18" charset="0"/>
            </a:endParaRPr>
          </a:p>
        </p:txBody>
      </p:sp>
      <p:graphicFrame>
        <p:nvGraphicFramePr>
          <p:cNvPr id="2" name="Chart 1">
            <a:extLst>
              <a:ext uri="{FF2B5EF4-FFF2-40B4-BE49-F238E27FC236}">
                <a16:creationId xmlns:a16="http://schemas.microsoft.com/office/drawing/2014/main" id="{6C48BB15-18DC-F638-4922-5F66DF5E3B52}"/>
              </a:ext>
            </a:extLst>
          </p:cNvPr>
          <p:cNvGraphicFramePr/>
          <p:nvPr>
            <p:extLst>
              <p:ext uri="{D42A27DB-BD31-4B8C-83A1-F6EECF244321}">
                <p14:modId xmlns:p14="http://schemas.microsoft.com/office/powerpoint/2010/main" val="3589371152"/>
              </p:ext>
            </p:extLst>
          </p:nvPr>
        </p:nvGraphicFramePr>
        <p:xfrm>
          <a:off x="1320800" y="2590800"/>
          <a:ext cx="9982200" cy="5105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1416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object 368">
            <a:extLst>
              <a:ext uri="{FF2B5EF4-FFF2-40B4-BE49-F238E27FC236}">
                <a16:creationId xmlns:a16="http://schemas.microsoft.com/office/drawing/2014/main" id="{61E55A3F-8F9F-D648-AC57-ECFDDD6A1C52}"/>
              </a:ext>
            </a:extLst>
          </p:cNvPr>
          <p:cNvSpPr txBox="1"/>
          <p:nvPr/>
        </p:nvSpPr>
        <p:spPr>
          <a:xfrm>
            <a:off x="1320800" y="7967578"/>
            <a:ext cx="4331071" cy="566822"/>
          </a:xfrm>
          <a:prstGeom prst="rect">
            <a:avLst/>
          </a:prstGeom>
        </p:spPr>
        <p:txBody>
          <a:bodyPr vert="horz" wrap="square" lIns="0" tIns="12700" rIns="0" bIns="0" rtlCol="0">
            <a:spAutoFit/>
          </a:bodyPr>
          <a:lstStyle/>
          <a:p>
            <a:pPr marL="0" marR="0">
              <a:spcBef>
                <a:spcPts val="0"/>
              </a:spcBef>
              <a:spcAft>
                <a:spcPts val="0"/>
              </a:spcAft>
            </a:pPr>
            <a:r>
              <a:rPr lang="en-US" sz="1800" dirty="0">
                <a:solidFill>
                  <a:srgbClr val="202124"/>
                </a:solidFill>
                <a:effectLst/>
                <a:latin typeface="Helvetica Neue" panose="02000503000000020004" pitchFamily="2" charset="0"/>
                <a:ea typeface="Times New Roman" panose="02020603050405020304" pitchFamily="18" charset="0"/>
              </a:rPr>
              <a:t>Test Period Total CFU/M</a:t>
            </a:r>
            <a:r>
              <a:rPr lang="en-US" sz="1800" baseline="30000" dirty="0">
                <a:solidFill>
                  <a:srgbClr val="202124"/>
                </a:solidFill>
                <a:effectLst/>
                <a:latin typeface="Helvetica Neue" panose="02000503000000020004" pitchFamily="2" charset="0"/>
                <a:ea typeface="Times New Roman" panose="02020603050405020304" pitchFamily="18" charset="0"/>
              </a:rPr>
              <a:t>3 </a:t>
            </a:r>
            <a:r>
              <a:rPr lang="en-US" sz="1800" dirty="0">
                <a:solidFill>
                  <a:srgbClr val="202124"/>
                </a:solidFill>
                <a:effectLst/>
                <a:latin typeface="Helvetica Neue" panose="02000503000000020004" pitchFamily="2" charset="0"/>
                <a:ea typeface="Times New Roman" panose="02020603050405020304" pitchFamily="18" charset="0"/>
              </a:rPr>
              <a:t>= 742</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02124"/>
                </a:solidFill>
                <a:effectLst/>
                <a:latin typeface="Helvetica Neue" panose="02000503000000020004" pitchFamily="2" charset="0"/>
                <a:ea typeface="Times New Roman" panose="02020603050405020304" pitchFamily="18" charset="0"/>
              </a:rPr>
              <a:t>Daily Average CFU/M</a:t>
            </a:r>
            <a:r>
              <a:rPr lang="en-US" sz="1800" baseline="30000" dirty="0">
                <a:solidFill>
                  <a:srgbClr val="202124"/>
                </a:solidFill>
                <a:effectLst/>
                <a:latin typeface="Helvetica Neue" panose="02000503000000020004" pitchFamily="2" charset="0"/>
                <a:ea typeface="Times New Roman" panose="02020603050405020304" pitchFamily="18" charset="0"/>
              </a:rPr>
              <a:t>3 </a:t>
            </a:r>
            <a:r>
              <a:rPr lang="en-US" sz="1800" dirty="0">
                <a:solidFill>
                  <a:srgbClr val="202124"/>
                </a:solidFill>
                <a:effectLst/>
                <a:latin typeface="Helvetica Neue" panose="02000503000000020004" pitchFamily="2" charset="0"/>
                <a:ea typeface="Times New Roman" panose="02020603050405020304" pitchFamily="18" charset="0"/>
              </a:rPr>
              <a:t>= 82</a:t>
            </a:r>
            <a:endParaRPr lang="en-US" sz="1800" dirty="0">
              <a:effectLst/>
              <a:latin typeface="Times New Roman" panose="02020603050405020304" pitchFamily="18" charset="0"/>
              <a:ea typeface="Times New Roman" panose="02020603050405020304" pitchFamily="18" charset="0"/>
            </a:endParaRPr>
          </a:p>
        </p:txBody>
      </p:sp>
      <p:sp>
        <p:nvSpPr>
          <p:cNvPr id="369" name="object 3">
            <a:extLst>
              <a:ext uri="{FF2B5EF4-FFF2-40B4-BE49-F238E27FC236}">
                <a16:creationId xmlns:a16="http://schemas.microsoft.com/office/drawing/2014/main" id="{D0A6DD3B-090F-A744-B621-35116271D51C}"/>
              </a:ext>
            </a:extLst>
          </p:cNvPr>
          <p:cNvSpPr txBox="1">
            <a:spLocks/>
          </p:cNvSpPr>
          <p:nvPr/>
        </p:nvSpPr>
        <p:spPr>
          <a:xfrm>
            <a:off x="1257300" y="1676400"/>
            <a:ext cx="7378700" cy="505267"/>
          </a:xfrm>
          <a:prstGeom prst="rect">
            <a:avLst/>
          </a:prstGeom>
        </p:spPr>
        <p:txBody>
          <a:bodyPr vert="horz" wrap="square" lIns="0" tIns="12700" rIns="0" bIns="0" rtlCol="0">
            <a:spAutoFit/>
          </a:bodyPr>
          <a:lstStyle>
            <a:lvl1pPr>
              <a:defRPr sz="3600" b="0" i="0">
                <a:solidFill>
                  <a:srgbClr val="748A96"/>
                </a:solidFill>
                <a:latin typeface="Avenir-Medium"/>
                <a:ea typeface="+mj-ea"/>
                <a:cs typeface="Avenir-Medium"/>
              </a:defRPr>
            </a:lvl1pPr>
          </a:lstStyle>
          <a:p>
            <a:pPr marL="25400">
              <a:spcBef>
                <a:spcPts val="100"/>
              </a:spcBef>
              <a:tabLst>
                <a:tab pos="2630805" algn="l"/>
                <a:tab pos="4103370" algn="l"/>
                <a:tab pos="5203825" algn="l"/>
              </a:tabLst>
            </a:pPr>
            <a:r>
              <a:rPr lang="en-US" sz="3200" kern="0" spc="-85" dirty="0">
                <a:solidFill>
                  <a:srgbClr val="444444"/>
                </a:solidFill>
                <a:latin typeface="Helvetica" pitchFamily="2" charset="0"/>
              </a:rPr>
              <a:t>IAQ Test Results</a:t>
            </a:r>
            <a:endParaRPr lang="en-US" sz="3200" kern="0" dirty="0">
              <a:solidFill>
                <a:srgbClr val="444444"/>
              </a:solidFill>
              <a:latin typeface="Helvetica" pitchFamily="2" charset="0"/>
              <a:cs typeface="Avenir-Light"/>
            </a:endParaRPr>
          </a:p>
        </p:txBody>
      </p:sp>
      <p:sp>
        <p:nvSpPr>
          <p:cNvPr id="4" name="object 368">
            <a:extLst>
              <a:ext uri="{FF2B5EF4-FFF2-40B4-BE49-F238E27FC236}">
                <a16:creationId xmlns:a16="http://schemas.microsoft.com/office/drawing/2014/main" id="{61E55A3F-8F9F-D648-AC57-ECFDDD6A1C52}"/>
              </a:ext>
            </a:extLst>
          </p:cNvPr>
          <p:cNvSpPr txBox="1"/>
          <p:nvPr/>
        </p:nvSpPr>
        <p:spPr>
          <a:xfrm>
            <a:off x="5969000" y="7967578"/>
            <a:ext cx="5474071" cy="566822"/>
          </a:xfrm>
          <a:prstGeom prst="rect">
            <a:avLst/>
          </a:prstGeom>
        </p:spPr>
        <p:txBody>
          <a:bodyPr vert="horz" wrap="square" lIns="0" tIns="1270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spcBef>
                <a:spcPts val="0"/>
              </a:spcBef>
              <a:spcAft>
                <a:spcPts val="0"/>
              </a:spcAft>
            </a:pPr>
            <a:r>
              <a:rPr lang="en-US" sz="1800" dirty="0">
                <a:solidFill>
                  <a:srgbClr val="202124"/>
                </a:solidFill>
                <a:effectLst/>
                <a:highlight>
                  <a:srgbClr val="FFFF00"/>
                </a:highlight>
                <a:latin typeface="Helvetica Neue" panose="02000503000000020004" pitchFamily="2" charset="0"/>
                <a:ea typeface="Times New Roman" panose="02020603050405020304" pitchFamily="18" charset="0"/>
              </a:rPr>
              <a:t>Represents 38% Reduction in Bacteria </a:t>
            </a:r>
            <a:endParaRPr lang="en-US" sz="1800" dirty="0">
              <a:effectLst/>
              <a:highlight>
                <a:srgbClr val="FFFF00"/>
              </a:highligh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02124"/>
                </a:solidFill>
                <a:effectLst/>
                <a:latin typeface="Helvetica Neue" panose="02000503000000020004" pitchFamily="2" charset="0"/>
                <a:ea typeface="Times New Roman" panose="02020603050405020304" pitchFamily="18" charset="0"/>
              </a:rPr>
              <a:t>With a Produce Load Increase = 73%</a:t>
            </a:r>
            <a:endParaRPr lang="en-US" sz="1800" dirty="0">
              <a:effectLst/>
              <a:latin typeface="Times New Roman" panose="02020603050405020304" pitchFamily="18" charset="0"/>
              <a:ea typeface="Times New Roman" panose="02020603050405020304" pitchFamily="18" charset="0"/>
            </a:endParaRPr>
          </a:p>
        </p:txBody>
      </p:sp>
      <p:graphicFrame>
        <p:nvGraphicFramePr>
          <p:cNvPr id="3" name="Chart 2">
            <a:extLst>
              <a:ext uri="{FF2B5EF4-FFF2-40B4-BE49-F238E27FC236}">
                <a16:creationId xmlns:a16="http://schemas.microsoft.com/office/drawing/2014/main" id="{8EECA0B2-2D82-A4F4-1347-3D13527C579A}"/>
              </a:ext>
            </a:extLst>
          </p:cNvPr>
          <p:cNvGraphicFramePr/>
          <p:nvPr>
            <p:extLst>
              <p:ext uri="{D42A27DB-BD31-4B8C-83A1-F6EECF244321}">
                <p14:modId xmlns:p14="http://schemas.microsoft.com/office/powerpoint/2010/main" val="2128679977"/>
              </p:ext>
            </p:extLst>
          </p:nvPr>
        </p:nvGraphicFramePr>
        <p:xfrm>
          <a:off x="1092200" y="2438400"/>
          <a:ext cx="10591800" cy="518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7729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8BA3864B-33C3-AA49-B85C-A99F5322937F}"/>
              </a:ext>
            </a:extLst>
          </p:cNvPr>
          <p:cNvSpPr txBox="1">
            <a:spLocks/>
          </p:cNvSpPr>
          <p:nvPr/>
        </p:nvSpPr>
        <p:spPr>
          <a:xfrm>
            <a:off x="1257300" y="1404391"/>
            <a:ext cx="6929263" cy="566822"/>
          </a:xfrm>
          <a:prstGeom prst="rect">
            <a:avLst/>
          </a:prstGeom>
        </p:spPr>
        <p:txBody>
          <a:bodyPr vert="horz" wrap="square" lIns="0" tIns="12700" rIns="0" bIns="0" rtlCol="0">
            <a:spAutoFit/>
          </a:bodyPr>
          <a:lstStyle>
            <a:lvl1pPr>
              <a:defRPr sz="3600" b="0" i="0">
                <a:solidFill>
                  <a:srgbClr val="748A96"/>
                </a:solidFill>
                <a:latin typeface="Avenir-Medium"/>
                <a:ea typeface="+mj-ea"/>
                <a:cs typeface="Avenir-Medium"/>
              </a:defRPr>
            </a:lvl1pPr>
          </a:lstStyle>
          <a:p>
            <a:pPr marL="12700">
              <a:spcBef>
                <a:spcPts val="100"/>
              </a:spcBef>
              <a:tabLst>
                <a:tab pos="2036445" algn="l"/>
                <a:tab pos="3738245" algn="l"/>
              </a:tabLst>
            </a:pPr>
            <a:r>
              <a:rPr lang="en-US" kern="0" dirty="0">
                <a:solidFill>
                  <a:srgbClr val="444444"/>
                </a:solidFill>
                <a:latin typeface="Helvetica" pitchFamily="2" charset="0"/>
              </a:rPr>
              <a:t>Airborne Challenges</a:t>
            </a:r>
          </a:p>
        </p:txBody>
      </p:sp>
      <p:sp>
        <p:nvSpPr>
          <p:cNvPr id="3" name="object 5">
            <a:extLst>
              <a:ext uri="{FF2B5EF4-FFF2-40B4-BE49-F238E27FC236}">
                <a16:creationId xmlns:a16="http://schemas.microsoft.com/office/drawing/2014/main" id="{5F7B8C28-33FD-EA4E-90C7-D06C5B6287F2}"/>
              </a:ext>
            </a:extLst>
          </p:cNvPr>
          <p:cNvSpPr txBox="1"/>
          <p:nvPr/>
        </p:nvSpPr>
        <p:spPr>
          <a:xfrm>
            <a:off x="1257300" y="2261107"/>
            <a:ext cx="4483100" cy="4916731"/>
          </a:xfrm>
          <a:prstGeom prst="rect">
            <a:avLst/>
          </a:prstGeom>
        </p:spPr>
        <p:txBody>
          <a:bodyPr vert="horz" wrap="square" lIns="0" tIns="180340" rIns="0" bIns="0" rtlCol="0">
            <a:spAutoFit/>
          </a:bodyPr>
          <a:lstStyle/>
          <a:p>
            <a:pPr marL="249554" indent="-237490">
              <a:lnSpc>
                <a:spcPct val="100000"/>
              </a:lnSpc>
              <a:spcBef>
                <a:spcPts val="1420"/>
              </a:spcBef>
              <a:buClr>
                <a:srgbClr val="9A7FBA"/>
              </a:buClr>
              <a:buChar char="•"/>
              <a:tabLst>
                <a:tab pos="250190" algn="l"/>
              </a:tabLst>
            </a:pPr>
            <a:r>
              <a:rPr lang="en-US" sz="2400" dirty="0">
                <a:solidFill>
                  <a:srgbClr val="444444"/>
                </a:solidFill>
                <a:latin typeface="Helvetica" pitchFamily="2" charset="0"/>
                <a:cs typeface="Avenir-Roman"/>
              </a:rPr>
              <a:t>Ethylene</a:t>
            </a:r>
          </a:p>
          <a:p>
            <a:pPr marL="249554" indent="-237490">
              <a:lnSpc>
                <a:spcPct val="100000"/>
              </a:lnSpc>
              <a:spcBef>
                <a:spcPts val="1420"/>
              </a:spcBef>
              <a:buClr>
                <a:srgbClr val="9A7FBA"/>
              </a:buClr>
              <a:buChar char="•"/>
              <a:tabLst>
                <a:tab pos="250190" algn="l"/>
              </a:tabLst>
            </a:pPr>
            <a:r>
              <a:rPr lang="en-US" sz="2400" dirty="0">
                <a:solidFill>
                  <a:srgbClr val="444444"/>
                </a:solidFill>
                <a:latin typeface="Helvetica" pitchFamily="2" charset="0"/>
                <a:cs typeface="Avenir-Roman"/>
              </a:rPr>
              <a:t>Viruses</a:t>
            </a:r>
          </a:p>
          <a:p>
            <a:pPr marL="706754" lvl="1" indent="-237490">
              <a:spcBef>
                <a:spcPts val="1420"/>
              </a:spcBef>
              <a:buClr>
                <a:srgbClr val="9A7FBA"/>
              </a:buClr>
              <a:buChar char="•"/>
              <a:tabLst>
                <a:tab pos="250190" algn="l"/>
              </a:tabLst>
            </a:pPr>
            <a:r>
              <a:rPr lang="en-US" sz="2400" dirty="0">
                <a:solidFill>
                  <a:srgbClr val="444444"/>
                </a:solidFill>
                <a:latin typeface="Helvetica" pitchFamily="2" charset="0"/>
                <a:cs typeface="Avenir-Roman"/>
              </a:rPr>
              <a:t>H1N1 Puerto Rico 8</a:t>
            </a:r>
          </a:p>
          <a:p>
            <a:pPr marL="706754" lvl="1" indent="-237490">
              <a:spcBef>
                <a:spcPts val="1420"/>
              </a:spcBef>
              <a:buClr>
                <a:srgbClr val="9A7FBA"/>
              </a:buClr>
              <a:buChar char="•"/>
              <a:tabLst>
                <a:tab pos="250190" algn="l"/>
              </a:tabLst>
            </a:pPr>
            <a:r>
              <a:rPr lang="en-US" sz="2400" dirty="0">
                <a:solidFill>
                  <a:srgbClr val="444444"/>
                </a:solidFill>
                <a:latin typeface="Helvetica" pitchFamily="2" charset="0"/>
                <a:cs typeface="Avenir-Roman"/>
              </a:rPr>
              <a:t>MRSA</a:t>
            </a:r>
          </a:p>
          <a:p>
            <a:pPr marL="706754" lvl="1" indent="-237490">
              <a:spcBef>
                <a:spcPts val="1420"/>
              </a:spcBef>
              <a:buClr>
                <a:srgbClr val="9A7FBA"/>
              </a:buClr>
              <a:buChar char="•"/>
              <a:tabLst>
                <a:tab pos="250190" algn="l"/>
              </a:tabLst>
            </a:pPr>
            <a:r>
              <a:rPr lang="en-US" sz="2400" dirty="0">
                <a:solidFill>
                  <a:srgbClr val="444444"/>
                </a:solidFill>
                <a:latin typeface="Helvetica" pitchFamily="2" charset="0"/>
                <a:cs typeface="Avenir-Roman"/>
              </a:rPr>
              <a:t>SARS-CoV-2</a:t>
            </a:r>
          </a:p>
          <a:p>
            <a:pPr marL="249554" indent="-237490">
              <a:spcBef>
                <a:spcPts val="1420"/>
              </a:spcBef>
              <a:buClr>
                <a:srgbClr val="9A7FBA"/>
              </a:buClr>
              <a:buFontTx/>
              <a:buChar char="•"/>
              <a:tabLst>
                <a:tab pos="250190" algn="l"/>
              </a:tabLst>
            </a:pPr>
            <a:r>
              <a:rPr lang="en-US" sz="2400" dirty="0">
                <a:solidFill>
                  <a:srgbClr val="444444"/>
                </a:solidFill>
                <a:latin typeface="Helvetica" pitchFamily="2" charset="0"/>
                <a:cs typeface="Avenir-Roman"/>
              </a:rPr>
              <a:t>Mold and Mildew</a:t>
            </a:r>
          </a:p>
          <a:p>
            <a:pPr marL="249554" indent="-237490">
              <a:lnSpc>
                <a:spcPct val="100000"/>
              </a:lnSpc>
              <a:spcBef>
                <a:spcPts val="1420"/>
              </a:spcBef>
              <a:buClr>
                <a:srgbClr val="9A7FBA"/>
              </a:buClr>
              <a:buChar char="•"/>
              <a:tabLst>
                <a:tab pos="250190" algn="l"/>
              </a:tabLst>
            </a:pPr>
            <a:r>
              <a:rPr lang="en-US" sz="2400" dirty="0">
                <a:solidFill>
                  <a:srgbClr val="444444"/>
                </a:solidFill>
                <a:latin typeface="Helvetica" pitchFamily="2" charset="0"/>
                <a:cs typeface="Avenir-Roman"/>
              </a:rPr>
              <a:t>Bacteria</a:t>
            </a:r>
            <a:endParaRPr sz="2400" dirty="0">
              <a:solidFill>
                <a:srgbClr val="444444"/>
              </a:solidFill>
              <a:latin typeface="Helvetica" pitchFamily="2" charset="0"/>
              <a:cs typeface="Avenir-Roman"/>
            </a:endParaRPr>
          </a:p>
          <a:p>
            <a:pPr marL="249554" indent="-237490">
              <a:lnSpc>
                <a:spcPct val="100000"/>
              </a:lnSpc>
              <a:spcBef>
                <a:spcPts val="1320"/>
              </a:spcBef>
              <a:buClr>
                <a:srgbClr val="9A7FBA"/>
              </a:buClr>
              <a:buChar char="•"/>
              <a:tabLst>
                <a:tab pos="250190" algn="l"/>
              </a:tabLst>
            </a:pPr>
            <a:r>
              <a:rPr sz="2400" dirty="0">
                <a:solidFill>
                  <a:srgbClr val="444444"/>
                </a:solidFill>
                <a:latin typeface="Helvetica" pitchFamily="2" charset="0"/>
                <a:cs typeface="Avenir-Roman"/>
              </a:rPr>
              <a:t>Fungus</a:t>
            </a:r>
            <a:endParaRPr lang="en-US" sz="2400" dirty="0">
              <a:solidFill>
                <a:srgbClr val="444444"/>
              </a:solidFill>
              <a:latin typeface="Helvetica" pitchFamily="2" charset="0"/>
              <a:cs typeface="Avenir-Roman"/>
            </a:endParaRPr>
          </a:p>
          <a:p>
            <a:pPr marL="249554" indent="-237490">
              <a:lnSpc>
                <a:spcPct val="100000"/>
              </a:lnSpc>
              <a:spcBef>
                <a:spcPts val="1320"/>
              </a:spcBef>
              <a:buClr>
                <a:srgbClr val="9A7FBA"/>
              </a:buClr>
              <a:buChar char="•"/>
              <a:tabLst>
                <a:tab pos="250190" algn="l"/>
              </a:tabLst>
            </a:pPr>
            <a:r>
              <a:rPr lang="en-US" sz="2400" dirty="0">
                <a:solidFill>
                  <a:srgbClr val="444444"/>
                </a:solidFill>
                <a:latin typeface="Helvetica" pitchFamily="2" charset="0"/>
                <a:cs typeface="Avenir-Roman"/>
              </a:rPr>
              <a:t>Volatile Organic Compounds</a:t>
            </a:r>
            <a:endParaRPr sz="2400" dirty="0">
              <a:solidFill>
                <a:srgbClr val="444444"/>
              </a:solidFill>
              <a:latin typeface="Helvetica" pitchFamily="2" charset="0"/>
              <a:cs typeface="Avenir-Roman"/>
            </a:endParaRPr>
          </a:p>
        </p:txBody>
      </p:sp>
      <p:sp>
        <p:nvSpPr>
          <p:cNvPr id="5" name="object 7">
            <a:extLst>
              <a:ext uri="{FF2B5EF4-FFF2-40B4-BE49-F238E27FC236}">
                <a16:creationId xmlns:a16="http://schemas.microsoft.com/office/drawing/2014/main" id="{782A4E0B-AD83-2B43-9511-EDE0A5CF554C}"/>
              </a:ext>
            </a:extLst>
          </p:cNvPr>
          <p:cNvSpPr txBox="1"/>
          <p:nvPr/>
        </p:nvSpPr>
        <p:spPr>
          <a:xfrm>
            <a:off x="7200900" y="2261107"/>
            <a:ext cx="2871470" cy="2708434"/>
          </a:xfrm>
          <a:prstGeom prst="rect">
            <a:avLst/>
          </a:prstGeom>
        </p:spPr>
        <p:txBody>
          <a:bodyPr vert="horz" wrap="square" lIns="0" tIns="180340" rIns="0" bIns="0" rtlCol="0">
            <a:spAutoFit/>
          </a:bodyPr>
          <a:lstStyle/>
          <a:p>
            <a:pPr marL="249554" indent="-237490">
              <a:lnSpc>
                <a:spcPct val="100000"/>
              </a:lnSpc>
              <a:spcBef>
                <a:spcPts val="1420"/>
              </a:spcBef>
              <a:buClr>
                <a:srgbClr val="9A7FBA"/>
              </a:buClr>
              <a:buChar char="•"/>
              <a:tabLst>
                <a:tab pos="250190" algn="l"/>
              </a:tabLst>
            </a:pPr>
            <a:r>
              <a:rPr sz="2400" dirty="0">
                <a:solidFill>
                  <a:srgbClr val="444444"/>
                </a:solidFill>
                <a:latin typeface="Helvetica" pitchFamily="2" charset="0"/>
                <a:cs typeface="Avenir-Roman"/>
              </a:rPr>
              <a:t>Downy Mildew</a:t>
            </a:r>
          </a:p>
          <a:p>
            <a:pPr marL="249554" indent="-237490">
              <a:lnSpc>
                <a:spcPct val="100000"/>
              </a:lnSpc>
              <a:spcBef>
                <a:spcPts val="1420"/>
              </a:spcBef>
              <a:buClr>
                <a:srgbClr val="9A7FBA"/>
              </a:buClr>
              <a:buChar char="•"/>
              <a:tabLst>
                <a:tab pos="250190" algn="l"/>
              </a:tabLst>
            </a:pPr>
            <a:r>
              <a:rPr lang="en-US" sz="2400" dirty="0">
                <a:solidFill>
                  <a:srgbClr val="444444"/>
                </a:solidFill>
                <a:latin typeface="Helvetica" pitchFamily="2" charset="0"/>
                <a:cs typeface="Avenir-Roman"/>
              </a:rPr>
              <a:t>Mold Spores</a:t>
            </a:r>
          </a:p>
          <a:p>
            <a:pPr marL="249554" indent="-237490">
              <a:lnSpc>
                <a:spcPct val="100000"/>
              </a:lnSpc>
              <a:spcBef>
                <a:spcPts val="1320"/>
              </a:spcBef>
              <a:buClr>
                <a:srgbClr val="9A7FBA"/>
              </a:buClr>
              <a:buChar char="•"/>
              <a:tabLst>
                <a:tab pos="250190" algn="l"/>
              </a:tabLst>
            </a:pPr>
            <a:r>
              <a:rPr lang="en-US" sz="2400" dirty="0">
                <a:solidFill>
                  <a:srgbClr val="444444"/>
                </a:solidFill>
                <a:latin typeface="Helvetica" pitchFamily="2" charset="0"/>
                <a:cs typeface="Avenir-Roman"/>
              </a:rPr>
              <a:t>Allergens</a:t>
            </a:r>
          </a:p>
          <a:p>
            <a:pPr marL="249554" indent="-237490">
              <a:lnSpc>
                <a:spcPct val="100000"/>
              </a:lnSpc>
              <a:spcBef>
                <a:spcPts val="1320"/>
              </a:spcBef>
              <a:buClr>
                <a:srgbClr val="9A7FBA"/>
              </a:buClr>
              <a:buChar char="•"/>
              <a:tabLst>
                <a:tab pos="250190" algn="l"/>
              </a:tabLst>
            </a:pPr>
            <a:r>
              <a:rPr lang="en-US" sz="2400" dirty="0">
                <a:solidFill>
                  <a:srgbClr val="444444"/>
                </a:solidFill>
                <a:latin typeface="Helvetica" pitchFamily="2" charset="0"/>
                <a:cs typeface="Avenir-Roman"/>
              </a:rPr>
              <a:t>Terpenes</a:t>
            </a:r>
          </a:p>
          <a:p>
            <a:pPr marL="249554" indent="-237490">
              <a:lnSpc>
                <a:spcPct val="100000"/>
              </a:lnSpc>
              <a:spcBef>
                <a:spcPts val="1320"/>
              </a:spcBef>
              <a:buClr>
                <a:srgbClr val="9A7FBA"/>
              </a:buClr>
              <a:buChar char="•"/>
              <a:tabLst>
                <a:tab pos="250190" algn="l"/>
              </a:tabLst>
            </a:pPr>
            <a:r>
              <a:rPr lang="en-US" sz="2400" dirty="0">
                <a:solidFill>
                  <a:srgbClr val="444444"/>
                </a:solidFill>
                <a:latin typeface="Helvetica" pitchFamily="2" charset="0"/>
                <a:cs typeface="Avenir-Roman"/>
              </a:rPr>
              <a:t>Mycobacterium</a:t>
            </a:r>
            <a:endParaRPr sz="2400" dirty="0">
              <a:solidFill>
                <a:srgbClr val="444444"/>
              </a:solidFill>
              <a:latin typeface="Helvetica" pitchFamily="2" charset="0"/>
              <a:cs typeface="Avenir-Roman"/>
            </a:endParaRPr>
          </a:p>
        </p:txBody>
      </p:sp>
      <p:sp>
        <p:nvSpPr>
          <p:cNvPr id="6" name="object 8">
            <a:extLst>
              <a:ext uri="{FF2B5EF4-FFF2-40B4-BE49-F238E27FC236}">
                <a16:creationId xmlns:a16="http://schemas.microsoft.com/office/drawing/2014/main" id="{7B974883-7AE1-AF41-8AEF-C93FA590D469}"/>
              </a:ext>
            </a:extLst>
          </p:cNvPr>
          <p:cNvSpPr/>
          <p:nvPr/>
        </p:nvSpPr>
        <p:spPr>
          <a:xfrm>
            <a:off x="10483117" y="2158011"/>
            <a:ext cx="2521682" cy="466222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769792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object 368">
            <a:extLst>
              <a:ext uri="{FF2B5EF4-FFF2-40B4-BE49-F238E27FC236}">
                <a16:creationId xmlns:a16="http://schemas.microsoft.com/office/drawing/2014/main" id="{61E55A3F-8F9F-D648-AC57-ECFDDD6A1C52}"/>
              </a:ext>
            </a:extLst>
          </p:cNvPr>
          <p:cNvSpPr txBox="1"/>
          <p:nvPr/>
        </p:nvSpPr>
        <p:spPr>
          <a:xfrm>
            <a:off x="1320800" y="7967578"/>
            <a:ext cx="4331071" cy="566822"/>
          </a:xfrm>
          <a:prstGeom prst="rect">
            <a:avLst/>
          </a:prstGeom>
        </p:spPr>
        <p:txBody>
          <a:bodyPr vert="horz" wrap="square" lIns="0" tIns="12700" rIns="0" bIns="0" rtlCol="0">
            <a:spAutoFit/>
          </a:bodyPr>
          <a:lstStyle/>
          <a:p>
            <a:pPr marL="0" marR="0">
              <a:spcBef>
                <a:spcPts val="0"/>
              </a:spcBef>
              <a:spcAft>
                <a:spcPts val="0"/>
              </a:spcAft>
            </a:pPr>
            <a:r>
              <a:rPr lang="en-US" sz="1800" dirty="0">
                <a:solidFill>
                  <a:srgbClr val="202124"/>
                </a:solidFill>
                <a:effectLst/>
                <a:latin typeface="Helvetica Neue" panose="02000503000000020004" pitchFamily="2" charset="0"/>
                <a:ea typeface="Times New Roman" panose="02020603050405020304" pitchFamily="18" charset="0"/>
              </a:rPr>
              <a:t>Test Period Average 0.51 PPM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02124"/>
                </a:solidFill>
                <a:effectLst/>
                <a:latin typeface="Helvetica Neue" panose="02000503000000020004" pitchFamily="2" charset="0"/>
                <a:ea typeface="Times New Roman" panose="02020603050405020304" pitchFamily="18" charset="0"/>
              </a:rPr>
              <a:t>Aisles 28-32 shelf capacity at ~55%</a:t>
            </a:r>
            <a:endParaRPr lang="en-US" sz="1800" dirty="0">
              <a:effectLst/>
              <a:latin typeface="Times New Roman" panose="02020603050405020304" pitchFamily="18" charset="0"/>
              <a:ea typeface="Times New Roman" panose="02020603050405020304" pitchFamily="18" charset="0"/>
            </a:endParaRPr>
          </a:p>
        </p:txBody>
      </p:sp>
      <p:sp>
        <p:nvSpPr>
          <p:cNvPr id="369" name="object 3">
            <a:extLst>
              <a:ext uri="{FF2B5EF4-FFF2-40B4-BE49-F238E27FC236}">
                <a16:creationId xmlns:a16="http://schemas.microsoft.com/office/drawing/2014/main" id="{D0A6DD3B-090F-A744-B621-35116271D51C}"/>
              </a:ext>
            </a:extLst>
          </p:cNvPr>
          <p:cNvSpPr txBox="1">
            <a:spLocks/>
          </p:cNvSpPr>
          <p:nvPr/>
        </p:nvSpPr>
        <p:spPr>
          <a:xfrm>
            <a:off x="1257300" y="1676400"/>
            <a:ext cx="7378700" cy="505267"/>
          </a:xfrm>
          <a:prstGeom prst="rect">
            <a:avLst/>
          </a:prstGeom>
        </p:spPr>
        <p:txBody>
          <a:bodyPr vert="horz" wrap="square" lIns="0" tIns="12700" rIns="0" bIns="0" rtlCol="0">
            <a:spAutoFit/>
          </a:bodyPr>
          <a:lstStyle>
            <a:lvl1pPr>
              <a:defRPr sz="3600" b="0" i="0">
                <a:solidFill>
                  <a:srgbClr val="748A96"/>
                </a:solidFill>
                <a:latin typeface="Avenir-Medium"/>
                <a:ea typeface="+mj-ea"/>
                <a:cs typeface="Avenir-Medium"/>
              </a:defRPr>
            </a:lvl1pPr>
          </a:lstStyle>
          <a:p>
            <a:pPr marL="25400">
              <a:spcBef>
                <a:spcPts val="100"/>
              </a:spcBef>
              <a:tabLst>
                <a:tab pos="2630805" algn="l"/>
                <a:tab pos="4103370" algn="l"/>
                <a:tab pos="5203825" algn="l"/>
              </a:tabLst>
            </a:pPr>
            <a:r>
              <a:rPr lang="en-US" sz="3200" kern="0" spc="-85" dirty="0">
                <a:solidFill>
                  <a:srgbClr val="444444"/>
                </a:solidFill>
                <a:latin typeface="Helvetica" pitchFamily="2" charset="0"/>
              </a:rPr>
              <a:t>IAQ Test Results</a:t>
            </a:r>
            <a:endParaRPr lang="en-US" sz="3200" kern="0" dirty="0">
              <a:solidFill>
                <a:srgbClr val="444444"/>
              </a:solidFill>
              <a:latin typeface="Helvetica" pitchFamily="2" charset="0"/>
              <a:cs typeface="Avenir-Light"/>
            </a:endParaRPr>
          </a:p>
        </p:txBody>
      </p:sp>
      <p:graphicFrame>
        <p:nvGraphicFramePr>
          <p:cNvPr id="2" name="Chart 1">
            <a:extLst>
              <a:ext uri="{FF2B5EF4-FFF2-40B4-BE49-F238E27FC236}">
                <a16:creationId xmlns:a16="http://schemas.microsoft.com/office/drawing/2014/main" id="{A83F6185-1E50-784E-838D-0480F113D432}"/>
              </a:ext>
            </a:extLst>
          </p:cNvPr>
          <p:cNvGraphicFramePr/>
          <p:nvPr>
            <p:extLst>
              <p:ext uri="{D42A27DB-BD31-4B8C-83A1-F6EECF244321}">
                <p14:modId xmlns:p14="http://schemas.microsoft.com/office/powerpoint/2010/main" val="4266361495"/>
              </p:ext>
            </p:extLst>
          </p:nvPr>
        </p:nvGraphicFramePr>
        <p:xfrm>
          <a:off x="1625600" y="2667000"/>
          <a:ext cx="9372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6303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object 368">
            <a:extLst>
              <a:ext uri="{FF2B5EF4-FFF2-40B4-BE49-F238E27FC236}">
                <a16:creationId xmlns:a16="http://schemas.microsoft.com/office/drawing/2014/main" id="{61E55A3F-8F9F-D648-AC57-ECFDDD6A1C52}"/>
              </a:ext>
            </a:extLst>
          </p:cNvPr>
          <p:cNvSpPr txBox="1"/>
          <p:nvPr/>
        </p:nvSpPr>
        <p:spPr>
          <a:xfrm>
            <a:off x="1320800" y="7967578"/>
            <a:ext cx="4331071" cy="566822"/>
          </a:xfrm>
          <a:prstGeom prst="rect">
            <a:avLst/>
          </a:prstGeom>
        </p:spPr>
        <p:txBody>
          <a:bodyPr vert="horz" wrap="square" lIns="0" tIns="12700" rIns="0" bIns="0" rtlCol="0">
            <a:spAutoFit/>
          </a:bodyPr>
          <a:lstStyle/>
          <a:p>
            <a:pPr marL="0" marR="0">
              <a:spcBef>
                <a:spcPts val="0"/>
              </a:spcBef>
              <a:spcAft>
                <a:spcPts val="0"/>
              </a:spcAft>
            </a:pPr>
            <a:r>
              <a:rPr lang="en-US" sz="1800" dirty="0">
                <a:solidFill>
                  <a:srgbClr val="202124"/>
                </a:solidFill>
                <a:effectLst/>
                <a:latin typeface="Helvetica Neue" panose="02000503000000020004" pitchFamily="2" charset="0"/>
                <a:ea typeface="Times New Roman" panose="02020603050405020304" pitchFamily="18" charset="0"/>
              </a:rPr>
              <a:t>Test Period Average 0.98 PPM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02124"/>
                </a:solidFill>
                <a:effectLst/>
                <a:latin typeface="Helvetica Neue" panose="02000503000000020004" pitchFamily="2" charset="0"/>
                <a:ea typeface="Times New Roman" panose="02020603050405020304" pitchFamily="18" charset="0"/>
              </a:rPr>
              <a:t>Represents a 53% Increase in Ethylene</a:t>
            </a:r>
            <a:endParaRPr lang="en-US" sz="1800" dirty="0">
              <a:effectLst/>
              <a:latin typeface="Times New Roman" panose="02020603050405020304" pitchFamily="18" charset="0"/>
              <a:ea typeface="Times New Roman" panose="02020603050405020304" pitchFamily="18" charset="0"/>
            </a:endParaRPr>
          </a:p>
        </p:txBody>
      </p:sp>
      <p:sp>
        <p:nvSpPr>
          <p:cNvPr id="369" name="object 3">
            <a:extLst>
              <a:ext uri="{FF2B5EF4-FFF2-40B4-BE49-F238E27FC236}">
                <a16:creationId xmlns:a16="http://schemas.microsoft.com/office/drawing/2014/main" id="{D0A6DD3B-090F-A744-B621-35116271D51C}"/>
              </a:ext>
            </a:extLst>
          </p:cNvPr>
          <p:cNvSpPr txBox="1">
            <a:spLocks/>
          </p:cNvSpPr>
          <p:nvPr/>
        </p:nvSpPr>
        <p:spPr>
          <a:xfrm>
            <a:off x="1257300" y="1676400"/>
            <a:ext cx="7378700" cy="505267"/>
          </a:xfrm>
          <a:prstGeom prst="rect">
            <a:avLst/>
          </a:prstGeom>
        </p:spPr>
        <p:txBody>
          <a:bodyPr vert="horz" wrap="square" lIns="0" tIns="12700" rIns="0" bIns="0" rtlCol="0">
            <a:spAutoFit/>
          </a:bodyPr>
          <a:lstStyle>
            <a:lvl1pPr>
              <a:defRPr sz="3600" b="0" i="0">
                <a:solidFill>
                  <a:srgbClr val="748A96"/>
                </a:solidFill>
                <a:latin typeface="Avenir-Medium"/>
                <a:ea typeface="+mj-ea"/>
                <a:cs typeface="Avenir-Medium"/>
              </a:defRPr>
            </a:lvl1pPr>
          </a:lstStyle>
          <a:p>
            <a:pPr marL="25400">
              <a:spcBef>
                <a:spcPts val="100"/>
              </a:spcBef>
              <a:tabLst>
                <a:tab pos="2630805" algn="l"/>
                <a:tab pos="4103370" algn="l"/>
                <a:tab pos="5203825" algn="l"/>
              </a:tabLst>
            </a:pPr>
            <a:r>
              <a:rPr lang="en-US" sz="3200" kern="0" spc="-85" dirty="0">
                <a:solidFill>
                  <a:srgbClr val="444444"/>
                </a:solidFill>
                <a:latin typeface="Helvetica" pitchFamily="2" charset="0"/>
              </a:rPr>
              <a:t>IAQ Test Results</a:t>
            </a:r>
            <a:endParaRPr lang="en-US" sz="3200" kern="0" dirty="0">
              <a:solidFill>
                <a:srgbClr val="444444"/>
              </a:solidFill>
              <a:latin typeface="Helvetica" pitchFamily="2" charset="0"/>
              <a:cs typeface="Avenir-Light"/>
            </a:endParaRPr>
          </a:p>
        </p:txBody>
      </p:sp>
      <p:graphicFrame>
        <p:nvGraphicFramePr>
          <p:cNvPr id="3" name="Chart 2">
            <a:extLst>
              <a:ext uri="{FF2B5EF4-FFF2-40B4-BE49-F238E27FC236}">
                <a16:creationId xmlns:a16="http://schemas.microsoft.com/office/drawing/2014/main" id="{9123987F-0D8C-5A46-9EBC-835C47CF4730}"/>
              </a:ext>
            </a:extLst>
          </p:cNvPr>
          <p:cNvGraphicFramePr/>
          <p:nvPr>
            <p:extLst>
              <p:ext uri="{D42A27DB-BD31-4B8C-83A1-F6EECF244321}">
                <p14:modId xmlns:p14="http://schemas.microsoft.com/office/powerpoint/2010/main" val="2597881324"/>
              </p:ext>
            </p:extLst>
          </p:nvPr>
        </p:nvGraphicFramePr>
        <p:xfrm>
          <a:off x="1473200" y="2667000"/>
          <a:ext cx="99060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B62EF75E-5AAB-41E4-1844-EB614AC41706}"/>
              </a:ext>
            </a:extLst>
          </p:cNvPr>
          <p:cNvSpPr txBox="1"/>
          <p:nvPr/>
        </p:nvSpPr>
        <p:spPr>
          <a:xfrm>
            <a:off x="5892800" y="7936468"/>
            <a:ext cx="6205621" cy="646331"/>
          </a:xfrm>
          <a:prstGeom prst="rect">
            <a:avLst/>
          </a:prstGeom>
          <a:noFill/>
        </p:spPr>
        <p:txBody>
          <a:bodyPr wrap="square">
            <a:spAutoFit/>
          </a:bodyPr>
          <a:lstStyle/>
          <a:p>
            <a:pPr marL="0" marR="0">
              <a:spcBef>
                <a:spcPts val="0"/>
              </a:spcBef>
              <a:spcAft>
                <a:spcPts val="0"/>
              </a:spcAft>
            </a:pPr>
            <a:r>
              <a:rPr lang="en-US" sz="1800" dirty="0">
                <a:solidFill>
                  <a:srgbClr val="202124"/>
                </a:solidFill>
                <a:effectLst/>
                <a:latin typeface="Helvetica Neue" panose="02000503000000020004" pitchFamily="2" charset="0"/>
                <a:ea typeface="Times New Roman" panose="02020603050405020304" pitchFamily="18" charset="0"/>
              </a:rPr>
              <a:t>With a Produce Load Increase = 73%</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02124"/>
                </a:solidFill>
                <a:effectLst/>
                <a:highlight>
                  <a:srgbClr val="FFFF00"/>
                </a:highlight>
                <a:latin typeface="Helvetica Neue" panose="02000503000000020004" pitchFamily="2" charset="0"/>
                <a:ea typeface="Times New Roman" panose="02020603050405020304" pitchFamily="18" charset="0"/>
              </a:rPr>
              <a:t>Zentox Pure Air 500 Results in a 20% decrease in Ethylene</a:t>
            </a:r>
            <a:endParaRPr lang="en-US" sz="1800" dirty="0">
              <a:effectLst/>
              <a:highlight>
                <a:srgbClr val="FFFF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60914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bject 31">
            <a:extLst>
              <a:ext uri="{FF2B5EF4-FFF2-40B4-BE49-F238E27FC236}">
                <a16:creationId xmlns:a16="http://schemas.microsoft.com/office/drawing/2014/main" id="{06FFC8C8-2134-AC48-9BB2-7CC287B48F8B}"/>
              </a:ext>
            </a:extLst>
          </p:cNvPr>
          <p:cNvSpPr/>
          <p:nvPr/>
        </p:nvSpPr>
        <p:spPr>
          <a:xfrm>
            <a:off x="7050823" y="3582535"/>
            <a:ext cx="4878705" cy="3725293"/>
          </a:xfrm>
          <a:custGeom>
            <a:avLst/>
            <a:gdLst/>
            <a:ahLst/>
            <a:cxnLst/>
            <a:rect l="l" t="t" r="r" b="b"/>
            <a:pathLst>
              <a:path w="4878705" h="259714">
                <a:moveTo>
                  <a:pt x="0" y="259499"/>
                </a:moveTo>
                <a:lnTo>
                  <a:pt x="4878095" y="259499"/>
                </a:lnTo>
                <a:lnTo>
                  <a:pt x="4878095" y="0"/>
                </a:lnTo>
                <a:lnTo>
                  <a:pt x="0" y="0"/>
                </a:lnTo>
                <a:lnTo>
                  <a:pt x="0" y="259499"/>
                </a:lnTo>
                <a:close/>
              </a:path>
            </a:pathLst>
          </a:custGeom>
          <a:solidFill>
            <a:srgbClr val="FFA83C"/>
          </a:solidFill>
        </p:spPr>
        <p:txBody>
          <a:bodyPr wrap="square" lIns="0" tIns="0" rIns="0" bIns="0" rtlCol="0"/>
          <a:lstStyle/>
          <a:p>
            <a:endParaRPr/>
          </a:p>
        </p:txBody>
      </p:sp>
      <p:sp>
        <p:nvSpPr>
          <p:cNvPr id="255" name="object 256">
            <a:extLst>
              <a:ext uri="{FF2B5EF4-FFF2-40B4-BE49-F238E27FC236}">
                <a16:creationId xmlns:a16="http://schemas.microsoft.com/office/drawing/2014/main" id="{B526E7D9-176A-DC44-977F-E4D020BF9D60}"/>
              </a:ext>
            </a:extLst>
          </p:cNvPr>
          <p:cNvSpPr/>
          <p:nvPr/>
        </p:nvSpPr>
        <p:spPr>
          <a:xfrm>
            <a:off x="1016000" y="3152442"/>
            <a:ext cx="4878070" cy="566821"/>
          </a:xfrm>
          <a:custGeom>
            <a:avLst/>
            <a:gdLst/>
            <a:ahLst/>
            <a:cxnLst/>
            <a:rect l="l" t="t" r="r" b="b"/>
            <a:pathLst>
              <a:path w="4878070" h="452120">
                <a:moveTo>
                  <a:pt x="0" y="451751"/>
                </a:moveTo>
                <a:lnTo>
                  <a:pt x="4878070" y="451751"/>
                </a:lnTo>
                <a:lnTo>
                  <a:pt x="4878070" y="0"/>
                </a:lnTo>
                <a:lnTo>
                  <a:pt x="0" y="0"/>
                </a:lnTo>
                <a:lnTo>
                  <a:pt x="0" y="451751"/>
                </a:lnTo>
                <a:close/>
              </a:path>
            </a:pathLst>
          </a:custGeom>
          <a:solidFill>
            <a:srgbClr val="6077BA"/>
          </a:solidFill>
        </p:spPr>
        <p:txBody>
          <a:bodyPr wrap="square" lIns="0" tIns="0" rIns="0" bIns="0" rtlCol="0"/>
          <a:lstStyle/>
          <a:p>
            <a:endParaRPr/>
          </a:p>
        </p:txBody>
      </p:sp>
      <p:sp>
        <p:nvSpPr>
          <p:cNvPr id="256" name="object 257">
            <a:extLst>
              <a:ext uri="{FF2B5EF4-FFF2-40B4-BE49-F238E27FC236}">
                <a16:creationId xmlns:a16="http://schemas.microsoft.com/office/drawing/2014/main" id="{9C4C90F2-EAFF-8040-861F-2D0EDF23EE77}"/>
              </a:ext>
            </a:extLst>
          </p:cNvPr>
          <p:cNvSpPr txBox="1"/>
          <p:nvPr/>
        </p:nvSpPr>
        <p:spPr>
          <a:xfrm>
            <a:off x="1016012" y="3160895"/>
            <a:ext cx="4878705" cy="421640"/>
          </a:xfrm>
          <a:prstGeom prst="rect">
            <a:avLst/>
          </a:prstGeom>
        </p:spPr>
        <p:txBody>
          <a:bodyPr vert="horz" wrap="square" lIns="0" tIns="12700" rIns="0" bIns="0" rtlCol="0">
            <a:spAutoFit/>
          </a:bodyPr>
          <a:lstStyle/>
          <a:p>
            <a:pPr marR="419734" algn="ctr">
              <a:lnSpc>
                <a:spcPct val="100000"/>
              </a:lnSpc>
              <a:spcBef>
                <a:spcPts val="100"/>
              </a:spcBef>
            </a:pPr>
            <a:r>
              <a:rPr lang="en-US" sz="2600" dirty="0">
                <a:solidFill>
                  <a:srgbClr val="FFFFFF"/>
                </a:solidFill>
                <a:latin typeface="Helvetica" pitchFamily="2" charset="0"/>
                <a:cs typeface="Avenir-Roman"/>
              </a:rPr>
              <a:t>Zentox Pure Air 500</a:t>
            </a:r>
            <a:endParaRPr sz="2600" dirty="0">
              <a:latin typeface="Helvetica" pitchFamily="2" charset="0"/>
              <a:cs typeface="Avenir-Roman"/>
            </a:endParaRPr>
          </a:p>
        </p:txBody>
      </p:sp>
      <p:sp>
        <p:nvSpPr>
          <p:cNvPr id="257" name="object 258">
            <a:extLst>
              <a:ext uri="{FF2B5EF4-FFF2-40B4-BE49-F238E27FC236}">
                <a16:creationId xmlns:a16="http://schemas.microsoft.com/office/drawing/2014/main" id="{15CE70C8-1DDF-D640-87EC-EB2A236564A1}"/>
              </a:ext>
            </a:extLst>
          </p:cNvPr>
          <p:cNvSpPr/>
          <p:nvPr/>
        </p:nvSpPr>
        <p:spPr>
          <a:xfrm>
            <a:off x="7050811" y="3152443"/>
            <a:ext cx="4878705" cy="452120"/>
          </a:xfrm>
          <a:custGeom>
            <a:avLst/>
            <a:gdLst/>
            <a:ahLst/>
            <a:cxnLst/>
            <a:rect l="l" t="t" r="r" b="b"/>
            <a:pathLst>
              <a:path w="4878705" h="452120">
                <a:moveTo>
                  <a:pt x="0" y="451751"/>
                </a:moveTo>
                <a:lnTo>
                  <a:pt x="4878108" y="451751"/>
                </a:lnTo>
                <a:lnTo>
                  <a:pt x="4878108" y="0"/>
                </a:lnTo>
                <a:lnTo>
                  <a:pt x="0" y="0"/>
                </a:lnTo>
                <a:lnTo>
                  <a:pt x="0" y="451751"/>
                </a:lnTo>
                <a:close/>
              </a:path>
            </a:pathLst>
          </a:custGeom>
          <a:solidFill>
            <a:schemeClr val="accent6"/>
          </a:solidFill>
        </p:spPr>
        <p:txBody>
          <a:bodyPr wrap="square" lIns="0" tIns="0" rIns="0" bIns="0" rtlCol="0"/>
          <a:lstStyle/>
          <a:p>
            <a:endParaRPr/>
          </a:p>
        </p:txBody>
      </p:sp>
      <p:sp>
        <p:nvSpPr>
          <p:cNvPr id="258" name="object 259">
            <a:extLst>
              <a:ext uri="{FF2B5EF4-FFF2-40B4-BE49-F238E27FC236}">
                <a16:creationId xmlns:a16="http://schemas.microsoft.com/office/drawing/2014/main" id="{8D96A929-0AF3-B942-BE41-CA9F31704B2A}"/>
              </a:ext>
            </a:extLst>
          </p:cNvPr>
          <p:cNvSpPr txBox="1"/>
          <p:nvPr/>
        </p:nvSpPr>
        <p:spPr>
          <a:xfrm>
            <a:off x="7050823" y="3160895"/>
            <a:ext cx="4878705" cy="421640"/>
          </a:xfrm>
          <a:prstGeom prst="rect">
            <a:avLst/>
          </a:prstGeom>
        </p:spPr>
        <p:txBody>
          <a:bodyPr vert="horz" wrap="square" lIns="0" tIns="12700" rIns="0" bIns="0" rtlCol="0">
            <a:spAutoFit/>
          </a:bodyPr>
          <a:lstStyle/>
          <a:p>
            <a:pPr marL="67310" algn="ctr">
              <a:lnSpc>
                <a:spcPct val="100000"/>
              </a:lnSpc>
              <a:spcBef>
                <a:spcPts val="100"/>
              </a:spcBef>
            </a:pPr>
            <a:r>
              <a:rPr lang="en-US" sz="2600" dirty="0">
                <a:solidFill>
                  <a:srgbClr val="FFFFFF"/>
                </a:solidFill>
                <a:latin typeface="Helvetica" pitchFamily="2" charset="0"/>
                <a:cs typeface="Avenir-Roman"/>
              </a:rPr>
              <a:t>FSP Current Systems</a:t>
            </a:r>
            <a:endParaRPr sz="2600" dirty="0">
              <a:latin typeface="Helvetica" pitchFamily="2" charset="0"/>
              <a:cs typeface="Avenir-Roman"/>
            </a:endParaRPr>
          </a:p>
        </p:txBody>
      </p:sp>
      <p:sp>
        <p:nvSpPr>
          <p:cNvPr id="259" name="object 260">
            <a:extLst>
              <a:ext uri="{FF2B5EF4-FFF2-40B4-BE49-F238E27FC236}">
                <a16:creationId xmlns:a16="http://schemas.microsoft.com/office/drawing/2014/main" id="{1741838C-5FEC-4042-AF52-97ACF0484107}"/>
              </a:ext>
            </a:extLst>
          </p:cNvPr>
          <p:cNvSpPr txBox="1"/>
          <p:nvPr/>
        </p:nvSpPr>
        <p:spPr>
          <a:xfrm>
            <a:off x="6176410" y="4920415"/>
            <a:ext cx="777923" cy="652743"/>
          </a:xfrm>
          <a:prstGeom prst="rect">
            <a:avLst/>
          </a:prstGeom>
        </p:spPr>
        <p:txBody>
          <a:bodyPr vert="horz" wrap="square" lIns="0" tIns="13970" rIns="0" bIns="0" rtlCol="0">
            <a:spAutoFit/>
          </a:bodyPr>
          <a:lstStyle/>
          <a:p>
            <a:pPr marL="12700">
              <a:lnSpc>
                <a:spcPct val="100000"/>
              </a:lnSpc>
              <a:spcBef>
                <a:spcPts val="110"/>
              </a:spcBef>
            </a:pPr>
            <a:r>
              <a:rPr sz="4150" dirty="0">
                <a:solidFill>
                  <a:srgbClr val="444444"/>
                </a:solidFill>
                <a:latin typeface="Helvetica" pitchFamily="2" charset="0"/>
                <a:cs typeface="Avenir-Roman"/>
              </a:rPr>
              <a:t>vs.</a:t>
            </a:r>
          </a:p>
        </p:txBody>
      </p:sp>
      <p:sp>
        <p:nvSpPr>
          <p:cNvPr id="260" name="object 3">
            <a:extLst>
              <a:ext uri="{FF2B5EF4-FFF2-40B4-BE49-F238E27FC236}">
                <a16:creationId xmlns:a16="http://schemas.microsoft.com/office/drawing/2014/main" id="{B190ED79-127E-5D47-BEAC-E93A70043E6D}"/>
              </a:ext>
            </a:extLst>
          </p:cNvPr>
          <p:cNvSpPr txBox="1">
            <a:spLocks/>
          </p:cNvSpPr>
          <p:nvPr/>
        </p:nvSpPr>
        <p:spPr>
          <a:xfrm>
            <a:off x="2019300" y="2057400"/>
            <a:ext cx="8674100" cy="566822"/>
          </a:xfrm>
          <a:prstGeom prst="rect">
            <a:avLst/>
          </a:prstGeom>
        </p:spPr>
        <p:txBody>
          <a:bodyPr vert="horz" wrap="square" lIns="0" tIns="12700" rIns="0" bIns="0" rtlCol="0">
            <a:spAutoFit/>
          </a:bodyPr>
          <a:lstStyle>
            <a:lvl1pPr>
              <a:defRPr sz="3600" b="0" i="0">
                <a:solidFill>
                  <a:srgbClr val="748A96"/>
                </a:solidFill>
                <a:latin typeface="Avenir-Medium"/>
                <a:ea typeface="+mj-ea"/>
                <a:cs typeface="Avenir-Medium"/>
              </a:defRPr>
            </a:lvl1pPr>
          </a:lstStyle>
          <a:p>
            <a:pPr marL="25400">
              <a:spcBef>
                <a:spcPts val="100"/>
              </a:spcBef>
              <a:tabLst>
                <a:tab pos="2630805" algn="l"/>
                <a:tab pos="4103370" algn="l"/>
                <a:tab pos="5203825" algn="l"/>
              </a:tabLst>
            </a:pPr>
            <a:r>
              <a:rPr lang="en-US" kern="0" spc="-85" dirty="0">
                <a:solidFill>
                  <a:srgbClr val="444444"/>
                </a:solidFill>
                <a:latin typeface="Helvetica" pitchFamily="2" charset="0"/>
              </a:rPr>
              <a:t>Zentox Pure Air</a:t>
            </a:r>
            <a:r>
              <a:rPr lang="en-US" sz="3000" kern="0" spc="-127" baseline="31746" dirty="0">
                <a:solidFill>
                  <a:srgbClr val="444444"/>
                </a:solidFill>
                <a:latin typeface="Helvetica" pitchFamily="2" charset="0"/>
                <a:cs typeface="Avenir-Light"/>
              </a:rPr>
              <a:t>™</a:t>
            </a:r>
            <a:r>
              <a:rPr lang="en-US" sz="5400" kern="0" spc="-127" baseline="31746" dirty="0">
                <a:solidFill>
                  <a:srgbClr val="444444"/>
                </a:solidFill>
                <a:latin typeface="Helvetica" pitchFamily="2" charset="0"/>
                <a:cs typeface="Avenir-Light"/>
              </a:rPr>
              <a:t> </a:t>
            </a:r>
            <a:r>
              <a:rPr lang="en-US" kern="0" dirty="0">
                <a:solidFill>
                  <a:srgbClr val="444444"/>
                </a:solidFill>
                <a:latin typeface="Helvetica" pitchFamily="2" charset="0"/>
              </a:rPr>
              <a:t>vs. FSP Current Systems</a:t>
            </a:r>
            <a:endParaRPr lang="en-US" kern="0" dirty="0">
              <a:solidFill>
                <a:srgbClr val="444444"/>
              </a:solidFill>
              <a:latin typeface="Helvetica" pitchFamily="2" charset="0"/>
              <a:cs typeface="Avenir-Light"/>
            </a:endParaRPr>
          </a:p>
        </p:txBody>
      </p:sp>
      <p:sp>
        <p:nvSpPr>
          <p:cNvPr id="261" name="object 255">
            <a:extLst>
              <a:ext uri="{FF2B5EF4-FFF2-40B4-BE49-F238E27FC236}">
                <a16:creationId xmlns:a16="http://schemas.microsoft.com/office/drawing/2014/main" id="{91A25B33-CB9D-4F47-AD94-B7D70F20AEF3}"/>
              </a:ext>
            </a:extLst>
          </p:cNvPr>
          <p:cNvSpPr txBox="1"/>
          <p:nvPr/>
        </p:nvSpPr>
        <p:spPr>
          <a:xfrm>
            <a:off x="6954333" y="3719263"/>
            <a:ext cx="3510467" cy="1567737"/>
          </a:xfrm>
          <a:prstGeom prst="rect">
            <a:avLst/>
          </a:prstGeom>
        </p:spPr>
        <p:txBody>
          <a:bodyPr vert="horz" wrap="square" lIns="0" tIns="15875" rIns="0" bIns="0" rtlCol="0">
            <a:spAutoFit/>
          </a:bodyPr>
          <a:lstStyle/>
          <a:p>
            <a:pPr marL="635000" indent="-342900">
              <a:lnSpc>
                <a:spcPct val="100000"/>
              </a:lnSpc>
              <a:spcBef>
                <a:spcPts val="125"/>
              </a:spcBef>
              <a:buFont typeface="Arial" panose="020B0604020202020204" pitchFamily="34" charset="0"/>
              <a:buChar char="•"/>
            </a:pPr>
            <a:r>
              <a:rPr lang="en-US" sz="2000" spc="10" dirty="0">
                <a:solidFill>
                  <a:srgbClr val="FFFFFF"/>
                </a:solidFill>
                <a:latin typeface="Helvetica" pitchFamily="2" charset="0"/>
                <a:cs typeface="Avenir-Roman"/>
              </a:rPr>
              <a:t>One air turn per day</a:t>
            </a:r>
            <a:br>
              <a:rPr lang="en-US" sz="2000" spc="10" dirty="0">
                <a:solidFill>
                  <a:srgbClr val="FFFFFF"/>
                </a:solidFill>
                <a:latin typeface="Helvetica" pitchFamily="2" charset="0"/>
                <a:cs typeface="Avenir-Roman"/>
              </a:rPr>
            </a:br>
            <a:endParaRPr lang="en-US" sz="2000" spc="10" dirty="0">
              <a:solidFill>
                <a:srgbClr val="FFFFFF"/>
              </a:solidFill>
              <a:latin typeface="Helvetica" pitchFamily="2" charset="0"/>
              <a:cs typeface="Avenir-Roman"/>
            </a:endParaRPr>
          </a:p>
          <a:p>
            <a:pPr marL="635000" indent="-342900">
              <a:lnSpc>
                <a:spcPct val="100000"/>
              </a:lnSpc>
              <a:spcBef>
                <a:spcPts val="125"/>
              </a:spcBef>
              <a:buFont typeface="Arial" panose="020B0604020202020204" pitchFamily="34" charset="0"/>
              <a:buChar char="•"/>
            </a:pPr>
            <a:r>
              <a:rPr lang="en-US" sz="2000" spc="10" dirty="0">
                <a:solidFill>
                  <a:srgbClr val="FFFFFF"/>
                </a:solidFill>
                <a:latin typeface="Helvetica" pitchFamily="2" charset="0"/>
                <a:cs typeface="Avenir-Roman"/>
              </a:rPr>
              <a:t>Requires 3 machines vs. one Zentox Pure Air 500</a:t>
            </a:r>
            <a:br>
              <a:rPr lang="en-US" sz="2000" spc="10" dirty="0">
                <a:solidFill>
                  <a:srgbClr val="FFFFFF"/>
                </a:solidFill>
                <a:latin typeface="Helvetica" pitchFamily="2" charset="0"/>
                <a:cs typeface="Avenir-Roman"/>
              </a:rPr>
            </a:br>
            <a:endParaRPr lang="en-US" sz="2000" spc="10" dirty="0">
              <a:solidFill>
                <a:srgbClr val="FFFFFF"/>
              </a:solidFill>
              <a:latin typeface="Helvetica" pitchFamily="2" charset="0"/>
              <a:cs typeface="Avenir-Roman"/>
            </a:endParaRPr>
          </a:p>
        </p:txBody>
      </p:sp>
      <p:sp>
        <p:nvSpPr>
          <p:cNvPr id="36" name="object 256">
            <a:extLst>
              <a:ext uri="{FF2B5EF4-FFF2-40B4-BE49-F238E27FC236}">
                <a16:creationId xmlns:a16="http://schemas.microsoft.com/office/drawing/2014/main" id="{6C046B74-E715-BA45-BFA6-B08A4B3D9757}"/>
              </a:ext>
            </a:extLst>
          </p:cNvPr>
          <p:cNvSpPr/>
          <p:nvPr/>
        </p:nvSpPr>
        <p:spPr>
          <a:xfrm>
            <a:off x="1016000" y="3611632"/>
            <a:ext cx="4878070" cy="4714142"/>
          </a:xfrm>
          <a:custGeom>
            <a:avLst/>
            <a:gdLst/>
            <a:ahLst/>
            <a:cxnLst/>
            <a:rect l="l" t="t" r="r" b="b"/>
            <a:pathLst>
              <a:path w="4878070" h="452120">
                <a:moveTo>
                  <a:pt x="0" y="451751"/>
                </a:moveTo>
                <a:lnTo>
                  <a:pt x="4878070" y="451751"/>
                </a:lnTo>
                <a:lnTo>
                  <a:pt x="4878070" y="0"/>
                </a:lnTo>
                <a:lnTo>
                  <a:pt x="0" y="0"/>
                </a:lnTo>
                <a:lnTo>
                  <a:pt x="0" y="451751"/>
                </a:lnTo>
                <a:close/>
              </a:path>
            </a:pathLst>
          </a:custGeom>
          <a:solidFill>
            <a:srgbClr val="9A7FBA"/>
          </a:solidFill>
        </p:spPr>
        <p:txBody>
          <a:bodyPr wrap="square" lIns="0" tIns="0" rIns="0" bIns="0" rtlCol="0"/>
          <a:lstStyle/>
          <a:p>
            <a:endParaRPr/>
          </a:p>
        </p:txBody>
      </p:sp>
      <p:sp>
        <p:nvSpPr>
          <p:cNvPr id="254" name="object 255">
            <a:extLst>
              <a:ext uri="{FF2B5EF4-FFF2-40B4-BE49-F238E27FC236}">
                <a16:creationId xmlns:a16="http://schemas.microsoft.com/office/drawing/2014/main" id="{018EA053-0FAE-3E47-B5CF-818F56B5C8F7}"/>
              </a:ext>
            </a:extLst>
          </p:cNvPr>
          <p:cNvSpPr txBox="1"/>
          <p:nvPr/>
        </p:nvSpPr>
        <p:spPr>
          <a:xfrm>
            <a:off x="1087972" y="3657600"/>
            <a:ext cx="4806098" cy="4055597"/>
          </a:xfrm>
          <a:prstGeom prst="rect">
            <a:avLst/>
          </a:prstGeom>
        </p:spPr>
        <p:txBody>
          <a:bodyPr vert="horz" wrap="square" lIns="0" tIns="15875" rIns="0" bIns="0" rtlCol="0">
            <a:spAutoFit/>
          </a:bodyPr>
          <a:lstStyle/>
          <a:p>
            <a:pPr marL="635000" indent="-342900">
              <a:lnSpc>
                <a:spcPct val="100000"/>
              </a:lnSpc>
              <a:spcBef>
                <a:spcPts val="125"/>
              </a:spcBef>
              <a:buFont typeface="Arial" panose="020B0604020202020204" pitchFamily="34" charset="0"/>
              <a:buChar char="•"/>
            </a:pPr>
            <a:r>
              <a:rPr lang="en-US" sz="2000" spc="10" dirty="0">
                <a:solidFill>
                  <a:srgbClr val="FFFFFF"/>
                </a:solidFill>
                <a:effectLst/>
                <a:latin typeface="Helvetica" pitchFamily="2" charset="0"/>
                <a:ea typeface="Times New Roman" panose="02020603050405020304" pitchFamily="18" charset="0"/>
                <a:cs typeface="Times New Roman" panose="02020603050405020304" pitchFamily="18" charset="0"/>
              </a:rPr>
              <a:t>R</a:t>
            </a:r>
            <a:r>
              <a:rPr lang="en-US" sz="2000" dirty="0">
                <a:solidFill>
                  <a:schemeClr val="bg1"/>
                </a:solidFill>
                <a:effectLst/>
                <a:latin typeface="Helvetica" pitchFamily="2" charset="0"/>
                <a:ea typeface="Times New Roman" panose="02020603050405020304" pitchFamily="18" charset="0"/>
                <a:cs typeface="Times New Roman" panose="02020603050405020304" pitchFamily="18" charset="0"/>
              </a:rPr>
              <a:t>educed airborne bacteria, mold, fungus, and mildew by ~40% under a 72% load increase with one third the number of units and at one third of the total price</a:t>
            </a:r>
            <a:r>
              <a:rPr lang="en-US" sz="2000" spc="10" dirty="0">
                <a:solidFill>
                  <a:schemeClr val="bg1"/>
                </a:solidFill>
                <a:latin typeface="Helvetica" pitchFamily="2" charset="0"/>
                <a:cs typeface="Avenir-Roman"/>
              </a:rPr>
              <a:t>. </a:t>
            </a:r>
          </a:p>
          <a:p>
            <a:pPr marL="635000" indent="-342900">
              <a:lnSpc>
                <a:spcPct val="100000"/>
              </a:lnSpc>
              <a:spcBef>
                <a:spcPts val="125"/>
              </a:spcBef>
              <a:buFont typeface="Arial" panose="020B0604020202020204" pitchFamily="34" charset="0"/>
              <a:buChar char="•"/>
            </a:pPr>
            <a:endParaRPr lang="en-US" sz="2000" spc="10" dirty="0">
              <a:solidFill>
                <a:schemeClr val="bg1"/>
              </a:solidFill>
              <a:latin typeface="Helvetica" pitchFamily="2" charset="0"/>
              <a:cs typeface="Avenir-Roman"/>
            </a:endParaRPr>
          </a:p>
          <a:p>
            <a:pPr marL="635000" indent="-342900">
              <a:lnSpc>
                <a:spcPct val="100000"/>
              </a:lnSpc>
              <a:spcBef>
                <a:spcPts val="125"/>
              </a:spcBef>
              <a:buFont typeface="Arial" panose="020B0604020202020204" pitchFamily="34" charset="0"/>
              <a:buChar char="•"/>
            </a:pPr>
            <a:r>
              <a:rPr lang="en-US" sz="2000" dirty="0">
                <a:solidFill>
                  <a:schemeClr val="bg1"/>
                </a:solidFill>
                <a:latin typeface="Helvetica" pitchFamily="2" charset="0"/>
                <a:ea typeface="Times New Roman" panose="02020603050405020304" pitchFamily="18" charset="0"/>
                <a:cs typeface="Times New Roman" panose="02020603050405020304" pitchFamily="18" charset="0"/>
              </a:rPr>
              <a:t>D</a:t>
            </a:r>
            <a:r>
              <a:rPr lang="en-US" sz="2000" dirty="0">
                <a:solidFill>
                  <a:schemeClr val="bg1"/>
                </a:solidFill>
                <a:effectLst/>
                <a:latin typeface="Helvetica" pitchFamily="2" charset="0"/>
                <a:ea typeface="Times New Roman" panose="02020603050405020304" pitchFamily="18" charset="0"/>
                <a:cs typeface="Times New Roman" panose="02020603050405020304" pitchFamily="18" charset="0"/>
              </a:rPr>
              <a:t>ecreased the amount of ethylene by 20% when factoring the increased produce load.</a:t>
            </a:r>
            <a:r>
              <a:rPr lang="en-US" sz="2000" dirty="0">
                <a:solidFill>
                  <a:schemeClr val="bg1"/>
                </a:solidFill>
                <a:effectLst/>
                <a:latin typeface="Helvetica" pitchFamily="2" charset="0"/>
              </a:rPr>
              <a:t> </a:t>
            </a:r>
            <a:br>
              <a:rPr lang="en-US" sz="2000" spc="10" dirty="0">
                <a:solidFill>
                  <a:srgbClr val="FFFFFF"/>
                </a:solidFill>
                <a:latin typeface="Helvetica" pitchFamily="2" charset="0"/>
                <a:cs typeface="Avenir-Roman"/>
              </a:rPr>
            </a:br>
            <a:endParaRPr lang="en-US" sz="2000" spc="10" dirty="0">
              <a:solidFill>
                <a:srgbClr val="FFFFFF"/>
              </a:solidFill>
              <a:latin typeface="Helvetica" pitchFamily="2" charset="0"/>
              <a:cs typeface="Avenir-Roman"/>
            </a:endParaRPr>
          </a:p>
          <a:p>
            <a:pPr marL="635000" indent="-342900">
              <a:lnSpc>
                <a:spcPct val="100000"/>
              </a:lnSpc>
              <a:spcBef>
                <a:spcPts val="125"/>
              </a:spcBef>
              <a:buFont typeface="Arial" panose="020B0604020202020204" pitchFamily="34" charset="0"/>
              <a:buChar char="•"/>
            </a:pPr>
            <a:r>
              <a:rPr lang="en-US" sz="2000" spc="10" dirty="0">
                <a:solidFill>
                  <a:srgbClr val="FFFFFF"/>
                </a:solidFill>
                <a:latin typeface="Helvetica" pitchFamily="2" charset="0"/>
                <a:cs typeface="Avenir-Roman"/>
              </a:rPr>
              <a:t>The Zentox Pure Air provides superior performance at 1/3 the cost.</a:t>
            </a:r>
            <a:endParaRPr sz="2000" dirty="0">
              <a:latin typeface="Helvetica" pitchFamily="2" charset="0"/>
              <a:cs typeface="Avenir-Roman"/>
            </a:endParaRPr>
          </a:p>
        </p:txBody>
      </p:sp>
    </p:spTree>
    <p:extLst>
      <p:ext uri="{BB962C8B-B14F-4D97-AF65-F5344CB8AC3E}">
        <p14:creationId xmlns:p14="http://schemas.microsoft.com/office/powerpoint/2010/main" val="824362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bject 31">
            <a:extLst>
              <a:ext uri="{FF2B5EF4-FFF2-40B4-BE49-F238E27FC236}">
                <a16:creationId xmlns:a16="http://schemas.microsoft.com/office/drawing/2014/main" id="{06FFC8C8-2134-AC48-9BB2-7CC287B48F8B}"/>
              </a:ext>
            </a:extLst>
          </p:cNvPr>
          <p:cNvSpPr/>
          <p:nvPr/>
        </p:nvSpPr>
        <p:spPr>
          <a:xfrm>
            <a:off x="7050823" y="3582535"/>
            <a:ext cx="4878705" cy="3725293"/>
          </a:xfrm>
          <a:custGeom>
            <a:avLst/>
            <a:gdLst/>
            <a:ahLst/>
            <a:cxnLst/>
            <a:rect l="l" t="t" r="r" b="b"/>
            <a:pathLst>
              <a:path w="4878705" h="259714">
                <a:moveTo>
                  <a:pt x="0" y="259499"/>
                </a:moveTo>
                <a:lnTo>
                  <a:pt x="4878095" y="259499"/>
                </a:lnTo>
                <a:lnTo>
                  <a:pt x="4878095" y="0"/>
                </a:lnTo>
                <a:lnTo>
                  <a:pt x="0" y="0"/>
                </a:lnTo>
                <a:lnTo>
                  <a:pt x="0" y="259499"/>
                </a:lnTo>
                <a:close/>
              </a:path>
            </a:pathLst>
          </a:custGeom>
          <a:solidFill>
            <a:srgbClr val="FFA83C"/>
          </a:solidFill>
        </p:spPr>
        <p:txBody>
          <a:bodyPr wrap="square" lIns="0" tIns="0" rIns="0" bIns="0" rtlCol="0"/>
          <a:lstStyle/>
          <a:p>
            <a:endParaRPr/>
          </a:p>
        </p:txBody>
      </p:sp>
      <p:sp>
        <p:nvSpPr>
          <p:cNvPr id="255" name="object 256">
            <a:extLst>
              <a:ext uri="{FF2B5EF4-FFF2-40B4-BE49-F238E27FC236}">
                <a16:creationId xmlns:a16="http://schemas.microsoft.com/office/drawing/2014/main" id="{B526E7D9-176A-DC44-977F-E4D020BF9D60}"/>
              </a:ext>
            </a:extLst>
          </p:cNvPr>
          <p:cNvSpPr/>
          <p:nvPr/>
        </p:nvSpPr>
        <p:spPr>
          <a:xfrm>
            <a:off x="1016000" y="3152442"/>
            <a:ext cx="4878070" cy="566821"/>
          </a:xfrm>
          <a:custGeom>
            <a:avLst/>
            <a:gdLst/>
            <a:ahLst/>
            <a:cxnLst/>
            <a:rect l="l" t="t" r="r" b="b"/>
            <a:pathLst>
              <a:path w="4878070" h="452120">
                <a:moveTo>
                  <a:pt x="0" y="451751"/>
                </a:moveTo>
                <a:lnTo>
                  <a:pt x="4878070" y="451751"/>
                </a:lnTo>
                <a:lnTo>
                  <a:pt x="4878070" y="0"/>
                </a:lnTo>
                <a:lnTo>
                  <a:pt x="0" y="0"/>
                </a:lnTo>
                <a:lnTo>
                  <a:pt x="0" y="451751"/>
                </a:lnTo>
                <a:close/>
              </a:path>
            </a:pathLst>
          </a:custGeom>
          <a:solidFill>
            <a:srgbClr val="6077BA"/>
          </a:solidFill>
        </p:spPr>
        <p:txBody>
          <a:bodyPr wrap="square" lIns="0" tIns="0" rIns="0" bIns="0" rtlCol="0"/>
          <a:lstStyle/>
          <a:p>
            <a:endParaRPr/>
          </a:p>
        </p:txBody>
      </p:sp>
      <p:sp>
        <p:nvSpPr>
          <p:cNvPr id="256" name="object 257">
            <a:extLst>
              <a:ext uri="{FF2B5EF4-FFF2-40B4-BE49-F238E27FC236}">
                <a16:creationId xmlns:a16="http://schemas.microsoft.com/office/drawing/2014/main" id="{9C4C90F2-EAFF-8040-861F-2D0EDF23EE77}"/>
              </a:ext>
            </a:extLst>
          </p:cNvPr>
          <p:cNvSpPr txBox="1"/>
          <p:nvPr/>
        </p:nvSpPr>
        <p:spPr>
          <a:xfrm>
            <a:off x="1016012" y="3160895"/>
            <a:ext cx="4878705" cy="421640"/>
          </a:xfrm>
          <a:prstGeom prst="rect">
            <a:avLst/>
          </a:prstGeom>
        </p:spPr>
        <p:txBody>
          <a:bodyPr vert="horz" wrap="square" lIns="0" tIns="12700" rIns="0" bIns="0" rtlCol="0">
            <a:spAutoFit/>
          </a:bodyPr>
          <a:lstStyle/>
          <a:p>
            <a:pPr marR="419734" algn="ctr">
              <a:lnSpc>
                <a:spcPct val="100000"/>
              </a:lnSpc>
              <a:spcBef>
                <a:spcPts val="100"/>
              </a:spcBef>
            </a:pPr>
            <a:r>
              <a:rPr lang="en-US" sz="2600" dirty="0">
                <a:solidFill>
                  <a:srgbClr val="FFFFFF"/>
                </a:solidFill>
                <a:latin typeface="Helvetica" pitchFamily="2" charset="0"/>
                <a:cs typeface="Avenir-Roman"/>
              </a:rPr>
              <a:t>Zentox Pure Air 500</a:t>
            </a:r>
            <a:endParaRPr sz="2600" dirty="0">
              <a:latin typeface="Helvetica" pitchFamily="2" charset="0"/>
              <a:cs typeface="Avenir-Roman"/>
            </a:endParaRPr>
          </a:p>
        </p:txBody>
      </p:sp>
      <p:sp>
        <p:nvSpPr>
          <p:cNvPr id="257" name="object 258">
            <a:extLst>
              <a:ext uri="{FF2B5EF4-FFF2-40B4-BE49-F238E27FC236}">
                <a16:creationId xmlns:a16="http://schemas.microsoft.com/office/drawing/2014/main" id="{15CE70C8-1DDF-D640-87EC-EB2A236564A1}"/>
              </a:ext>
            </a:extLst>
          </p:cNvPr>
          <p:cNvSpPr/>
          <p:nvPr/>
        </p:nvSpPr>
        <p:spPr>
          <a:xfrm>
            <a:off x="7050811" y="3152443"/>
            <a:ext cx="4878705" cy="452120"/>
          </a:xfrm>
          <a:custGeom>
            <a:avLst/>
            <a:gdLst/>
            <a:ahLst/>
            <a:cxnLst/>
            <a:rect l="l" t="t" r="r" b="b"/>
            <a:pathLst>
              <a:path w="4878705" h="452120">
                <a:moveTo>
                  <a:pt x="0" y="451751"/>
                </a:moveTo>
                <a:lnTo>
                  <a:pt x="4878108" y="451751"/>
                </a:lnTo>
                <a:lnTo>
                  <a:pt x="4878108" y="0"/>
                </a:lnTo>
                <a:lnTo>
                  <a:pt x="0" y="0"/>
                </a:lnTo>
                <a:lnTo>
                  <a:pt x="0" y="451751"/>
                </a:lnTo>
                <a:close/>
              </a:path>
            </a:pathLst>
          </a:custGeom>
          <a:solidFill>
            <a:schemeClr val="accent6"/>
          </a:solidFill>
        </p:spPr>
        <p:txBody>
          <a:bodyPr wrap="square" lIns="0" tIns="0" rIns="0" bIns="0" rtlCol="0"/>
          <a:lstStyle/>
          <a:p>
            <a:endParaRPr/>
          </a:p>
        </p:txBody>
      </p:sp>
      <p:sp>
        <p:nvSpPr>
          <p:cNvPr id="258" name="object 259">
            <a:extLst>
              <a:ext uri="{FF2B5EF4-FFF2-40B4-BE49-F238E27FC236}">
                <a16:creationId xmlns:a16="http://schemas.microsoft.com/office/drawing/2014/main" id="{8D96A929-0AF3-B942-BE41-CA9F31704B2A}"/>
              </a:ext>
            </a:extLst>
          </p:cNvPr>
          <p:cNvSpPr txBox="1"/>
          <p:nvPr/>
        </p:nvSpPr>
        <p:spPr>
          <a:xfrm>
            <a:off x="7050823" y="3160895"/>
            <a:ext cx="4878705" cy="421640"/>
          </a:xfrm>
          <a:prstGeom prst="rect">
            <a:avLst/>
          </a:prstGeom>
        </p:spPr>
        <p:txBody>
          <a:bodyPr vert="horz" wrap="square" lIns="0" tIns="12700" rIns="0" bIns="0" rtlCol="0">
            <a:spAutoFit/>
          </a:bodyPr>
          <a:lstStyle/>
          <a:p>
            <a:pPr marL="67310" algn="ctr">
              <a:lnSpc>
                <a:spcPct val="100000"/>
              </a:lnSpc>
              <a:spcBef>
                <a:spcPts val="100"/>
              </a:spcBef>
            </a:pPr>
            <a:r>
              <a:rPr lang="en-US" sz="2600" dirty="0">
                <a:solidFill>
                  <a:srgbClr val="FFFFFF"/>
                </a:solidFill>
                <a:latin typeface="Helvetica" pitchFamily="2" charset="0"/>
                <a:cs typeface="Avenir-Roman"/>
              </a:rPr>
              <a:t>FSP Current Systems</a:t>
            </a:r>
            <a:endParaRPr sz="2600" dirty="0">
              <a:latin typeface="Helvetica" pitchFamily="2" charset="0"/>
              <a:cs typeface="Avenir-Roman"/>
            </a:endParaRPr>
          </a:p>
        </p:txBody>
      </p:sp>
      <p:sp>
        <p:nvSpPr>
          <p:cNvPr id="259" name="object 260">
            <a:extLst>
              <a:ext uri="{FF2B5EF4-FFF2-40B4-BE49-F238E27FC236}">
                <a16:creationId xmlns:a16="http://schemas.microsoft.com/office/drawing/2014/main" id="{1741838C-5FEC-4042-AF52-97ACF0484107}"/>
              </a:ext>
            </a:extLst>
          </p:cNvPr>
          <p:cNvSpPr txBox="1"/>
          <p:nvPr/>
        </p:nvSpPr>
        <p:spPr>
          <a:xfrm>
            <a:off x="6176410" y="4920415"/>
            <a:ext cx="777923" cy="652743"/>
          </a:xfrm>
          <a:prstGeom prst="rect">
            <a:avLst/>
          </a:prstGeom>
        </p:spPr>
        <p:txBody>
          <a:bodyPr vert="horz" wrap="square" lIns="0" tIns="13970" rIns="0" bIns="0" rtlCol="0">
            <a:spAutoFit/>
          </a:bodyPr>
          <a:lstStyle/>
          <a:p>
            <a:pPr marL="12700">
              <a:lnSpc>
                <a:spcPct val="100000"/>
              </a:lnSpc>
              <a:spcBef>
                <a:spcPts val="110"/>
              </a:spcBef>
            </a:pPr>
            <a:r>
              <a:rPr sz="4150" dirty="0">
                <a:solidFill>
                  <a:srgbClr val="444444"/>
                </a:solidFill>
                <a:latin typeface="Helvetica" pitchFamily="2" charset="0"/>
                <a:cs typeface="Avenir-Roman"/>
              </a:rPr>
              <a:t>vs.</a:t>
            </a:r>
          </a:p>
        </p:txBody>
      </p:sp>
      <p:sp>
        <p:nvSpPr>
          <p:cNvPr id="260" name="object 3">
            <a:extLst>
              <a:ext uri="{FF2B5EF4-FFF2-40B4-BE49-F238E27FC236}">
                <a16:creationId xmlns:a16="http://schemas.microsoft.com/office/drawing/2014/main" id="{B190ED79-127E-5D47-BEAC-E93A70043E6D}"/>
              </a:ext>
            </a:extLst>
          </p:cNvPr>
          <p:cNvSpPr txBox="1">
            <a:spLocks/>
          </p:cNvSpPr>
          <p:nvPr/>
        </p:nvSpPr>
        <p:spPr>
          <a:xfrm>
            <a:off x="2019300" y="2057400"/>
            <a:ext cx="8674100" cy="566822"/>
          </a:xfrm>
          <a:prstGeom prst="rect">
            <a:avLst/>
          </a:prstGeom>
        </p:spPr>
        <p:txBody>
          <a:bodyPr vert="horz" wrap="square" lIns="0" tIns="12700" rIns="0" bIns="0" rtlCol="0">
            <a:spAutoFit/>
          </a:bodyPr>
          <a:lstStyle>
            <a:lvl1pPr>
              <a:defRPr sz="3600" b="0" i="0">
                <a:solidFill>
                  <a:srgbClr val="748A96"/>
                </a:solidFill>
                <a:latin typeface="Avenir-Medium"/>
                <a:ea typeface="+mj-ea"/>
                <a:cs typeface="Avenir-Medium"/>
              </a:defRPr>
            </a:lvl1pPr>
          </a:lstStyle>
          <a:p>
            <a:pPr marL="25400">
              <a:spcBef>
                <a:spcPts val="100"/>
              </a:spcBef>
              <a:tabLst>
                <a:tab pos="2630805" algn="l"/>
                <a:tab pos="4103370" algn="l"/>
                <a:tab pos="5203825" algn="l"/>
              </a:tabLst>
            </a:pPr>
            <a:r>
              <a:rPr lang="en-US" kern="0" spc="-85" dirty="0">
                <a:solidFill>
                  <a:srgbClr val="444444"/>
                </a:solidFill>
                <a:latin typeface="Helvetica" pitchFamily="2" charset="0"/>
              </a:rPr>
              <a:t>Zentox Pure Air</a:t>
            </a:r>
            <a:r>
              <a:rPr lang="en-US" sz="3000" kern="0" spc="-127" baseline="31746" dirty="0">
                <a:solidFill>
                  <a:srgbClr val="444444"/>
                </a:solidFill>
                <a:latin typeface="Helvetica" pitchFamily="2" charset="0"/>
                <a:cs typeface="Avenir-Light"/>
              </a:rPr>
              <a:t>™</a:t>
            </a:r>
            <a:r>
              <a:rPr lang="en-US" sz="5400" kern="0" spc="-127" baseline="31746" dirty="0">
                <a:solidFill>
                  <a:srgbClr val="444444"/>
                </a:solidFill>
                <a:latin typeface="Helvetica" pitchFamily="2" charset="0"/>
                <a:cs typeface="Avenir-Light"/>
              </a:rPr>
              <a:t> </a:t>
            </a:r>
            <a:r>
              <a:rPr lang="en-US" kern="0" dirty="0">
                <a:solidFill>
                  <a:srgbClr val="444444"/>
                </a:solidFill>
                <a:latin typeface="Helvetica" pitchFamily="2" charset="0"/>
              </a:rPr>
              <a:t>vs. FSP Current Systems</a:t>
            </a:r>
            <a:endParaRPr lang="en-US" kern="0" dirty="0">
              <a:solidFill>
                <a:srgbClr val="444444"/>
              </a:solidFill>
              <a:latin typeface="Helvetica" pitchFamily="2" charset="0"/>
              <a:cs typeface="Avenir-Light"/>
            </a:endParaRPr>
          </a:p>
        </p:txBody>
      </p:sp>
      <p:sp>
        <p:nvSpPr>
          <p:cNvPr id="261" name="object 255">
            <a:extLst>
              <a:ext uri="{FF2B5EF4-FFF2-40B4-BE49-F238E27FC236}">
                <a16:creationId xmlns:a16="http://schemas.microsoft.com/office/drawing/2014/main" id="{91A25B33-CB9D-4F47-AD94-B7D70F20AEF3}"/>
              </a:ext>
            </a:extLst>
          </p:cNvPr>
          <p:cNvSpPr txBox="1"/>
          <p:nvPr/>
        </p:nvSpPr>
        <p:spPr>
          <a:xfrm>
            <a:off x="6954333" y="3719263"/>
            <a:ext cx="3739067" cy="1567737"/>
          </a:xfrm>
          <a:prstGeom prst="rect">
            <a:avLst/>
          </a:prstGeom>
        </p:spPr>
        <p:txBody>
          <a:bodyPr vert="horz" wrap="square" lIns="0" tIns="15875" rIns="0" bIns="0" rtlCol="0">
            <a:spAutoFit/>
          </a:bodyPr>
          <a:lstStyle/>
          <a:p>
            <a:pPr marL="635000" indent="-342900">
              <a:lnSpc>
                <a:spcPct val="100000"/>
              </a:lnSpc>
              <a:spcBef>
                <a:spcPts val="125"/>
              </a:spcBef>
              <a:buFont typeface="Arial" panose="020B0604020202020204" pitchFamily="34" charset="0"/>
              <a:buChar char="•"/>
            </a:pPr>
            <a:r>
              <a:rPr lang="en-US" sz="2000" spc="10" dirty="0">
                <a:solidFill>
                  <a:srgbClr val="FFFFFF"/>
                </a:solidFill>
                <a:latin typeface="Helvetica" pitchFamily="2" charset="0"/>
                <a:cs typeface="Avenir-Roman"/>
              </a:rPr>
              <a:t>One air turn per day</a:t>
            </a:r>
            <a:br>
              <a:rPr lang="en-US" sz="2000" spc="10" dirty="0">
                <a:solidFill>
                  <a:srgbClr val="FFFFFF"/>
                </a:solidFill>
                <a:latin typeface="Helvetica" pitchFamily="2" charset="0"/>
                <a:cs typeface="Avenir-Roman"/>
              </a:rPr>
            </a:br>
            <a:endParaRPr lang="en-US" sz="2000" spc="10" dirty="0">
              <a:solidFill>
                <a:srgbClr val="FFFFFF"/>
              </a:solidFill>
              <a:latin typeface="Helvetica" pitchFamily="2" charset="0"/>
              <a:cs typeface="Avenir-Roman"/>
            </a:endParaRPr>
          </a:p>
          <a:p>
            <a:pPr marL="635000" indent="-342900">
              <a:lnSpc>
                <a:spcPct val="100000"/>
              </a:lnSpc>
              <a:spcBef>
                <a:spcPts val="125"/>
              </a:spcBef>
              <a:buFont typeface="Arial" panose="020B0604020202020204" pitchFamily="34" charset="0"/>
              <a:buChar char="•"/>
            </a:pPr>
            <a:r>
              <a:rPr lang="en-US" sz="2000" spc="10" dirty="0">
                <a:solidFill>
                  <a:srgbClr val="FFFFFF"/>
                </a:solidFill>
                <a:latin typeface="Helvetica" pitchFamily="2" charset="0"/>
                <a:cs typeface="Avenir-Roman"/>
              </a:rPr>
              <a:t>Requires 3 machines vs. one Zentox Pure Air 500</a:t>
            </a:r>
            <a:br>
              <a:rPr lang="en-US" sz="2000" spc="10" dirty="0">
                <a:solidFill>
                  <a:srgbClr val="FFFFFF"/>
                </a:solidFill>
                <a:latin typeface="Helvetica" pitchFamily="2" charset="0"/>
                <a:cs typeface="Avenir-Roman"/>
              </a:rPr>
            </a:br>
            <a:endParaRPr lang="en-US" sz="2000" spc="10" dirty="0">
              <a:solidFill>
                <a:srgbClr val="FFFFFF"/>
              </a:solidFill>
              <a:latin typeface="Helvetica" pitchFamily="2" charset="0"/>
              <a:cs typeface="Avenir-Roman"/>
            </a:endParaRPr>
          </a:p>
        </p:txBody>
      </p:sp>
      <p:sp>
        <p:nvSpPr>
          <p:cNvPr id="36" name="object 256">
            <a:extLst>
              <a:ext uri="{FF2B5EF4-FFF2-40B4-BE49-F238E27FC236}">
                <a16:creationId xmlns:a16="http://schemas.microsoft.com/office/drawing/2014/main" id="{6C046B74-E715-BA45-BFA6-B08A4B3D9757}"/>
              </a:ext>
            </a:extLst>
          </p:cNvPr>
          <p:cNvSpPr/>
          <p:nvPr/>
        </p:nvSpPr>
        <p:spPr>
          <a:xfrm>
            <a:off x="1016000" y="3611632"/>
            <a:ext cx="4878070" cy="4714142"/>
          </a:xfrm>
          <a:custGeom>
            <a:avLst/>
            <a:gdLst/>
            <a:ahLst/>
            <a:cxnLst/>
            <a:rect l="l" t="t" r="r" b="b"/>
            <a:pathLst>
              <a:path w="4878070" h="452120">
                <a:moveTo>
                  <a:pt x="0" y="451751"/>
                </a:moveTo>
                <a:lnTo>
                  <a:pt x="4878070" y="451751"/>
                </a:lnTo>
                <a:lnTo>
                  <a:pt x="4878070" y="0"/>
                </a:lnTo>
                <a:lnTo>
                  <a:pt x="0" y="0"/>
                </a:lnTo>
                <a:lnTo>
                  <a:pt x="0" y="451751"/>
                </a:lnTo>
                <a:close/>
              </a:path>
            </a:pathLst>
          </a:custGeom>
          <a:solidFill>
            <a:srgbClr val="9A7FBA"/>
          </a:solidFill>
        </p:spPr>
        <p:txBody>
          <a:bodyPr wrap="square" lIns="0" tIns="0" rIns="0" bIns="0" rtlCol="0"/>
          <a:lstStyle/>
          <a:p>
            <a:endParaRPr/>
          </a:p>
        </p:txBody>
      </p:sp>
      <p:sp>
        <p:nvSpPr>
          <p:cNvPr id="254" name="object 255">
            <a:extLst>
              <a:ext uri="{FF2B5EF4-FFF2-40B4-BE49-F238E27FC236}">
                <a16:creationId xmlns:a16="http://schemas.microsoft.com/office/drawing/2014/main" id="{018EA053-0FAE-3E47-B5CF-818F56B5C8F7}"/>
              </a:ext>
            </a:extLst>
          </p:cNvPr>
          <p:cNvSpPr txBox="1"/>
          <p:nvPr/>
        </p:nvSpPr>
        <p:spPr>
          <a:xfrm>
            <a:off x="1011771" y="3650450"/>
            <a:ext cx="4878069" cy="4055597"/>
          </a:xfrm>
          <a:prstGeom prst="rect">
            <a:avLst/>
          </a:prstGeom>
        </p:spPr>
        <p:txBody>
          <a:bodyPr vert="horz" wrap="square" lIns="0" tIns="15875" rIns="0" bIns="0" rtlCol="0">
            <a:spAutoFit/>
          </a:bodyPr>
          <a:lstStyle/>
          <a:p>
            <a:pPr marL="635000" indent="-342900">
              <a:lnSpc>
                <a:spcPct val="100000"/>
              </a:lnSpc>
              <a:spcBef>
                <a:spcPts val="125"/>
              </a:spcBef>
              <a:buFont typeface="Arial" panose="020B0604020202020204" pitchFamily="34" charset="0"/>
              <a:buChar char="•"/>
            </a:pPr>
            <a:r>
              <a:rPr lang="en-US" sz="2000" spc="10" dirty="0">
                <a:solidFill>
                  <a:srgbClr val="FFFFFF"/>
                </a:solidFill>
                <a:effectLst/>
                <a:latin typeface="Helvetica" pitchFamily="2" charset="0"/>
                <a:ea typeface="Times New Roman" panose="02020603050405020304" pitchFamily="18" charset="0"/>
                <a:cs typeface="Times New Roman" panose="02020603050405020304" pitchFamily="18" charset="0"/>
              </a:rPr>
              <a:t>Four Seasons Produce</a:t>
            </a:r>
            <a:r>
              <a:rPr lang="en-US" sz="2000" dirty="0">
                <a:solidFill>
                  <a:srgbClr val="202124"/>
                </a:solidFill>
                <a:effectLst/>
                <a:latin typeface="Helvetica" pitchFamily="2" charset="0"/>
                <a:ea typeface="Times New Roman" panose="02020603050405020304" pitchFamily="18" charset="0"/>
                <a:cs typeface="Times New Roman" panose="02020603050405020304" pitchFamily="18" charset="0"/>
              </a:rPr>
              <a:t> </a:t>
            </a:r>
            <a:r>
              <a:rPr lang="en-US" sz="2000" dirty="0">
                <a:solidFill>
                  <a:schemeClr val="bg1"/>
                </a:solidFill>
                <a:effectLst/>
                <a:latin typeface="Helvetica" pitchFamily="2" charset="0"/>
                <a:ea typeface="Times New Roman" panose="02020603050405020304" pitchFamily="18" charset="0"/>
                <a:cs typeface="Times New Roman" panose="02020603050405020304" pitchFamily="18" charset="0"/>
              </a:rPr>
              <a:t>achieved a far superior performance with Zentox Pure Air 500 units and a savings of $164,000 in capital equipment expenditures based on the MSRP of the competing equipment. </a:t>
            </a:r>
          </a:p>
          <a:p>
            <a:pPr marL="635000" indent="-342900">
              <a:lnSpc>
                <a:spcPct val="100000"/>
              </a:lnSpc>
              <a:spcBef>
                <a:spcPts val="125"/>
              </a:spcBef>
              <a:buFont typeface="Arial" panose="020B0604020202020204" pitchFamily="34" charset="0"/>
              <a:buChar char="•"/>
            </a:pPr>
            <a:endParaRPr lang="en-US" sz="2000" spc="10" dirty="0">
              <a:solidFill>
                <a:schemeClr val="bg1"/>
              </a:solidFill>
              <a:latin typeface="Helvetica" pitchFamily="2" charset="0"/>
              <a:cs typeface="Avenir-Roman"/>
            </a:endParaRPr>
          </a:p>
          <a:p>
            <a:pPr marL="635000" indent="-342900">
              <a:spcBef>
                <a:spcPts val="125"/>
              </a:spcBef>
              <a:buFont typeface="Arial" panose="020B0604020202020204" pitchFamily="34" charset="0"/>
              <a:buChar char="•"/>
            </a:pPr>
            <a:r>
              <a:rPr lang="en-US" sz="2000" dirty="0">
                <a:solidFill>
                  <a:schemeClr val="bg1"/>
                </a:solidFill>
                <a:effectLst/>
                <a:latin typeface="Helvetica" pitchFamily="2" charset="0"/>
                <a:ea typeface="Times New Roman" panose="02020603050405020304" pitchFamily="18" charset="0"/>
              </a:rPr>
              <a:t>On a per cubic foot basis, Zentox Pure Air cost of less than $ 0.03 /ft</a:t>
            </a:r>
            <a:r>
              <a:rPr lang="en-US" sz="2000" baseline="30000" dirty="0">
                <a:solidFill>
                  <a:schemeClr val="bg1"/>
                </a:solidFill>
                <a:effectLst/>
                <a:latin typeface="Helvetica" pitchFamily="2" charset="0"/>
                <a:ea typeface="Times New Roman" panose="02020603050405020304" pitchFamily="18" charset="0"/>
              </a:rPr>
              <a:t>3</a:t>
            </a:r>
            <a:r>
              <a:rPr lang="en-US" sz="2000" dirty="0">
                <a:solidFill>
                  <a:schemeClr val="bg1"/>
                </a:solidFill>
                <a:effectLst/>
                <a:latin typeface="Helvetica" pitchFamily="2" charset="0"/>
                <a:ea typeface="Times New Roman" panose="02020603050405020304" pitchFamily="18" charset="0"/>
              </a:rPr>
              <a:t> at 5 air turns per day compared to the competing systems at $.10/ft</a:t>
            </a:r>
            <a:r>
              <a:rPr lang="en-US" sz="2000" baseline="30000" dirty="0">
                <a:solidFill>
                  <a:schemeClr val="bg1"/>
                </a:solidFill>
                <a:effectLst/>
                <a:latin typeface="Helvetica" pitchFamily="2" charset="0"/>
                <a:ea typeface="Times New Roman" panose="02020603050405020304" pitchFamily="18" charset="0"/>
              </a:rPr>
              <a:t>3</a:t>
            </a:r>
            <a:r>
              <a:rPr lang="en-US" sz="2000" dirty="0">
                <a:solidFill>
                  <a:schemeClr val="bg1"/>
                </a:solidFill>
                <a:effectLst/>
                <a:latin typeface="Helvetica" pitchFamily="2" charset="0"/>
                <a:ea typeface="Times New Roman" panose="02020603050405020304" pitchFamily="18" charset="0"/>
              </a:rPr>
              <a:t> with a single air turn per day.</a:t>
            </a:r>
            <a:endParaRPr lang="en-US" sz="1800" dirty="0">
              <a:effectLst/>
              <a:latin typeface="Helvetica" pitchFamily="2" charset="0"/>
              <a:ea typeface="Times New Roman" panose="02020603050405020304" pitchFamily="18" charset="0"/>
            </a:endParaRPr>
          </a:p>
          <a:p>
            <a:pPr marL="635000" indent="-342900">
              <a:lnSpc>
                <a:spcPct val="100000"/>
              </a:lnSpc>
              <a:spcBef>
                <a:spcPts val="125"/>
              </a:spcBef>
              <a:buFont typeface="Arial" panose="020B0604020202020204" pitchFamily="34" charset="0"/>
              <a:buChar char="•"/>
            </a:pPr>
            <a:endParaRPr sz="2000" dirty="0">
              <a:latin typeface="Helvetica" pitchFamily="2" charset="0"/>
              <a:cs typeface="Avenir-Roman"/>
            </a:endParaRPr>
          </a:p>
        </p:txBody>
      </p:sp>
    </p:spTree>
    <p:extLst>
      <p:ext uri="{BB962C8B-B14F-4D97-AF65-F5344CB8AC3E}">
        <p14:creationId xmlns:p14="http://schemas.microsoft.com/office/powerpoint/2010/main" val="1926939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AB9E541A-5691-954E-9094-4B22D429371F}"/>
              </a:ext>
            </a:extLst>
          </p:cNvPr>
          <p:cNvSpPr txBox="1"/>
          <p:nvPr/>
        </p:nvSpPr>
        <p:spPr>
          <a:xfrm>
            <a:off x="1257299" y="2625016"/>
            <a:ext cx="6687871" cy="5360763"/>
          </a:xfrm>
          <a:prstGeom prst="rect">
            <a:avLst/>
          </a:prstGeom>
        </p:spPr>
        <p:txBody>
          <a:bodyPr vert="horz" wrap="square" lIns="0" tIns="30480" rIns="0" bIns="0" rtlCol="0">
            <a:spAutoFit/>
          </a:bodyPr>
          <a:lstStyle/>
          <a:p>
            <a:pPr marL="12700">
              <a:lnSpc>
                <a:spcPct val="100000"/>
              </a:lnSpc>
              <a:spcBef>
                <a:spcPts val="240"/>
              </a:spcBef>
            </a:pPr>
            <a:r>
              <a:rPr sz="2400" b="1" dirty="0">
                <a:solidFill>
                  <a:srgbClr val="9A7FBA"/>
                </a:solidFill>
                <a:latin typeface="Helvetica" pitchFamily="2" charset="0"/>
                <a:cs typeface="Avenir-Black"/>
              </a:rPr>
              <a:t>PUBLIC HEALTH AGENCY OF CANADA</a:t>
            </a:r>
            <a:endParaRPr sz="2400" dirty="0">
              <a:solidFill>
                <a:srgbClr val="9A7FBA"/>
              </a:solidFill>
              <a:latin typeface="Helvetica" pitchFamily="2" charset="0"/>
              <a:cs typeface="Avenir-Black"/>
            </a:endParaRPr>
          </a:p>
          <a:p>
            <a:pPr marL="12700" marR="241300">
              <a:lnSpc>
                <a:spcPts val="2400"/>
              </a:lnSpc>
              <a:spcBef>
                <a:spcPts val="20"/>
              </a:spcBef>
            </a:pPr>
            <a:r>
              <a:rPr sz="1800" dirty="0">
                <a:solidFill>
                  <a:srgbClr val="444444"/>
                </a:solidFill>
                <a:latin typeface="Helvetica" pitchFamily="2" charset="0"/>
                <a:cs typeface="Avenir-Roman"/>
              </a:rPr>
              <a:t>Laboratory testing found that </a:t>
            </a:r>
            <a:r>
              <a:rPr lang="en-US" dirty="0">
                <a:solidFill>
                  <a:srgbClr val="444444"/>
                </a:solidFill>
                <a:latin typeface="Helvetica" pitchFamily="2" charset="0"/>
                <a:cs typeface="Avenir-Roman"/>
              </a:rPr>
              <a:t>Zentox Air</a:t>
            </a:r>
            <a:r>
              <a:rPr sz="1800" dirty="0">
                <a:solidFill>
                  <a:srgbClr val="444444"/>
                </a:solidFill>
                <a:latin typeface="Helvetica" pitchFamily="2" charset="0"/>
                <a:cs typeface="Avenir-Roman"/>
              </a:rPr>
              <a:t> Purification Technology</a:t>
            </a:r>
            <a:r>
              <a:rPr lang="en-US" sz="1800" dirty="0">
                <a:solidFill>
                  <a:srgbClr val="444444"/>
                </a:solidFill>
                <a:latin typeface="Helvetica" pitchFamily="2" charset="0"/>
                <a:cs typeface="Avenir-Roman"/>
              </a:rPr>
              <a:t> </a:t>
            </a:r>
            <a:r>
              <a:rPr sz="1800" dirty="0">
                <a:solidFill>
                  <a:srgbClr val="444444"/>
                </a:solidFill>
                <a:latin typeface="Helvetica" pitchFamily="2" charset="0"/>
                <a:cs typeface="Avenir-Roman"/>
              </a:rPr>
              <a:t>was able to inactivate and remove all airborne organism types</a:t>
            </a:r>
            <a:r>
              <a:rPr lang="en-US" sz="1800" dirty="0">
                <a:solidFill>
                  <a:srgbClr val="444444"/>
                </a:solidFill>
                <a:latin typeface="Helvetica" pitchFamily="2" charset="0"/>
                <a:cs typeface="Avenir-Roman"/>
              </a:rPr>
              <a:t> </a:t>
            </a:r>
            <a:r>
              <a:rPr sz="1800" dirty="0">
                <a:solidFill>
                  <a:srgbClr val="444444"/>
                </a:solidFill>
                <a:latin typeface="Helvetica" pitchFamily="2" charset="0"/>
                <a:cs typeface="Avenir-Roman"/>
              </a:rPr>
              <a:t>tested, including spores, mycobacterium, and viral species</a:t>
            </a:r>
            <a:r>
              <a:rPr lang="en-US" sz="1800" dirty="0">
                <a:solidFill>
                  <a:srgbClr val="444444"/>
                </a:solidFill>
                <a:latin typeface="Helvetica" pitchFamily="2" charset="0"/>
                <a:cs typeface="Avenir-Roman"/>
              </a:rPr>
              <a:t> including H1N1 and SARS</a:t>
            </a:r>
            <a:r>
              <a:rPr sz="1800" dirty="0">
                <a:solidFill>
                  <a:srgbClr val="444444"/>
                </a:solidFill>
                <a:latin typeface="Helvetica" pitchFamily="2" charset="0"/>
                <a:cs typeface="Avenir-Roman"/>
              </a:rPr>
              <a:t>.</a:t>
            </a:r>
          </a:p>
          <a:p>
            <a:pPr marL="12700">
              <a:lnSpc>
                <a:spcPct val="100000"/>
              </a:lnSpc>
              <a:spcBef>
                <a:spcPts val="2115"/>
              </a:spcBef>
            </a:pPr>
            <a:r>
              <a:rPr sz="2400" b="1" dirty="0">
                <a:solidFill>
                  <a:srgbClr val="9A7FBA"/>
                </a:solidFill>
                <a:latin typeface="Helvetica" pitchFamily="2" charset="0"/>
                <a:cs typeface="Avenir-Black"/>
              </a:rPr>
              <a:t>WAKE FOREST BA</a:t>
            </a:r>
            <a:r>
              <a:rPr lang="en-US" sz="2400" b="1" dirty="0">
                <a:solidFill>
                  <a:srgbClr val="9A7FBA"/>
                </a:solidFill>
                <a:latin typeface="Helvetica" pitchFamily="2" charset="0"/>
                <a:cs typeface="Avenir-Black"/>
              </a:rPr>
              <a:t>P</a:t>
            </a:r>
            <a:r>
              <a:rPr sz="2400" b="1" dirty="0">
                <a:solidFill>
                  <a:srgbClr val="9A7FBA"/>
                </a:solidFill>
                <a:latin typeface="Helvetica" pitchFamily="2" charset="0"/>
                <a:cs typeface="Avenir-Black"/>
              </a:rPr>
              <a:t>TIST HEALTH</a:t>
            </a:r>
            <a:endParaRPr sz="2400" dirty="0">
              <a:solidFill>
                <a:srgbClr val="9A7FBA"/>
              </a:solidFill>
              <a:latin typeface="Helvetica" pitchFamily="2" charset="0"/>
              <a:cs typeface="Avenir-Black"/>
            </a:endParaRPr>
          </a:p>
          <a:p>
            <a:pPr marL="12700" marR="5080">
              <a:lnSpc>
                <a:spcPct val="111100"/>
              </a:lnSpc>
            </a:pPr>
            <a:r>
              <a:rPr sz="1800" dirty="0">
                <a:solidFill>
                  <a:srgbClr val="444444"/>
                </a:solidFill>
                <a:latin typeface="Helvetica" pitchFamily="2" charset="0"/>
                <a:cs typeface="Avenir-Roman"/>
              </a:rPr>
              <a:t>Werner Bischoff, MD, PHD, Director of Hospital Epidemiology is  conducting a series of clinical trials on the </a:t>
            </a:r>
            <a:r>
              <a:rPr lang="en-US" dirty="0">
                <a:solidFill>
                  <a:srgbClr val="444444"/>
                </a:solidFill>
                <a:latin typeface="Helvetica" pitchFamily="2" charset="0"/>
                <a:cs typeface="Avenir-Roman"/>
              </a:rPr>
              <a:t>Zentox Pure Air</a:t>
            </a:r>
            <a:r>
              <a:rPr sz="1800" dirty="0">
                <a:solidFill>
                  <a:srgbClr val="444444"/>
                </a:solidFill>
                <a:latin typeface="Helvetica" pitchFamily="2" charset="0"/>
                <a:cs typeface="Avenir-Roman"/>
              </a:rPr>
              <a:t> Puriﬁcation  System. His conclusion after the ﬁrst trial was that “use of</a:t>
            </a:r>
            <a:r>
              <a:rPr lang="en-US" dirty="0">
                <a:solidFill>
                  <a:srgbClr val="444444"/>
                </a:solidFill>
                <a:latin typeface="Helvetica" pitchFamily="2" charset="0"/>
                <a:cs typeface="Avenir-Roman"/>
              </a:rPr>
              <a:t> </a:t>
            </a:r>
            <a:r>
              <a:rPr sz="1800" dirty="0">
                <a:solidFill>
                  <a:srgbClr val="444444"/>
                </a:solidFill>
                <a:latin typeface="Helvetica" pitchFamily="2" charset="0"/>
                <a:cs typeface="Avenir-Roman"/>
              </a:rPr>
              <a:t>the </a:t>
            </a:r>
            <a:r>
              <a:rPr lang="en-US" dirty="0">
                <a:solidFill>
                  <a:srgbClr val="444444"/>
                </a:solidFill>
                <a:latin typeface="Helvetica" pitchFamily="2" charset="0"/>
                <a:cs typeface="Avenir-Roman"/>
              </a:rPr>
              <a:t>Zentox Pure Air</a:t>
            </a:r>
            <a:r>
              <a:rPr sz="1800" dirty="0">
                <a:solidFill>
                  <a:srgbClr val="444444"/>
                </a:solidFill>
                <a:latin typeface="Helvetica" pitchFamily="2" charset="0"/>
                <a:cs typeface="Avenir-Roman"/>
              </a:rPr>
              <a:t> instrument in an ED setting leads to a signiﬁcant</a:t>
            </a:r>
            <a:r>
              <a:rPr lang="en-US" sz="1800" dirty="0">
                <a:solidFill>
                  <a:srgbClr val="444444"/>
                </a:solidFill>
                <a:latin typeface="Helvetica" pitchFamily="2" charset="0"/>
                <a:cs typeface="Avenir-Roman"/>
              </a:rPr>
              <a:t> </a:t>
            </a:r>
            <a:r>
              <a:rPr sz="1800" dirty="0">
                <a:solidFill>
                  <a:srgbClr val="444444"/>
                </a:solidFill>
                <a:latin typeface="Helvetica" pitchFamily="2" charset="0"/>
                <a:cs typeface="Avenir-Roman"/>
              </a:rPr>
              <a:t>reduction of the airborne bacterial load. Applications of this</a:t>
            </a:r>
            <a:r>
              <a:rPr lang="en-US" sz="1800" dirty="0">
                <a:solidFill>
                  <a:srgbClr val="444444"/>
                </a:solidFill>
                <a:latin typeface="Helvetica" pitchFamily="2" charset="0"/>
                <a:cs typeface="Avenir-Roman"/>
              </a:rPr>
              <a:t> </a:t>
            </a:r>
            <a:r>
              <a:rPr sz="1800" dirty="0">
                <a:solidFill>
                  <a:srgbClr val="444444"/>
                </a:solidFill>
                <a:latin typeface="Helvetica" pitchFamily="2" charset="0"/>
                <a:cs typeface="Avenir-Roman"/>
              </a:rPr>
              <a:t>new technology promise to reduce the pathogen load, reduce  exposure, and provide a safe environment for patient care.”</a:t>
            </a:r>
          </a:p>
          <a:p>
            <a:pPr>
              <a:lnSpc>
                <a:spcPct val="100000"/>
              </a:lnSpc>
              <a:spcBef>
                <a:spcPts val="55"/>
              </a:spcBef>
            </a:pPr>
            <a:endParaRPr sz="1650" dirty="0">
              <a:latin typeface="Helvetica" pitchFamily="2" charset="0"/>
              <a:cs typeface="Avenir-Roman"/>
            </a:endParaRPr>
          </a:p>
          <a:p>
            <a:pPr marL="12700"/>
            <a:r>
              <a:rPr sz="2400" b="1" dirty="0">
                <a:solidFill>
                  <a:srgbClr val="9A7FBA"/>
                </a:solidFill>
                <a:latin typeface="Helvetica" pitchFamily="2" charset="0"/>
                <a:cs typeface="Avenir-Black"/>
              </a:rPr>
              <a:t>EPA</a:t>
            </a:r>
            <a:endParaRPr sz="2400" dirty="0">
              <a:solidFill>
                <a:srgbClr val="9A7FBA"/>
              </a:solidFill>
              <a:latin typeface="Helvetica" pitchFamily="2" charset="0"/>
              <a:cs typeface="Avenir-Black"/>
            </a:endParaRPr>
          </a:p>
          <a:p>
            <a:pPr marL="12700">
              <a:lnSpc>
                <a:spcPct val="100000"/>
              </a:lnSpc>
              <a:spcBef>
                <a:spcPts val="240"/>
              </a:spcBef>
            </a:pPr>
            <a:r>
              <a:rPr lang="en-US" dirty="0">
                <a:solidFill>
                  <a:srgbClr val="444444"/>
                </a:solidFill>
                <a:latin typeface="Helvetica" pitchFamily="2" charset="0"/>
                <a:cs typeface="Avenir-Roman"/>
              </a:rPr>
              <a:t>Zentox Pure Air</a:t>
            </a:r>
            <a:r>
              <a:rPr sz="1800" dirty="0">
                <a:solidFill>
                  <a:srgbClr val="444444"/>
                </a:solidFill>
                <a:latin typeface="Helvetica" pitchFamily="2" charset="0"/>
                <a:cs typeface="Avenir-Roman"/>
              </a:rPr>
              <a:t> air purifiers are EPA antimicrobial devices.</a:t>
            </a:r>
          </a:p>
        </p:txBody>
      </p:sp>
      <p:sp>
        <p:nvSpPr>
          <p:cNvPr id="4" name="object 5">
            <a:extLst>
              <a:ext uri="{FF2B5EF4-FFF2-40B4-BE49-F238E27FC236}">
                <a16:creationId xmlns:a16="http://schemas.microsoft.com/office/drawing/2014/main" id="{3776047E-FECE-FD40-AF5A-33B5DC029DD6}"/>
              </a:ext>
            </a:extLst>
          </p:cNvPr>
          <p:cNvSpPr/>
          <p:nvPr/>
        </p:nvSpPr>
        <p:spPr>
          <a:xfrm>
            <a:off x="9342196" y="4966500"/>
            <a:ext cx="2983115" cy="307352"/>
          </a:xfrm>
          <a:prstGeom prst="rect">
            <a:avLst/>
          </a:prstGeom>
          <a:blipFill>
            <a:blip r:embed="rId3" cstate="print"/>
            <a:stretch>
              <a:fillRect/>
            </a:stretch>
          </a:blipFill>
        </p:spPr>
        <p:txBody>
          <a:bodyPr wrap="square" lIns="0" tIns="0" rIns="0" bIns="0" rtlCol="0"/>
          <a:lstStyle/>
          <a:p>
            <a:endParaRPr/>
          </a:p>
        </p:txBody>
      </p:sp>
      <p:sp>
        <p:nvSpPr>
          <p:cNvPr id="5" name="object 6">
            <a:extLst>
              <a:ext uri="{FF2B5EF4-FFF2-40B4-BE49-F238E27FC236}">
                <a16:creationId xmlns:a16="http://schemas.microsoft.com/office/drawing/2014/main" id="{5A297781-BD56-D840-9F7C-5C12C58A06D2}"/>
              </a:ext>
            </a:extLst>
          </p:cNvPr>
          <p:cNvSpPr/>
          <p:nvPr/>
        </p:nvSpPr>
        <p:spPr>
          <a:xfrm>
            <a:off x="8999296" y="4774362"/>
            <a:ext cx="138531" cy="91527"/>
          </a:xfrm>
          <a:prstGeom prst="rect">
            <a:avLst/>
          </a:prstGeom>
          <a:blipFill>
            <a:blip r:embed="rId4" cstate="print"/>
            <a:stretch>
              <a:fillRect/>
            </a:stretch>
          </a:blipFill>
        </p:spPr>
        <p:txBody>
          <a:bodyPr wrap="square" lIns="0" tIns="0" rIns="0" bIns="0" rtlCol="0"/>
          <a:lstStyle/>
          <a:p>
            <a:endParaRPr/>
          </a:p>
        </p:txBody>
      </p:sp>
      <p:sp>
        <p:nvSpPr>
          <p:cNvPr id="6" name="object 7">
            <a:extLst>
              <a:ext uri="{FF2B5EF4-FFF2-40B4-BE49-F238E27FC236}">
                <a16:creationId xmlns:a16="http://schemas.microsoft.com/office/drawing/2014/main" id="{1C3DEC14-5AA1-354C-B2E7-4B707B0B5376}"/>
              </a:ext>
            </a:extLst>
          </p:cNvPr>
          <p:cNvSpPr/>
          <p:nvPr/>
        </p:nvSpPr>
        <p:spPr>
          <a:xfrm>
            <a:off x="8655012" y="4625340"/>
            <a:ext cx="124091" cy="89369"/>
          </a:xfrm>
          <a:prstGeom prst="rect">
            <a:avLst/>
          </a:prstGeom>
          <a:blipFill>
            <a:blip r:embed="rId5" cstate="print"/>
            <a:stretch>
              <a:fillRect/>
            </a:stretch>
          </a:blipFill>
        </p:spPr>
        <p:txBody>
          <a:bodyPr wrap="square" lIns="0" tIns="0" rIns="0" bIns="0" rtlCol="0"/>
          <a:lstStyle/>
          <a:p>
            <a:endParaRPr/>
          </a:p>
        </p:txBody>
      </p:sp>
      <p:sp>
        <p:nvSpPr>
          <p:cNvPr id="7" name="object 8">
            <a:extLst>
              <a:ext uri="{FF2B5EF4-FFF2-40B4-BE49-F238E27FC236}">
                <a16:creationId xmlns:a16="http://schemas.microsoft.com/office/drawing/2014/main" id="{668EA1E6-AC16-7649-B4B3-45A142BD4A7E}"/>
              </a:ext>
            </a:extLst>
          </p:cNvPr>
          <p:cNvSpPr/>
          <p:nvPr/>
        </p:nvSpPr>
        <p:spPr>
          <a:xfrm>
            <a:off x="8750236" y="4776648"/>
            <a:ext cx="124129" cy="89325"/>
          </a:xfrm>
          <a:prstGeom prst="rect">
            <a:avLst/>
          </a:prstGeom>
          <a:blipFill>
            <a:blip r:embed="rId6" cstate="print"/>
            <a:stretch>
              <a:fillRect/>
            </a:stretch>
          </a:blipFill>
        </p:spPr>
        <p:txBody>
          <a:bodyPr wrap="square" lIns="0" tIns="0" rIns="0" bIns="0" rtlCol="0"/>
          <a:lstStyle/>
          <a:p>
            <a:endParaRPr/>
          </a:p>
        </p:txBody>
      </p:sp>
      <p:sp>
        <p:nvSpPr>
          <p:cNvPr id="8" name="object 9">
            <a:extLst>
              <a:ext uri="{FF2B5EF4-FFF2-40B4-BE49-F238E27FC236}">
                <a16:creationId xmlns:a16="http://schemas.microsoft.com/office/drawing/2014/main" id="{C17FCFC0-AD2E-8648-9756-EAE5E63E97F2}"/>
              </a:ext>
            </a:extLst>
          </p:cNvPr>
          <p:cNvSpPr/>
          <p:nvPr/>
        </p:nvSpPr>
        <p:spPr>
          <a:xfrm>
            <a:off x="8439112" y="4572000"/>
            <a:ext cx="400050" cy="347980"/>
          </a:xfrm>
          <a:custGeom>
            <a:avLst/>
            <a:gdLst/>
            <a:ahLst/>
            <a:cxnLst/>
            <a:rect l="l" t="t" r="r" b="b"/>
            <a:pathLst>
              <a:path w="400050" h="347979">
                <a:moveTo>
                  <a:pt x="144682" y="22974"/>
                </a:moveTo>
                <a:lnTo>
                  <a:pt x="33896" y="22974"/>
                </a:lnTo>
                <a:lnTo>
                  <a:pt x="52649" y="25734"/>
                </a:lnTo>
                <a:lnTo>
                  <a:pt x="73564" y="35091"/>
                </a:lnTo>
                <a:lnTo>
                  <a:pt x="114757" y="80060"/>
                </a:lnTo>
                <a:lnTo>
                  <a:pt x="143532" y="131595"/>
                </a:lnTo>
                <a:lnTo>
                  <a:pt x="172478" y="184759"/>
                </a:lnTo>
                <a:lnTo>
                  <a:pt x="189275" y="217127"/>
                </a:lnTo>
                <a:lnTo>
                  <a:pt x="205182" y="247481"/>
                </a:lnTo>
                <a:lnTo>
                  <a:pt x="230085" y="293573"/>
                </a:lnTo>
                <a:lnTo>
                  <a:pt x="271132" y="335600"/>
                </a:lnTo>
                <a:lnTo>
                  <a:pt x="318617" y="347471"/>
                </a:lnTo>
                <a:lnTo>
                  <a:pt x="325294" y="347269"/>
                </a:lnTo>
                <a:lnTo>
                  <a:pt x="366074" y="336964"/>
                </a:lnTo>
                <a:lnTo>
                  <a:pt x="386202" y="325145"/>
                </a:lnTo>
                <a:lnTo>
                  <a:pt x="364083" y="325145"/>
                </a:lnTo>
                <a:lnTo>
                  <a:pt x="346882" y="322641"/>
                </a:lnTo>
                <a:lnTo>
                  <a:pt x="307137" y="296106"/>
                </a:lnTo>
                <a:lnTo>
                  <a:pt x="272125" y="244622"/>
                </a:lnTo>
                <a:lnTo>
                  <a:pt x="241531" y="188226"/>
                </a:lnTo>
                <a:lnTo>
                  <a:pt x="198210" y="105263"/>
                </a:lnTo>
                <a:lnTo>
                  <a:pt x="181278" y="73263"/>
                </a:lnTo>
                <a:lnTo>
                  <a:pt x="169392" y="51828"/>
                </a:lnTo>
                <a:lnTo>
                  <a:pt x="150206" y="27099"/>
                </a:lnTo>
                <a:lnTo>
                  <a:pt x="144682" y="22974"/>
                </a:lnTo>
                <a:close/>
              </a:path>
              <a:path w="400050" h="347979">
                <a:moveTo>
                  <a:pt x="399707" y="313689"/>
                </a:moveTo>
                <a:lnTo>
                  <a:pt x="368312" y="325145"/>
                </a:lnTo>
                <a:lnTo>
                  <a:pt x="386202" y="325145"/>
                </a:lnTo>
                <a:lnTo>
                  <a:pt x="390677" y="321919"/>
                </a:lnTo>
                <a:lnTo>
                  <a:pt x="395431" y="317965"/>
                </a:lnTo>
                <a:lnTo>
                  <a:pt x="399707" y="313689"/>
                </a:lnTo>
                <a:close/>
              </a:path>
              <a:path w="400050" h="347979">
                <a:moveTo>
                  <a:pt x="83362" y="0"/>
                </a:moveTo>
                <a:lnTo>
                  <a:pt x="44162" y="6571"/>
                </a:lnTo>
                <a:lnTo>
                  <a:pt x="9029" y="25882"/>
                </a:lnTo>
                <a:lnTo>
                  <a:pt x="0" y="34112"/>
                </a:lnTo>
                <a:lnTo>
                  <a:pt x="5514" y="29838"/>
                </a:lnTo>
                <a:lnTo>
                  <a:pt x="9829" y="27354"/>
                </a:lnTo>
                <a:lnTo>
                  <a:pt x="15173" y="25705"/>
                </a:lnTo>
                <a:lnTo>
                  <a:pt x="26822" y="23317"/>
                </a:lnTo>
                <a:lnTo>
                  <a:pt x="30225" y="22974"/>
                </a:lnTo>
                <a:lnTo>
                  <a:pt x="144682" y="22974"/>
                </a:lnTo>
                <a:lnTo>
                  <a:pt x="128825" y="11131"/>
                </a:lnTo>
                <a:lnTo>
                  <a:pt x="106220" y="2554"/>
                </a:lnTo>
                <a:lnTo>
                  <a:pt x="83362" y="0"/>
                </a:lnTo>
                <a:close/>
              </a:path>
            </a:pathLst>
          </a:custGeom>
          <a:solidFill>
            <a:srgbClr val="010202"/>
          </a:solidFill>
        </p:spPr>
        <p:txBody>
          <a:bodyPr wrap="square" lIns="0" tIns="0" rIns="0" bIns="0" rtlCol="0"/>
          <a:lstStyle/>
          <a:p>
            <a:endParaRPr/>
          </a:p>
        </p:txBody>
      </p:sp>
      <p:sp>
        <p:nvSpPr>
          <p:cNvPr id="9" name="object 10">
            <a:extLst>
              <a:ext uri="{FF2B5EF4-FFF2-40B4-BE49-F238E27FC236}">
                <a16:creationId xmlns:a16="http://schemas.microsoft.com/office/drawing/2014/main" id="{06ED5647-AF51-2C44-8BBA-72D4D4A3CBC5}"/>
              </a:ext>
            </a:extLst>
          </p:cNvPr>
          <p:cNvSpPr/>
          <p:nvPr/>
        </p:nvSpPr>
        <p:spPr>
          <a:xfrm>
            <a:off x="8905341" y="4625366"/>
            <a:ext cx="124015" cy="89331"/>
          </a:xfrm>
          <a:prstGeom prst="rect">
            <a:avLst/>
          </a:prstGeom>
          <a:blipFill>
            <a:blip r:embed="rId7" cstate="print"/>
            <a:stretch>
              <a:fillRect/>
            </a:stretch>
          </a:blipFill>
        </p:spPr>
        <p:txBody>
          <a:bodyPr wrap="square" lIns="0" tIns="0" rIns="0" bIns="0" rtlCol="0"/>
          <a:lstStyle/>
          <a:p>
            <a:endParaRPr/>
          </a:p>
        </p:txBody>
      </p:sp>
      <p:sp>
        <p:nvSpPr>
          <p:cNvPr id="10" name="object 11">
            <a:extLst>
              <a:ext uri="{FF2B5EF4-FFF2-40B4-BE49-F238E27FC236}">
                <a16:creationId xmlns:a16="http://schemas.microsoft.com/office/drawing/2014/main" id="{5494ACFC-293C-F245-96D6-68084304E3FC}"/>
              </a:ext>
            </a:extLst>
          </p:cNvPr>
          <p:cNvSpPr/>
          <p:nvPr/>
        </p:nvSpPr>
        <p:spPr>
          <a:xfrm>
            <a:off x="8689428" y="4572000"/>
            <a:ext cx="400050" cy="347980"/>
          </a:xfrm>
          <a:custGeom>
            <a:avLst/>
            <a:gdLst/>
            <a:ahLst/>
            <a:cxnLst/>
            <a:rect l="l" t="t" r="r" b="b"/>
            <a:pathLst>
              <a:path w="400050" h="347979">
                <a:moveTo>
                  <a:pt x="144682" y="22974"/>
                </a:moveTo>
                <a:lnTo>
                  <a:pt x="33820" y="22974"/>
                </a:lnTo>
                <a:lnTo>
                  <a:pt x="52592" y="25734"/>
                </a:lnTo>
                <a:lnTo>
                  <a:pt x="73507" y="35091"/>
                </a:lnTo>
                <a:lnTo>
                  <a:pt x="114757" y="80060"/>
                </a:lnTo>
                <a:lnTo>
                  <a:pt x="143532" y="131595"/>
                </a:lnTo>
                <a:lnTo>
                  <a:pt x="172478" y="184759"/>
                </a:lnTo>
                <a:lnTo>
                  <a:pt x="189259" y="217127"/>
                </a:lnTo>
                <a:lnTo>
                  <a:pt x="205139" y="247481"/>
                </a:lnTo>
                <a:lnTo>
                  <a:pt x="230085" y="293573"/>
                </a:lnTo>
                <a:lnTo>
                  <a:pt x="271132" y="335600"/>
                </a:lnTo>
                <a:lnTo>
                  <a:pt x="318617" y="347471"/>
                </a:lnTo>
                <a:lnTo>
                  <a:pt x="325288" y="347269"/>
                </a:lnTo>
                <a:lnTo>
                  <a:pt x="366031" y="336964"/>
                </a:lnTo>
                <a:lnTo>
                  <a:pt x="386202" y="325145"/>
                </a:lnTo>
                <a:lnTo>
                  <a:pt x="364083" y="325145"/>
                </a:lnTo>
                <a:lnTo>
                  <a:pt x="346882" y="322641"/>
                </a:lnTo>
                <a:lnTo>
                  <a:pt x="307137" y="296106"/>
                </a:lnTo>
                <a:lnTo>
                  <a:pt x="272125" y="244622"/>
                </a:lnTo>
                <a:lnTo>
                  <a:pt x="241531" y="188226"/>
                </a:lnTo>
                <a:lnTo>
                  <a:pt x="198210" y="105263"/>
                </a:lnTo>
                <a:lnTo>
                  <a:pt x="181278" y="73263"/>
                </a:lnTo>
                <a:lnTo>
                  <a:pt x="169392" y="51828"/>
                </a:lnTo>
                <a:lnTo>
                  <a:pt x="150206" y="27099"/>
                </a:lnTo>
                <a:lnTo>
                  <a:pt x="144682" y="22974"/>
                </a:lnTo>
                <a:close/>
              </a:path>
              <a:path w="400050" h="347979">
                <a:moveTo>
                  <a:pt x="399592" y="313689"/>
                </a:moveTo>
                <a:lnTo>
                  <a:pt x="368312" y="325145"/>
                </a:lnTo>
                <a:lnTo>
                  <a:pt x="386202" y="325145"/>
                </a:lnTo>
                <a:lnTo>
                  <a:pt x="390677" y="321919"/>
                </a:lnTo>
                <a:lnTo>
                  <a:pt x="395429" y="317965"/>
                </a:lnTo>
                <a:lnTo>
                  <a:pt x="399592" y="313689"/>
                </a:lnTo>
                <a:close/>
              </a:path>
              <a:path w="400050" h="347979">
                <a:moveTo>
                  <a:pt x="83362" y="0"/>
                </a:moveTo>
                <a:lnTo>
                  <a:pt x="44162" y="6571"/>
                </a:lnTo>
                <a:lnTo>
                  <a:pt x="8915" y="25882"/>
                </a:lnTo>
                <a:lnTo>
                  <a:pt x="0" y="34112"/>
                </a:lnTo>
                <a:lnTo>
                  <a:pt x="5513" y="29838"/>
                </a:lnTo>
                <a:lnTo>
                  <a:pt x="9815" y="27354"/>
                </a:lnTo>
                <a:lnTo>
                  <a:pt x="15125" y="25705"/>
                </a:lnTo>
                <a:lnTo>
                  <a:pt x="26720" y="23317"/>
                </a:lnTo>
                <a:lnTo>
                  <a:pt x="30137" y="22974"/>
                </a:lnTo>
                <a:lnTo>
                  <a:pt x="144682" y="22974"/>
                </a:lnTo>
                <a:lnTo>
                  <a:pt x="128825" y="11131"/>
                </a:lnTo>
                <a:lnTo>
                  <a:pt x="106220" y="2554"/>
                </a:lnTo>
                <a:lnTo>
                  <a:pt x="83362" y="0"/>
                </a:lnTo>
                <a:close/>
              </a:path>
            </a:pathLst>
          </a:custGeom>
          <a:solidFill>
            <a:srgbClr val="010202"/>
          </a:solidFill>
        </p:spPr>
        <p:txBody>
          <a:bodyPr wrap="square" lIns="0" tIns="0" rIns="0" bIns="0" rtlCol="0"/>
          <a:lstStyle/>
          <a:p>
            <a:endParaRPr/>
          </a:p>
        </p:txBody>
      </p:sp>
      <p:sp>
        <p:nvSpPr>
          <p:cNvPr id="11" name="object 12">
            <a:extLst>
              <a:ext uri="{FF2B5EF4-FFF2-40B4-BE49-F238E27FC236}">
                <a16:creationId xmlns:a16="http://schemas.microsoft.com/office/drawing/2014/main" id="{F837CDC1-9ACD-0345-9C33-569A869E347F}"/>
              </a:ext>
            </a:extLst>
          </p:cNvPr>
          <p:cNvSpPr/>
          <p:nvPr/>
        </p:nvSpPr>
        <p:spPr>
          <a:xfrm>
            <a:off x="8938717" y="4572000"/>
            <a:ext cx="334010" cy="225425"/>
          </a:xfrm>
          <a:custGeom>
            <a:avLst/>
            <a:gdLst/>
            <a:ahLst/>
            <a:cxnLst/>
            <a:rect l="l" t="t" r="r" b="b"/>
            <a:pathLst>
              <a:path w="334009" h="225425">
                <a:moveTo>
                  <a:pt x="144682" y="22974"/>
                </a:moveTo>
                <a:lnTo>
                  <a:pt x="33820" y="22974"/>
                </a:lnTo>
                <a:lnTo>
                  <a:pt x="52617" y="25734"/>
                </a:lnTo>
                <a:lnTo>
                  <a:pt x="73555" y="35091"/>
                </a:lnTo>
                <a:lnTo>
                  <a:pt x="114757" y="80060"/>
                </a:lnTo>
                <a:lnTo>
                  <a:pt x="138560" y="122394"/>
                </a:lnTo>
                <a:lnTo>
                  <a:pt x="163563" y="168071"/>
                </a:lnTo>
                <a:lnTo>
                  <a:pt x="182465" y="195046"/>
                </a:lnTo>
                <a:lnTo>
                  <a:pt x="204520" y="212563"/>
                </a:lnTo>
                <a:lnTo>
                  <a:pt x="228299" y="222035"/>
                </a:lnTo>
                <a:lnTo>
                  <a:pt x="252374" y="224878"/>
                </a:lnTo>
                <a:lnTo>
                  <a:pt x="259141" y="224669"/>
                </a:lnTo>
                <a:lnTo>
                  <a:pt x="300023" y="214320"/>
                </a:lnTo>
                <a:lnTo>
                  <a:pt x="319943" y="202641"/>
                </a:lnTo>
                <a:lnTo>
                  <a:pt x="295833" y="202641"/>
                </a:lnTo>
                <a:lnTo>
                  <a:pt x="278431" y="200388"/>
                </a:lnTo>
                <a:lnTo>
                  <a:pt x="259378" y="192181"/>
                </a:lnTo>
                <a:lnTo>
                  <a:pt x="239858" y="175846"/>
                </a:lnTo>
                <a:lnTo>
                  <a:pt x="221056" y="149212"/>
                </a:lnTo>
                <a:lnTo>
                  <a:pt x="196074" y="101142"/>
                </a:lnTo>
                <a:lnTo>
                  <a:pt x="182365" y="74974"/>
                </a:lnTo>
                <a:lnTo>
                  <a:pt x="175086" y="61579"/>
                </a:lnTo>
                <a:lnTo>
                  <a:pt x="169392" y="51828"/>
                </a:lnTo>
                <a:lnTo>
                  <a:pt x="150206" y="27099"/>
                </a:lnTo>
                <a:lnTo>
                  <a:pt x="144682" y="22974"/>
                </a:lnTo>
                <a:close/>
              </a:path>
              <a:path w="334009" h="225425">
                <a:moveTo>
                  <a:pt x="333641" y="191046"/>
                </a:moveTo>
                <a:lnTo>
                  <a:pt x="301002" y="202641"/>
                </a:lnTo>
                <a:lnTo>
                  <a:pt x="319943" y="202641"/>
                </a:lnTo>
                <a:lnTo>
                  <a:pt x="324611" y="199275"/>
                </a:lnTo>
                <a:lnTo>
                  <a:pt x="329367" y="195319"/>
                </a:lnTo>
                <a:lnTo>
                  <a:pt x="333641" y="191046"/>
                </a:lnTo>
                <a:close/>
              </a:path>
              <a:path w="334009" h="225425">
                <a:moveTo>
                  <a:pt x="83362" y="0"/>
                </a:moveTo>
                <a:lnTo>
                  <a:pt x="44162" y="6571"/>
                </a:lnTo>
                <a:lnTo>
                  <a:pt x="9029" y="25882"/>
                </a:lnTo>
                <a:lnTo>
                  <a:pt x="0" y="34112"/>
                </a:lnTo>
                <a:lnTo>
                  <a:pt x="5513" y="29838"/>
                </a:lnTo>
                <a:lnTo>
                  <a:pt x="9815" y="27354"/>
                </a:lnTo>
                <a:lnTo>
                  <a:pt x="15125" y="25705"/>
                </a:lnTo>
                <a:lnTo>
                  <a:pt x="26720" y="23317"/>
                </a:lnTo>
                <a:lnTo>
                  <a:pt x="30137" y="22974"/>
                </a:lnTo>
                <a:lnTo>
                  <a:pt x="144682" y="22974"/>
                </a:lnTo>
                <a:lnTo>
                  <a:pt x="128825" y="11131"/>
                </a:lnTo>
                <a:lnTo>
                  <a:pt x="106220" y="2554"/>
                </a:lnTo>
                <a:lnTo>
                  <a:pt x="83362" y="0"/>
                </a:lnTo>
                <a:close/>
              </a:path>
            </a:pathLst>
          </a:custGeom>
          <a:solidFill>
            <a:srgbClr val="010202"/>
          </a:solidFill>
        </p:spPr>
        <p:txBody>
          <a:bodyPr wrap="square" lIns="0" tIns="0" rIns="0" bIns="0" rtlCol="0"/>
          <a:lstStyle/>
          <a:p>
            <a:endParaRPr/>
          </a:p>
        </p:txBody>
      </p:sp>
      <p:sp>
        <p:nvSpPr>
          <p:cNvPr id="12" name="object 13">
            <a:extLst>
              <a:ext uri="{FF2B5EF4-FFF2-40B4-BE49-F238E27FC236}">
                <a16:creationId xmlns:a16="http://schemas.microsoft.com/office/drawing/2014/main" id="{E230AE9E-158C-6743-8BF0-F707CD84D0F5}"/>
              </a:ext>
            </a:extLst>
          </p:cNvPr>
          <p:cNvSpPr/>
          <p:nvPr/>
        </p:nvSpPr>
        <p:spPr>
          <a:xfrm>
            <a:off x="9344253" y="4625772"/>
            <a:ext cx="332740" cy="240029"/>
          </a:xfrm>
          <a:custGeom>
            <a:avLst/>
            <a:gdLst/>
            <a:ahLst/>
            <a:cxnLst/>
            <a:rect l="l" t="t" r="r" b="b"/>
            <a:pathLst>
              <a:path w="332740" h="240029">
                <a:moveTo>
                  <a:pt x="46748" y="0"/>
                </a:moveTo>
                <a:lnTo>
                  <a:pt x="0" y="0"/>
                </a:lnTo>
                <a:lnTo>
                  <a:pt x="70751" y="239801"/>
                </a:lnTo>
                <a:lnTo>
                  <a:pt x="110070" y="239801"/>
                </a:lnTo>
                <a:lnTo>
                  <a:pt x="130489" y="172707"/>
                </a:lnTo>
                <a:lnTo>
                  <a:pt x="91782" y="172707"/>
                </a:lnTo>
                <a:lnTo>
                  <a:pt x="46748" y="0"/>
                </a:lnTo>
                <a:close/>
              </a:path>
              <a:path w="332740" h="240029">
                <a:moveTo>
                  <a:pt x="205761" y="57264"/>
                </a:moveTo>
                <a:lnTo>
                  <a:pt x="166306" y="57264"/>
                </a:lnTo>
                <a:lnTo>
                  <a:pt x="221742" y="239801"/>
                </a:lnTo>
                <a:lnTo>
                  <a:pt x="262432" y="239801"/>
                </a:lnTo>
                <a:lnTo>
                  <a:pt x="281940" y="172707"/>
                </a:lnTo>
                <a:lnTo>
                  <a:pt x="241058" y="172707"/>
                </a:lnTo>
                <a:lnTo>
                  <a:pt x="205761" y="57264"/>
                </a:lnTo>
                <a:close/>
              </a:path>
              <a:path w="332740" h="240029">
                <a:moveTo>
                  <a:pt x="188252" y="0"/>
                </a:moveTo>
                <a:lnTo>
                  <a:pt x="146304" y="0"/>
                </a:lnTo>
                <a:lnTo>
                  <a:pt x="92468" y="172707"/>
                </a:lnTo>
                <a:lnTo>
                  <a:pt x="130489" y="172707"/>
                </a:lnTo>
                <a:lnTo>
                  <a:pt x="165620" y="57264"/>
                </a:lnTo>
                <a:lnTo>
                  <a:pt x="205761" y="57264"/>
                </a:lnTo>
                <a:lnTo>
                  <a:pt x="188252" y="0"/>
                </a:lnTo>
                <a:close/>
              </a:path>
              <a:path w="332740" h="240029">
                <a:moveTo>
                  <a:pt x="332155" y="0"/>
                </a:moveTo>
                <a:lnTo>
                  <a:pt x="288836" y="0"/>
                </a:lnTo>
                <a:lnTo>
                  <a:pt x="241744" y="172707"/>
                </a:lnTo>
                <a:lnTo>
                  <a:pt x="281940" y="172707"/>
                </a:lnTo>
                <a:lnTo>
                  <a:pt x="332155" y="0"/>
                </a:lnTo>
                <a:close/>
              </a:path>
            </a:pathLst>
          </a:custGeom>
          <a:solidFill>
            <a:srgbClr val="010202"/>
          </a:solidFill>
        </p:spPr>
        <p:txBody>
          <a:bodyPr wrap="square" lIns="0" tIns="0" rIns="0" bIns="0" rtlCol="0"/>
          <a:lstStyle/>
          <a:p>
            <a:endParaRPr/>
          </a:p>
        </p:txBody>
      </p:sp>
      <p:sp>
        <p:nvSpPr>
          <p:cNvPr id="13" name="object 14">
            <a:extLst>
              <a:ext uri="{FF2B5EF4-FFF2-40B4-BE49-F238E27FC236}">
                <a16:creationId xmlns:a16="http://schemas.microsoft.com/office/drawing/2014/main" id="{41D25B2D-275F-E644-BD04-F345D330B919}"/>
              </a:ext>
            </a:extLst>
          </p:cNvPr>
          <p:cNvSpPr/>
          <p:nvPr/>
        </p:nvSpPr>
        <p:spPr>
          <a:xfrm>
            <a:off x="9667837" y="4698695"/>
            <a:ext cx="149047" cy="170649"/>
          </a:xfrm>
          <a:prstGeom prst="rect">
            <a:avLst/>
          </a:prstGeom>
          <a:blipFill>
            <a:blip r:embed="rId8" cstate="print"/>
            <a:stretch>
              <a:fillRect/>
            </a:stretch>
          </a:blipFill>
        </p:spPr>
        <p:txBody>
          <a:bodyPr wrap="square" lIns="0" tIns="0" rIns="0" bIns="0" rtlCol="0"/>
          <a:lstStyle/>
          <a:p>
            <a:endParaRPr/>
          </a:p>
        </p:txBody>
      </p:sp>
      <p:sp>
        <p:nvSpPr>
          <p:cNvPr id="14" name="object 15">
            <a:extLst>
              <a:ext uri="{FF2B5EF4-FFF2-40B4-BE49-F238E27FC236}">
                <a16:creationId xmlns:a16="http://schemas.microsoft.com/office/drawing/2014/main" id="{DFD4504B-5C2D-BE4B-B75B-8FC0B55A9CF9}"/>
              </a:ext>
            </a:extLst>
          </p:cNvPr>
          <p:cNvSpPr/>
          <p:nvPr/>
        </p:nvSpPr>
        <p:spPr>
          <a:xfrm>
            <a:off x="9857460" y="4609313"/>
            <a:ext cx="160020" cy="256540"/>
          </a:xfrm>
          <a:custGeom>
            <a:avLst/>
            <a:gdLst/>
            <a:ahLst/>
            <a:cxnLst/>
            <a:rect l="l" t="t" r="r" b="b"/>
            <a:pathLst>
              <a:path w="160020" h="256539">
                <a:moveTo>
                  <a:pt x="40690" y="0"/>
                </a:moveTo>
                <a:lnTo>
                  <a:pt x="0" y="0"/>
                </a:lnTo>
                <a:lnTo>
                  <a:pt x="0" y="256032"/>
                </a:lnTo>
                <a:lnTo>
                  <a:pt x="40690" y="256032"/>
                </a:lnTo>
                <a:lnTo>
                  <a:pt x="40690" y="173050"/>
                </a:lnTo>
                <a:lnTo>
                  <a:pt x="90594" y="173050"/>
                </a:lnTo>
                <a:lnTo>
                  <a:pt x="85725" y="167220"/>
                </a:lnTo>
                <a:lnTo>
                  <a:pt x="91778" y="160820"/>
                </a:lnTo>
                <a:lnTo>
                  <a:pt x="40690" y="160820"/>
                </a:lnTo>
                <a:lnTo>
                  <a:pt x="40690" y="0"/>
                </a:lnTo>
                <a:close/>
              </a:path>
              <a:path w="160020" h="256539">
                <a:moveTo>
                  <a:pt x="90594" y="173050"/>
                </a:moveTo>
                <a:lnTo>
                  <a:pt x="41376" y="173050"/>
                </a:lnTo>
                <a:lnTo>
                  <a:pt x="105956" y="256032"/>
                </a:lnTo>
                <a:lnTo>
                  <a:pt x="159905" y="256032"/>
                </a:lnTo>
                <a:lnTo>
                  <a:pt x="90594" y="173050"/>
                </a:lnTo>
                <a:close/>
              </a:path>
              <a:path w="160020" h="256539">
                <a:moveTo>
                  <a:pt x="155448" y="93497"/>
                </a:moveTo>
                <a:lnTo>
                  <a:pt x="103327" y="93497"/>
                </a:lnTo>
                <a:lnTo>
                  <a:pt x="40690" y="160820"/>
                </a:lnTo>
                <a:lnTo>
                  <a:pt x="91778" y="160820"/>
                </a:lnTo>
                <a:lnTo>
                  <a:pt x="155448" y="93497"/>
                </a:lnTo>
                <a:close/>
              </a:path>
            </a:pathLst>
          </a:custGeom>
          <a:solidFill>
            <a:srgbClr val="010202"/>
          </a:solidFill>
        </p:spPr>
        <p:txBody>
          <a:bodyPr wrap="square" lIns="0" tIns="0" rIns="0" bIns="0" rtlCol="0"/>
          <a:lstStyle/>
          <a:p>
            <a:endParaRPr/>
          </a:p>
        </p:txBody>
      </p:sp>
      <p:sp>
        <p:nvSpPr>
          <p:cNvPr id="15" name="object 16">
            <a:extLst>
              <a:ext uri="{FF2B5EF4-FFF2-40B4-BE49-F238E27FC236}">
                <a16:creationId xmlns:a16="http://schemas.microsoft.com/office/drawing/2014/main" id="{BE146B8D-33DE-C74B-A6AA-4D8E3E253D2A}"/>
              </a:ext>
            </a:extLst>
          </p:cNvPr>
          <p:cNvSpPr/>
          <p:nvPr/>
        </p:nvSpPr>
        <p:spPr>
          <a:xfrm>
            <a:off x="10015537" y="4698695"/>
            <a:ext cx="164592" cy="170649"/>
          </a:xfrm>
          <a:prstGeom prst="rect">
            <a:avLst/>
          </a:prstGeom>
          <a:blipFill>
            <a:blip r:embed="rId9" cstate="print"/>
            <a:stretch>
              <a:fillRect/>
            </a:stretch>
          </a:blipFill>
        </p:spPr>
        <p:txBody>
          <a:bodyPr wrap="square" lIns="0" tIns="0" rIns="0" bIns="0" rtlCol="0"/>
          <a:lstStyle/>
          <a:p>
            <a:endParaRPr/>
          </a:p>
        </p:txBody>
      </p:sp>
      <p:sp>
        <p:nvSpPr>
          <p:cNvPr id="16" name="object 17">
            <a:extLst>
              <a:ext uri="{FF2B5EF4-FFF2-40B4-BE49-F238E27FC236}">
                <a16:creationId xmlns:a16="http://schemas.microsoft.com/office/drawing/2014/main" id="{16D9F531-1E51-7B4E-A031-749E4F7D8044}"/>
              </a:ext>
            </a:extLst>
          </p:cNvPr>
          <p:cNvSpPr/>
          <p:nvPr/>
        </p:nvSpPr>
        <p:spPr>
          <a:xfrm>
            <a:off x="10309402" y="4625544"/>
            <a:ext cx="346786" cy="243801"/>
          </a:xfrm>
          <a:prstGeom prst="rect">
            <a:avLst/>
          </a:prstGeom>
          <a:blipFill>
            <a:blip r:embed="rId10" cstate="print"/>
            <a:stretch>
              <a:fillRect/>
            </a:stretch>
          </a:blipFill>
        </p:spPr>
        <p:txBody>
          <a:bodyPr wrap="square" lIns="0" tIns="0" rIns="0" bIns="0" rtlCol="0"/>
          <a:lstStyle/>
          <a:p>
            <a:endParaRPr/>
          </a:p>
        </p:txBody>
      </p:sp>
      <p:sp>
        <p:nvSpPr>
          <p:cNvPr id="17" name="object 18">
            <a:extLst>
              <a:ext uri="{FF2B5EF4-FFF2-40B4-BE49-F238E27FC236}">
                <a16:creationId xmlns:a16="http://schemas.microsoft.com/office/drawing/2014/main" id="{2927BDB5-7947-CE40-9DA6-A402E7AB4D81}"/>
              </a:ext>
            </a:extLst>
          </p:cNvPr>
          <p:cNvSpPr/>
          <p:nvPr/>
        </p:nvSpPr>
        <p:spPr>
          <a:xfrm>
            <a:off x="10683964" y="4698695"/>
            <a:ext cx="285864" cy="170649"/>
          </a:xfrm>
          <a:prstGeom prst="rect">
            <a:avLst/>
          </a:prstGeom>
          <a:blipFill>
            <a:blip r:embed="rId11" cstate="print"/>
            <a:stretch>
              <a:fillRect/>
            </a:stretch>
          </a:blipFill>
        </p:spPr>
        <p:txBody>
          <a:bodyPr wrap="square" lIns="0" tIns="0" rIns="0" bIns="0" rtlCol="0"/>
          <a:lstStyle/>
          <a:p>
            <a:endParaRPr/>
          </a:p>
        </p:txBody>
      </p:sp>
      <p:sp>
        <p:nvSpPr>
          <p:cNvPr id="18" name="object 19">
            <a:extLst>
              <a:ext uri="{FF2B5EF4-FFF2-40B4-BE49-F238E27FC236}">
                <a16:creationId xmlns:a16="http://schemas.microsoft.com/office/drawing/2014/main" id="{D3A51EE2-1953-C440-B99F-E0A4E55DBA4E}"/>
              </a:ext>
            </a:extLst>
          </p:cNvPr>
          <p:cNvSpPr/>
          <p:nvPr/>
        </p:nvSpPr>
        <p:spPr>
          <a:xfrm>
            <a:off x="10990173" y="4655718"/>
            <a:ext cx="266433" cy="213626"/>
          </a:xfrm>
          <a:prstGeom prst="rect">
            <a:avLst/>
          </a:prstGeom>
          <a:blipFill>
            <a:blip r:embed="rId12" cstate="print"/>
            <a:stretch>
              <a:fillRect/>
            </a:stretch>
          </a:blipFill>
        </p:spPr>
        <p:txBody>
          <a:bodyPr wrap="square" lIns="0" tIns="0" rIns="0" bIns="0" rtlCol="0"/>
          <a:lstStyle/>
          <a:p>
            <a:endParaRPr/>
          </a:p>
        </p:txBody>
      </p:sp>
      <p:sp>
        <p:nvSpPr>
          <p:cNvPr id="19" name="object 20">
            <a:extLst>
              <a:ext uri="{FF2B5EF4-FFF2-40B4-BE49-F238E27FC236}">
                <a16:creationId xmlns:a16="http://schemas.microsoft.com/office/drawing/2014/main" id="{6630FF74-FBAB-914C-95BB-91ABBD5680A6}"/>
              </a:ext>
            </a:extLst>
          </p:cNvPr>
          <p:cNvSpPr txBox="1"/>
          <p:nvPr/>
        </p:nvSpPr>
        <p:spPr>
          <a:xfrm>
            <a:off x="11289803" y="4613889"/>
            <a:ext cx="99695" cy="136525"/>
          </a:xfrm>
          <a:prstGeom prst="rect">
            <a:avLst/>
          </a:prstGeom>
        </p:spPr>
        <p:txBody>
          <a:bodyPr vert="horz" wrap="square" lIns="0" tIns="15875" rIns="0" bIns="0" rtlCol="0">
            <a:spAutoFit/>
          </a:bodyPr>
          <a:lstStyle/>
          <a:p>
            <a:pPr marL="12700">
              <a:lnSpc>
                <a:spcPct val="100000"/>
              </a:lnSpc>
              <a:spcBef>
                <a:spcPts val="125"/>
              </a:spcBef>
            </a:pPr>
            <a:r>
              <a:rPr sz="700" spc="20" dirty="0">
                <a:solidFill>
                  <a:srgbClr val="010202"/>
                </a:solidFill>
                <a:latin typeface="Avenir-Roman"/>
                <a:cs typeface="Avenir-Roman"/>
              </a:rPr>
              <a:t>®</a:t>
            </a:r>
            <a:endParaRPr sz="700">
              <a:latin typeface="Avenir-Roman"/>
              <a:cs typeface="Avenir-Roman"/>
            </a:endParaRPr>
          </a:p>
        </p:txBody>
      </p:sp>
      <p:sp>
        <p:nvSpPr>
          <p:cNvPr id="20" name="object 21">
            <a:extLst>
              <a:ext uri="{FF2B5EF4-FFF2-40B4-BE49-F238E27FC236}">
                <a16:creationId xmlns:a16="http://schemas.microsoft.com/office/drawing/2014/main" id="{7A826CDA-D2A3-8448-9315-617A93FAB3F6}"/>
              </a:ext>
            </a:extLst>
          </p:cNvPr>
          <p:cNvSpPr/>
          <p:nvPr/>
        </p:nvSpPr>
        <p:spPr>
          <a:xfrm>
            <a:off x="9566323" y="6209683"/>
            <a:ext cx="1739900" cy="1739881"/>
          </a:xfrm>
          <a:prstGeom prst="rect">
            <a:avLst/>
          </a:prstGeom>
          <a:blipFill>
            <a:blip r:embed="rId13" cstate="print"/>
            <a:stretch>
              <a:fillRect/>
            </a:stretch>
          </a:blipFill>
        </p:spPr>
        <p:txBody>
          <a:bodyPr wrap="square" lIns="0" tIns="0" rIns="0" bIns="0" rtlCol="0"/>
          <a:lstStyle/>
          <a:p>
            <a:endParaRPr/>
          </a:p>
        </p:txBody>
      </p:sp>
      <p:sp>
        <p:nvSpPr>
          <p:cNvPr id="23" name="object 3">
            <a:extLst>
              <a:ext uri="{FF2B5EF4-FFF2-40B4-BE49-F238E27FC236}">
                <a16:creationId xmlns:a16="http://schemas.microsoft.com/office/drawing/2014/main" id="{96B61839-0440-D84B-B86C-8C9E21410B0F}"/>
              </a:ext>
            </a:extLst>
          </p:cNvPr>
          <p:cNvSpPr txBox="1">
            <a:spLocks/>
          </p:cNvSpPr>
          <p:nvPr/>
        </p:nvSpPr>
        <p:spPr>
          <a:xfrm>
            <a:off x="1257300" y="1828800"/>
            <a:ext cx="7378700" cy="566822"/>
          </a:xfrm>
          <a:prstGeom prst="rect">
            <a:avLst/>
          </a:prstGeom>
        </p:spPr>
        <p:txBody>
          <a:bodyPr vert="horz" wrap="square" lIns="0" tIns="12700" rIns="0" bIns="0" rtlCol="0">
            <a:spAutoFit/>
          </a:bodyPr>
          <a:lstStyle>
            <a:lvl1pPr>
              <a:defRPr sz="3600" b="0" i="0">
                <a:solidFill>
                  <a:srgbClr val="748A96"/>
                </a:solidFill>
                <a:latin typeface="Avenir-Medium"/>
                <a:ea typeface="+mj-ea"/>
                <a:cs typeface="Avenir-Medium"/>
              </a:defRPr>
            </a:lvl1pPr>
          </a:lstStyle>
          <a:p>
            <a:pPr marL="25400">
              <a:spcBef>
                <a:spcPts val="100"/>
              </a:spcBef>
              <a:tabLst>
                <a:tab pos="2630805" algn="l"/>
                <a:tab pos="4103370" algn="l"/>
                <a:tab pos="5203825" algn="l"/>
              </a:tabLst>
            </a:pPr>
            <a:r>
              <a:rPr lang="en-US" kern="0" dirty="0">
                <a:solidFill>
                  <a:srgbClr val="444444"/>
                </a:solidFill>
                <a:latin typeface="Helvetica" pitchFamily="2" charset="0"/>
              </a:rPr>
              <a:t>Performance Evaluation</a:t>
            </a:r>
          </a:p>
        </p:txBody>
      </p:sp>
      <p:pic>
        <p:nvPicPr>
          <p:cNvPr id="24" name="Picture 23">
            <a:extLst>
              <a:ext uri="{FF2B5EF4-FFF2-40B4-BE49-F238E27FC236}">
                <a16:creationId xmlns:a16="http://schemas.microsoft.com/office/drawing/2014/main" id="{D11B95D4-5233-D24E-8F1D-0B2616A9C14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373808" y="2659069"/>
            <a:ext cx="3448050" cy="1371600"/>
          </a:xfrm>
          <a:prstGeom prst="rect">
            <a:avLst/>
          </a:prstGeom>
        </p:spPr>
      </p:pic>
    </p:spTree>
    <p:extLst>
      <p:ext uri="{BB962C8B-B14F-4D97-AF65-F5344CB8AC3E}">
        <p14:creationId xmlns:p14="http://schemas.microsoft.com/office/powerpoint/2010/main" val="2060782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418B7DC2-D7A3-A442-91B3-A8E15777CE0F}"/>
              </a:ext>
            </a:extLst>
          </p:cNvPr>
          <p:cNvSpPr txBox="1"/>
          <p:nvPr/>
        </p:nvSpPr>
        <p:spPr>
          <a:xfrm>
            <a:off x="1168400" y="5302905"/>
            <a:ext cx="3053003" cy="1242328"/>
          </a:xfrm>
          <a:prstGeom prst="rect">
            <a:avLst/>
          </a:prstGeom>
        </p:spPr>
        <p:txBody>
          <a:bodyPr vert="horz" wrap="square" lIns="0" tIns="12700" rIns="0" bIns="0" rtlCol="0">
            <a:spAutoFit/>
          </a:bodyPr>
          <a:lstStyle/>
          <a:p>
            <a:pPr marL="12065" marR="5080" algn="ctr">
              <a:lnSpc>
                <a:spcPct val="111100"/>
              </a:lnSpc>
              <a:spcBef>
                <a:spcPts val="100"/>
              </a:spcBef>
            </a:pPr>
            <a:r>
              <a:rPr lang="en-US" dirty="0">
                <a:solidFill>
                  <a:srgbClr val="444444"/>
                </a:solidFill>
                <a:latin typeface="Helvetica" pitchFamily="2" charset="0"/>
                <a:cs typeface="Avenir-Roman"/>
              </a:rPr>
              <a:t>The Zentox Pure Air puriﬁcation system has an EPA establishment number.</a:t>
            </a:r>
          </a:p>
          <a:p>
            <a:pPr marL="12065" marR="5080" algn="ctr">
              <a:lnSpc>
                <a:spcPct val="111100"/>
              </a:lnSpc>
              <a:spcBef>
                <a:spcPts val="100"/>
              </a:spcBef>
            </a:pPr>
            <a:endParaRPr lang="en-US" dirty="0">
              <a:solidFill>
                <a:srgbClr val="748A96"/>
              </a:solidFill>
              <a:latin typeface="Helvetica" pitchFamily="2" charset="0"/>
              <a:cs typeface="Avenir-Roman"/>
            </a:endParaRPr>
          </a:p>
        </p:txBody>
      </p:sp>
      <p:sp>
        <p:nvSpPr>
          <p:cNvPr id="7" name="object 8">
            <a:extLst>
              <a:ext uri="{FF2B5EF4-FFF2-40B4-BE49-F238E27FC236}">
                <a16:creationId xmlns:a16="http://schemas.microsoft.com/office/drawing/2014/main" id="{B42271B5-8C1C-7E47-A7C7-DD5397658D52}"/>
              </a:ext>
            </a:extLst>
          </p:cNvPr>
          <p:cNvSpPr/>
          <p:nvPr/>
        </p:nvSpPr>
        <p:spPr>
          <a:xfrm>
            <a:off x="4979673" y="3189603"/>
            <a:ext cx="1367045" cy="1397424"/>
          </a:xfrm>
          <a:prstGeom prst="rect">
            <a:avLst/>
          </a:prstGeom>
          <a:blipFill>
            <a:blip r:embed="rId2" cstate="print"/>
            <a:stretch>
              <a:fillRect/>
            </a:stretch>
          </a:blipFill>
        </p:spPr>
        <p:txBody>
          <a:bodyPr wrap="square" lIns="0" tIns="0" rIns="0" bIns="0" rtlCol="0"/>
          <a:lstStyle/>
          <a:p>
            <a:endParaRPr/>
          </a:p>
        </p:txBody>
      </p:sp>
      <p:sp>
        <p:nvSpPr>
          <p:cNvPr id="8" name="object 9">
            <a:extLst>
              <a:ext uri="{FF2B5EF4-FFF2-40B4-BE49-F238E27FC236}">
                <a16:creationId xmlns:a16="http://schemas.microsoft.com/office/drawing/2014/main" id="{832C1BA5-80BB-6640-9AFA-2BE46257D4D2}"/>
              </a:ext>
            </a:extLst>
          </p:cNvPr>
          <p:cNvSpPr/>
          <p:nvPr/>
        </p:nvSpPr>
        <p:spPr>
          <a:xfrm>
            <a:off x="6494141" y="3189603"/>
            <a:ext cx="1367045" cy="1367045"/>
          </a:xfrm>
          <a:prstGeom prst="rect">
            <a:avLst/>
          </a:prstGeom>
          <a:blipFill>
            <a:blip r:embed="rId3" cstate="print"/>
            <a:stretch>
              <a:fillRect/>
            </a:stretch>
          </a:blipFill>
        </p:spPr>
        <p:txBody>
          <a:bodyPr wrap="square" lIns="0" tIns="0" rIns="0" bIns="0" rtlCol="0"/>
          <a:lstStyle/>
          <a:p>
            <a:endParaRPr/>
          </a:p>
        </p:txBody>
      </p:sp>
      <p:sp>
        <p:nvSpPr>
          <p:cNvPr id="9" name="object 10">
            <a:extLst>
              <a:ext uri="{FF2B5EF4-FFF2-40B4-BE49-F238E27FC236}">
                <a16:creationId xmlns:a16="http://schemas.microsoft.com/office/drawing/2014/main" id="{3F18CB47-E424-CF45-B34F-12FC04AB996C}"/>
              </a:ext>
            </a:extLst>
          </p:cNvPr>
          <p:cNvSpPr/>
          <p:nvPr/>
        </p:nvSpPr>
        <p:spPr>
          <a:xfrm>
            <a:off x="1795700" y="2983592"/>
            <a:ext cx="1759750" cy="1759737"/>
          </a:xfrm>
          <a:prstGeom prst="rect">
            <a:avLst/>
          </a:prstGeom>
          <a:blipFill>
            <a:blip r:embed="rId4" cstate="print"/>
            <a:stretch>
              <a:fillRect/>
            </a:stretch>
          </a:blipFill>
        </p:spPr>
        <p:txBody>
          <a:bodyPr wrap="square" lIns="0" tIns="0" rIns="0" bIns="0" rtlCol="0"/>
          <a:lstStyle/>
          <a:p>
            <a:endParaRPr/>
          </a:p>
        </p:txBody>
      </p:sp>
      <p:sp>
        <p:nvSpPr>
          <p:cNvPr id="10" name="object 3">
            <a:extLst>
              <a:ext uri="{FF2B5EF4-FFF2-40B4-BE49-F238E27FC236}">
                <a16:creationId xmlns:a16="http://schemas.microsoft.com/office/drawing/2014/main" id="{7FFEF823-6B89-CA47-9C82-2DBA550DC95C}"/>
              </a:ext>
            </a:extLst>
          </p:cNvPr>
          <p:cNvSpPr txBox="1">
            <a:spLocks/>
          </p:cNvSpPr>
          <p:nvPr/>
        </p:nvSpPr>
        <p:spPr>
          <a:xfrm>
            <a:off x="1257299" y="1953924"/>
            <a:ext cx="10374323" cy="566822"/>
          </a:xfrm>
          <a:prstGeom prst="rect">
            <a:avLst/>
          </a:prstGeom>
        </p:spPr>
        <p:txBody>
          <a:bodyPr vert="horz" wrap="square" lIns="0" tIns="12700" rIns="0" bIns="0" rtlCol="0">
            <a:spAutoFit/>
          </a:bodyPr>
          <a:lstStyle>
            <a:lvl1pPr>
              <a:defRPr sz="3600" b="0" i="0">
                <a:solidFill>
                  <a:srgbClr val="748A96"/>
                </a:solidFill>
                <a:latin typeface="Avenir-Medium"/>
                <a:ea typeface="+mj-ea"/>
                <a:cs typeface="Avenir-Medium"/>
              </a:defRPr>
            </a:lvl1pPr>
          </a:lstStyle>
          <a:p>
            <a:pPr marL="25400" algn="ctr">
              <a:spcBef>
                <a:spcPts val="100"/>
              </a:spcBef>
              <a:tabLst>
                <a:tab pos="2630805" algn="l"/>
                <a:tab pos="4103370" algn="l"/>
                <a:tab pos="5203825" algn="l"/>
              </a:tabLst>
            </a:pPr>
            <a:r>
              <a:rPr lang="en-US" kern="0" spc="-85" dirty="0">
                <a:solidFill>
                  <a:srgbClr val="444444"/>
                </a:solidFill>
                <a:latin typeface="Helvetica" pitchFamily="2" charset="0"/>
              </a:rPr>
              <a:t>Certifications</a:t>
            </a:r>
            <a:endParaRPr lang="en-US" kern="0" dirty="0">
              <a:solidFill>
                <a:srgbClr val="444444"/>
              </a:solidFill>
              <a:latin typeface="Helvetica" pitchFamily="2" charset="0"/>
              <a:cs typeface="Avenir-Light"/>
            </a:endParaRPr>
          </a:p>
        </p:txBody>
      </p:sp>
      <p:sp>
        <p:nvSpPr>
          <p:cNvPr id="11" name="object 4">
            <a:extLst>
              <a:ext uri="{FF2B5EF4-FFF2-40B4-BE49-F238E27FC236}">
                <a16:creationId xmlns:a16="http://schemas.microsoft.com/office/drawing/2014/main" id="{E1A851B1-3FBA-7A4F-A408-76F1CE1B645F}"/>
              </a:ext>
            </a:extLst>
          </p:cNvPr>
          <p:cNvSpPr txBox="1"/>
          <p:nvPr/>
        </p:nvSpPr>
        <p:spPr>
          <a:xfrm>
            <a:off x="4867232" y="5302905"/>
            <a:ext cx="3053003" cy="1549783"/>
          </a:xfrm>
          <a:prstGeom prst="rect">
            <a:avLst/>
          </a:prstGeom>
        </p:spPr>
        <p:txBody>
          <a:bodyPr vert="horz" wrap="square" lIns="0" tIns="12700" rIns="0" bIns="0" rtlCol="0">
            <a:spAutoFit/>
          </a:bodyPr>
          <a:lstStyle/>
          <a:p>
            <a:pPr marL="12065" marR="5080" algn="ctr">
              <a:lnSpc>
                <a:spcPct val="111100"/>
              </a:lnSpc>
              <a:spcBef>
                <a:spcPts val="100"/>
              </a:spcBef>
            </a:pPr>
            <a:r>
              <a:rPr lang="en-US" dirty="0">
                <a:solidFill>
                  <a:srgbClr val="444444"/>
                </a:solidFill>
                <a:latin typeface="Helvetica" pitchFamily="2" charset="0"/>
                <a:cs typeface="Avenir-Roman"/>
              </a:rPr>
              <a:t>The Zentox Pure Air purification systems carry ETL and CSA certifications for electrical safety.</a:t>
            </a:r>
          </a:p>
          <a:p>
            <a:pPr marL="12065" marR="5080" algn="ctr">
              <a:lnSpc>
                <a:spcPct val="111100"/>
              </a:lnSpc>
              <a:spcBef>
                <a:spcPts val="100"/>
              </a:spcBef>
            </a:pPr>
            <a:endParaRPr lang="en-US" dirty="0">
              <a:solidFill>
                <a:srgbClr val="444444"/>
              </a:solidFill>
              <a:latin typeface="Helvetica" pitchFamily="2" charset="0"/>
              <a:cs typeface="Avenir-Roman"/>
            </a:endParaRPr>
          </a:p>
        </p:txBody>
      </p:sp>
      <p:sp>
        <p:nvSpPr>
          <p:cNvPr id="12" name="object 4">
            <a:extLst>
              <a:ext uri="{FF2B5EF4-FFF2-40B4-BE49-F238E27FC236}">
                <a16:creationId xmlns:a16="http://schemas.microsoft.com/office/drawing/2014/main" id="{79D8F975-3BF3-1E47-9DCD-DDD05F0F80E0}"/>
              </a:ext>
            </a:extLst>
          </p:cNvPr>
          <p:cNvSpPr txBox="1"/>
          <p:nvPr/>
        </p:nvSpPr>
        <p:spPr>
          <a:xfrm>
            <a:off x="8578620" y="5302905"/>
            <a:ext cx="3053003" cy="2164695"/>
          </a:xfrm>
          <a:prstGeom prst="rect">
            <a:avLst/>
          </a:prstGeom>
        </p:spPr>
        <p:txBody>
          <a:bodyPr vert="horz" wrap="square" lIns="0" tIns="12700" rIns="0" bIns="0" rtlCol="0">
            <a:spAutoFit/>
          </a:bodyPr>
          <a:lstStyle/>
          <a:p>
            <a:pPr marL="12065" marR="5080" algn="ctr">
              <a:lnSpc>
                <a:spcPct val="111100"/>
              </a:lnSpc>
              <a:spcBef>
                <a:spcPts val="100"/>
              </a:spcBef>
            </a:pPr>
            <a:r>
              <a:rPr lang="en-US" dirty="0">
                <a:solidFill>
                  <a:srgbClr val="444444"/>
                </a:solidFill>
                <a:latin typeface="Helvetica" pitchFamily="2" charset="0"/>
                <a:cs typeface="Avenir-Roman"/>
              </a:rPr>
              <a:t>The Zentox Pure Air purification systems are certified by the California Air Resources Board for meeting EPA ozone emissions safety standards for air purifiers.</a:t>
            </a:r>
          </a:p>
          <a:p>
            <a:pPr marL="12065" marR="5080" algn="ctr">
              <a:lnSpc>
                <a:spcPct val="111100"/>
              </a:lnSpc>
              <a:spcBef>
                <a:spcPts val="100"/>
              </a:spcBef>
            </a:pPr>
            <a:endParaRPr lang="en-US" dirty="0">
              <a:solidFill>
                <a:srgbClr val="444444"/>
              </a:solidFill>
              <a:latin typeface="Helvetica" pitchFamily="2" charset="0"/>
              <a:cs typeface="Avenir-Roman"/>
            </a:endParaRPr>
          </a:p>
        </p:txBody>
      </p:sp>
      <p:pic>
        <p:nvPicPr>
          <p:cNvPr id="5" name="Picture 4">
            <a:extLst>
              <a:ext uri="{FF2B5EF4-FFF2-40B4-BE49-F238E27FC236}">
                <a16:creationId xmlns:a16="http://schemas.microsoft.com/office/drawing/2014/main" id="{459272D1-DD7E-0B4C-9F50-11725A35F91F}"/>
              </a:ext>
            </a:extLst>
          </p:cNvPr>
          <p:cNvPicPr>
            <a:picLocks noChangeAspect="1"/>
          </p:cNvPicPr>
          <p:nvPr/>
        </p:nvPicPr>
        <p:blipFill>
          <a:blip r:embed="rId5"/>
          <a:stretch>
            <a:fillRect/>
          </a:stretch>
        </p:blipFill>
        <p:spPr>
          <a:xfrm>
            <a:off x="8816995" y="2850122"/>
            <a:ext cx="2579004" cy="2026678"/>
          </a:xfrm>
          <a:prstGeom prst="rect">
            <a:avLst/>
          </a:prstGeom>
        </p:spPr>
      </p:pic>
    </p:spTree>
    <p:extLst>
      <p:ext uri="{BB962C8B-B14F-4D97-AF65-F5344CB8AC3E}">
        <p14:creationId xmlns:p14="http://schemas.microsoft.com/office/powerpoint/2010/main" val="1198709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EB32752-97B6-974B-B0E7-7546EA450D60}"/>
              </a:ext>
            </a:extLst>
          </p:cNvPr>
          <p:cNvSpPr txBox="1">
            <a:spLocks/>
          </p:cNvSpPr>
          <p:nvPr/>
        </p:nvSpPr>
        <p:spPr>
          <a:xfrm>
            <a:off x="1231900" y="2068830"/>
            <a:ext cx="10027285" cy="1055370"/>
          </a:xfrm>
          <a:prstGeom prst="rect">
            <a:avLst/>
          </a:prstGeom>
        </p:spPr>
        <p:txBody>
          <a:bodyPr vert="horz" wrap="square" lIns="0" tIns="61594" rIns="0" bIns="0" rtlCol="0">
            <a:spAutoFit/>
          </a:bodyPr>
          <a:lstStyle>
            <a:lvl1pPr>
              <a:defRPr sz="3600" b="0" i="0">
                <a:solidFill>
                  <a:srgbClr val="748A96"/>
                </a:solidFill>
                <a:latin typeface="Avenir-Medium"/>
                <a:ea typeface="+mj-ea"/>
                <a:cs typeface="Avenir-Medium"/>
              </a:defRPr>
            </a:lvl1pPr>
          </a:lstStyle>
          <a:p>
            <a:pPr marL="38100">
              <a:spcBef>
                <a:spcPts val="484"/>
              </a:spcBef>
            </a:pPr>
            <a:r>
              <a:rPr lang="en-US" kern="0" dirty="0">
                <a:solidFill>
                  <a:srgbClr val="444444"/>
                </a:solidFill>
                <a:latin typeface="Helvetica" pitchFamily="2" charset="0"/>
              </a:rPr>
              <a:t>Products: Zentox Pure Air</a:t>
            </a:r>
            <a:r>
              <a:rPr lang="en-US" sz="3150" kern="0" baseline="31746" dirty="0">
                <a:solidFill>
                  <a:srgbClr val="444444"/>
                </a:solidFill>
                <a:latin typeface="Helvetica" pitchFamily="2" charset="0"/>
                <a:cs typeface="Avenir-Light"/>
              </a:rPr>
              <a:t>™ </a:t>
            </a:r>
            <a:r>
              <a:rPr lang="en-US" kern="0" dirty="0">
                <a:solidFill>
                  <a:srgbClr val="444444"/>
                </a:solidFill>
                <a:latin typeface="Helvetica" pitchFamily="2" charset="0"/>
              </a:rPr>
              <a:t>500</a:t>
            </a:r>
            <a:endParaRPr lang="en-US" kern="0" dirty="0">
              <a:solidFill>
                <a:srgbClr val="444444"/>
              </a:solidFill>
              <a:latin typeface="Helvetica" pitchFamily="2" charset="0"/>
              <a:cs typeface="Avenir-Light"/>
            </a:endParaRPr>
          </a:p>
          <a:p>
            <a:pPr marL="2120900">
              <a:spcBef>
                <a:spcPts val="280"/>
              </a:spcBef>
            </a:pPr>
            <a:r>
              <a:rPr lang="en-US" sz="2600" kern="0" dirty="0">
                <a:solidFill>
                  <a:srgbClr val="444444"/>
                </a:solidFill>
                <a:latin typeface="Helvetica" pitchFamily="2" charset="0"/>
                <a:cs typeface="Avenir-Roman"/>
              </a:rPr>
              <a:t>Treats up to 500 cubic feet per minute of ambient air</a:t>
            </a:r>
          </a:p>
        </p:txBody>
      </p:sp>
      <p:sp>
        <p:nvSpPr>
          <p:cNvPr id="4" name="object 19">
            <a:extLst>
              <a:ext uri="{FF2B5EF4-FFF2-40B4-BE49-F238E27FC236}">
                <a16:creationId xmlns:a16="http://schemas.microsoft.com/office/drawing/2014/main" id="{C60D38DB-610F-1847-B454-E720EF6027CC}"/>
              </a:ext>
            </a:extLst>
          </p:cNvPr>
          <p:cNvSpPr/>
          <p:nvPr/>
        </p:nvSpPr>
        <p:spPr>
          <a:xfrm>
            <a:off x="5011042" y="3802515"/>
            <a:ext cx="2988183" cy="3893685"/>
          </a:xfrm>
          <a:prstGeom prst="rect">
            <a:avLst/>
          </a:prstGeom>
          <a:blipFill>
            <a:blip r:embed="rId3" cstate="print"/>
            <a:stretch>
              <a:fillRect/>
            </a:stretch>
          </a:blipFill>
        </p:spPr>
        <p:txBody>
          <a:bodyPr wrap="square" lIns="0" tIns="0" rIns="0" bIns="0" rtlCol="0"/>
          <a:lstStyle/>
          <a:p>
            <a:endParaRPr/>
          </a:p>
        </p:txBody>
      </p:sp>
      <p:sp>
        <p:nvSpPr>
          <p:cNvPr id="5" name="object 20">
            <a:extLst>
              <a:ext uri="{FF2B5EF4-FFF2-40B4-BE49-F238E27FC236}">
                <a16:creationId xmlns:a16="http://schemas.microsoft.com/office/drawing/2014/main" id="{C5839E97-75B0-E646-ADEE-BFB066CD9770}"/>
              </a:ext>
            </a:extLst>
          </p:cNvPr>
          <p:cNvSpPr/>
          <p:nvPr/>
        </p:nvSpPr>
        <p:spPr>
          <a:xfrm>
            <a:off x="8607933" y="3804022"/>
            <a:ext cx="2984372" cy="3890769"/>
          </a:xfrm>
          <a:prstGeom prst="rect">
            <a:avLst/>
          </a:prstGeom>
          <a:blipFill>
            <a:blip r:embed="rId4" cstate="print"/>
            <a:stretch>
              <a:fillRect/>
            </a:stretch>
          </a:blipFill>
        </p:spPr>
        <p:txBody>
          <a:bodyPr wrap="square" lIns="0" tIns="0" rIns="0" bIns="0" rtlCol="0"/>
          <a:lstStyle/>
          <a:p>
            <a:endParaRPr/>
          </a:p>
        </p:txBody>
      </p:sp>
      <p:pic>
        <p:nvPicPr>
          <p:cNvPr id="8" name="Picture 7">
            <a:extLst>
              <a:ext uri="{FF2B5EF4-FFF2-40B4-BE49-F238E27FC236}">
                <a16:creationId xmlns:a16="http://schemas.microsoft.com/office/drawing/2014/main" id="{11D345D8-89DD-6945-9227-15CA8D0B2D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1118" y="3802515"/>
            <a:ext cx="2990552" cy="3890769"/>
          </a:xfrm>
          <a:prstGeom prst="rect">
            <a:avLst/>
          </a:prstGeom>
        </p:spPr>
      </p:pic>
    </p:spTree>
    <p:extLst>
      <p:ext uri="{BB962C8B-B14F-4D97-AF65-F5344CB8AC3E}">
        <p14:creationId xmlns:p14="http://schemas.microsoft.com/office/powerpoint/2010/main" val="720489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8F541190-3406-E044-B14F-2E7D19EDEA9C}"/>
              </a:ext>
            </a:extLst>
          </p:cNvPr>
          <p:cNvSpPr txBox="1">
            <a:spLocks/>
          </p:cNvSpPr>
          <p:nvPr/>
        </p:nvSpPr>
        <p:spPr>
          <a:xfrm>
            <a:off x="1231900" y="1992630"/>
            <a:ext cx="10008235" cy="1055370"/>
          </a:xfrm>
          <a:prstGeom prst="rect">
            <a:avLst/>
          </a:prstGeom>
        </p:spPr>
        <p:txBody>
          <a:bodyPr vert="horz" wrap="square" lIns="0" tIns="61594" rIns="0" bIns="0" rtlCol="0">
            <a:spAutoFit/>
          </a:bodyPr>
          <a:lstStyle>
            <a:lvl1pPr>
              <a:defRPr sz="3600" b="0" i="0">
                <a:solidFill>
                  <a:srgbClr val="748A96"/>
                </a:solidFill>
                <a:latin typeface="Avenir-Medium"/>
                <a:ea typeface="+mj-ea"/>
                <a:cs typeface="Avenir-Medium"/>
              </a:defRPr>
            </a:lvl1pPr>
          </a:lstStyle>
          <a:p>
            <a:pPr marL="38100">
              <a:spcBef>
                <a:spcPts val="484"/>
              </a:spcBef>
            </a:pPr>
            <a:r>
              <a:rPr lang="en-US" kern="0" dirty="0">
                <a:solidFill>
                  <a:srgbClr val="444444"/>
                </a:solidFill>
                <a:latin typeface="Helvetica" pitchFamily="2" charset="0"/>
              </a:rPr>
              <a:t>Products: Zentox Pure Air</a:t>
            </a:r>
            <a:r>
              <a:rPr lang="en-US" sz="3150" kern="0" baseline="31746" dirty="0">
                <a:solidFill>
                  <a:srgbClr val="444444"/>
                </a:solidFill>
                <a:latin typeface="Helvetica" pitchFamily="2" charset="0"/>
                <a:cs typeface="Avenir-Light"/>
              </a:rPr>
              <a:t>™ </a:t>
            </a:r>
            <a:r>
              <a:rPr lang="en-US" kern="0" dirty="0">
                <a:solidFill>
                  <a:srgbClr val="444444"/>
                </a:solidFill>
                <a:latin typeface="Helvetica" pitchFamily="2" charset="0"/>
              </a:rPr>
              <a:t>200</a:t>
            </a:r>
            <a:endParaRPr lang="en-US" kern="0" dirty="0">
              <a:solidFill>
                <a:srgbClr val="444444"/>
              </a:solidFill>
              <a:latin typeface="Helvetica" pitchFamily="2" charset="0"/>
              <a:cs typeface="Avenir-Light"/>
            </a:endParaRPr>
          </a:p>
          <a:p>
            <a:pPr marL="2101850">
              <a:spcBef>
                <a:spcPts val="280"/>
              </a:spcBef>
            </a:pPr>
            <a:r>
              <a:rPr lang="en-US" sz="2600" kern="0" dirty="0">
                <a:solidFill>
                  <a:srgbClr val="444444"/>
                </a:solidFill>
                <a:latin typeface="Helvetica" pitchFamily="2" charset="0"/>
                <a:cs typeface="Avenir-Roman"/>
              </a:rPr>
              <a:t>Treats up to 100 cubic feet per minute of ambient air</a:t>
            </a:r>
          </a:p>
        </p:txBody>
      </p:sp>
      <p:sp>
        <p:nvSpPr>
          <p:cNvPr id="4" name="object 19">
            <a:extLst>
              <a:ext uri="{FF2B5EF4-FFF2-40B4-BE49-F238E27FC236}">
                <a16:creationId xmlns:a16="http://schemas.microsoft.com/office/drawing/2014/main" id="{D90B3DF9-0054-0D47-A116-27487D4CA089}"/>
              </a:ext>
            </a:extLst>
          </p:cNvPr>
          <p:cNvSpPr/>
          <p:nvPr/>
        </p:nvSpPr>
        <p:spPr>
          <a:xfrm>
            <a:off x="5012754" y="3726714"/>
            <a:ext cx="2987039" cy="3882389"/>
          </a:xfrm>
          <a:prstGeom prst="rect">
            <a:avLst/>
          </a:prstGeom>
          <a:blipFill>
            <a:blip r:embed="rId3" cstate="print"/>
            <a:stretch>
              <a:fillRect/>
            </a:stretch>
          </a:blipFill>
        </p:spPr>
        <p:txBody>
          <a:bodyPr wrap="square" lIns="0" tIns="0" rIns="0" bIns="0" rtlCol="0"/>
          <a:lstStyle/>
          <a:p>
            <a:endParaRPr/>
          </a:p>
        </p:txBody>
      </p:sp>
      <p:sp>
        <p:nvSpPr>
          <p:cNvPr id="5" name="object 20">
            <a:extLst>
              <a:ext uri="{FF2B5EF4-FFF2-40B4-BE49-F238E27FC236}">
                <a16:creationId xmlns:a16="http://schemas.microsoft.com/office/drawing/2014/main" id="{36C4EA70-CD2E-5F49-819D-6CD1724B3A15}"/>
              </a:ext>
            </a:extLst>
          </p:cNvPr>
          <p:cNvSpPr/>
          <p:nvPr/>
        </p:nvSpPr>
        <p:spPr>
          <a:xfrm>
            <a:off x="8607809" y="3729231"/>
            <a:ext cx="2985512" cy="3890769"/>
          </a:xfrm>
          <a:prstGeom prst="rect">
            <a:avLst/>
          </a:prstGeom>
          <a:blipFill>
            <a:blip r:embed="rId4" cstate="print"/>
            <a:stretch>
              <a:fillRect/>
            </a:stretch>
          </a:blipFill>
        </p:spPr>
        <p:txBody>
          <a:bodyPr wrap="square" lIns="0" tIns="0" rIns="0" bIns="0" rtlCol="0"/>
          <a:lstStyle/>
          <a:p>
            <a:endParaRPr/>
          </a:p>
        </p:txBody>
      </p:sp>
      <p:pic>
        <p:nvPicPr>
          <p:cNvPr id="8" name="Picture 7">
            <a:extLst>
              <a:ext uri="{FF2B5EF4-FFF2-40B4-BE49-F238E27FC236}">
                <a16:creationId xmlns:a16="http://schemas.microsoft.com/office/drawing/2014/main" id="{FC05D04D-2CEF-6646-9102-116238B8A8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7000" y="3737610"/>
            <a:ext cx="2985512" cy="3882390"/>
          </a:xfrm>
          <a:prstGeom prst="rect">
            <a:avLst/>
          </a:prstGeom>
        </p:spPr>
      </p:pic>
    </p:spTree>
    <p:extLst>
      <p:ext uri="{BB962C8B-B14F-4D97-AF65-F5344CB8AC3E}">
        <p14:creationId xmlns:p14="http://schemas.microsoft.com/office/powerpoint/2010/main" val="3727898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EF09F90-348F-0348-8235-0F032F76AE70}"/>
              </a:ext>
            </a:extLst>
          </p:cNvPr>
          <p:cNvSpPr/>
          <p:nvPr/>
        </p:nvSpPr>
        <p:spPr>
          <a:xfrm>
            <a:off x="0" y="-2"/>
            <a:ext cx="13004800" cy="3581401"/>
          </a:xfrm>
          <a:prstGeom prst="rect">
            <a:avLst/>
          </a:prstGeom>
          <a:gradFill>
            <a:gsLst>
              <a:gs pos="0">
                <a:srgbClr val="6077BA"/>
              </a:gs>
              <a:gs pos="64000">
                <a:schemeClr val="accent1">
                  <a:lumMod val="45000"/>
                  <a:lumOff val="55000"/>
                </a:schemeClr>
              </a:gs>
              <a:gs pos="100000">
                <a:srgbClr val="9A7FBA"/>
              </a:gs>
            </a:gsLst>
            <a:lin ang="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bject 6"/>
          <p:cNvSpPr txBox="1"/>
          <p:nvPr/>
        </p:nvSpPr>
        <p:spPr>
          <a:xfrm>
            <a:off x="4962506" y="4049569"/>
            <a:ext cx="2927985" cy="366767"/>
          </a:xfrm>
          <a:prstGeom prst="rect">
            <a:avLst/>
          </a:prstGeom>
        </p:spPr>
        <p:txBody>
          <a:bodyPr vert="horz" wrap="square" lIns="0" tIns="12700" rIns="0" bIns="0" rtlCol="0">
            <a:spAutoFit/>
          </a:bodyPr>
          <a:lstStyle/>
          <a:p>
            <a:pPr marL="12700">
              <a:lnSpc>
                <a:spcPct val="100000"/>
              </a:lnSpc>
              <a:spcBef>
                <a:spcPts val="100"/>
              </a:spcBef>
            </a:pPr>
            <a:r>
              <a:rPr sz="2300" dirty="0">
                <a:solidFill>
                  <a:srgbClr val="444444"/>
                </a:solidFill>
                <a:latin typeface="Helvetica" pitchFamily="2" charset="0"/>
                <a:cs typeface="Avenir-Roman"/>
              </a:rPr>
              <a:t>For More</a:t>
            </a:r>
            <a:r>
              <a:rPr sz="2300" spc="-95" dirty="0">
                <a:solidFill>
                  <a:srgbClr val="444444"/>
                </a:solidFill>
                <a:latin typeface="Helvetica" pitchFamily="2" charset="0"/>
                <a:cs typeface="Avenir-Roman"/>
              </a:rPr>
              <a:t> </a:t>
            </a:r>
            <a:r>
              <a:rPr sz="2300" dirty="0">
                <a:solidFill>
                  <a:srgbClr val="444444"/>
                </a:solidFill>
                <a:latin typeface="Helvetica" pitchFamily="2" charset="0"/>
                <a:cs typeface="Avenir-Roman"/>
              </a:rPr>
              <a:t>Information:</a:t>
            </a:r>
          </a:p>
        </p:txBody>
      </p:sp>
      <p:sp>
        <p:nvSpPr>
          <p:cNvPr id="7" name="object 7"/>
          <p:cNvSpPr txBox="1"/>
          <p:nvPr/>
        </p:nvSpPr>
        <p:spPr>
          <a:xfrm>
            <a:off x="406400" y="4327947"/>
            <a:ext cx="5410200" cy="2911053"/>
          </a:xfrm>
          <a:prstGeom prst="rect">
            <a:avLst/>
          </a:prstGeom>
          <a:ln w="12700">
            <a:noFill/>
          </a:ln>
        </p:spPr>
        <p:txBody>
          <a:bodyPr vert="horz" wrap="square" lIns="0" tIns="0" rIns="0" bIns="0" rtlCol="0">
            <a:spAutoFit/>
          </a:bodyPr>
          <a:lstStyle/>
          <a:p>
            <a:pPr>
              <a:lnSpc>
                <a:spcPct val="100000"/>
              </a:lnSpc>
            </a:pPr>
            <a:endParaRPr sz="3100" dirty="0">
              <a:solidFill>
                <a:srgbClr val="444444"/>
              </a:solidFill>
              <a:latin typeface="Helvetica" pitchFamily="2" charset="0"/>
              <a:cs typeface="Times New Roman"/>
            </a:endParaRPr>
          </a:p>
          <a:p>
            <a:pPr marL="914400" indent="-228600">
              <a:lnSpc>
                <a:spcPct val="100000"/>
              </a:lnSpc>
              <a:spcBef>
                <a:spcPts val="1855"/>
              </a:spcBef>
              <a:buClr>
                <a:srgbClr val="9A7FBA"/>
              </a:buClr>
              <a:buChar char="•"/>
              <a:tabLst>
                <a:tab pos="915035" algn="l"/>
              </a:tabLst>
            </a:pPr>
            <a:r>
              <a:rPr sz="2300" dirty="0">
                <a:solidFill>
                  <a:srgbClr val="444444"/>
                </a:solidFill>
                <a:latin typeface="Helvetica" pitchFamily="2" charset="0"/>
                <a:cs typeface="Avenir-Roman"/>
              </a:rPr>
              <a:t>Technical Papers &amp; Studies</a:t>
            </a:r>
          </a:p>
          <a:p>
            <a:pPr marL="914400" indent="-228600">
              <a:lnSpc>
                <a:spcPct val="100000"/>
              </a:lnSpc>
              <a:spcBef>
                <a:spcPts val="800"/>
              </a:spcBef>
              <a:buClr>
                <a:srgbClr val="9A7FBA"/>
              </a:buClr>
              <a:buChar char="•"/>
              <a:tabLst>
                <a:tab pos="915035" algn="l"/>
              </a:tabLst>
            </a:pPr>
            <a:r>
              <a:rPr sz="2300" dirty="0">
                <a:solidFill>
                  <a:srgbClr val="444444"/>
                </a:solidFill>
                <a:latin typeface="Helvetica" pitchFamily="2" charset="0"/>
                <a:cs typeface="Avenir-Roman"/>
              </a:rPr>
              <a:t>Success Stories</a:t>
            </a:r>
          </a:p>
          <a:p>
            <a:pPr marL="914400" indent="-228600">
              <a:lnSpc>
                <a:spcPct val="100000"/>
              </a:lnSpc>
              <a:spcBef>
                <a:spcPts val="800"/>
              </a:spcBef>
              <a:buClr>
                <a:srgbClr val="9A7FBA"/>
              </a:buClr>
              <a:buChar char="•"/>
              <a:tabLst>
                <a:tab pos="915035" algn="l"/>
              </a:tabLst>
            </a:pPr>
            <a:r>
              <a:rPr sz="2300" dirty="0">
                <a:solidFill>
                  <a:srgbClr val="444444"/>
                </a:solidFill>
                <a:latin typeface="Helvetica" pitchFamily="2" charset="0"/>
                <a:cs typeface="Avenir-Roman"/>
              </a:rPr>
              <a:t>Testimonials</a:t>
            </a:r>
          </a:p>
          <a:p>
            <a:pPr>
              <a:lnSpc>
                <a:spcPct val="100000"/>
              </a:lnSpc>
              <a:spcBef>
                <a:spcPts val="30"/>
              </a:spcBef>
            </a:pPr>
            <a:endParaRPr sz="2800" dirty="0">
              <a:solidFill>
                <a:srgbClr val="444444"/>
              </a:solidFill>
              <a:latin typeface="Helvetica" pitchFamily="2" charset="0"/>
              <a:cs typeface="Avenir-Roman"/>
            </a:endParaRPr>
          </a:p>
          <a:p>
            <a:pPr marL="229870" marR="887094" algn="ctr">
              <a:lnSpc>
                <a:spcPct val="100000"/>
              </a:lnSpc>
            </a:pPr>
            <a:r>
              <a:rPr lang="en-US" sz="3200" dirty="0" err="1">
                <a:solidFill>
                  <a:srgbClr val="444444"/>
                </a:solidFill>
                <a:latin typeface="Helvetica" pitchFamily="2" charset="0"/>
                <a:cs typeface="Avenir-Medium"/>
              </a:rPr>
              <a:t>www.zentoxpureair.com</a:t>
            </a:r>
            <a:endParaRPr sz="3200" dirty="0">
              <a:solidFill>
                <a:srgbClr val="444444"/>
              </a:solidFill>
              <a:latin typeface="Helvetica" pitchFamily="2" charset="0"/>
              <a:cs typeface="Avenir-Medium"/>
            </a:endParaRPr>
          </a:p>
        </p:txBody>
      </p:sp>
      <p:sp>
        <p:nvSpPr>
          <p:cNvPr id="8" name="object 8"/>
          <p:cNvSpPr txBox="1"/>
          <p:nvPr/>
        </p:nvSpPr>
        <p:spPr>
          <a:xfrm>
            <a:off x="4445000" y="4191000"/>
            <a:ext cx="5281295" cy="3289362"/>
          </a:xfrm>
          <a:prstGeom prst="rect">
            <a:avLst/>
          </a:prstGeom>
          <a:ln w="12700">
            <a:noFill/>
          </a:ln>
        </p:spPr>
        <p:txBody>
          <a:bodyPr vert="horz" wrap="square" lIns="0" tIns="6350" rIns="0" bIns="0" rtlCol="0">
            <a:spAutoFit/>
          </a:bodyPr>
          <a:lstStyle/>
          <a:p>
            <a:pPr>
              <a:lnSpc>
                <a:spcPct val="100000"/>
              </a:lnSpc>
              <a:spcBef>
                <a:spcPts val="50"/>
              </a:spcBef>
            </a:pPr>
            <a:endParaRPr sz="2400" dirty="0">
              <a:solidFill>
                <a:srgbClr val="444444"/>
              </a:solidFill>
              <a:latin typeface="Helvetica" pitchFamily="2" charset="0"/>
              <a:cs typeface="Times New Roman"/>
            </a:endParaRPr>
          </a:p>
          <a:p>
            <a:pPr marL="1003300">
              <a:lnSpc>
                <a:spcPct val="100000"/>
              </a:lnSpc>
            </a:pPr>
            <a:r>
              <a:rPr sz="2300" dirty="0">
                <a:solidFill>
                  <a:srgbClr val="444444"/>
                </a:solidFill>
                <a:latin typeface="Helvetica" pitchFamily="2" charset="0"/>
                <a:cs typeface="Avenir-Roman"/>
              </a:rPr>
              <a:t>Contact</a:t>
            </a:r>
            <a:r>
              <a:rPr lang="en-US" sz="2300" dirty="0">
                <a:solidFill>
                  <a:srgbClr val="444444"/>
                </a:solidFill>
                <a:latin typeface="Helvetica" pitchFamily="2" charset="0"/>
                <a:cs typeface="Avenir-Roman"/>
              </a:rPr>
              <a:t>:</a:t>
            </a:r>
            <a:endParaRPr sz="2300" dirty="0">
              <a:solidFill>
                <a:srgbClr val="444444"/>
              </a:solidFill>
              <a:latin typeface="Helvetica" pitchFamily="2" charset="0"/>
              <a:cs typeface="Avenir-Roman"/>
            </a:endParaRPr>
          </a:p>
          <a:p>
            <a:pPr marL="1003300">
              <a:lnSpc>
                <a:spcPct val="100000"/>
              </a:lnSpc>
              <a:spcBef>
                <a:spcPts val="260"/>
              </a:spcBef>
              <a:tabLst>
                <a:tab pos="2053589" algn="l"/>
              </a:tabLst>
            </a:pPr>
            <a:r>
              <a:rPr sz="2800" dirty="0">
                <a:solidFill>
                  <a:srgbClr val="444444"/>
                </a:solidFill>
                <a:latin typeface="Helvetica" pitchFamily="2" charset="0"/>
                <a:cs typeface="Avenir-Medium"/>
              </a:rPr>
              <a:t>Tom</a:t>
            </a:r>
            <a:r>
              <a:rPr lang="en-US" sz="2800" dirty="0">
                <a:solidFill>
                  <a:srgbClr val="444444"/>
                </a:solidFill>
                <a:latin typeface="Helvetica" pitchFamily="2" charset="0"/>
                <a:cs typeface="Avenir-Medium"/>
              </a:rPr>
              <a:t> </a:t>
            </a:r>
            <a:r>
              <a:rPr sz="2800" dirty="0">
                <a:solidFill>
                  <a:srgbClr val="444444"/>
                </a:solidFill>
                <a:latin typeface="Helvetica" pitchFamily="2" charset="0"/>
                <a:cs typeface="Avenir-Medium"/>
              </a:rPr>
              <a:t>McCarthy</a:t>
            </a:r>
          </a:p>
          <a:p>
            <a:pPr marL="1003300">
              <a:lnSpc>
                <a:spcPct val="100000"/>
              </a:lnSpc>
              <a:spcBef>
                <a:spcPts val="540"/>
              </a:spcBef>
            </a:pPr>
            <a:r>
              <a:rPr sz="2200" dirty="0">
                <a:solidFill>
                  <a:srgbClr val="444444"/>
                </a:solidFill>
                <a:latin typeface="Helvetica" pitchFamily="2" charset="0"/>
                <a:cs typeface="Avenir-Roman"/>
              </a:rPr>
              <a:t>Zentox</a:t>
            </a:r>
            <a:r>
              <a:rPr lang="en-US" sz="2200" dirty="0">
                <a:solidFill>
                  <a:srgbClr val="444444"/>
                </a:solidFill>
                <a:latin typeface="Helvetica" pitchFamily="2" charset="0"/>
                <a:cs typeface="Avenir-Roman"/>
              </a:rPr>
              <a:t> Corporation</a:t>
            </a:r>
            <a:endParaRPr sz="2200" dirty="0">
              <a:solidFill>
                <a:srgbClr val="444444"/>
              </a:solidFill>
              <a:latin typeface="Helvetica" pitchFamily="2" charset="0"/>
              <a:cs typeface="Avenir-Roman"/>
            </a:endParaRPr>
          </a:p>
          <a:p>
            <a:pPr marL="1003300">
              <a:lnSpc>
                <a:spcPct val="100000"/>
              </a:lnSpc>
              <a:spcBef>
                <a:spcPts val="805"/>
              </a:spcBef>
            </a:pPr>
            <a:r>
              <a:rPr sz="2200" dirty="0">
                <a:solidFill>
                  <a:srgbClr val="444444"/>
                </a:solidFill>
                <a:latin typeface="Helvetica" pitchFamily="2" charset="0"/>
                <a:cs typeface="Avenir-Roman"/>
              </a:rPr>
              <a:t>600 Elm Court</a:t>
            </a:r>
          </a:p>
          <a:p>
            <a:pPr marL="1003300">
              <a:lnSpc>
                <a:spcPct val="100000"/>
              </a:lnSpc>
              <a:spcBef>
                <a:spcPts val="800"/>
              </a:spcBef>
            </a:pPr>
            <a:r>
              <a:rPr sz="2200" dirty="0">
                <a:solidFill>
                  <a:srgbClr val="444444"/>
                </a:solidFill>
                <a:latin typeface="Helvetica" pitchFamily="2" charset="0"/>
                <a:cs typeface="Avenir-Roman"/>
              </a:rPr>
              <a:t>Hopewell, VA 23860</a:t>
            </a:r>
          </a:p>
          <a:p>
            <a:pPr marL="1003300">
              <a:lnSpc>
                <a:spcPct val="100000"/>
              </a:lnSpc>
              <a:spcBef>
                <a:spcPts val="455"/>
              </a:spcBef>
              <a:tabLst>
                <a:tab pos="2146935" algn="l"/>
              </a:tabLst>
            </a:pPr>
            <a:r>
              <a:rPr sz="2200" dirty="0">
                <a:solidFill>
                  <a:srgbClr val="444444"/>
                </a:solidFill>
                <a:latin typeface="Helvetica" pitchFamily="2" charset="0"/>
                <a:cs typeface="Avenir-Medium"/>
              </a:rPr>
              <a:t>(703)</a:t>
            </a:r>
            <a:r>
              <a:rPr lang="en-US" sz="2200" dirty="0">
                <a:solidFill>
                  <a:srgbClr val="444444"/>
                </a:solidFill>
                <a:latin typeface="Helvetica" pitchFamily="2" charset="0"/>
                <a:cs typeface="Avenir-Medium"/>
              </a:rPr>
              <a:t> </a:t>
            </a:r>
            <a:r>
              <a:rPr sz="2200" dirty="0">
                <a:solidFill>
                  <a:srgbClr val="444444"/>
                </a:solidFill>
                <a:latin typeface="Helvetica" pitchFamily="2" charset="0"/>
                <a:cs typeface="Avenir-Medium"/>
              </a:rPr>
              <a:t>328-4730</a:t>
            </a:r>
            <a:endParaRPr lang="en-US" sz="2200" dirty="0">
              <a:solidFill>
                <a:srgbClr val="444444"/>
              </a:solidFill>
              <a:latin typeface="Helvetica" pitchFamily="2" charset="0"/>
              <a:cs typeface="Avenir-Medium"/>
            </a:endParaRPr>
          </a:p>
          <a:p>
            <a:pPr marL="1003300">
              <a:lnSpc>
                <a:spcPct val="100000"/>
              </a:lnSpc>
              <a:spcBef>
                <a:spcPts val="455"/>
              </a:spcBef>
              <a:tabLst>
                <a:tab pos="2146935" algn="l"/>
              </a:tabLst>
            </a:pPr>
            <a:r>
              <a:rPr lang="en-US" sz="2200" dirty="0" err="1">
                <a:solidFill>
                  <a:srgbClr val="444444"/>
                </a:solidFill>
                <a:latin typeface="Helvetica" pitchFamily="2" charset="0"/>
                <a:cs typeface="Avenir-Medium"/>
              </a:rPr>
              <a:t>tmccarthy@zentox.com</a:t>
            </a:r>
            <a:endParaRPr sz="2200" dirty="0">
              <a:solidFill>
                <a:srgbClr val="444444"/>
              </a:solidFill>
              <a:latin typeface="Helvetica" pitchFamily="2" charset="0"/>
              <a:cs typeface="Avenir-Medium"/>
            </a:endParaRPr>
          </a:p>
        </p:txBody>
      </p:sp>
      <p:pic>
        <p:nvPicPr>
          <p:cNvPr id="13" name="Graphic 12">
            <a:extLst>
              <a:ext uri="{FF2B5EF4-FFF2-40B4-BE49-F238E27FC236}">
                <a16:creationId xmlns:a16="http://schemas.microsoft.com/office/drawing/2014/main" id="{A9E119DC-AFAB-8345-84DC-A95933DE91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16200" y="838200"/>
            <a:ext cx="7419154" cy="1906470"/>
          </a:xfrm>
          <a:prstGeom prst="rect">
            <a:avLst/>
          </a:prstGeom>
        </p:spPr>
      </p:pic>
      <p:sp>
        <p:nvSpPr>
          <p:cNvPr id="2" name="object 8">
            <a:extLst>
              <a:ext uri="{FF2B5EF4-FFF2-40B4-BE49-F238E27FC236}">
                <a16:creationId xmlns:a16="http://schemas.microsoft.com/office/drawing/2014/main" id="{8AA85F31-AD23-1E94-5927-C2B2ADC42D89}"/>
              </a:ext>
            </a:extLst>
          </p:cNvPr>
          <p:cNvSpPr txBox="1"/>
          <p:nvPr/>
        </p:nvSpPr>
        <p:spPr>
          <a:xfrm>
            <a:off x="8002905" y="4139022"/>
            <a:ext cx="5586095" cy="3327834"/>
          </a:xfrm>
          <a:prstGeom prst="rect">
            <a:avLst/>
          </a:prstGeom>
          <a:ln w="12700">
            <a:noFill/>
          </a:ln>
        </p:spPr>
        <p:txBody>
          <a:bodyPr vert="horz" wrap="square" lIns="0" tIns="6350" rIns="0" bIns="0" rtlCol="0">
            <a:spAutoFit/>
          </a:bodyPr>
          <a:lstStyle/>
          <a:p>
            <a:pPr>
              <a:lnSpc>
                <a:spcPct val="100000"/>
              </a:lnSpc>
              <a:spcBef>
                <a:spcPts val="50"/>
              </a:spcBef>
            </a:pPr>
            <a:endParaRPr sz="2400" dirty="0">
              <a:solidFill>
                <a:srgbClr val="444444"/>
              </a:solidFill>
              <a:latin typeface="Helvetica" pitchFamily="2" charset="0"/>
              <a:cs typeface="Times New Roman"/>
            </a:endParaRPr>
          </a:p>
          <a:p>
            <a:pPr marL="1003300">
              <a:spcBef>
                <a:spcPts val="260"/>
              </a:spcBef>
              <a:tabLst>
                <a:tab pos="2053589" algn="l"/>
              </a:tabLst>
            </a:pPr>
            <a:r>
              <a:rPr lang="en-US" sz="2300" dirty="0">
                <a:solidFill>
                  <a:srgbClr val="444444"/>
                </a:solidFill>
                <a:latin typeface="Helvetica" pitchFamily="2" charset="0"/>
                <a:cs typeface="Avenir-Roman"/>
              </a:rPr>
              <a:t>Contact:</a:t>
            </a:r>
            <a:endParaRPr lang="en-US" sz="2300" dirty="0">
              <a:solidFill>
                <a:srgbClr val="444444"/>
              </a:solidFill>
              <a:latin typeface="Helvetica" pitchFamily="2" charset="0"/>
              <a:cs typeface="Avenir-Medium"/>
            </a:endParaRPr>
          </a:p>
          <a:p>
            <a:pPr marL="1003300">
              <a:lnSpc>
                <a:spcPct val="100000"/>
              </a:lnSpc>
              <a:spcBef>
                <a:spcPts val="260"/>
              </a:spcBef>
              <a:tabLst>
                <a:tab pos="2053589" algn="l"/>
              </a:tabLst>
            </a:pPr>
            <a:r>
              <a:rPr lang="en-US" sz="2800" dirty="0">
                <a:solidFill>
                  <a:srgbClr val="444444"/>
                </a:solidFill>
                <a:latin typeface="Helvetica Neue" panose="02000503000000020004" pitchFamily="2" charset="0"/>
                <a:ea typeface="Helvetica Neue" panose="02000503000000020004" pitchFamily="2" charset="0"/>
                <a:cs typeface="Helvetica Neue" panose="02000503000000020004" pitchFamily="2" charset="0"/>
              </a:rPr>
              <a:t>Jack </a:t>
            </a:r>
            <a:r>
              <a:rPr lang="en-US" sz="2800" dirty="0" err="1">
                <a:solidFill>
                  <a:srgbClr val="444444"/>
                </a:solidFill>
                <a:latin typeface="Helvetica Neue" panose="02000503000000020004" pitchFamily="2" charset="0"/>
                <a:ea typeface="Helvetica Neue" panose="02000503000000020004" pitchFamily="2" charset="0"/>
                <a:cs typeface="Helvetica Neue" panose="02000503000000020004" pitchFamily="2" charset="0"/>
              </a:rPr>
              <a:t>Soost</a:t>
            </a:r>
            <a:r>
              <a:rPr lang="en-US" sz="2800" dirty="0">
                <a:solidFill>
                  <a:srgbClr val="444444"/>
                </a:solidFill>
                <a:latin typeface="Helvetica Neue" panose="02000503000000020004" pitchFamily="2" charset="0"/>
                <a:ea typeface="Helvetica Neue" panose="02000503000000020004" pitchFamily="2" charset="0"/>
                <a:cs typeface="Helvetica Neue" panose="02000503000000020004" pitchFamily="2" charset="0"/>
              </a:rPr>
              <a:t> </a:t>
            </a:r>
            <a:r>
              <a:rPr lang="en-US" sz="1600" dirty="0">
                <a:solidFill>
                  <a:srgbClr val="444444"/>
                </a:solidFill>
                <a:latin typeface="Helvetica Neue" panose="02000503000000020004" pitchFamily="2" charset="0"/>
                <a:ea typeface="Helvetica Neue" panose="02000503000000020004" pitchFamily="2" charset="0"/>
                <a:cs typeface="Helvetica Neue" panose="02000503000000020004" pitchFamily="2" charset="0"/>
              </a:rPr>
              <a:t>Associates, Inc</a:t>
            </a:r>
            <a:r>
              <a:rPr lang="en-US" sz="2800" dirty="0">
                <a:solidFill>
                  <a:srgbClr val="444444"/>
                </a:solidFill>
                <a:latin typeface="Helvetica Neue" panose="02000503000000020004" pitchFamily="2" charset="0"/>
                <a:ea typeface="Helvetica Neue" panose="02000503000000020004" pitchFamily="2" charset="0"/>
                <a:cs typeface="Helvetica Neue" panose="02000503000000020004" pitchFamily="2" charset="0"/>
              </a:rPr>
              <a:t>.</a:t>
            </a:r>
          </a:p>
          <a:p>
            <a:pPr marL="1003300">
              <a:lnSpc>
                <a:spcPct val="100000"/>
              </a:lnSpc>
              <a:spcBef>
                <a:spcPts val="540"/>
              </a:spcBef>
            </a:pPr>
            <a:r>
              <a:rPr lang="en-US" sz="2200" dirty="0">
                <a:solidFill>
                  <a:srgbClr val="444444"/>
                </a:solidFill>
                <a:latin typeface="Helvetica Neue" panose="02000503000000020004" pitchFamily="2" charset="0"/>
                <a:ea typeface="Helvetica Neue" panose="02000503000000020004" pitchFamily="2" charset="0"/>
                <a:cs typeface="Helvetica Neue" panose="02000503000000020004" pitchFamily="2" charset="0"/>
              </a:rPr>
              <a:t>Zentox Distributer</a:t>
            </a:r>
          </a:p>
          <a:p>
            <a:pPr marL="1003300">
              <a:lnSpc>
                <a:spcPct val="100000"/>
              </a:lnSpc>
              <a:spcBef>
                <a:spcPts val="800"/>
              </a:spcBef>
            </a:pPr>
            <a:r>
              <a:rPr lang="en-US" sz="2200" dirty="0">
                <a:solidFill>
                  <a:srgbClr val="444444"/>
                </a:solidFill>
                <a:latin typeface="Helvetica Neue" panose="02000503000000020004" pitchFamily="2" charset="0"/>
                <a:ea typeface="Helvetica Neue" panose="02000503000000020004" pitchFamily="2" charset="0"/>
                <a:cs typeface="Helvetica Neue" panose="02000503000000020004" pitchFamily="2" charset="0"/>
              </a:rPr>
              <a:t>533 Red Maple Way</a:t>
            </a:r>
          </a:p>
          <a:p>
            <a:pPr marL="1003300">
              <a:lnSpc>
                <a:spcPct val="100000"/>
              </a:lnSpc>
              <a:spcBef>
                <a:spcPts val="800"/>
              </a:spcBef>
            </a:pPr>
            <a:r>
              <a:rPr lang="en-US" sz="2200">
                <a:solidFill>
                  <a:srgbClr val="444444"/>
                </a:solidFill>
                <a:latin typeface="Helvetica Neue" panose="02000503000000020004" pitchFamily="2" charset="0"/>
                <a:ea typeface="Helvetica Neue" panose="02000503000000020004" pitchFamily="2" charset="0"/>
                <a:cs typeface="Helvetica Neue" panose="02000503000000020004" pitchFamily="2" charset="0"/>
              </a:rPr>
              <a:t>Lancaster</a:t>
            </a:r>
            <a:r>
              <a:rPr lang="en-US" sz="2200" dirty="0">
                <a:solidFill>
                  <a:srgbClr val="444444"/>
                </a:solidFill>
                <a:latin typeface="Helvetica Neue" panose="02000503000000020004" pitchFamily="2" charset="0"/>
                <a:ea typeface="Helvetica Neue" panose="02000503000000020004" pitchFamily="2" charset="0"/>
                <a:cs typeface="Helvetica Neue" panose="02000503000000020004" pitchFamily="2" charset="0"/>
              </a:rPr>
              <a:t>, </a:t>
            </a:r>
            <a:r>
              <a:rPr lang="en-US" sz="2200">
                <a:solidFill>
                  <a:srgbClr val="444444"/>
                </a:solidFill>
                <a:latin typeface="Helvetica Neue" panose="02000503000000020004" pitchFamily="2" charset="0"/>
                <a:ea typeface="Helvetica Neue" panose="02000503000000020004" pitchFamily="2" charset="0"/>
                <a:cs typeface="Helvetica Neue" panose="02000503000000020004" pitchFamily="2" charset="0"/>
              </a:rPr>
              <a:t>PA 17603</a:t>
            </a:r>
            <a:endParaRPr lang="en-US" sz="2200" dirty="0">
              <a:solidFill>
                <a:srgbClr val="444444"/>
              </a:solidFill>
              <a:latin typeface="Helvetica Neue" panose="02000503000000020004" pitchFamily="2" charset="0"/>
              <a:ea typeface="Helvetica Neue" panose="02000503000000020004" pitchFamily="2" charset="0"/>
              <a:cs typeface="Helvetica Neue" panose="02000503000000020004" pitchFamily="2" charset="0"/>
            </a:endParaRPr>
          </a:p>
          <a:p>
            <a:pPr marL="1003300">
              <a:lnSpc>
                <a:spcPct val="100000"/>
              </a:lnSpc>
              <a:spcBef>
                <a:spcPts val="455"/>
              </a:spcBef>
              <a:tabLst>
                <a:tab pos="2146935" algn="l"/>
              </a:tabLst>
            </a:pPr>
            <a:r>
              <a:rPr lang="en-US" sz="2200" dirty="0">
                <a:solidFill>
                  <a:srgbClr val="444444"/>
                </a:solidFill>
                <a:latin typeface="Helvetica Neue" panose="02000503000000020004" pitchFamily="2" charset="0"/>
                <a:ea typeface="Helvetica Neue" panose="02000503000000020004" pitchFamily="2" charset="0"/>
                <a:cs typeface="Helvetica Neue" panose="02000503000000020004" pitchFamily="2" charset="0"/>
              </a:rPr>
              <a:t>(714) 449-0833</a:t>
            </a:r>
          </a:p>
          <a:p>
            <a:pPr marL="1003300">
              <a:lnSpc>
                <a:spcPct val="100000"/>
              </a:lnSpc>
              <a:spcBef>
                <a:spcPts val="455"/>
              </a:spcBef>
              <a:tabLst>
                <a:tab pos="2146935" algn="l"/>
              </a:tabLst>
            </a:pPr>
            <a:r>
              <a:rPr lang="en-US" sz="2200" dirty="0" err="1">
                <a:latin typeface="Helvetica Neue" panose="02000503000000020004" pitchFamily="2" charset="0"/>
                <a:ea typeface="Helvetica Neue" panose="02000503000000020004" pitchFamily="2" charset="0"/>
                <a:cs typeface="Helvetica Neue" panose="02000503000000020004" pitchFamily="2" charset="0"/>
              </a:rPr>
              <a:t>jack.soost@mac.com</a:t>
            </a:r>
            <a:endParaRPr sz="2200" dirty="0">
              <a:solidFill>
                <a:srgbClr val="444444"/>
              </a:solidFill>
              <a:latin typeface="Helvetica" pitchFamily="2" charset="0"/>
              <a:cs typeface="Avenir-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590AA88C-0240-1F43-8137-0F19D42F1B61}"/>
              </a:ext>
            </a:extLst>
          </p:cNvPr>
          <p:cNvSpPr txBox="1">
            <a:spLocks/>
          </p:cNvSpPr>
          <p:nvPr/>
        </p:nvSpPr>
        <p:spPr>
          <a:xfrm>
            <a:off x="1257300" y="2242584"/>
            <a:ext cx="5044422" cy="566822"/>
          </a:xfrm>
          <a:prstGeom prst="rect">
            <a:avLst/>
          </a:prstGeom>
        </p:spPr>
        <p:txBody>
          <a:bodyPr vert="horz" wrap="square" lIns="0" tIns="12700" rIns="0" bIns="0" rtlCol="0">
            <a:spAutoFit/>
          </a:bodyPr>
          <a:lstStyle>
            <a:lvl1pPr>
              <a:defRPr sz="3600" b="0" i="0">
                <a:solidFill>
                  <a:srgbClr val="748A96"/>
                </a:solidFill>
                <a:latin typeface="Avenir-Medium"/>
                <a:ea typeface="+mj-ea"/>
                <a:cs typeface="Avenir-Medium"/>
              </a:defRPr>
            </a:lvl1pPr>
          </a:lstStyle>
          <a:p>
            <a:pPr marL="12700">
              <a:spcBef>
                <a:spcPts val="100"/>
              </a:spcBef>
              <a:tabLst>
                <a:tab pos="1536065" algn="l"/>
                <a:tab pos="2026920" algn="l"/>
                <a:tab pos="3077845" algn="l"/>
              </a:tabLst>
            </a:pPr>
            <a:r>
              <a:rPr lang="en-US" kern="0" dirty="0">
                <a:solidFill>
                  <a:srgbClr val="444444"/>
                </a:solidFill>
                <a:latin typeface="Helvetica" pitchFamily="2" charset="0"/>
              </a:rPr>
              <a:t>What</a:t>
            </a:r>
            <a:r>
              <a:rPr lang="en-US" kern="0" spc="-270" dirty="0">
                <a:solidFill>
                  <a:srgbClr val="444444"/>
                </a:solidFill>
                <a:latin typeface="Helvetica" pitchFamily="2" charset="0"/>
              </a:rPr>
              <a:t>’</a:t>
            </a:r>
            <a:r>
              <a:rPr lang="en-US" kern="0" dirty="0">
                <a:solidFill>
                  <a:srgbClr val="444444"/>
                </a:solidFill>
                <a:latin typeface="Helvetica" pitchFamily="2" charset="0"/>
              </a:rPr>
              <a:t>s	in	your	air?</a:t>
            </a:r>
          </a:p>
        </p:txBody>
      </p:sp>
      <p:sp>
        <p:nvSpPr>
          <p:cNvPr id="11" name="object 27">
            <a:extLst>
              <a:ext uri="{FF2B5EF4-FFF2-40B4-BE49-F238E27FC236}">
                <a16:creationId xmlns:a16="http://schemas.microsoft.com/office/drawing/2014/main" id="{5DAF7AD8-7A99-AA45-9025-D4ECAC715128}"/>
              </a:ext>
            </a:extLst>
          </p:cNvPr>
          <p:cNvSpPr/>
          <p:nvPr/>
        </p:nvSpPr>
        <p:spPr>
          <a:xfrm>
            <a:off x="8344040" y="967077"/>
            <a:ext cx="63359" cy="64094"/>
          </a:xfrm>
          <a:custGeom>
            <a:avLst/>
            <a:gdLst/>
            <a:ahLst/>
            <a:cxnLst/>
            <a:rect l="l" t="t" r="r" b="b"/>
            <a:pathLst>
              <a:path w="36829" h="36830">
                <a:moveTo>
                  <a:pt x="18313" y="36626"/>
                </a:moveTo>
                <a:lnTo>
                  <a:pt x="25439" y="35186"/>
                </a:lnTo>
                <a:lnTo>
                  <a:pt x="31261" y="31261"/>
                </a:lnTo>
                <a:lnTo>
                  <a:pt x="35186" y="25439"/>
                </a:lnTo>
                <a:lnTo>
                  <a:pt x="36626" y="18313"/>
                </a:lnTo>
                <a:lnTo>
                  <a:pt x="35186" y="11187"/>
                </a:lnTo>
                <a:lnTo>
                  <a:pt x="31261" y="5365"/>
                </a:lnTo>
                <a:lnTo>
                  <a:pt x="25439" y="1439"/>
                </a:lnTo>
                <a:lnTo>
                  <a:pt x="18313" y="0"/>
                </a:lnTo>
                <a:lnTo>
                  <a:pt x="11187" y="1439"/>
                </a:lnTo>
                <a:lnTo>
                  <a:pt x="5365" y="5365"/>
                </a:lnTo>
                <a:lnTo>
                  <a:pt x="1439" y="11187"/>
                </a:lnTo>
                <a:lnTo>
                  <a:pt x="0" y="18313"/>
                </a:lnTo>
                <a:lnTo>
                  <a:pt x="1439" y="25439"/>
                </a:lnTo>
                <a:lnTo>
                  <a:pt x="5365" y="31261"/>
                </a:lnTo>
                <a:lnTo>
                  <a:pt x="11187" y="35186"/>
                </a:lnTo>
                <a:lnTo>
                  <a:pt x="18313" y="36626"/>
                </a:lnTo>
                <a:close/>
              </a:path>
            </a:pathLst>
          </a:custGeom>
          <a:ln w="9156">
            <a:solidFill>
              <a:srgbClr val="D3DDE2"/>
            </a:solidFill>
          </a:ln>
        </p:spPr>
        <p:txBody>
          <a:bodyPr wrap="square" lIns="0" tIns="0" rIns="0" bIns="0" rtlCol="0"/>
          <a:lstStyle/>
          <a:p>
            <a:endParaRPr/>
          </a:p>
        </p:txBody>
      </p:sp>
      <p:sp>
        <p:nvSpPr>
          <p:cNvPr id="12" name="object 28">
            <a:extLst>
              <a:ext uri="{FF2B5EF4-FFF2-40B4-BE49-F238E27FC236}">
                <a16:creationId xmlns:a16="http://schemas.microsoft.com/office/drawing/2014/main" id="{BFFF4258-9BBC-9946-A933-9523A2CBB701}"/>
              </a:ext>
            </a:extLst>
          </p:cNvPr>
          <p:cNvSpPr/>
          <p:nvPr/>
        </p:nvSpPr>
        <p:spPr>
          <a:xfrm>
            <a:off x="8900256" y="838200"/>
            <a:ext cx="192944" cy="192971"/>
          </a:xfrm>
          <a:prstGeom prst="rect">
            <a:avLst/>
          </a:prstGeom>
          <a:blipFill>
            <a:blip r:embed="rId2" cstate="print"/>
            <a:stretch>
              <a:fillRect/>
            </a:stretch>
          </a:blipFill>
        </p:spPr>
        <p:txBody>
          <a:bodyPr wrap="square" lIns="0" tIns="0" rIns="0" bIns="0" rtlCol="0"/>
          <a:lstStyle/>
          <a:p>
            <a:r>
              <a:rPr lang="en-US" dirty="0"/>
              <a:t>  </a:t>
            </a:r>
            <a:endParaRPr dirty="0"/>
          </a:p>
        </p:txBody>
      </p:sp>
      <p:sp>
        <p:nvSpPr>
          <p:cNvPr id="94" name="object 3">
            <a:extLst>
              <a:ext uri="{FF2B5EF4-FFF2-40B4-BE49-F238E27FC236}">
                <a16:creationId xmlns:a16="http://schemas.microsoft.com/office/drawing/2014/main" id="{0363AE78-AE5B-2B4C-B0F9-1CA3D6A40427}"/>
              </a:ext>
            </a:extLst>
          </p:cNvPr>
          <p:cNvSpPr txBox="1"/>
          <p:nvPr/>
        </p:nvSpPr>
        <p:spPr>
          <a:xfrm>
            <a:off x="1397000" y="3200400"/>
            <a:ext cx="4853486" cy="4958024"/>
          </a:xfrm>
          <a:prstGeom prst="rect">
            <a:avLst/>
          </a:prstGeom>
        </p:spPr>
        <p:txBody>
          <a:bodyPr vert="horz" wrap="square" lIns="0" tIns="12700" rIns="0" bIns="0" rtlCol="0">
            <a:spAutoFit/>
          </a:bodyPr>
          <a:lstStyle/>
          <a:p>
            <a:pPr marL="12065" marR="33020">
              <a:lnSpc>
                <a:spcPct val="150000"/>
              </a:lnSpc>
              <a:spcBef>
                <a:spcPts val="100"/>
              </a:spcBef>
              <a:buClr>
                <a:srgbClr val="61A3D3"/>
              </a:buClr>
              <a:tabLst>
                <a:tab pos="250190" algn="l"/>
              </a:tabLst>
            </a:pPr>
            <a:r>
              <a:rPr lang="en-US" sz="2400" dirty="0">
                <a:solidFill>
                  <a:srgbClr val="444444"/>
                </a:solidFill>
                <a:latin typeface="Helvetica" pitchFamily="2" charset="0"/>
                <a:cs typeface="Avenir-Roman"/>
              </a:rPr>
              <a:t>Zentox Pure Air™ effectively reduces airborne microorganisms and indoor air pollutants. The process, known as Photocatalytic Oxidation (PCO), renders live airborne substances inactive and therefore harmless without creating any hazardous waste.</a:t>
            </a:r>
          </a:p>
          <a:p>
            <a:pPr marL="12065" marR="33020">
              <a:lnSpc>
                <a:spcPct val="150000"/>
              </a:lnSpc>
              <a:spcBef>
                <a:spcPts val="100"/>
              </a:spcBef>
              <a:buClr>
                <a:srgbClr val="61A3D3"/>
              </a:buClr>
              <a:tabLst>
                <a:tab pos="250190" algn="l"/>
              </a:tabLst>
            </a:pPr>
            <a:endParaRPr lang="en-US" sz="2400" dirty="0">
              <a:solidFill>
                <a:srgbClr val="748A96"/>
              </a:solidFill>
              <a:latin typeface="Helvetica" pitchFamily="2" charset="0"/>
              <a:cs typeface="Avenir-Roman"/>
            </a:endParaRPr>
          </a:p>
        </p:txBody>
      </p:sp>
      <p:pic>
        <p:nvPicPr>
          <p:cNvPr id="4" name="Picture 3">
            <a:extLst>
              <a:ext uri="{FF2B5EF4-FFF2-40B4-BE49-F238E27FC236}">
                <a16:creationId xmlns:a16="http://schemas.microsoft.com/office/drawing/2014/main" id="{0E7D337E-36E7-2E4A-BDCC-E2FEE43AD3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7320" y="1821124"/>
            <a:ext cx="6019800" cy="6337300"/>
          </a:xfrm>
          <a:prstGeom prst="rect">
            <a:avLst/>
          </a:prstGeom>
        </p:spPr>
      </p:pic>
      <p:sp>
        <p:nvSpPr>
          <p:cNvPr id="97" name="object 28">
            <a:extLst>
              <a:ext uri="{FF2B5EF4-FFF2-40B4-BE49-F238E27FC236}">
                <a16:creationId xmlns:a16="http://schemas.microsoft.com/office/drawing/2014/main" id="{6C98DA0D-34F4-4D4C-8EB0-6C9B95F01DD8}"/>
              </a:ext>
            </a:extLst>
          </p:cNvPr>
          <p:cNvSpPr/>
          <p:nvPr/>
        </p:nvSpPr>
        <p:spPr>
          <a:xfrm>
            <a:off x="9493244" y="1031171"/>
            <a:ext cx="116755" cy="116771"/>
          </a:xfrm>
          <a:prstGeom prst="rect">
            <a:avLst/>
          </a:prstGeom>
          <a:blipFill>
            <a:blip r:embed="rId2" cstate="print"/>
            <a:stretch>
              <a:fillRect/>
            </a:stretch>
          </a:blipFill>
        </p:spPr>
        <p:txBody>
          <a:bodyPr wrap="square" lIns="0" tIns="0" rIns="0" bIns="0" rtlCol="0"/>
          <a:lstStyle/>
          <a:p>
            <a:r>
              <a:rPr lang="en-US" dirty="0"/>
              <a:t>  </a:t>
            </a:r>
            <a:endParaRPr dirty="0"/>
          </a:p>
        </p:txBody>
      </p:sp>
      <p:sp>
        <p:nvSpPr>
          <p:cNvPr id="98" name="object 28">
            <a:extLst>
              <a:ext uri="{FF2B5EF4-FFF2-40B4-BE49-F238E27FC236}">
                <a16:creationId xmlns:a16="http://schemas.microsoft.com/office/drawing/2014/main" id="{56ECB4CB-9BD2-4743-8F9A-B26F88E7CFC4}"/>
              </a:ext>
            </a:extLst>
          </p:cNvPr>
          <p:cNvSpPr/>
          <p:nvPr/>
        </p:nvSpPr>
        <p:spPr>
          <a:xfrm>
            <a:off x="8783501" y="1509395"/>
            <a:ext cx="116755" cy="116771"/>
          </a:xfrm>
          <a:prstGeom prst="rect">
            <a:avLst/>
          </a:prstGeom>
          <a:blipFill>
            <a:blip r:embed="rId2" cstate="print"/>
            <a:stretch>
              <a:fillRect/>
            </a:stretch>
          </a:blipFill>
        </p:spPr>
        <p:txBody>
          <a:bodyPr wrap="square" lIns="0" tIns="0" rIns="0" bIns="0" rtlCol="0"/>
          <a:lstStyle/>
          <a:p>
            <a:r>
              <a:rPr lang="en-US" dirty="0"/>
              <a:t>  </a:t>
            </a:r>
            <a:endParaRPr dirty="0"/>
          </a:p>
        </p:txBody>
      </p:sp>
      <p:sp>
        <p:nvSpPr>
          <p:cNvPr id="99" name="object 28">
            <a:extLst>
              <a:ext uri="{FF2B5EF4-FFF2-40B4-BE49-F238E27FC236}">
                <a16:creationId xmlns:a16="http://schemas.microsoft.com/office/drawing/2014/main" id="{B1EFB142-06B2-F44E-B723-9809FE78C474}"/>
              </a:ext>
            </a:extLst>
          </p:cNvPr>
          <p:cNvSpPr/>
          <p:nvPr/>
        </p:nvSpPr>
        <p:spPr>
          <a:xfrm>
            <a:off x="8073758" y="1987619"/>
            <a:ext cx="116755" cy="116771"/>
          </a:xfrm>
          <a:prstGeom prst="rect">
            <a:avLst/>
          </a:prstGeom>
          <a:blipFill>
            <a:blip r:embed="rId2" cstate="print"/>
            <a:stretch>
              <a:fillRect/>
            </a:stretch>
          </a:blipFill>
        </p:spPr>
        <p:txBody>
          <a:bodyPr wrap="square" lIns="0" tIns="0" rIns="0" bIns="0" rtlCol="0"/>
          <a:lstStyle/>
          <a:p>
            <a:r>
              <a:rPr lang="en-US" dirty="0"/>
              <a:t>  </a:t>
            </a:r>
            <a:endParaRPr dirty="0"/>
          </a:p>
        </p:txBody>
      </p:sp>
      <p:sp>
        <p:nvSpPr>
          <p:cNvPr id="100" name="object 28">
            <a:extLst>
              <a:ext uri="{FF2B5EF4-FFF2-40B4-BE49-F238E27FC236}">
                <a16:creationId xmlns:a16="http://schemas.microsoft.com/office/drawing/2014/main" id="{482EC704-E6E5-4343-BB3A-31817CD335B0}"/>
              </a:ext>
            </a:extLst>
          </p:cNvPr>
          <p:cNvSpPr/>
          <p:nvPr/>
        </p:nvSpPr>
        <p:spPr>
          <a:xfrm>
            <a:off x="10160000" y="1704353"/>
            <a:ext cx="116755" cy="116771"/>
          </a:xfrm>
          <a:prstGeom prst="rect">
            <a:avLst/>
          </a:prstGeom>
          <a:blipFill>
            <a:blip r:embed="rId2" cstate="print"/>
            <a:stretch>
              <a:fillRect/>
            </a:stretch>
          </a:blipFill>
        </p:spPr>
        <p:txBody>
          <a:bodyPr wrap="square" lIns="0" tIns="0" rIns="0" bIns="0" rtlCol="0"/>
          <a:lstStyle/>
          <a:p>
            <a:r>
              <a:rPr lang="en-US" dirty="0"/>
              <a:t>  </a:t>
            </a:r>
            <a:endParaRPr dirty="0"/>
          </a:p>
        </p:txBody>
      </p:sp>
      <p:sp>
        <p:nvSpPr>
          <p:cNvPr id="101" name="object 28">
            <a:extLst>
              <a:ext uri="{FF2B5EF4-FFF2-40B4-BE49-F238E27FC236}">
                <a16:creationId xmlns:a16="http://schemas.microsoft.com/office/drawing/2014/main" id="{6A78245D-637B-084C-98ED-E5E9E7F4DE3E}"/>
              </a:ext>
            </a:extLst>
          </p:cNvPr>
          <p:cNvSpPr/>
          <p:nvPr/>
        </p:nvSpPr>
        <p:spPr>
          <a:xfrm>
            <a:off x="11074400" y="1053025"/>
            <a:ext cx="116755" cy="116771"/>
          </a:xfrm>
          <a:prstGeom prst="rect">
            <a:avLst/>
          </a:prstGeom>
          <a:blipFill>
            <a:blip r:embed="rId2" cstate="print"/>
            <a:stretch>
              <a:fillRect/>
            </a:stretch>
          </a:blipFill>
        </p:spPr>
        <p:txBody>
          <a:bodyPr wrap="square" lIns="0" tIns="0" rIns="0" bIns="0" rtlCol="0"/>
          <a:lstStyle/>
          <a:p>
            <a:r>
              <a:rPr lang="en-US" dirty="0"/>
              <a:t>   </a:t>
            </a:r>
            <a:endParaRPr dirty="0"/>
          </a:p>
        </p:txBody>
      </p:sp>
      <p:sp>
        <p:nvSpPr>
          <p:cNvPr id="102" name="object 27">
            <a:extLst>
              <a:ext uri="{FF2B5EF4-FFF2-40B4-BE49-F238E27FC236}">
                <a16:creationId xmlns:a16="http://schemas.microsoft.com/office/drawing/2014/main" id="{E3BED33B-1CF2-FF43-8058-29607EA15B17}"/>
              </a:ext>
            </a:extLst>
          </p:cNvPr>
          <p:cNvSpPr/>
          <p:nvPr/>
        </p:nvSpPr>
        <p:spPr>
          <a:xfrm>
            <a:off x="8496440" y="1119477"/>
            <a:ext cx="63359" cy="64094"/>
          </a:xfrm>
          <a:custGeom>
            <a:avLst/>
            <a:gdLst/>
            <a:ahLst/>
            <a:cxnLst/>
            <a:rect l="l" t="t" r="r" b="b"/>
            <a:pathLst>
              <a:path w="36829" h="36830">
                <a:moveTo>
                  <a:pt x="18313" y="36626"/>
                </a:moveTo>
                <a:lnTo>
                  <a:pt x="25439" y="35186"/>
                </a:lnTo>
                <a:lnTo>
                  <a:pt x="31261" y="31261"/>
                </a:lnTo>
                <a:lnTo>
                  <a:pt x="35186" y="25439"/>
                </a:lnTo>
                <a:lnTo>
                  <a:pt x="36626" y="18313"/>
                </a:lnTo>
                <a:lnTo>
                  <a:pt x="35186" y="11187"/>
                </a:lnTo>
                <a:lnTo>
                  <a:pt x="31261" y="5365"/>
                </a:lnTo>
                <a:lnTo>
                  <a:pt x="25439" y="1439"/>
                </a:lnTo>
                <a:lnTo>
                  <a:pt x="18313" y="0"/>
                </a:lnTo>
                <a:lnTo>
                  <a:pt x="11187" y="1439"/>
                </a:lnTo>
                <a:lnTo>
                  <a:pt x="5365" y="5365"/>
                </a:lnTo>
                <a:lnTo>
                  <a:pt x="1439" y="11187"/>
                </a:lnTo>
                <a:lnTo>
                  <a:pt x="0" y="18313"/>
                </a:lnTo>
                <a:lnTo>
                  <a:pt x="1439" y="25439"/>
                </a:lnTo>
                <a:lnTo>
                  <a:pt x="5365" y="31261"/>
                </a:lnTo>
                <a:lnTo>
                  <a:pt x="11187" y="35186"/>
                </a:lnTo>
                <a:lnTo>
                  <a:pt x="18313" y="36626"/>
                </a:lnTo>
                <a:close/>
              </a:path>
            </a:pathLst>
          </a:custGeom>
          <a:ln w="9156">
            <a:solidFill>
              <a:srgbClr val="D3DDE2"/>
            </a:solidFill>
          </a:ln>
        </p:spPr>
        <p:txBody>
          <a:bodyPr wrap="square" lIns="0" tIns="0" rIns="0" bIns="0" rtlCol="0"/>
          <a:lstStyle/>
          <a:p>
            <a:endParaRPr/>
          </a:p>
        </p:txBody>
      </p:sp>
      <p:sp>
        <p:nvSpPr>
          <p:cNvPr id="103" name="object 27">
            <a:extLst>
              <a:ext uri="{FF2B5EF4-FFF2-40B4-BE49-F238E27FC236}">
                <a16:creationId xmlns:a16="http://schemas.microsoft.com/office/drawing/2014/main" id="{EEACEB15-422F-5047-81AD-3069F7416DD3}"/>
              </a:ext>
            </a:extLst>
          </p:cNvPr>
          <p:cNvSpPr/>
          <p:nvPr/>
        </p:nvSpPr>
        <p:spPr>
          <a:xfrm>
            <a:off x="10388600" y="533400"/>
            <a:ext cx="63359" cy="64094"/>
          </a:xfrm>
          <a:custGeom>
            <a:avLst/>
            <a:gdLst/>
            <a:ahLst/>
            <a:cxnLst/>
            <a:rect l="l" t="t" r="r" b="b"/>
            <a:pathLst>
              <a:path w="36829" h="36830">
                <a:moveTo>
                  <a:pt x="18313" y="36626"/>
                </a:moveTo>
                <a:lnTo>
                  <a:pt x="25439" y="35186"/>
                </a:lnTo>
                <a:lnTo>
                  <a:pt x="31261" y="31261"/>
                </a:lnTo>
                <a:lnTo>
                  <a:pt x="35186" y="25439"/>
                </a:lnTo>
                <a:lnTo>
                  <a:pt x="36626" y="18313"/>
                </a:lnTo>
                <a:lnTo>
                  <a:pt x="35186" y="11187"/>
                </a:lnTo>
                <a:lnTo>
                  <a:pt x="31261" y="5365"/>
                </a:lnTo>
                <a:lnTo>
                  <a:pt x="25439" y="1439"/>
                </a:lnTo>
                <a:lnTo>
                  <a:pt x="18313" y="0"/>
                </a:lnTo>
                <a:lnTo>
                  <a:pt x="11187" y="1439"/>
                </a:lnTo>
                <a:lnTo>
                  <a:pt x="5365" y="5365"/>
                </a:lnTo>
                <a:lnTo>
                  <a:pt x="1439" y="11187"/>
                </a:lnTo>
                <a:lnTo>
                  <a:pt x="0" y="18313"/>
                </a:lnTo>
                <a:lnTo>
                  <a:pt x="1439" y="25439"/>
                </a:lnTo>
                <a:lnTo>
                  <a:pt x="5365" y="31261"/>
                </a:lnTo>
                <a:lnTo>
                  <a:pt x="11187" y="35186"/>
                </a:lnTo>
                <a:lnTo>
                  <a:pt x="18313" y="36626"/>
                </a:lnTo>
                <a:close/>
              </a:path>
            </a:pathLst>
          </a:custGeom>
          <a:ln w="9156">
            <a:solidFill>
              <a:srgbClr val="D3DDE2"/>
            </a:solidFill>
          </a:ln>
        </p:spPr>
        <p:txBody>
          <a:bodyPr wrap="square" lIns="0" tIns="0" rIns="0" bIns="0" rtlCol="0"/>
          <a:lstStyle/>
          <a:p>
            <a:endParaRPr/>
          </a:p>
        </p:txBody>
      </p:sp>
      <p:sp>
        <p:nvSpPr>
          <p:cNvPr id="104" name="object 27">
            <a:extLst>
              <a:ext uri="{FF2B5EF4-FFF2-40B4-BE49-F238E27FC236}">
                <a16:creationId xmlns:a16="http://schemas.microsoft.com/office/drawing/2014/main" id="{7EFFDC8C-06BF-BB49-8456-3790F424097C}"/>
              </a:ext>
            </a:extLst>
          </p:cNvPr>
          <p:cNvSpPr/>
          <p:nvPr/>
        </p:nvSpPr>
        <p:spPr>
          <a:xfrm>
            <a:off x="7874000" y="228600"/>
            <a:ext cx="63359" cy="64094"/>
          </a:xfrm>
          <a:custGeom>
            <a:avLst/>
            <a:gdLst/>
            <a:ahLst/>
            <a:cxnLst/>
            <a:rect l="l" t="t" r="r" b="b"/>
            <a:pathLst>
              <a:path w="36829" h="36830">
                <a:moveTo>
                  <a:pt x="18313" y="36626"/>
                </a:moveTo>
                <a:lnTo>
                  <a:pt x="25439" y="35186"/>
                </a:lnTo>
                <a:lnTo>
                  <a:pt x="31261" y="31261"/>
                </a:lnTo>
                <a:lnTo>
                  <a:pt x="35186" y="25439"/>
                </a:lnTo>
                <a:lnTo>
                  <a:pt x="36626" y="18313"/>
                </a:lnTo>
                <a:lnTo>
                  <a:pt x="35186" y="11187"/>
                </a:lnTo>
                <a:lnTo>
                  <a:pt x="31261" y="5365"/>
                </a:lnTo>
                <a:lnTo>
                  <a:pt x="25439" y="1439"/>
                </a:lnTo>
                <a:lnTo>
                  <a:pt x="18313" y="0"/>
                </a:lnTo>
                <a:lnTo>
                  <a:pt x="11187" y="1439"/>
                </a:lnTo>
                <a:lnTo>
                  <a:pt x="5365" y="5365"/>
                </a:lnTo>
                <a:lnTo>
                  <a:pt x="1439" y="11187"/>
                </a:lnTo>
                <a:lnTo>
                  <a:pt x="0" y="18313"/>
                </a:lnTo>
                <a:lnTo>
                  <a:pt x="1439" y="25439"/>
                </a:lnTo>
                <a:lnTo>
                  <a:pt x="5365" y="31261"/>
                </a:lnTo>
                <a:lnTo>
                  <a:pt x="11187" y="35186"/>
                </a:lnTo>
                <a:lnTo>
                  <a:pt x="18313" y="36626"/>
                </a:lnTo>
                <a:close/>
              </a:path>
            </a:pathLst>
          </a:custGeom>
          <a:ln w="9156">
            <a:solidFill>
              <a:srgbClr val="D3DDE2"/>
            </a:solidFill>
          </a:ln>
        </p:spPr>
        <p:txBody>
          <a:bodyPr wrap="square" lIns="0" tIns="0" rIns="0" bIns="0" rtlCol="0"/>
          <a:lstStyle/>
          <a:p>
            <a:endParaRPr/>
          </a:p>
        </p:txBody>
      </p:sp>
      <p:sp>
        <p:nvSpPr>
          <p:cNvPr id="105" name="object 27">
            <a:extLst>
              <a:ext uri="{FF2B5EF4-FFF2-40B4-BE49-F238E27FC236}">
                <a16:creationId xmlns:a16="http://schemas.microsoft.com/office/drawing/2014/main" id="{C2734BCB-6D31-FA4C-B88A-E36DE558A31D}"/>
              </a:ext>
            </a:extLst>
          </p:cNvPr>
          <p:cNvSpPr/>
          <p:nvPr/>
        </p:nvSpPr>
        <p:spPr>
          <a:xfrm>
            <a:off x="7838593" y="1330007"/>
            <a:ext cx="63359" cy="64094"/>
          </a:xfrm>
          <a:custGeom>
            <a:avLst/>
            <a:gdLst/>
            <a:ahLst/>
            <a:cxnLst/>
            <a:rect l="l" t="t" r="r" b="b"/>
            <a:pathLst>
              <a:path w="36829" h="36830">
                <a:moveTo>
                  <a:pt x="18313" y="36626"/>
                </a:moveTo>
                <a:lnTo>
                  <a:pt x="25439" y="35186"/>
                </a:lnTo>
                <a:lnTo>
                  <a:pt x="31261" y="31261"/>
                </a:lnTo>
                <a:lnTo>
                  <a:pt x="35186" y="25439"/>
                </a:lnTo>
                <a:lnTo>
                  <a:pt x="36626" y="18313"/>
                </a:lnTo>
                <a:lnTo>
                  <a:pt x="35186" y="11187"/>
                </a:lnTo>
                <a:lnTo>
                  <a:pt x="31261" y="5365"/>
                </a:lnTo>
                <a:lnTo>
                  <a:pt x="25439" y="1439"/>
                </a:lnTo>
                <a:lnTo>
                  <a:pt x="18313" y="0"/>
                </a:lnTo>
                <a:lnTo>
                  <a:pt x="11187" y="1439"/>
                </a:lnTo>
                <a:lnTo>
                  <a:pt x="5365" y="5365"/>
                </a:lnTo>
                <a:lnTo>
                  <a:pt x="1439" y="11187"/>
                </a:lnTo>
                <a:lnTo>
                  <a:pt x="0" y="18313"/>
                </a:lnTo>
                <a:lnTo>
                  <a:pt x="1439" y="25439"/>
                </a:lnTo>
                <a:lnTo>
                  <a:pt x="5365" y="31261"/>
                </a:lnTo>
                <a:lnTo>
                  <a:pt x="11187" y="35186"/>
                </a:lnTo>
                <a:lnTo>
                  <a:pt x="18313" y="36626"/>
                </a:lnTo>
                <a:close/>
              </a:path>
            </a:pathLst>
          </a:custGeom>
          <a:ln w="9156">
            <a:solidFill>
              <a:srgbClr val="D3DDE2"/>
            </a:solidFill>
          </a:ln>
        </p:spPr>
        <p:txBody>
          <a:bodyPr wrap="square" lIns="0" tIns="0" rIns="0" bIns="0" rtlCol="0"/>
          <a:lstStyle/>
          <a:p>
            <a:endParaRPr/>
          </a:p>
        </p:txBody>
      </p:sp>
    </p:spTree>
    <p:extLst>
      <p:ext uri="{BB962C8B-B14F-4D97-AF65-F5344CB8AC3E}">
        <p14:creationId xmlns:p14="http://schemas.microsoft.com/office/powerpoint/2010/main" val="2819266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37E05412-F5D9-6841-87CC-BB3A684A4C3F}"/>
              </a:ext>
            </a:extLst>
          </p:cNvPr>
          <p:cNvSpPr txBox="1">
            <a:spLocks/>
          </p:cNvSpPr>
          <p:nvPr/>
        </p:nvSpPr>
        <p:spPr>
          <a:xfrm>
            <a:off x="1257300" y="1404384"/>
            <a:ext cx="5930900" cy="566822"/>
          </a:xfrm>
          <a:prstGeom prst="rect">
            <a:avLst/>
          </a:prstGeom>
        </p:spPr>
        <p:txBody>
          <a:bodyPr vert="horz" wrap="square" lIns="0" tIns="12700" rIns="0" bIns="0" rtlCol="0">
            <a:spAutoFit/>
          </a:bodyPr>
          <a:lstStyle>
            <a:lvl1pPr>
              <a:defRPr sz="3600" b="0" i="0">
                <a:solidFill>
                  <a:srgbClr val="748A96"/>
                </a:solidFill>
                <a:latin typeface="Avenir-Medium"/>
                <a:ea typeface="+mj-ea"/>
                <a:cs typeface="Avenir-Medium"/>
              </a:defRPr>
            </a:lvl1pPr>
          </a:lstStyle>
          <a:p>
            <a:pPr marL="12700">
              <a:spcBef>
                <a:spcPts val="100"/>
              </a:spcBef>
              <a:tabLst>
                <a:tab pos="1096645" algn="l"/>
                <a:tab pos="1901189" algn="l"/>
                <a:tab pos="4341495" algn="l"/>
              </a:tabLst>
            </a:pPr>
            <a:r>
              <a:rPr lang="en-US" kern="0" dirty="0">
                <a:solidFill>
                  <a:srgbClr val="444444"/>
                </a:solidFill>
                <a:latin typeface="Helvetica" pitchFamily="2" charset="0"/>
              </a:rPr>
              <a:t>How the technology works</a:t>
            </a:r>
          </a:p>
        </p:txBody>
      </p:sp>
      <p:sp>
        <p:nvSpPr>
          <p:cNvPr id="4" name="object 5">
            <a:extLst>
              <a:ext uri="{FF2B5EF4-FFF2-40B4-BE49-F238E27FC236}">
                <a16:creationId xmlns:a16="http://schemas.microsoft.com/office/drawing/2014/main" id="{195BB271-E124-7846-91FE-FC912690F427}"/>
              </a:ext>
            </a:extLst>
          </p:cNvPr>
          <p:cNvSpPr/>
          <p:nvPr/>
        </p:nvSpPr>
        <p:spPr>
          <a:xfrm>
            <a:off x="1269998" y="2698757"/>
            <a:ext cx="875030" cy="875030"/>
          </a:xfrm>
          <a:custGeom>
            <a:avLst/>
            <a:gdLst/>
            <a:ahLst/>
            <a:cxnLst/>
            <a:rect l="l" t="t" r="r" b="b"/>
            <a:pathLst>
              <a:path w="875030" h="875029">
                <a:moveTo>
                  <a:pt x="437261" y="0"/>
                </a:moveTo>
                <a:lnTo>
                  <a:pt x="389617" y="2565"/>
                </a:lnTo>
                <a:lnTo>
                  <a:pt x="343459" y="10084"/>
                </a:lnTo>
                <a:lnTo>
                  <a:pt x="299054" y="22290"/>
                </a:lnTo>
                <a:lnTo>
                  <a:pt x="256669" y="38916"/>
                </a:lnTo>
                <a:lnTo>
                  <a:pt x="216570" y="59696"/>
                </a:lnTo>
                <a:lnTo>
                  <a:pt x="179024" y="84362"/>
                </a:lnTo>
                <a:lnTo>
                  <a:pt x="144298" y="112649"/>
                </a:lnTo>
                <a:lnTo>
                  <a:pt x="112658" y="144289"/>
                </a:lnTo>
                <a:lnTo>
                  <a:pt x="84372" y="179015"/>
                </a:lnTo>
                <a:lnTo>
                  <a:pt x="59705" y="216562"/>
                </a:lnTo>
                <a:lnTo>
                  <a:pt x="38924" y="256662"/>
                </a:lnTo>
                <a:lnTo>
                  <a:pt x="22296" y="299048"/>
                </a:lnTo>
                <a:lnTo>
                  <a:pt x="10089" y="343455"/>
                </a:lnTo>
                <a:lnTo>
                  <a:pt x="2568" y="389614"/>
                </a:lnTo>
                <a:lnTo>
                  <a:pt x="0" y="437260"/>
                </a:lnTo>
                <a:lnTo>
                  <a:pt x="2565" y="484905"/>
                </a:lnTo>
                <a:lnTo>
                  <a:pt x="10085" y="531063"/>
                </a:lnTo>
                <a:lnTo>
                  <a:pt x="22292" y="575468"/>
                </a:lnTo>
                <a:lnTo>
                  <a:pt x="38918" y="617854"/>
                </a:lnTo>
                <a:lnTo>
                  <a:pt x="59762" y="658049"/>
                </a:lnTo>
                <a:lnTo>
                  <a:pt x="84366" y="695500"/>
                </a:lnTo>
                <a:lnTo>
                  <a:pt x="112653" y="730227"/>
                </a:lnTo>
                <a:lnTo>
                  <a:pt x="144294" y="761868"/>
                </a:lnTo>
                <a:lnTo>
                  <a:pt x="179021" y="790155"/>
                </a:lnTo>
                <a:lnTo>
                  <a:pt x="216567" y="814822"/>
                </a:lnTo>
                <a:lnTo>
                  <a:pt x="256667" y="835603"/>
                </a:lnTo>
                <a:lnTo>
                  <a:pt x="299053" y="852229"/>
                </a:lnTo>
                <a:lnTo>
                  <a:pt x="343458" y="864436"/>
                </a:lnTo>
                <a:lnTo>
                  <a:pt x="389616" y="871956"/>
                </a:lnTo>
                <a:lnTo>
                  <a:pt x="437261" y="874521"/>
                </a:lnTo>
                <a:lnTo>
                  <a:pt x="437261" y="849134"/>
                </a:lnTo>
                <a:lnTo>
                  <a:pt x="389221" y="846364"/>
                </a:lnTo>
                <a:lnTo>
                  <a:pt x="342818" y="838258"/>
                </a:lnTo>
                <a:lnTo>
                  <a:pt x="298357" y="825126"/>
                </a:lnTo>
                <a:lnTo>
                  <a:pt x="256143" y="807276"/>
                </a:lnTo>
                <a:lnTo>
                  <a:pt x="216479" y="785015"/>
                </a:lnTo>
                <a:lnTo>
                  <a:pt x="179672" y="758653"/>
                </a:lnTo>
                <a:lnTo>
                  <a:pt x="146024" y="728497"/>
                </a:lnTo>
                <a:lnTo>
                  <a:pt x="115874" y="694854"/>
                </a:lnTo>
                <a:lnTo>
                  <a:pt x="89463" y="657954"/>
                </a:lnTo>
                <a:lnTo>
                  <a:pt x="67260" y="618388"/>
                </a:lnTo>
                <a:lnTo>
                  <a:pt x="49412" y="576173"/>
                </a:lnTo>
                <a:lnTo>
                  <a:pt x="36281" y="531711"/>
                </a:lnTo>
                <a:lnTo>
                  <a:pt x="28174" y="485305"/>
                </a:lnTo>
                <a:lnTo>
                  <a:pt x="25400" y="437260"/>
                </a:lnTo>
                <a:lnTo>
                  <a:pt x="28174" y="389216"/>
                </a:lnTo>
                <a:lnTo>
                  <a:pt x="36281" y="342810"/>
                </a:lnTo>
                <a:lnTo>
                  <a:pt x="49412" y="298348"/>
                </a:lnTo>
                <a:lnTo>
                  <a:pt x="67260" y="256133"/>
                </a:lnTo>
                <a:lnTo>
                  <a:pt x="89516" y="216472"/>
                </a:lnTo>
                <a:lnTo>
                  <a:pt x="115874" y="179667"/>
                </a:lnTo>
                <a:lnTo>
                  <a:pt x="146024" y="146024"/>
                </a:lnTo>
                <a:lnTo>
                  <a:pt x="179672" y="115869"/>
                </a:lnTo>
                <a:lnTo>
                  <a:pt x="216482" y="89508"/>
                </a:lnTo>
                <a:lnTo>
                  <a:pt x="256147" y="67249"/>
                </a:lnTo>
                <a:lnTo>
                  <a:pt x="298362" y="49400"/>
                </a:lnTo>
                <a:lnTo>
                  <a:pt x="342823" y="36268"/>
                </a:lnTo>
                <a:lnTo>
                  <a:pt x="389225" y="28161"/>
                </a:lnTo>
                <a:lnTo>
                  <a:pt x="437261" y="25387"/>
                </a:lnTo>
                <a:lnTo>
                  <a:pt x="583367" y="25387"/>
                </a:lnTo>
                <a:lnTo>
                  <a:pt x="575473" y="22290"/>
                </a:lnTo>
                <a:lnTo>
                  <a:pt x="531066" y="10084"/>
                </a:lnTo>
                <a:lnTo>
                  <a:pt x="484907" y="2565"/>
                </a:lnTo>
                <a:lnTo>
                  <a:pt x="437261" y="0"/>
                </a:lnTo>
                <a:close/>
              </a:path>
              <a:path w="875030" h="875029">
                <a:moveTo>
                  <a:pt x="583367" y="25387"/>
                </a:moveTo>
                <a:lnTo>
                  <a:pt x="437261" y="25387"/>
                </a:lnTo>
                <a:lnTo>
                  <a:pt x="485306" y="28161"/>
                </a:lnTo>
                <a:lnTo>
                  <a:pt x="531713" y="36268"/>
                </a:lnTo>
                <a:lnTo>
                  <a:pt x="576177" y="49400"/>
                </a:lnTo>
                <a:lnTo>
                  <a:pt x="618393" y="67249"/>
                </a:lnTo>
                <a:lnTo>
                  <a:pt x="658055" y="89508"/>
                </a:lnTo>
                <a:lnTo>
                  <a:pt x="694858" y="115869"/>
                </a:lnTo>
                <a:lnTo>
                  <a:pt x="728497" y="146024"/>
                </a:lnTo>
                <a:lnTo>
                  <a:pt x="758652" y="179667"/>
                </a:lnTo>
                <a:lnTo>
                  <a:pt x="785063" y="216562"/>
                </a:lnTo>
                <a:lnTo>
                  <a:pt x="807272" y="256133"/>
                </a:lnTo>
                <a:lnTo>
                  <a:pt x="825121" y="298348"/>
                </a:lnTo>
                <a:lnTo>
                  <a:pt x="838253" y="342810"/>
                </a:lnTo>
                <a:lnTo>
                  <a:pt x="846360" y="389216"/>
                </a:lnTo>
                <a:lnTo>
                  <a:pt x="849134" y="437260"/>
                </a:lnTo>
                <a:lnTo>
                  <a:pt x="846360" y="485305"/>
                </a:lnTo>
                <a:lnTo>
                  <a:pt x="838253" y="531711"/>
                </a:lnTo>
                <a:lnTo>
                  <a:pt x="825121" y="576173"/>
                </a:lnTo>
                <a:lnTo>
                  <a:pt x="807272" y="618388"/>
                </a:lnTo>
                <a:lnTo>
                  <a:pt x="785013" y="658049"/>
                </a:lnTo>
                <a:lnTo>
                  <a:pt x="758652" y="694854"/>
                </a:lnTo>
                <a:lnTo>
                  <a:pt x="728497" y="728497"/>
                </a:lnTo>
                <a:lnTo>
                  <a:pt x="694858" y="758653"/>
                </a:lnTo>
                <a:lnTo>
                  <a:pt x="658055" y="785015"/>
                </a:lnTo>
                <a:lnTo>
                  <a:pt x="618393" y="807276"/>
                </a:lnTo>
                <a:lnTo>
                  <a:pt x="576177" y="825126"/>
                </a:lnTo>
                <a:lnTo>
                  <a:pt x="531713" y="838258"/>
                </a:lnTo>
                <a:lnTo>
                  <a:pt x="485306" y="846364"/>
                </a:lnTo>
                <a:lnTo>
                  <a:pt x="437261" y="849134"/>
                </a:lnTo>
                <a:lnTo>
                  <a:pt x="437261" y="874521"/>
                </a:lnTo>
                <a:lnTo>
                  <a:pt x="484907" y="871956"/>
                </a:lnTo>
                <a:lnTo>
                  <a:pt x="531066" y="864436"/>
                </a:lnTo>
                <a:lnTo>
                  <a:pt x="575473" y="852229"/>
                </a:lnTo>
                <a:lnTo>
                  <a:pt x="617860" y="835603"/>
                </a:lnTo>
                <a:lnTo>
                  <a:pt x="657960" y="814822"/>
                </a:lnTo>
                <a:lnTo>
                  <a:pt x="695507" y="790155"/>
                </a:lnTo>
                <a:lnTo>
                  <a:pt x="730234" y="761868"/>
                </a:lnTo>
                <a:lnTo>
                  <a:pt x="761874" y="730227"/>
                </a:lnTo>
                <a:lnTo>
                  <a:pt x="790161" y="695500"/>
                </a:lnTo>
                <a:lnTo>
                  <a:pt x="814829" y="657954"/>
                </a:lnTo>
                <a:lnTo>
                  <a:pt x="835610" y="617854"/>
                </a:lnTo>
                <a:lnTo>
                  <a:pt x="852237" y="575468"/>
                </a:lnTo>
                <a:lnTo>
                  <a:pt x="864445" y="531063"/>
                </a:lnTo>
                <a:lnTo>
                  <a:pt x="871966" y="484905"/>
                </a:lnTo>
                <a:lnTo>
                  <a:pt x="874534" y="437260"/>
                </a:lnTo>
                <a:lnTo>
                  <a:pt x="871966" y="389614"/>
                </a:lnTo>
                <a:lnTo>
                  <a:pt x="864445" y="343455"/>
                </a:lnTo>
                <a:lnTo>
                  <a:pt x="852237" y="299048"/>
                </a:lnTo>
                <a:lnTo>
                  <a:pt x="835610" y="256662"/>
                </a:lnTo>
                <a:lnTo>
                  <a:pt x="814769" y="216472"/>
                </a:lnTo>
                <a:lnTo>
                  <a:pt x="790161" y="179015"/>
                </a:lnTo>
                <a:lnTo>
                  <a:pt x="761874" y="144289"/>
                </a:lnTo>
                <a:lnTo>
                  <a:pt x="730234" y="112649"/>
                </a:lnTo>
                <a:lnTo>
                  <a:pt x="695507" y="84362"/>
                </a:lnTo>
                <a:lnTo>
                  <a:pt x="657960" y="59696"/>
                </a:lnTo>
                <a:lnTo>
                  <a:pt x="617860" y="38916"/>
                </a:lnTo>
                <a:lnTo>
                  <a:pt x="583367" y="25387"/>
                </a:lnTo>
                <a:close/>
              </a:path>
            </a:pathLst>
          </a:custGeom>
          <a:solidFill>
            <a:srgbClr val="6077BA"/>
          </a:solidFill>
        </p:spPr>
        <p:txBody>
          <a:bodyPr wrap="square" lIns="0" tIns="0" rIns="0" bIns="0" rtlCol="0"/>
          <a:lstStyle/>
          <a:p>
            <a:endParaRPr/>
          </a:p>
        </p:txBody>
      </p:sp>
      <p:sp>
        <p:nvSpPr>
          <p:cNvPr id="5" name="object 6">
            <a:extLst>
              <a:ext uri="{FF2B5EF4-FFF2-40B4-BE49-F238E27FC236}">
                <a16:creationId xmlns:a16="http://schemas.microsoft.com/office/drawing/2014/main" id="{C1A7D5B7-8718-AF43-BBBB-F9E27DE74C85}"/>
              </a:ext>
            </a:extLst>
          </p:cNvPr>
          <p:cNvSpPr txBox="1"/>
          <p:nvPr/>
        </p:nvSpPr>
        <p:spPr>
          <a:xfrm>
            <a:off x="1353264" y="2366604"/>
            <a:ext cx="707999" cy="245579"/>
          </a:xfrm>
          <a:prstGeom prst="rect">
            <a:avLst/>
          </a:prstGeom>
        </p:spPr>
        <p:txBody>
          <a:bodyPr vert="horz" wrap="square" lIns="0" tIns="29844" rIns="0" bIns="0" rtlCol="0">
            <a:spAutoFit/>
          </a:bodyPr>
          <a:lstStyle/>
          <a:p>
            <a:pPr marL="12700" algn="ctr">
              <a:lnSpc>
                <a:spcPct val="100000"/>
              </a:lnSpc>
              <a:spcBef>
                <a:spcPts val="234"/>
              </a:spcBef>
            </a:pPr>
            <a:r>
              <a:rPr sz="1400" dirty="0">
                <a:solidFill>
                  <a:srgbClr val="748A96"/>
                </a:solidFill>
                <a:latin typeface="Avenir-Light"/>
                <a:cs typeface="Avenir-Light"/>
              </a:rPr>
              <a:t>S</a:t>
            </a:r>
            <a:r>
              <a:rPr sz="1400" spc="-180" dirty="0">
                <a:solidFill>
                  <a:srgbClr val="748A96"/>
                </a:solidFill>
                <a:latin typeface="Avenir-Light"/>
                <a:cs typeface="Avenir-Light"/>
              </a:rPr>
              <a:t> </a:t>
            </a:r>
            <a:r>
              <a:rPr sz="1400" spc="100" dirty="0">
                <a:solidFill>
                  <a:srgbClr val="748A96"/>
                </a:solidFill>
                <a:latin typeface="Avenir-Light"/>
                <a:cs typeface="Avenir-Light"/>
              </a:rPr>
              <a:t>TEP</a:t>
            </a:r>
            <a:r>
              <a:rPr sz="1400" spc="-229" dirty="0">
                <a:solidFill>
                  <a:srgbClr val="748A96"/>
                </a:solidFill>
                <a:latin typeface="Avenir-Light"/>
                <a:cs typeface="Avenir-Light"/>
              </a:rPr>
              <a:t> </a:t>
            </a:r>
            <a:endParaRPr sz="1400" dirty="0">
              <a:latin typeface="Avenir-Light"/>
              <a:cs typeface="Avenir-Light"/>
            </a:endParaRPr>
          </a:p>
        </p:txBody>
      </p:sp>
      <p:sp>
        <p:nvSpPr>
          <p:cNvPr id="6" name="object 7">
            <a:extLst>
              <a:ext uri="{FF2B5EF4-FFF2-40B4-BE49-F238E27FC236}">
                <a16:creationId xmlns:a16="http://schemas.microsoft.com/office/drawing/2014/main" id="{6427276C-127B-D945-AD3B-4F74309CBA8E}"/>
              </a:ext>
            </a:extLst>
          </p:cNvPr>
          <p:cNvSpPr/>
          <p:nvPr/>
        </p:nvSpPr>
        <p:spPr>
          <a:xfrm>
            <a:off x="1318644" y="2747398"/>
            <a:ext cx="777240" cy="777240"/>
          </a:xfrm>
          <a:custGeom>
            <a:avLst/>
            <a:gdLst/>
            <a:ahLst/>
            <a:cxnLst/>
            <a:rect l="l" t="t" r="r" b="b"/>
            <a:pathLst>
              <a:path w="777239" h="777239">
                <a:moveTo>
                  <a:pt x="388620" y="0"/>
                </a:moveTo>
                <a:lnTo>
                  <a:pt x="339874" y="3027"/>
                </a:lnTo>
                <a:lnTo>
                  <a:pt x="292935" y="11868"/>
                </a:lnTo>
                <a:lnTo>
                  <a:pt x="248166" y="26158"/>
                </a:lnTo>
                <a:lnTo>
                  <a:pt x="205932" y="45532"/>
                </a:lnTo>
                <a:lnTo>
                  <a:pt x="166598" y="69627"/>
                </a:lnTo>
                <a:lnTo>
                  <a:pt x="130526" y="98078"/>
                </a:lnTo>
                <a:lnTo>
                  <a:pt x="98082" y="130521"/>
                </a:lnTo>
                <a:lnTo>
                  <a:pt x="69630" y="166592"/>
                </a:lnTo>
                <a:lnTo>
                  <a:pt x="45535" y="205927"/>
                </a:lnTo>
                <a:lnTo>
                  <a:pt x="26159" y="248161"/>
                </a:lnTo>
                <a:lnTo>
                  <a:pt x="11869" y="292931"/>
                </a:lnTo>
                <a:lnTo>
                  <a:pt x="3028" y="339872"/>
                </a:lnTo>
                <a:lnTo>
                  <a:pt x="0" y="388620"/>
                </a:lnTo>
                <a:lnTo>
                  <a:pt x="3028" y="437365"/>
                </a:lnTo>
                <a:lnTo>
                  <a:pt x="11869" y="484304"/>
                </a:lnTo>
                <a:lnTo>
                  <a:pt x="26159" y="529073"/>
                </a:lnTo>
                <a:lnTo>
                  <a:pt x="45535" y="571307"/>
                </a:lnTo>
                <a:lnTo>
                  <a:pt x="69630" y="610641"/>
                </a:lnTo>
                <a:lnTo>
                  <a:pt x="98082" y="646713"/>
                </a:lnTo>
                <a:lnTo>
                  <a:pt x="130526" y="679157"/>
                </a:lnTo>
                <a:lnTo>
                  <a:pt x="166598" y="707609"/>
                </a:lnTo>
                <a:lnTo>
                  <a:pt x="205932" y="731704"/>
                </a:lnTo>
                <a:lnTo>
                  <a:pt x="248166" y="751080"/>
                </a:lnTo>
                <a:lnTo>
                  <a:pt x="292935" y="765370"/>
                </a:lnTo>
                <a:lnTo>
                  <a:pt x="339874" y="774211"/>
                </a:lnTo>
                <a:lnTo>
                  <a:pt x="388620" y="777240"/>
                </a:lnTo>
                <a:lnTo>
                  <a:pt x="437367" y="774211"/>
                </a:lnTo>
                <a:lnTo>
                  <a:pt x="484308" y="765370"/>
                </a:lnTo>
                <a:lnTo>
                  <a:pt x="529078" y="751080"/>
                </a:lnTo>
                <a:lnTo>
                  <a:pt x="571312" y="731704"/>
                </a:lnTo>
                <a:lnTo>
                  <a:pt x="610647" y="707609"/>
                </a:lnTo>
                <a:lnTo>
                  <a:pt x="646718" y="679157"/>
                </a:lnTo>
                <a:lnTo>
                  <a:pt x="679161" y="646713"/>
                </a:lnTo>
                <a:lnTo>
                  <a:pt x="707612" y="610641"/>
                </a:lnTo>
                <a:lnTo>
                  <a:pt x="731707" y="571307"/>
                </a:lnTo>
                <a:lnTo>
                  <a:pt x="751081" y="529073"/>
                </a:lnTo>
                <a:lnTo>
                  <a:pt x="765371" y="484304"/>
                </a:lnTo>
                <a:lnTo>
                  <a:pt x="774212" y="437365"/>
                </a:lnTo>
                <a:lnTo>
                  <a:pt x="777240" y="388620"/>
                </a:lnTo>
                <a:lnTo>
                  <a:pt x="774212" y="339872"/>
                </a:lnTo>
                <a:lnTo>
                  <a:pt x="765371" y="292931"/>
                </a:lnTo>
                <a:lnTo>
                  <a:pt x="751081" y="248161"/>
                </a:lnTo>
                <a:lnTo>
                  <a:pt x="731707" y="205927"/>
                </a:lnTo>
                <a:lnTo>
                  <a:pt x="707612" y="166592"/>
                </a:lnTo>
                <a:lnTo>
                  <a:pt x="679161" y="130521"/>
                </a:lnTo>
                <a:lnTo>
                  <a:pt x="646718" y="98078"/>
                </a:lnTo>
                <a:lnTo>
                  <a:pt x="610647" y="69627"/>
                </a:lnTo>
                <a:lnTo>
                  <a:pt x="571312" y="45532"/>
                </a:lnTo>
                <a:lnTo>
                  <a:pt x="529078" y="26158"/>
                </a:lnTo>
                <a:lnTo>
                  <a:pt x="484308" y="11868"/>
                </a:lnTo>
                <a:lnTo>
                  <a:pt x="437367" y="3027"/>
                </a:lnTo>
                <a:lnTo>
                  <a:pt x="388620" y="0"/>
                </a:lnTo>
                <a:close/>
              </a:path>
            </a:pathLst>
          </a:custGeom>
          <a:solidFill>
            <a:srgbClr val="6077BA"/>
          </a:solidFill>
        </p:spPr>
        <p:txBody>
          <a:bodyPr wrap="square" lIns="0" tIns="0" rIns="0" bIns="0" rtlCol="0"/>
          <a:lstStyle/>
          <a:p>
            <a:endParaRPr/>
          </a:p>
        </p:txBody>
      </p:sp>
      <p:sp>
        <p:nvSpPr>
          <p:cNvPr id="7" name="object 8">
            <a:extLst>
              <a:ext uri="{FF2B5EF4-FFF2-40B4-BE49-F238E27FC236}">
                <a16:creationId xmlns:a16="http://schemas.microsoft.com/office/drawing/2014/main" id="{C3AF5EC4-4B4A-474A-B387-529C456F5C62}"/>
              </a:ext>
            </a:extLst>
          </p:cNvPr>
          <p:cNvSpPr txBox="1"/>
          <p:nvPr/>
        </p:nvSpPr>
        <p:spPr>
          <a:xfrm>
            <a:off x="1504253" y="2810073"/>
            <a:ext cx="377825" cy="739140"/>
          </a:xfrm>
          <a:prstGeom prst="rect">
            <a:avLst/>
          </a:prstGeom>
        </p:spPr>
        <p:txBody>
          <a:bodyPr vert="horz" wrap="square" lIns="0" tIns="16510" rIns="0" bIns="0" rtlCol="0">
            <a:spAutoFit/>
          </a:bodyPr>
          <a:lstStyle/>
          <a:p>
            <a:pPr marL="12700">
              <a:lnSpc>
                <a:spcPct val="100000"/>
              </a:lnSpc>
              <a:spcBef>
                <a:spcPts val="130"/>
              </a:spcBef>
            </a:pPr>
            <a:r>
              <a:rPr sz="4650" b="1" spc="15" dirty="0">
                <a:solidFill>
                  <a:srgbClr val="FFFFFF"/>
                </a:solidFill>
                <a:latin typeface="Avenir-Black"/>
                <a:cs typeface="Avenir-Black"/>
              </a:rPr>
              <a:t>1</a:t>
            </a:r>
            <a:endParaRPr sz="4650" dirty="0">
              <a:latin typeface="Avenir-Black"/>
              <a:cs typeface="Avenir-Black"/>
            </a:endParaRPr>
          </a:p>
        </p:txBody>
      </p:sp>
      <p:sp>
        <p:nvSpPr>
          <p:cNvPr id="269" name="object 270">
            <a:extLst>
              <a:ext uri="{FF2B5EF4-FFF2-40B4-BE49-F238E27FC236}">
                <a16:creationId xmlns:a16="http://schemas.microsoft.com/office/drawing/2014/main" id="{F853C619-9845-AF4C-A618-4FB3D1C176B0}"/>
              </a:ext>
            </a:extLst>
          </p:cNvPr>
          <p:cNvSpPr txBox="1"/>
          <p:nvPr/>
        </p:nvSpPr>
        <p:spPr>
          <a:xfrm rot="2100000">
            <a:off x="4821224" y="4568783"/>
            <a:ext cx="251579" cy="122555"/>
          </a:xfrm>
          <a:prstGeom prst="rect">
            <a:avLst/>
          </a:prstGeom>
        </p:spPr>
        <p:txBody>
          <a:bodyPr vert="horz" wrap="square" lIns="0" tIns="0" rIns="0" bIns="0" rtlCol="0">
            <a:spAutoFit/>
          </a:bodyPr>
          <a:lstStyle/>
          <a:p>
            <a:pPr>
              <a:lnSpc>
                <a:spcPts val="965"/>
              </a:lnSpc>
            </a:pPr>
            <a:r>
              <a:rPr sz="950" spc="-95" dirty="0">
                <a:solidFill>
                  <a:srgbClr val="5E8093"/>
                </a:solidFill>
                <a:latin typeface="Avenir-Medium"/>
                <a:cs typeface="Avenir-Medium"/>
              </a:rPr>
              <a:t>TiO2</a:t>
            </a:r>
            <a:endParaRPr sz="950">
              <a:latin typeface="Avenir-Medium"/>
              <a:cs typeface="Avenir-Medium"/>
            </a:endParaRPr>
          </a:p>
        </p:txBody>
      </p:sp>
      <p:sp>
        <p:nvSpPr>
          <p:cNvPr id="270" name="object 271">
            <a:extLst>
              <a:ext uri="{FF2B5EF4-FFF2-40B4-BE49-F238E27FC236}">
                <a16:creationId xmlns:a16="http://schemas.microsoft.com/office/drawing/2014/main" id="{93F3815A-0A75-6C4A-ADBD-98F0EA5A35B0}"/>
              </a:ext>
            </a:extLst>
          </p:cNvPr>
          <p:cNvSpPr txBox="1"/>
          <p:nvPr/>
        </p:nvSpPr>
        <p:spPr>
          <a:xfrm rot="2100000">
            <a:off x="4821223" y="6021483"/>
            <a:ext cx="251579" cy="122555"/>
          </a:xfrm>
          <a:prstGeom prst="rect">
            <a:avLst/>
          </a:prstGeom>
        </p:spPr>
        <p:txBody>
          <a:bodyPr vert="horz" wrap="square" lIns="0" tIns="0" rIns="0" bIns="0" rtlCol="0">
            <a:spAutoFit/>
          </a:bodyPr>
          <a:lstStyle/>
          <a:p>
            <a:pPr>
              <a:lnSpc>
                <a:spcPts val="965"/>
              </a:lnSpc>
            </a:pPr>
            <a:r>
              <a:rPr sz="950" spc="-95" dirty="0">
                <a:solidFill>
                  <a:srgbClr val="5E8093"/>
                </a:solidFill>
                <a:latin typeface="Avenir-Medium"/>
                <a:cs typeface="Avenir-Medium"/>
              </a:rPr>
              <a:t>TiO2</a:t>
            </a:r>
            <a:endParaRPr sz="950">
              <a:latin typeface="Avenir-Medium"/>
              <a:cs typeface="Avenir-Medium"/>
            </a:endParaRPr>
          </a:p>
        </p:txBody>
      </p:sp>
      <p:sp>
        <p:nvSpPr>
          <p:cNvPr id="271" name="object 272">
            <a:extLst>
              <a:ext uri="{FF2B5EF4-FFF2-40B4-BE49-F238E27FC236}">
                <a16:creationId xmlns:a16="http://schemas.microsoft.com/office/drawing/2014/main" id="{06FBFF65-E6AF-154D-BE6C-A26040CC9259}"/>
              </a:ext>
            </a:extLst>
          </p:cNvPr>
          <p:cNvSpPr txBox="1"/>
          <p:nvPr/>
        </p:nvSpPr>
        <p:spPr>
          <a:xfrm rot="2100000">
            <a:off x="4821224" y="5295120"/>
            <a:ext cx="251579" cy="122555"/>
          </a:xfrm>
          <a:prstGeom prst="rect">
            <a:avLst/>
          </a:prstGeom>
        </p:spPr>
        <p:txBody>
          <a:bodyPr vert="horz" wrap="square" lIns="0" tIns="0" rIns="0" bIns="0" rtlCol="0">
            <a:spAutoFit/>
          </a:bodyPr>
          <a:lstStyle/>
          <a:p>
            <a:pPr>
              <a:lnSpc>
                <a:spcPts val="965"/>
              </a:lnSpc>
            </a:pPr>
            <a:r>
              <a:rPr sz="950" spc="-95" dirty="0">
                <a:solidFill>
                  <a:srgbClr val="5E8093"/>
                </a:solidFill>
                <a:latin typeface="Avenir-Medium"/>
                <a:cs typeface="Avenir-Medium"/>
              </a:rPr>
              <a:t>TiO2</a:t>
            </a:r>
            <a:endParaRPr sz="950">
              <a:latin typeface="Avenir-Medium"/>
              <a:cs typeface="Avenir-Medium"/>
            </a:endParaRPr>
          </a:p>
        </p:txBody>
      </p:sp>
      <p:sp>
        <p:nvSpPr>
          <p:cNvPr id="272" name="object 273">
            <a:extLst>
              <a:ext uri="{FF2B5EF4-FFF2-40B4-BE49-F238E27FC236}">
                <a16:creationId xmlns:a16="http://schemas.microsoft.com/office/drawing/2014/main" id="{0B7C3390-EC26-7940-A084-B7E3A809A2D5}"/>
              </a:ext>
            </a:extLst>
          </p:cNvPr>
          <p:cNvSpPr txBox="1"/>
          <p:nvPr/>
        </p:nvSpPr>
        <p:spPr>
          <a:xfrm rot="2100000">
            <a:off x="4821224" y="6747807"/>
            <a:ext cx="251579" cy="122555"/>
          </a:xfrm>
          <a:prstGeom prst="rect">
            <a:avLst/>
          </a:prstGeom>
        </p:spPr>
        <p:txBody>
          <a:bodyPr vert="horz" wrap="square" lIns="0" tIns="0" rIns="0" bIns="0" rtlCol="0">
            <a:spAutoFit/>
          </a:bodyPr>
          <a:lstStyle/>
          <a:p>
            <a:pPr>
              <a:lnSpc>
                <a:spcPts val="965"/>
              </a:lnSpc>
            </a:pPr>
            <a:r>
              <a:rPr sz="950" spc="-95" dirty="0">
                <a:solidFill>
                  <a:srgbClr val="5E8093"/>
                </a:solidFill>
                <a:latin typeface="Avenir-Medium"/>
                <a:cs typeface="Avenir-Medium"/>
              </a:rPr>
              <a:t>TiO2</a:t>
            </a:r>
            <a:endParaRPr sz="950">
              <a:latin typeface="Avenir-Medium"/>
              <a:cs typeface="Avenir-Medium"/>
            </a:endParaRPr>
          </a:p>
        </p:txBody>
      </p:sp>
      <p:sp>
        <p:nvSpPr>
          <p:cNvPr id="273" name="object 274">
            <a:extLst>
              <a:ext uri="{FF2B5EF4-FFF2-40B4-BE49-F238E27FC236}">
                <a16:creationId xmlns:a16="http://schemas.microsoft.com/office/drawing/2014/main" id="{4E2FCF7D-DFCA-5845-88EE-679353F38B0D}"/>
              </a:ext>
            </a:extLst>
          </p:cNvPr>
          <p:cNvSpPr/>
          <p:nvPr/>
        </p:nvSpPr>
        <p:spPr>
          <a:xfrm>
            <a:off x="4808372" y="4359097"/>
            <a:ext cx="1119682" cy="3724465"/>
          </a:xfrm>
          <a:prstGeom prst="rect">
            <a:avLst/>
          </a:prstGeom>
          <a:blipFill>
            <a:blip r:embed="rId2" cstate="print"/>
            <a:stretch>
              <a:fillRect/>
            </a:stretch>
          </a:blipFill>
        </p:spPr>
        <p:txBody>
          <a:bodyPr wrap="square" lIns="0" tIns="0" rIns="0" bIns="0" rtlCol="0"/>
          <a:lstStyle/>
          <a:p>
            <a:endParaRPr/>
          </a:p>
        </p:txBody>
      </p:sp>
      <p:sp>
        <p:nvSpPr>
          <p:cNvPr id="274" name="object 275">
            <a:extLst>
              <a:ext uri="{FF2B5EF4-FFF2-40B4-BE49-F238E27FC236}">
                <a16:creationId xmlns:a16="http://schemas.microsoft.com/office/drawing/2014/main" id="{055A4293-D0F3-964F-996F-A4BD28C6A4D1}"/>
              </a:ext>
            </a:extLst>
          </p:cNvPr>
          <p:cNvSpPr txBox="1"/>
          <p:nvPr/>
        </p:nvSpPr>
        <p:spPr>
          <a:xfrm rot="2100000">
            <a:off x="5722784" y="6235175"/>
            <a:ext cx="251579" cy="122555"/>
          </a:xfrm>
          <a:prstGeom prst="rect">
            <a:avLst/>
          </a:prstGeom>
        </p:spPr>
        <p:txBody>
          <a:bodyPr vert="horz" wrap="square" lIns="0" tIns="0" rIns="0" bIns="0" rtlCol="0">
            <a:spAutoFit/>
          </a:bodyPr>
          <a:lstStyle/>
          <a:p>
            <a:pPr>
              <a:lnSpc>
                <a:spcPts val="965"/>
              </a:lnSpc>
            </a:pPr>
            <a:r>
              <a:rPr sz="950" spc="-95" dirty="0">
                <a:solidFill>
                  <a:srgbClr val="5E8093"/>
                </a:solidFill>
                <a:latin typeface="Avenir-Medium"/>
                <a:cs typeface="Avenir-Medium"/>
              </a:rPr>
              <a:t>TiO2</a:t>
            </a:r>
            <a:endParaRPr sz="950">
              <a:latin typeface="Avenir-Medium"/>
              <a:cs typeface="Avenir-Medium"/>
            </a:endParaRPr>
          </a:p>
        </p:txBody>
      </p:sp>
      <p:sp>
        <p:nvSpPr>
          <p:cNvPr id="275" name="object 276">
            <a:extLst>
              <a:ext uri="{FF2B5EF4-FFF2-40B4-BE49-F238E27FC236}">
                <a16:creationId xmlns:a16="http://schemas.microsoft.com/office/drawing/2014/main" id="{47C17860-6B30-754A-B36F-85E9903727EC}"/>
              </a:ext>
            </a:extLst>
          </p:cNvPr>
          <p:cNvSpPr txBox="1"/>
          <p:nvPr/>
        </p:nvSpPr>
        <p:spPr>
          <a:xfrm rot="2100000">
            <a:off x="5722784" y="5508838"/>
            <a:ext cx="251579" cy="122555"/>
          </a:xfrm>
          <a:prstGeom prst="rect">
            <a:avLst/>
          </a:prstGeom>
        </p:spPr>
        <p:txBody>
          <a:bodyPr vert="horz" wrap="square" lIns="0" tIns="0" rIns="0" bIns="0" rtlCol="0">
            <a:spAutoFit/>
          </a:bodyPr>
          <a:lstStyle/>
          <a:p>
            <a:pPr>
              <a:lnSpc>
                <a:spcPts val="965"/>
              </a:lnSpc>
            </a:pPr>
            <a:r>
              <a:rPr sz="950" spc="-95" dirty="0">
                <a:solidFill>
                  <a:srgbClr val="5E8093"/>
                </a:solidFill>
                <a:latin typeface="Avenir-Medium"/>
                <a:cs typeface="Avenir-Medium"/>
              </a:rPr>
              <a:t>TiO2</a:t>
            </a:r>
            <a:endParaRPr sz="950">
              <a:latin typeface="Avenir-Medium"/>
              <a:cs typeface="Avenir-Medium"/>
            </a:endParaRPr>
          </a:p>
        </p:txBody>
      </p:sp>
      <p:sp>
        <p:nvSpPr>
          <p:cNvPr id="276" name="object 277">
            <a:extLst>
              <a:ext uri="{FF2B5EF4-FFF2-40B4-BE49-F238E27FC236}">
                <a16:creationId xmlns:a16="http://schemas.microsoft.com/office/drawing/2014/main" id="{BAC8B0B3-4186-A748-ADD1-E0119A360731}"/>
              </a:ext>
            </a:extLst>
          </p:cNvPr>
          <p:cNvSpPr txBox="1"/>
          <p:nvPr/>
        </p:nvSpPr>
        <p:spPr>
          <a:xfrm rot="2100000">
            <a:off x="5722784" y="6961537"/>
            <a:ext cx="251579" cy="122555"/>
          </a:xfrm>
          <a:prstGeom prst="rect">
            <a:avLst/>
          </a:prstGeom>
        </p:spPr>
        <p:txBody>
          <a:bodyPr vert="horz" wrap="square" lIns="0" tIns="0" rIns="0" bIns="0" rtlCol="0">
            <a:spAutoFit/>
          </a:bodyPr>
          <a:lstStyle/>
          <a:p>
            <a:pPr>
              <a:lnSpc>
                <a:spcPts val="965"/>
              </a:lnSpc>
            </a:pPr>
            <a:r>
              <a:rPr sz="950" spc="-95" dirty="0">
                <a:solidFill>
                  <a:srgbClr val="5E8093"/>
                </a:solidFill>
                <a:latin typeface="Avenir-Medium"/>
                <a:cs typeface="Avenir-Medium"/>
              </a:rPr>
              <a:t>TiO2</a:t>
            </a:r>
            <a:endParaRPr sz="950">
              <a:latin typeface="Avenir-Medium"/>
              <a:cs typeface="Avenir-Medium"/>
            </a:endParaRPr>
          </a:p>
        </p:txBody>
      </p:sp>
      <p:sp>
        <p:nvSpPr>
          <p:cNvPr id="277" name="object 278">
            <a:extLst>
              <a:ext uri="{FF2B5EF4-FFF2-40B4-BE49-F238E27FC236}">
                <a16:creationId xmlns:a16="http://schemas.microsoft.com/office/drawing/2014/main" id="{2F8D79F6-573E-4741-9F14-71539A5A39DB}"/>
              </a:ext>
            </a:extLst>
          </p:cNvPr>
          <p:cNvSpPr txBox="1"/>
          <p:nvPr/>
        </p:nvSpPr>
        <p:spPr>
          <a:xfrm rot="2100000">
            <a:off x="5722784" y="7687848"/>
            <a:ext cx="251579" cy="122555"/>
          </a:xfrm>
          <a:prstGeom prst="rect">
            <a:avLst/>
          </a:prstGeom>
        </p:spPr>
        <p:txBody>
          <a:bodyPr vert="horz" wrap="square" lIns="0" tIns="0" rIns="0" bIns="0" rtlCol="0">
            <a:spAutoFit/>
          </a:bodyPr>
          <a:lstStyle/>
          <a:p>
            <a:pPr>
              <a:lnSpc>
                <a:spcPts val="965"/>
              </a:lnSpc>
            </a:pPr>
            <a:r>
              <a:rPr sz="950" spc="-95" dirty="0">
                <a:solidFill>
                  <a:srgbClr val="5E8093"/>
                </a:solidFill>
                <a:latin typeface="Avenir-Medium"/>
                <a:cs typeface="Avenir-Medium"/>
              </a:rPr>
              <a:t>TiO2</a:t>
            </a:r>
            <a:endParaRPr sz="950">
              <a:latin typeface="Avenir-Medium"/>
              <a:cs typeface="Avenir-Medium"/>
            </a:endParaRPr>
          </a:p>
        </p:txBody>
      </p:sp>
      <p:sp>
        <p:nvSpPr>
          <p:cNvPr id="278" name="object 279">
            <a:extLst>
              <a:ext uri="{FF2B5EF4-FFF2-40B4-BE49-F238E27FC236}">
                <a16:creationId xmlns:a16="http://schemas.microsoft.com/office/drawing/2014/main" id="{50A7E32B-3ACC-5343-8D18-F6A90AA4CF0B}"/>
              </a:ext>
            </a:extLst>
          </p:cNvPr>
          <p:cNvSpPr txBox="1"/>
          <p:nvPr/>
        </p:nvSpPr>
        <p:spPr>
          <a:xfrm rot="2100000">
            <a:off x="5272002" y="4861126"/>
            <a:ext cx="251579" cy="122555"/>
          </a:xfrm>
          <a:prstGeom prst="rect">
            <a:avLst/>
          </a:prstGeom>
        </p:spPr>
        <p:txBody>
          <a:bodyPr vert="horz" wrap="square" lIns="0" tIns="0" rIns="0" bIns="0" rtlCol="0">
            <a:spAutoFit/>
          </a:bodyPr>
          <a:lstStyle/>
          <a:p>
            <a:pPr>
              <a:lnSpc>
                <a:spcPts val="965"/>
              </a:lnSpc>
            </a:pPr>
            <a:r>
              <a:rPr sz="950" spc="-95" dirty="0">
                <a:solidFill>
                  <a:srgbClr val="5E8093"/>
                </a:solidFill>
                <a:latin typeface="Avenir-Medium"/>
                <a:cs typeface="Avenir-Medium"/>
              </a:rPr>
              <a:t>TiO2</a:t>
            </a:r>
            <a:endParaRPr sz="950">
              <a:latin typeface="Avenir-Medium"/>
              <a:cs typeface="Avenir-Medium"/>
            </a:endParaRPr>
          </a:p>
        </p:txBody>
      </p:sp>
      <p:sp>
        <p:nvSpPr>
          <p:cNvPr id="279" name="object 280">
            <a:extLst>
              <a:ext uri="{FF2B5EF4-FFF2-40B4-BE49-F238E27FC236}">
                <a16:creationId xmlns:a16="http://schemas.microsoft.com/office/drawing/2014/main" id="{84C7B2F8-3F84-A746-80F7-C9F8535801A4}"/>
              </a:ext>
            </a:extLst>
          </p:cNvPr>
          <p:cNvSpPr txBox="1"/>
          <p:nvPr/>
        </p:nvSpPr>
        <p:spPr>
          <a:xfrm rot="2100000">
            <a:off x="5046623" y="4901304"/>
            <a:ext cx="251579" cy="122555"/>
          </a:xfrm>
          <a:prstGeom prst="rect">
            <a:avLst/>
          </a:prstGeom>
        </p:spPr>
        <p:txBody>
          <a:bodyPr vert="horz" wrap="square" lIns="0" tIns="0" rIns="0" bIns="0" rtlCol="0">
            <a:spAutoFit/>
          </a:bodyPr>
          <a:lstStyle/>
          <a:p>
            <a:pPr>
              <a:lnSpc>
                <a:spcPts val="965"/>
              </a:lnSpc>
            </a:pPr>
            <a:r>
              <a:rPr sz="950" spc="-95" dirty="0">
                <a:solidFill>
                  <a:srgbClr val="5E8093"/>
                </a:solidFill>
                <a:latin typeface="Avenir-Medium"/>
                <a:cs typeface="Avenir-Medium"/>
              </a:rPr>
              <a:t>TiO2</a:t>
            </a:r>
            <a:endParaRPr sz="950">
              <a:latin typeface="Avenir-Medium"/>
              <a:cs typeface="Avenir-Medium"/>
            </a:endParaRPr>
          </a:p>
        </p:txBody>
      </p:sp>
      <p:sp>
        <p:nvSpPr>
          <p:cNvPr id="280" name="object 281">
            <a:extLst>
              <a:ext uri="{FF2B5EF4-FFF2-40B4-BE49-F238E27FC236}">
                <a16:creationId xmlns:a16="http://schemas.microsoft.com/office/drawing/2014/main" id="{6E40F520-BC07-9D47-8C76-3FA5E3C88AC6}"/>
              </a:ext>
            </a:extLst>
          </p:cNvPr>
          <p:cNvSpPr txBox="1"/>
          <p:nvPr/>
        </p:nvSpPr>
        <p:spPr>
          <a:xfrm rot="2100000">
            <a:off x="5272002" y="6313763"/>
            <a:ext cx="251579" cy="122555"/>
          </a:xfrm>
          <a:prstGeom prst="rect">
            <a:avLst/>
          </a:prstGeom>
        </p:spPr>
        <p:txBody>
          <a:bodyPr vert="horz" wrap="square" lIns="0" tIns="0" rIns="0" bIns="0" rtlCol="0">
            <a:spAutoFit/>
          </a:bodyPr>
          <a:lstStyle/>
          <a:p>
            <a:pPr>
              <a:lnSpc>
                <a:spcPts val="965"/>
              </a:lnSpc>
            </a:pPr>
            <a:r>
              <a:rPr sz="950" spc="-95" dirty="0">
                <a:solidFill>
                  <a:srgbClr val="5E8093"/>
                </a:solidFill>
                <a:latin typeface="Avenir-Medium"/>
                <a:cs typeface="Avenir-Medium"/>
              </a:rPr>
              <a:t>TiO2</a:t>
            </a:r>
            <a:endParaRPr sz="950">
              <a:latin typeface="Avenir-Medium"/>
              <a:cs typeface="Avenir-Medium"/>
            </a:endParaRPr>
          </a:p>
        </p:txBody>
      </p:sp>
      <p:sp>
        <p:nvSpPr>
          <p:cNvPr id="281" name="object 282">
            <a:extLst>
              <a:ext uri="{FF2B5EF4-FFF2-40B4-BE49-F238E27FC236}">
                <a16:creationId xmlns:a16="http://schemas.microsoft.com/office/drawing/2014/main" id="{75FEE187-C132-1148-AD0D-E50F6425F2FA}"/>
              </a:ext>
            </a:extLst>
          </p:cNvPr>
          <p:cNvSpPr txBox="1"/>
          <p:nvPr/>
        </p:nvSpPr>
        <p:spPr>
          <a:xfrm rot="2100000">
            <a:off x="5046623" y="6354003"/>
            <a:ext cx="251579" cy="122555"/>
          </a:xfrm>
          <a:prstGeom prst="rect">
            <a:avLst/>
          </a:prstGeom>
        </p:spPr>
        <p:txBody>
          <a:bodyPr vert="horz" wrap="square" lIns="0" tIns="0" rIns="0" bIns="0" rtlCol="0">
            <a:spAutoFit/>
          </a:bodyPr>
          <a:lstStyle/>
          <a:p>
            <a:pPr>
              <a:lnSpc>
                <a:spcPts val="965"/>
              </a:lnSpc>
            </a:pPr>
            <a:r>
              <a:rPr sz="950" spc="-95" dirty="0">
                <a:solidFill>
                  <a:srgbClr val="5E8093"/>
                </a:solidFill>
                <a:latin typeface="Avenir-Medium"/>
                <a:cs typeface="Avenir-Medium"/>
              </a:rPr>
              <a:t>TiO2</a:t>
            </a:r>
            <a:endParaRPr sz="950">
              <a:latin typeface="Avenir-Medium"/>
              <a:cs typeface="Avenir-Medium"/>
            </a:endParaRPr>
          </a:p>
        </p:txBody>
      </p:sp>
      <p:sp>
        <p:nvSpPr>
          <p:cNvPr id="282" name="object 283">
            <a:extLst>
              <a:ext uri="{FF2B5EF4-FFF2-40B4-BE49-F238E27FC236}">
                <a16:creationId xmlns:a16="http://schemas.microsoft.com/office/drawing/2014/main" id="{0D4E660C-EA72-4D40-A237-779E68137CFC}"/>
              </a:ext>
            </a:extLst>
          </p:cNvPr>
          <p:cNvSpPr txBox="1"/>
          <p:nvPr/>
        </p:nvSpPr>
        <p:spPr>
          <a:xfrm rot="2100000">
            <a:off x="5272002" y="5587407"/>
            <a:ext cx="251579" cy="122555"/>
          </a:xfrm>
          <a:prstGeom prst="rect">
            <a:avLst/>
          </a:prstGeom>
        </p:spPr>
        <p:txBody>
          <a:bodyPr vert="horz" wrap="square" lIns="0" tIns="0" rIns="0" bIns="0" rtlCol="0">
            <a:spAutoFit/>
          </a:bodyPr>
          <a:lstStyle/>
          <a:p>
            <a:pPr>
              <a:lnSpc>
                <a:spcPts val="965"/>
              </a:lnSpc>
            </a:pPr>
            <a:r>
              <a:rPr sz="950" spc="-95" dirty="0">
                <a:solidFill>
                  <a:srgbClr val="5E8093"/>
                </a:solidFill>
                <a:latin typeface="Avenir-Medium"/>
                <a:cs typeface="Avenir-Medium"/>
              </a:rPr>
              <a:t>TiO2</a:t>
            </a:r>
            <a:endParaRPr sz="950">
              <a:latin typeface="Avenir-Medium"/>
              <a:cs typeface="Avenir-Medium"/>
            </a:endParaRPr>
          </a:p>
        </p:txBody>
      </p:sp>
      <p:sp>
        <p:nvSpPr>
          <p:cNvPr id="283" name="object 284">
            <a:extLst>
              <a:ext uri="{FF2B5EF4-FFF2-40B4-BE49-F238E27FC236}">
                <a16:creationId xmlns:a16="http://schemas.microsoft.com/office/drawing/2014/main" id="{DE93969C-4030-CB4B-B72B-AEA87EDF7BB3}"/>
              </a:ext>
            </a:extLst>
          </p:cNvPr>
          <p:cNvSpPr txBox="1"/>
          <p:nvPr/>
        </p:nvSpPr>
        <p:spPr>
          <a:xfrm rot="2100000">
            <a:off x="5046623" y="5627622"/>
            <a:ext cx="251579" cy="122555"/>
          </a:xfrm>
          <a:prstGeom prst="rect">
            <a:avLst/>
          </a:prstGeom>
        </p:spPr>
        <p:txBody>
          <a:bodyPr vert="horz" wrap="square" lIns="0" tIns="0" rIns="0" bIns="0" rtlCol="0">
            <a:spAutoFit/>
          </a:bodyPr>
          <a:lstStyle/>
          <a:p>
            <a:pPr>
              <a:lnSpc>
                <a:spcPts val="965"/>
              </a:lnSpc>
            </a:pPr>
            <a:r>
              <a:rPr sz="950" spc="-95" dirty="0">
                <a:solidFill>
                  <a:srgbClr val="5E8093"/>
                </a:solidFill>
                <a:latin typeface="Avenir-Medium"/>
                <a:cs typeface="Avenir-Medium"/>
              </a:rPr>
              <a:t>TiO2</a:t>
            </a:r>
            <a:endParaRPr sz="950">
              <a:latin typeface="Avenir-Medium"/>
              <a:cs typeface="Avenir-Medium"/>
            </a:endParaRPr>
          </a:p>
        </p:txBody>
      </p:sp>
      <p:sp>
        <p:nvSpPr>
          <p:cNvPr id="284" name="object 285">
            <a:extLst>
              <a:ext uri="{FF2B5EF4-FFF2-40B4-BE49-F238E27FC236}">
                <a16:creationId xmlns:a16="http://schemas.microsoft.com/office/drawing/2014/main" id="{C401AD10-0954-ED44-98E4-803AFFA23A4A}"/>
              </a:ext>
            </a:extLst>
          </p:cNvPr>
          <p:cNvSpPr txBox="1"/>
          <p:nvPr/>
        </p:nvSpPr>
        <p:spPr>
          <a:xfrm rot="2100000">
            <a:off x="5272002" y="7040094"/>
            <a:ext cx="251579" cy="122555"/>
          </a:xfrm>
          <a:prstGeom prst="rect">
            <a:avLst/>
          </a:prstGeom>
        </p:spPr>
        <p:txBody>
          <a:bodyPr vert="horz" wrap="square" lIns="0" tIns="0" rIns="0" bIns="0" rtlCol="0">
            <a:spAutoFit/>
          </a:bodyPr>
          <a:lstStyle/>
          <a:p>
            <a:pPr>
              <a:lnSpc>
                <a:spcPts val="965"/>
              </a:lnSpc>
            </a:pPr>
            <a:r>
              <a:rPr sz="950" spc="-95" dirty="0">
                <a:solidFill>
                  <a:srgbClr val="5E8093"/>
                </a:solidFill>
                <a:latin typeface="Avenir-Medium"/>
                <a:cs typeface="Avenir-Medium"/>
              </a:rPr>
              <a:t>TiO2</a:t>
            </a:r>
            <a:endParaRPr sz="950">
              <a:latin typeface="Avenir-Medium"/>
              <a:cs typeface="Avenir-Medium"/>
            </a:endParaRPr>
          </a:p>
        </p:txBody>
      </p:sp>
      <p:sp>
        <p:nvSpPr>
          <p:cNvPr id="285" name="object 286">
            <a:extLst>
              <a:ext uri="{FF2B5EF4-FFF2-40B4-BE49-F238E27FC236}">
                <a16:creationId xmlns:a16="http://schemas.microsoft.com/office/drawing/2014/main" id="{2F8545AD-65F5-E041-BEEA-DB9DBEA8130F}"/>
              </a:ext>
            </a:extLst>
          </p:cNvPr>
          <p:cNvSpPr txBox="1"/>
          <p:nvPr/>
        </p:nvSpPr>
        <p:spPr>
          <a:xfrm rot="2100000">
            <a:off x="5046623" y="7080321"/>
            <a:ext cx="251579" cy="122555"/>
          </a:xfrm>
          <a:prstGeom prst="rect">
            <a:avLst/>
          </a:prstGeom>
        </p:spPr>
        <p:txBody>
          <a:bodyPr vert="horz" wrap="square" lIns="0" tIns="0" rIns="0" bIns="0" rtlCol="0">
            <a:spAutoFit/>
          </a:bodyPr>
          <a:lstStyle/>
          <a:p>
            <a:pPr>
              <a:lnSpc>
                <a:spcPts val="965"/>
              </a:lnSpc>
            </a:pPr>
            <a:r>
              <a:rPr sz="950" spc="-95" dirty="0">
                <a:solidFill>
                  <a:srgbClr val="5E8093"/>
                </a:solidFill>
                <a:latin typeface="Avenir-Medium"/>
                <a:cs typeface="Avenir-Medium"/>
              </a:rPr>
              <a:t>TiO2</a:t>
            </a:r>
            <a:endParaRPr sz="950">
              <a:latin typeface="Avenir-Medium"/>
              <a:cs typeface="Avenir-Medium"/>
            </a:endParaRPr>
          </a:p>
        </p:txBody>
      </p:sp>
      <p:sp>
        <p:nvSpPr>
          <p:cNvPr id="286" name="object 287">
            <a:extLst>
              <a:ext uri="{FF2B5EF4-FFF2-40B4-BE49-F238E27FC236}">
                <a16:creationId xmlns:a16="http://schemas.microsoft.com/office/drawing/2014/main" id="{F77B050D-A609-F841-A17E-EC8E5B22C42E}"/>
              </a:ext>
            </a:extLst>
          </p:cNvPr>
          <p:cNvSpPr txBox="1"/>
          <p:nvPr/>
        </p:nvSpPr>
        <p:spPr>
          <a:xfrm rot="2100000">
            <a:off x="5497393" y="5919958"/>
            <a:ext cx="251579" cy="122555"/>
          </a:xfrm>
          <a:prstGeom prst="rect">
            <a:avLst/>
          </a:prstGeom>
        </p:spPr>
        <p:txBody>
          <a:bodyPr vert="horz" wrap="square" lIns="0" tIns="0" rIns="0" bIns="0" rtlCol="0">
            <a:spAutoFit/>
          </a:bodyPr>
          <a:lstStyle/>
          <a:p>
            <a:pPr>
              <a:lnSpc>
                <a:spcPts val="965"/>
              </a:lnSpc>
            </a:pPr>
            <a:r>
              <a:rPr sz="950" spc="-95" dirty="0">
                <a:solidFill>
                  <a:srgbClr val="5E8093"/>
                </a:solidFill>
                <a:latin typeface="Avenir-Medium"/>
                <a:cs typeface="Avenir-Medium"/>
              </a:rPr>
              <a:t>TiO2</a:t>
            </a:r>
            <a:endParaRPr sz="950">
              <a:latin typeface="Avenir-Medium"/>
              <a:cs typeface="Avenir-Medium"/>
            </a:endParaRPr>
          </a:p>
        </p:txBody>
      </p:sp>
      <p:sp>
        <p:nvSpPr>
          <p:cNvPr id="287" name="object 288">
            <a:extLst>
              <a:ext uri="{FF2B5EF4-FFF2-40B4-BE49-F238E27FC236}">
                <a16:creationId xmlns:a16="http://schemas.microsoft.com/office/drawing/2014/main" id="{42358FBD-A047-3645-B3C1-941CAE06A5C1}"/>
              </a:ext>
            </a:extLst>
          </p:cNvPr>
          <p:cNvSpPr txBox="1"/>
          <p:nvPr/>
        </p:nvSpPr>
        <p:spPr>
          <a:xfrm rot="2100000">
            <a:off x="5497393" y="5193626"/>
            <a:ext cx="251579" cy="122555"/>
          </a:xfrm>
          <a:prstGeom prst="rect">
            <a:avLst/>
          </a:prstGeom>
        </p:spPr>
        <p:txBody>
          <a:bodyPr vert="horz" wrap="square" lIns="0" tIns="0" rIns="0" bIns="0" rtlCol="0">
            <a:spAutoFit/>
          </a:bodyPr>
          <a:lstStyle/>
          <a:p>
            <a:pPr>
              <a:lnSpc>
                <a:spcPts val="965"/>
              </a:lnSpc>
            </a:pPr>
            <a:r>
              <a:rPr sz="950" spc="-95" dirty="0">
                <a:solidFill>
                  <a:srgbClr val="5E8093"/>
                </a:solidFill>
                <a:latin typeface="Avenir-Medium"/>
                <a:cs typeface="Avenir-Medium"/>
              </a:rPr>
              <a:t>TiO2</a:t>
            </a:r>
            <a:endParaRPr sz="950">
              <a:latin typeface="Avenir-Medium"/>
              <a:cs typeface="Avenir-Medium"/>
            </a:endParaRPr>
          </a:p>
        </p:txBody>
      </p:sp>
      <p:sp>
        <p:nvSpPr>
          <p:cNvPr id="288" name="object 289">
            <a:extLst>
              <a:ext uri="{FF2B5EF4-FFF2-40B4-BE49-F238E27FC236}">
                <a16:creationId xmlns:a16="http://schemas.microsoft.com/office/drawing/2014/main" id="{D67A72D0-DFED-354A-B2C9-49431B83BCF3}"/>
              </a:ext>
            </a:extLst>
          </p:cNvPr>
          <p:cNvSpPr txBox="1"/>
          <p:nvPr/>
        </p:nvSpPr>
        <p:spPr>
          <a:xfrm rot="2100000">
            <a:off x="5497393" y="6646338"/>
            <a:ext cx="251579" cy="122555"/>
          </a:xfrm>
          <a:prstGeom prst="rect">
            <a:avLst/>
          </a:prstGeom>
        </p:spPr>
        <p:txBody>
          <a:bodyPr vert="horz" wrap="square" lIns="0" tIns="0" rIns="0" bIns="0" rtlCol="0">
            <a:spAutoFit/>
          </a:bodyPr>
          <a:lstStyle/>
          <a:p>
            <a:pPr>
              <a:lnSpc>
                <a:spcPts val="965"/>
              </a:lnSpc>
            </a:pPr>
            <a:r>
              <a:rPr sz="950" spc="-95" dirty="0">
                <a:solidFill>
                  <a:srgbClr val="5E8093"/>
                </a:solidFill>
                <a:latin typeface="Avenir-Medium"/>
                <a:cs typeface="Avenir-Medium"/>
              </a:rPr>
              <a:t>TiO2</a:t>
            </a:r>
            <a:endParaRPr sz="950">
              <a:latin typeface="Avenir-Medium"/>
              <a:cs typeface="Avenir-Medium"/>
            </a:endParaRPr>
          </a:p>
        </p:txBody>
      </p:sp>
      <p:sp>
        <p:nvSpPr>
          <p:cNvPr id="289" name="object 290">
            <a:extLst>
              <a:ext uri="{FF2B5EF4-FFF2-40B4-BE49-F238E27FC236}">
                <a16:creationId xmlns:a16="http://schemas.microsoft.com/office/drawing/2014/main" id="{14B1E018-8062-A543-92A3-753CB747D0F3}"/>
              </a:ext>
            </a:extLst>
          </p:cNvPr>
          <p:cNvSpPr txBox="1"/>
          <p:nvPr/>
        </p:nvSpPr>
        <p:spPr>
          <a:xfrm rot="2100000">
            <a:off x="5497393" y="7372656"/>
            <a:ext cx="251579" cy="122555"/>
          </a:xfrm>
          <a:prstGeom prst="rect">
            <a:avLst/>
          </a:prstGeom>
        </p:spPr>
        <p:txBody>
          <a:bodyPr vert="horz" wrap="square" lIns="0" tIns="0" rIns="0" bIns="0" rtlCol="0">
            <a:spAutoFit/>
          </a:bodyPr>
          <a:lstStyle/>
          <a:p>
            <a:pPr>
              <a:lnSpc>
                <a:spcPts val="965"/>
              </a:lnSpc>
            </a:pPr>
            <a:r>
              <a:rPr sz="950" spc="-95" dirty="0">
                <a:solidFill>
                  <a:srgbClr val="5E8093"/>
                </a:solidFill>
                <a:latin typeface="Avenir-Medium"/>
                <a:cs typeface="Avenir-Medium"/>
              </a:rPr>
              <a:t>TiO2</a:t>
            </a:r>
            <a:endParaRPr sz="950">
              <a:latin typeface="Avenir-Medium"/>
              <a:cs typeface="Avenir-Medium"/>
            </a:endParaRPr>
          </a:p>
        </p:txBody>
      </p:sp>
      <p:sp>
        <p:nvSpPr>
          <p:cNvPr id="290" name="object 291">
            <a:extLst>
              <a:ext uri="{FF2B5EF4-FFF2-40B4-BE49-F238E27FC236}">
                <a16:creationId xmlns:a16="http://schemas.microsoft.com/office/drawing/2014/main" id="{8E123480-51D0-A346-A5D6-53E97F542B1E}"/>
              </a:ext>
            </a:extLst>
          </p:cNvPr>
          <p:cNvSpPr/>
          <p:nvPr/>
        </p:nvSpPr>
        <p:spPr>
          <a:xfrm>
            <a:off x="4808349" y="4373624"/>
            <a:ext cx="1153160" cy="3735704"/>
          </a:xfrm>
          <a:custGeom>
            <a:avLst/>
            <a:gdLst/>
            <a:ahLst/>
            <a:cxnLst/>
            <a:rect l="l" t="t" r="r" b="b"/>
            <a:pathLst>
              <a:path w="1153160" h="3735704">
                <a:moveTo>
                  <a:pt x="34480" y="0"/>
                </a:moveTo>
                <a:lnTo>
                  <a:pt x="0" y="10858"/>
                </a:lnTo>
                <a:lnTo>
                  <a:pt x="1119720" y="981481"/>
                </a:lnTo>
                <a:lnTo>
                  <a:pt x="1119720" y="3735324"/>
                </a:lnTo>
                <a:lnTo>
                  <a:pt x="1152906" y="3724452"/>
                </a:lnTo>
                <a:lnTo>
                  <a:pt x="1152906" y="966127"/>
                </a:lnTo>
                <a:lnTo>
                  <a:pt x="34480" y="0"/>
                </a:lnTo>
                <a:close/>
              </a:path>
            </a:pathLst>
          </a:custGeom>
          <a:solidFill>
            <a:srgbClr val="61A3D3"/>
          </a:solidFill>
        </p:spPr>
        <p:txBody>
          <a:bodyPr wrap="square" lIns="0" tIns="0" rIns="0" bIns="0" rtlCol="0"/>
          <a:lstStyle/>
          <a:p>
            <a:endParaRPr/>
          </a:p>
        </p:txBody>
      </p:sp>
      <p:sp>
        <p:nvSpPr>
          <p:cNvPr id="557" name="object 288">
            <a:extLst>
              <a:ext uri="{FF2B5EF4-FFF2-40B4-BE49-F238E27FC236}">
                <a16:creationId xmlns:a16="http://schemas.microsoft.com/office/drawing/2014/main" id="{7A1BA5C5-FC5D-DA41-8C5A-58528854847C}"/>
              </a:ext>
            </a:extLst>
          </p:cNvPr>
          <p:cNvSpPr/>
          <p:nvPr/>
        </p:nvSpPr>
        <p:spPr>
          <a:xfrm>
            <a:off x="12057424" y="7629506"/>
            <a:ext cx="139068" cy="73507"/>
          </a:xfrm>
          <a:prstGeom prst="rect">
            <a:avLst/>
          </a:prstGeom>
          <a:blipFill>
            <a:blip r:embed="rId3" cstate="print"/>
            <a:stretch>
              <a:fillRect/>
            </a:stretch>
          </a:blipFill>
        </p:spPr>
        <p:txBody>
          <a:bodyPr wrap="square" lIns="0" tIns="0" rIns="0" bIns="0" rtlCol="0"/>
          <a:lstStyle/>
          <a:p>
            <a:endParaRPr/>
          </a:p>
        </p:txBody>
      </p:sp>
      <p:sp>
        <p:nvSpPr>
          <p:cNvPr id="558" name="TextBox 557">
            <a:extLst>
              <a:ext uri="{FF2B5EF4-FFF2-40B4-BE49-F238E27FC236}">
                <a16:creationId xmlns:a16="http://schemas.microsoft.com/office/drawing/2014/main" id="{4EE55403-B815-C242-8E94-D210E9683E5C}"/>
              </a:ext>
            </a:extLst>
          </p:cNvPr>
          <p:cNvSpPr txBox="1"/>
          <p:nvPr/>
        </p:nvSpPr>
        <p:spPr>
          <a:xfrm>
            <a:off x="2616200" y="2643818"/>
            <a:ext cx="5740665" cy="1446550"/>
          </a:xfrm>
          <a:prstGeom prst="rect">
            <a:avLst/>
          </a:prstGeom>
          <a:noFill/>
        </p:spPr>
        <p:txBody>
          <a:bodyPr wrap="square" rtlCol="0">
            <a:spAutoFit/>
          </a:bodyPr>
          <a:lstStyle/>
          <a:p>
            <a:r>
              <a:rPr lang="en-US" sz="2200" dirty="0">
                <a:solidFill>
                  <a:srgbClr val="444444"/>
                </a:solidFill>
                <a:latin typeface="Helvetica" pitchFamily="2" charset="0"/>
              </a:rPr>
              <a:t>A fan delivers air through a fibrous glass media coated with fumed titanium dioxide and a proprietary blend of novel catalyst reaction materials.</a:t>
            </a:r>
          </a:p>
        </p:txBody>
      </p:sp>
      <p:sp>
        <p:nvSpPr>
          <p:cNvPr id="559" name="object 15">
            <a:extLst>
              <a:ext uri="{FF2B5EF4-FFF2-40B4-BE49-F238E27FC236}">
                <a16:creationId xmlns:a16="http://schemas.microsoft.com/office/drawing/2014/main" id="{CBB9501D-4730-B347-A8AA-98B19B1DFE0D}"/>
              </a:ext>
            </a:extLst>
          </p:cNvPr>
          <p:cNvSpPr/>
          <p:nvPr/>
        </p:nvSpPr>
        <p:spPr>
          <a:xfrm>
            <a:off x="11366277" y="3542867"/>
            <a:ext cx="103047" cy="96240"/>
          </a:xfrm>
          <a:prstGeom prst="rect">
            <a:avLst/>
          </a:prstGeom>
          <a:blipFill>
            <a:blip r:embed="rId4" cstate="print"/>
            <a:stretch>
              <a:fillRect/>
            </a:stretch>
          </a:blipFill>
        </p:spPr>
        <p:txBody>
          <a:bodyPr wrap="square" lIns="0" tIns="0" rIns="0" bIns="0" rtlCol="0"/>
          <a:lstStyle/>
          <a:p>
            <a:endParaRPr/>
          </a:p>
        </p:txBody>
      </p:sp>
      <p:sp>
        <p:nvSpPr>
          <p:cNvPr id="560" name="object 16">
            <a:extLst>
              <a:ext uri="{FF2B5EF4-FFF2-40B4-BE49-F238E27FC236}">
                <a16:creationId xmlns:a16="http://schemas.microsoft.com/office/drawing/2014/main" id="{71909C67-852F-9C4B-9FC7-A2F7D01B1079}"/>
              </a:ext>
            </a:extLst>
          </p:cNvPr>
          <p:cNvSpPr/>
          <p:nvPr/>
        </p:nvSpPr>
        <p:spPr>
          <a:xfrm>
            <a:off x="11120018" y="3283771"/>
            <a:ext cx="85725" cy="128371"/>
          </a:xfrm>
          <a:prstGeom prst="rect">
            <a:avLst/>
          </a:prstGeom>
          <a:blipFill>
            <a:blip r:embed="rId5" cstate="print"/>
            <a:stretch>
              <a:fillRect/>
            </a:stretch>
          </a:blipFill>
        </p:spPr>
        <p:txBody>
          <a:bodyPr wrap="square" lIns="0" tIns="0" rIns="0" bIns="0" rtlCol="0"/>
          <a:lstStyle/>
          <a:p>
            <a:endParaRPr/>
          </a:p>
        </p:txBody>
      </p:sp>
      <p:sp>
        <p:nvSpPr>
          <p:cNvPr id="561" name="object 17">
            <a:extLst>
              <a:ext uri="{FF2B5EF4-FFF2-40B4-BE49-F238E27FC236}">
                <a16:creationId xmlns:a16="http://schemas.microsoft.com/office/drawing/2014/main" id="{96F98880-EFC6-1E41-8C04-6A43B1B14B1B}"/>
              </a:ext>
            </a:extLst>
          </p:cNvPr>
          <p:cNvSpPr/>
          <p:nvPr/>
        </p:nvSpPr>
        <p:spPr>
          <a:xfrm>
            <a:off x="11304155" y="4602313"/>
            <a:ext cx="60960" cy="60960"/>
          </a:xfrm>
          <a:custGeom>
            <a:avLst/>
            <a:gdLst/>
            <a:ahLst/>
            <a:cxnLst/>
            <a:rect l="l" t="t" r="r" b="b"/>
            <a:pathLst>
              <a:path w="60959" h="60960">
                <a:moveTo>
                  <a:pt x="30518" y="0"/>
                </a:moveTo>
                <a:lnTo>
                  <a:pt x="18661" y="2387"/>
                </a:lnTo>
                <a:lnTo>
                  <a:pt x="8958" y="8901"/>
                </a:lnTo>
                <a:lnTo>
                  <a:pt x="2405" y="18564"/>
                </a:lnTo>
                <a:lnTo>
                  <a:pt x="0" y="30403"/>
                </a:lnTo>
                <a:lnTo>
                  <a:pt x="2405" y="42308"/>
                </a:lnTo>
                <a:lnTo>
                  <a:pt x="8958" y="52006"/>
                </a:lnTo>
                <a:lnTo>
                  <a:pt x="18661" y="58532"/>
                </a:lnTo>
                <a:lnTo>
                  <a:pt x="30518" y="60921"/>
                </a:lnTo>
                <a:lnTo>
                  <a:pt x="42357" y="58532"/>
                </a:lnTo>
                <a:lnTo>
                  <a:pt x="52020" y="52006"/>
                </a:lnTo>
                <a:lnTo>
                  <a:pt x="52251" y="51663"/>
                </a:lnTo>
                <a:lnTo>
                  <a:pt x="30518" y="51663"/>
                </a:lnTo>
                <a:lnTo>
                  <a:pt x="22229" y="49997"/>
                </a:lnTo>
                <a:lnTo>
                  <a:pt x="15473" y="45448"/>
                </a:lnTo>
                <a:lnTo>
                  <a:pt x="10924" y="38692"/>
                </a:lnTo>
                <a:lnTo>
                  <a:pt x="9258" y="30403"/>
                </a:lnTo>
                <a:lnTo>
                  <a:pt x="10924" y="22181"/>
                </a:lnTo>
                <a:lnTo>
                  <a:pt x="15473" y="15459"/>
                </a:lnTo>
                <a:lnTo>
                  <a:pt x="22229" y="10922"/>
                </a:lnTo>
                <a:lnTo>
                  <a:pt x="30518" y="9258"/>
                </a:lnTo>
                <a:lnTo>
                  <a:pt x="30518" y="0"/>
                </a:lnTo>
                <a:close/>
              </a:path>
              <a:path w="60959" h="60960">
                <a:moveTo>
                  <a:pt x="30518" y="0"/>
                </a:moveTo>
                <a:lnTo>
                  <a:pt x="30518" y="9258"/>
                </a:lnTo>
                <a:lnTo>
                  <a:pt x="38742" y="10922"/>
                </a:lnTo>
                <a:lnTo>
                  <a:pt x="45477" y="15459"/>
                </a:lnTo>
                <a:lnTo>
                  <a:pt x="50047" y="22181"/>
                </a:lnTo>
                <a:lnTo>
                  <a:pt x="51777" y="30403"/>
                </a:lnTo>
                <a:lnTo>
                  <a:pt x="50047" y="38692"/>
                </a:lnTo>
                <a:lnTo>
                  <a:pt x="45477" y="45448"/>
                </a:lnTo>
                <a:lnTo>
                  <a:pt x="38742" y="49997"/>
                </a:lnTo>
                <a:lnTo>
                  <a:pt x="30518" y="51663"/>
                </a:lnTo>
                <a:lnTo>
                  <a:pt x="52251" y="51663"/>
                </a:lnTo>
                <a:lnTo>
                  <a:pt x="58534" y="42308"/>
                </a:lnTo>
                <a:lnTo>
                  <a:pt x="60921" y="30403"/>
                </a:lnTo>
                <a:lnTo>
                  <a:pt x="58534" y="18564"/>
                </a:lnTo>
                <a:lnTo>
                  <a:pt x="52020" y="8901"/>
                </a:lnTo>
                <a:lnTo>
                  <a:pt x="42357" y="2387"/>
                </a:lnTo>
                <a:lnTo>
                  <a:pt x="30518" y="0"/>
                </a:lnTo>
                <a:close/>
              </a:path>
            </a:pathLst>
          </a:custGeom>
          <a:solidFill>
            <a:srgbClr val="004BBA"/>
          </a:solidFill>
        </p:spPr>
        <p:txBody>
          <a:bodyPr wrap="square" lIns="0" tIns="0" rIns="0" bIns="0" rtlCol="0"/>
          <a:lstStyle/>
          <a:p>
            <a:endParaRPr/>
          </a:p>
        </p:txBody>
      </p:sp>
      <p:sp>
        <p:nvSpPr>
          <p:cNvPr id="562" name="object 18">
            <a:extLst>
              <a:ext uri="{FF2B5EF4-FFF2-40B4-BE49-F238E27FC236}">
                <a16:creationId xmlns:a16="http://schemas.microsoft.com/office/drawing/2014/main" id="{5C7A4402-58B8-0D4E-B34F-0BACA1D6686C}"/>
              </a:ext>
            </a:extLst>
          </p:cNvPr>
          <p:cNvSpPr/>
          <p:nvPr/>
        </p:nvSpPr>
        <p:spPr>
          <a:xfrm>
            <a:off x="11881942" y="4114937"/>
            <a:ext cx="60960" cy="60960"/>
          </a:xfrm>
          <a:custGeom>
            <a:avLst/>
            <a:gdLst/>
            <a:ahLst/>
            <a:cxnLst/>
            <a:rect l="l" t="t" r="r" b="b"/>
            <a:pathLst>
              <a:path w="60959" h="60960">
                <a:moveTo>
                  <a:pt x="30518" y="0"/>
                </a:moveTo>
                <a:lnTo>
                  <a:pt x="18637" y="2405"/>
                </a:lnTo>
                <a:lnTo>
                  <a:pt x="8958" y="8915"/>
                </a:lnTo>
                <a:lnTo>
                  <a:pt x="2405" y="18613"/>
                </a:lnTo>
                <a:lnTo>
                  <a:pt x="0" y="30518"/>
                </a:lnTo>
                <a:lnTo>
                  <a:pt x="2405" y="42357"/>
                </a:lnTo>
                <a:lnTo>
                  <a:pt x="8958" y="52020"/>
                </a:lnTo>
                <a:lnTo>
                  <a:pt x="18661" y="58534"/>
                </a:lnTo>
                <a:lnTo>
                  <a:pt x="30518" y="60921"/>
                </a:lnTo>
                <a:lnTo>
                  <a:pt x="42357" y="58534"/>
                </a:lnTo>
                <a:lnTo>
                  <a:pt x="52020" y="52020"/>
                </a:lnTo>
                <a:lnTo>
                  <a:pt x="52184" y="51777"/>
                </a:lnTo>
                <a:lnTo>
                  <a:pt x="30518" y="51777"/>
                </a:lnTo>
                <a:lnTo>
                  <a:pt x="22229" y="50047"/>
                </a:lnTo>
                <a:lnTo>
                  <a:pt x="15473" y="45477"/>
                </a:lnTo>
                <a:lnTo>
                  <a:pt x="10924" y="38742"/>
                </a:lnTo>
                <a:lnTo>
                  <a:pt x="9258" y="30518"/>
                </a:lnTo>
                <a:lnTo>
                  <a:pt x="10924" y="22229"/>
                </a:lnTo>
                <a:lnTo>
                  <a:pt x="15473" y="15473"/>
                </a:lnTo>
                <a:lnTo>
                  <a:pt x="22229" y="10924"/>
                </a:lnTo>
                <a:lnTo>
                  <a:pt x="30518" y="9258"/>
                </a:lnTo>
                <a:lnTo>
                  <a:pt x="52222" y="9258"/>
                </a:lnTo>
                <a:lnTo>
                  <a:pt x="52020" y="8958"/>
                </a:lnTo>
                <a:lnTo>
                  <a:pt x="42357" y="2405"/>
                </a:lnTo>
                <a:lnTo>
                  <a:pt x="30518" y="0"/>
                </a:lnTo>
                <a:close/>
              </a:path>
              <a:path w="60959" h="60960">
                <a:moveTo>
                  <a:pt x="52222" y="9258"/>
                </a:moveTo>
                <a:lnTo>
                  <a:pt x="30518" y="9258"/>
                </a:lnTo>
                <a:lnTo>
                  <a:pt x="38742" y="10924"/>
                </a:lnTo>
                <a:lnTo>
                  <a:pt x="45477" y="15473"/>
                </a:lnTo>
                <a:lnTo>
                  <a:pt x="50047" y="22229"/>
                </a:lnTo>
                <a:lnTo>
                  <a:pt x="51777" y="30518"/>
                </a:lnTo>
                <a:lnTo>
                  <a:pt x="50047" y="38742"/>
                </a:lnTo>
                <a:lnTo>
                  <a:pt x="45477" y="45477"/>
                </a:lnTo>
                <a:lnTo>
                  <a:pt x="38742" y="50047"/>
                </a:lnTo>
                <a:lnTo>
                  <a:pt x="30518" y="51777"/>
                </a:lnTo>
                <a:lnTo>
                  <a:pt x="52184" y="51777"/>
                </a:lnTo>
                <a:lnTo>
                  <a:pt x="58534" y="42357"/>
                </a:lnTo>
                <a:lnTo>
                  <a:pt x="60921" y="30518"/>
                </a:lnTo>
                <a:lnTo>
                  <a:pt x="58534" y="18661"/>
                </a:lnTo>
                <a:lnTo>
                  <a:pt x="52222" y="9258"/>
                </a:lnTo>
                <a:close/>
              </a:path>
            </a:pathLst>
          </a:custGeom>
          <a:solidFill>
            <a:srgbClr val="FECC6E"/>
          </a:solidFill>
        </p:spPr>
        <p:txBody>
          <a:bodyPr wrap="square" lIns="0" tIns="0" rIns="0" bIns="0" rtlCol="0"/>
          <a:lstStyle/>
          <a:p>
            <a:endParaRPr/>
          </a:p>
        </p:txBody>
      </p:sp>
      <p:sp>
        <p:nvSpPr>
          <p:cNvPr id="563" name="object 19">
            <a:extLst>
              <a:ext uri="{FF2B5EF4-FFF2-40B4-BE49-F238E27FC236}">
                <a16:creationId xmlns:a16="http://schemas.microsoft.com/office/drawing/2014/main" id="{FEEA78A1-EDBE-B945-AC1A-EA9164FE2064}"/>
              </a:ext>
            </a:extLst>
          </p:cNvPr>
          <p:cNvSpPr/>
          <p:nvPr/>
        </p:nvSpPr>
        <p:spPr>
          <a:xfrm>
            <a:off x="11474348" y="4863602"/>
            <a:ext cx="103555" cy="103670"/>
          </a:xfrm>
          <a:prstGeom prst="rect">
            <a:avLst/>
          </a:prstGeom>
          <a:blipFill>
            <a:blip r:embed="rId6" cstate="print"/>
            <a:stretch>
              <a:fillRect/>
            </a:stretch>
          </a:blipFill>
        </p:spPr>
        <p:txBody>
          <a:bodyPr wrap="square" lIns="0" tIns="0" rIns="0" bIns="0" rtlCol="0"/>
          <a:lstStyle/>
          <a:p>
            <a:endParaRPr/>
          </a:p>
        </p:txBody>
      </p:sp>
      <p:sp>
        <p:nvSpPr>
          <p:cNvPr id="564" name="object 20">
            <a:extLst>
              <a:ext uri="{FF2B5EF4-FFF2-40B4-BE49-F238E27FC236}">
                <a16:creationId xmlns:a16="http://schemas.microsoft.com/office/drawing/2014/main" id="{6987C6EB-E712-D44F-AC4A-AA30A68DF67F}"/>
              </a:ext>
            </a:extLst>
          </p:cNvPr>
          <p:cNvSpPr/>
          <p:nvPr/>
        </p:nvSpPr>
        <p:spPr>
          <a:xfrm>
            <a:off x="11766727" y="4370055"/>
            <a:ext cx="60960" cy="60960"/>
          </a:xfrm>
          <a:custGeom>
            <a:avLst/>
            <a:gdLst/>
            <a:ahLst/>
            <a:cxnLst/>
            <a:rect l="l" t="t" r="r" b="b"/>
            <a:pathLst>
              <a:path w="60959" h="60960">
                <a:moveTo>
                  <a:pt x="30518" y="0"/>
                </a:moveTo>
                <a:lnTo>
                  <a:pt x="18613" y="2389"/>
                </a:lnTo>
                <a:lnTo>
                  <a:pt x="8915" y="8915"/>
                </a:lnTo>
                <a:lnTo>
                  <a:pt x="2389" y="18613"/>
                </a:lnTo>
                <a:lnTo>
                  <a:pt x="0" y="30518"/>
                </a:lnTo>
                <a:lnTo>
                  <a:pt x="2389" y="42357"/>
                </a:lnTo>
                <a:lnTo>
                  <a:pt x="8915" y="52020"/>
                </a:lnTo>
                <a:lnTo>
                  <a:pt x="18613" y="58534"/>
                </a:lnTo>
                <a:lnTo>
                  <a:pt x="30518" y="60921"/>
                </a:lnTo>
                <a:lnTo>
                  <a:pt x="42357" y="58534"/>
                </a:lnTo>
                <a:lnTo>
                  <a:pt x="52020" y="52020"/>
                </a:lnTo>
                <a:lnTo>
                  <a:pt x="52261" y="51663"/>
                </a:lnTo>
                <a:lnTo>
                  <a:pt x="30518" y="51663"/>
                </a:lnTo>
                <a:lnTo>
                  <a:pt x="22229" y="49999"/>
                </a:lnTo>
                <a:lnTo>
                  <a:pt x="15473" y="45462"/>
                </a:lnTo>
                <a:lnTo>
                  <a:pt x="10924" y="38740"/>
                </a:lnTo>
                <a:lnTo>
                  <a:pt x="9258" y="30518"/>
                </a:lnTo>
                <a:lnTo>
                  <a:pt x="10924" y="22229"/>
                </a:lnTo>
                <a:lnTo>
                  <a:pt x="15473" y="15473"/>
                </a:lnTo>
                <a:lnTo>
                  <a:pt x="22229" y="10924"/>
                </a:lnTo>
                <a:lnTo>
                  <a:pt x="30518" y="9258"/>
                </a:lnTo>
                <a:lnTo>
                  <a:pt x="52251" y="9258"/>
                </a:lnTo>
                <a:lnTo>
                  <a:pt x="52020" y="8915"/>
                </a:lnTo>
                <a:lnTo>
                  <a:pt x="42357" y="2389"/>
                </a:lnTo>
                <a:lnTo>
                  <a:pt x="30518" y="0"/>
                </a:lnTo>
                <a:close/>
              </a:path>
              <a:path w="60959" h="60960">
                <a:moveTo>
                  <a:pt x="52251" y="9258"/>
                </a:moveTo>
                <a:lnTo>
                  <a:pt x="30518" y="9258"/>
                </a:lnTo>
                <a:lnTo>
                  <a:pt x="38740" y="10924"/>
                </a:lnTo>
                <a:lnTo>
                  <a:pt x="45462" y="15473"/>
                </a:lnTo>
                <a:lnTo>
                  <a:pt x="49999" y="22229"/>
                </a:lnTo>
                <a:lnTo>
                  <a:pt x="51663" y="30518"/>
                </a:lnTo>
                <a:lnTo>
                  <a:pt x="49999" y="38740"/>
                </a:lnTo>
                <a:lnTo>
                  <a:pt x="45462" y="45462"/>
                </a:lnTo>
                <a:lnTo>
                  <a:pt x="38740" y="49999"/>
                </a:lnTo>
                <a:lnTo>
                  <a:pt x="30518" y="51663"/>
                </a:lnTo>
                <a:lnTo>
                  <a:pt x="52261" y="51663"/>
                </a:lnTo>
                <a:lnTo>
                  <a:pt x="58534" y="42357"/>
                </a:lnTo>
                <a:lnTo>
                  <a:pt x="60921" y="30518"/>
                </a:lnTo>
                <a:lnTo>
                  <a:pt x="58534" y="18613"/>
                </a:lnTo>
                <a:lnTo>
                  <a:pt x="52251" y="9258"/>
                </a:lnTo>
                <a:close/>
              </a:path>
            </a:pathLst>
          </a:custGeom>
          <a:solidFill>
            <a:srgbClr val="A2CB77"/>
          </a:solidFill>
        </p:spPr>
        <p:txBody>
          <a:bodyPr wrap="square" lIns="0" tIns="0" rIns="0" bIns="0" rtlCol="0"/>
          <a:lstStyle/>
          <a:p>
            <a:endParaRPr/>
          </a:p>
        </p:txBody>
      </p:sp>
      <p:sp>
        <p:nvSpPr>
          <p:cNvPr id="565" name="object 21">
            <a:extLst>
              <a:ext uri="{FF2B5EF4-FFF2-40B4-BE49-F238E27FC236}">
                <a16:creationId xmlns:a16="http://schemas.microsoft.com/office/drawing/2014/main" id="{37CB6EB8-28E5-3140-A38B-7386092587DD}"/>
              </a:ext>
            </a:extLst>
          </p:cNvPr>
          <p:cNvSpPr/>
          <p:nvPr/>
        </p:nvSpPr>
        <p:spPr>
          <a:xfrm>
            <a:off x="8992781" y="2764826"/>
            <a:ext cx="1393190" cy="3116580"/>
          </a:xfrm>
          <a:custGeom>
            <a:avLst/>
            <a:gdLst/>
            <a:ahLst/>
            <a:cxnLst/>
            <a:rect l="l" t="t" r="r" b="b"/>
            <a:pathLst>
              <a:path w="1393190" h="3116579">
                <a:moveTo>
                  <a:pt x="1392974" y="0"/>
                </a:moveTo>
                <a:lnTo>
                  <a:pt x="0" y="362559"/>
                </a:lnTo>
                <a:lnTo>
                  <a:pt x="0" y="3116389"/>
                </a:lnTo>
                <a:lnTo>
                  <a:pt x="1392974" y="2753944"/>
                </a:lnTo>
                <a:lnTo>
                  <a:pt x="1392974" y="0"/>
                </a:lnTo>
                <a:close/>
              </a:path>
            </a:pathLst>
          </a:custGeom>
          <a:solidFill>
            <a:srgbClr val="106AB4"/>
          </a:solidFill>
        </p:spPr>
        <p:txBody>
          <a:bodyPr wrap="square" lIns="0" tIns="0" rIns="0" bIns="0" rtlCol="0"/>
          <a:lstStyle/>
          <a:p>
            <a:endParaRPr/>
          </a:p>
        </p:txBody>
      </p:sp>
      <p:sp>
        <p:nvSpPr>
          <p:cNvPr id="566" name="object 22">
            <a:extLst>
              <a:ext uri="{FF2B5EF4-FFF2-40B4-BE49-F238E27FC236}">
                <a16:creationId xmlns:a16="http://schemas.microsoft.com/office/drawing/2014/main" id="{3FA4B3B3-5DC3-3040-9268-F8F1EDC82CA3}"/>
              </a:ext>
            </a:extLst>
          </p:cNvPr>
          <p:cNvSpPr/>
          <p:nvPr/>
        </p:nvSpPr>
        <p:spPr>
          <a:xfrm>
            <a:off x="8951518" y="2753967"/>
            <a:ext cx="1434465" cy="3127375"/>
          </a:xfrm>
          <a:custGeom>
            <a:avLst/>
            <a:gdLst/>
            <a:ahLst/>
            <a:cxnLst/>
            <a:rect l="l" t="t" r="r" b="b"/>
            <a:pathLst>
              <a:path w="1434465" h="3127375">
                <a:moveTo>
                  <a:pt x="1358226" y="0"/>
                </a:moveTo>
                <a:lnTo>
                  <a:pt x="0" y="358101"/>
                </a:lnTo>
                <a:lnTo>
                  <a:pt x="0" y="3127248"/>
                </a:lnTo>
                <a:lnTo>
                  <a:pt x="41262" y="3127248"/>
                </a:lnTo>
                <a:lnTo>
                  <a:pt x="41262" y="373418"/>
                </a:lnTo>
                <a:lnTo>
                  <a:pt x="1434236" y="10858"/>
                </a:lnTo>
                <a:lnTo>
                  <a:pt x="1358226" y="0"/>
                </a:lnTo>
                <a:close/>
              </a:path>
            </a:pathLst>
          </a:custGeom>
          <a:solidFill>
            <a:srgbClr val="61A3D3"/>
          </a:solidFill>
        </p:spPr>
        <p:txBody>
          <a:bodyPr wrap="square" lIns="0" tIns="0" rIns="0" bIns="0" rtlCol="0"/>
          <a:lstStyle/>
          <a:p>
            <a:endParaRPr/>
          </a:p>
        </p:txBody>
      </p:sp>
      <p:sp>
        <p:nvSpPr>
          <p:cNvPr id="567" name="object 23">
            <a:extLst>
              <a:ext uri="{FF2B5EF4-FFF2-40B4-BE49-F238E27FC236}">
                <a16:creationId xmlns:a16="http://schemas.microsoft.com/office/drawing/2014/main" id="{DF4AF74E-3A79-4C40-9DEF-CEBEEA0E3B0F}"/>
              </a:ext>
            </a:extLst>
          </p:cNvPr>
          <p:cNvSpPr/>
          <p:nvPr/>
        </p:nvSpPr>
        <p:spPr>
          <a:xfrm>
            <a:off x="9255328" y="1477147"/>
            <a:ext cx="1641233" cy="1972564"/>
          </a:xfrm>
          <a:prstGeom prst="rect">
            <a:avLst/>
          </a:prstGeom>
          <a:blipFill>
            <a:blip r:embed="rId7" cstate="print"/>
            <a:stretch>
              <a:fillRect/>
            </a:stretch>
          </a:blipFill>
        </p:spPr>
        <p:txBody>
          <a:bodyPr wrap="square" lIns="0" tIns="0" rIns="0" bIns="0" rtlCol="0"/>
          <a:lstStyle/>
          <a:p>
            <a:endParaRPr/>
          </a:p>
        </p:txBody>
      </p:sp>
      <p:sp>
        <p:nvSpPr>
          <p:cNvPr id="568" name="object 24">
            <a:extLst>
              <a:ext uri="{FF2B5EF4-FFF2-40B4-BE49-F238E27FC236}">
                <a16:creationId xmlns:a16="http://schemas.microsoft.com/office/drawing/2014/main" id="{1A29310F-7F3A-0E4E-AB26-862005AE16F0}"/>
              </a:ext>
            </a:extLst>
          </p:cNvPr>
          <p:cNvSpPr/>
          <p:nvPr/>
        </p:nvSpPr>
        <p:spPr>
          <a:xfrm>
            <a:off x="10436047" y="2796830"/>
            <a:ext cx="1120140" cy="3724910"/>
          </a:xfrm>
          <a:custGeom>
            <a:avLst/>
            <a:gdLst/>
            <a:ahLst/>
            <a:cxnLst/>
            <a:rect l="l" t="t" r="r" b="b"/>
            <a:pathLst>
              <a:path w="1120140" h="3724909">
                <a:moveTo>
                  <a:pt x="0" y="0"/>
                </a:moveTo>
                <a:lnTo>
                  <a:pt x="0" y="2753944"/>
                </a:lnTo>
                <a:lnTo>
                  <a:pt x="1119797" y="3724465"/>
                </a:lnTo>
                <a:lnTo>
                  <a:pt x="1119797" y="970635"/>
                </a:lnTo>
                <a:lnTo>
                  <a:pt x="0" y="0"/>
                </a:lnTo>
                <a:close/>
              </a:path>
            </a:pathLst>
          </a:custGeom>
          <a:solidFill>
            <a:srgbClr val="106AB4"/>
          </a:solidFill>
        </p:spPr>
        <p:txBody>
          <a:bodyPr wrap="square" lIns="0" tIns="0" rIns="0" bIns="0" rtlCol="0"/>
          <a:lstStyle/>
          <a:p>
            <a:endParaRPr/>
          </a:p>
        </p:txBody>
      </p:sp>
      <p:sp>
        <p:nvSpPr>
          <p:cNvPr id="569" name="object 25">
            <a:extLst>
              <a:ext uri="{FF2B5EF4-FFF2-40B4-BE49-F238E27FC236}">
                <a16:creationId xmlns:a16="http://schemas.microsoft.com/office/drawing/2014/main" id="{9EF7CDD9-0CAF-644A-B5DC-2BFA8CA0FE10}"/>
              </a:ext>
            </a:extLst>
          </p:cNvPr>
          <p:cNvSpPr/>
          <p:nvPr/>
        </p:nvSpPr>
        <p:spPr>
          <a:xfrm>
            <a:off x="10436047" y="2786086"/>
            <a:ext cx="1153160" cy="3735704"/>
          </a:xfrm>
          <a:custGeom>
            <a:avLst/>
            <a:gdLst/>
            <a:ahLst/>
            <a:cxnLst/>
            <a:rect l="l" t="t" r="r" b="b"/>
            <a:pathLst>
              <a:path w="1153159" h="3735704">
                <a:moveTo>
                  <a:pt x="34518" y="0"/>
                </a:moveTo>
                <a:lnTo>
                  <a:pt x="0" y="10744"/>
                </a:lnTo>
                <a:lnTo>
                  <a:pt x="1119797" y="981379"/>
                </a:lnTo>
                <a:lnTo>
                  <a:pt x="1119797" y="3735324"/>
                </a:lnTo>
                <a:lnTo>
                  <a:pt x="1152944" y="3724351"/>
                </a:lnTo>
                <a:lnTo>
                  <a:pt x="1152944" y="966063"/>
                </a:lnTo>
                <a:lnTo>
                  <a:pt x="34518" y="0"/>
                </a:lnTo>
                <a:close/>
              </a:path>
            </a:pathLst>
          </a:custGeom>
          <a:solidFill>
            <a:srgbClr val="61A3D3"/>
          </a:solidFill>
        </p:spPr>
        <p:txBody>
          <a:bodyPr wrap="square" lIns="0" tIns="0" rIns="0" bIns="0" rtlCol="0"/>
          <a:lstStyle/>
          <a:p>
            <a:endParaRPr/>
          </a:p>
        </p:txBody>
      </p:sp>
      <p:sp>
        <p:nvSpPr>
          <p:cNvPr id="570" name="object 26">
            <a:extLst>
              <a:ext uri="{FF2B5EF4-FFF2-40B4-BE49-F238E27FC236}">
                <a16:creationId xmlns:a16="http://schemas.microsoft.com/office/drawing/2014/main" id="{8F2DC4F0-2BF7-CC40-A515-60C4FBFD90FC}"/>
              </a:ext>
            </a:extLst>
          </p:cNvPr>
          <p:cNvSpPr/>
          <p:nvPr/>
        </p:nvSpPr>
        <p:spPr>
          <a:xfrm>
            <a:off x="10765917" y="2235960"/>
            <a:ext cx="130644" cy="130644"/>
          </a:xfrm>
          <a:prstGeom prst="rect">
            <a:avLst/>
          </a:prstGeom>
          <a:blipFill>
            <a:blip r:embed="rId8" cstate="print"/>
            <a:stretch>
              <a:fillRect/>
            </a:stretch>
          </a:blipFill>
        </p:spPr>
        <p:txBody>
          <a:bodyPr wrap="square" lIns="0" tIns="0" rIns="0" bIns="0" rtlCol="0"/>
          <a:lstStyle/>
          <a:p>
            <a:endParaRPr/>
          </a:p>
        </p:txBody>
      </p:sp>
      <p:sp>
        <p:nvSpPr>
          <p:cNvPr id="571" name="object 27">
            <a:extLst>
              <a:ext uri="{FF2B5EF4-FFF2-40B4-BE49-F238E27FC236}">
                <a16:creationId xmlns:a16="http://schemas.microsoft.com/office/drawing/2014/main" id="{E3EC94E1-5FB4-D64B-9575-93E063BEA1FA}"/>
              </a:ext>
            </a:extLst>
          </p:cNvPr>
          <p:cNvSpPr/>
          <p:nvPr/>
        </p:nvSpPr>
        <p:spPr>
          <a:xfrm>
            <a:off x="9492957" y="2601181"/>
            <a:ext cx="3175" cy="33020"/>
          </a:xfrm>
          <a:custGeom>
            <a:avLst/>
            <a:gdLst/>
            <a:ahLst/>
            <a:cxnLst/>
            <a:rect l="l" t="t" r="r" b="b"/>
            <a:pathLst>
              <a:path w="3175" h="33019">
                <a:moveTo>
                  <a:pt x="2628" y="0"/>
                </a:moveTo>
                <a:lnTo>
                  <a:pt x="927" y="5130"/>
                </a:lnTo>
                <a:lnTo>
                  <a:pt x="0" y="10617"/>
                </a:lnTo>
                <a:lnTo>
                  <a:pt x="0" y="22009"/>
                </a:lnTo>
                <a:lnTo>
                  <a:pt x="927" y="27495"/>
                </a:lnTo>
                <a:lnTo>
                  <a:pt x="2628" y="32626"/>
                </a:lnTo>
                <a:lnTo>
                  <a:pt x="2628" y="0"/>
                </a:lnTo>
                <a:close/>
              </a:path>
            </a:pathLst>
          </a:custGeom>
          <a:solidFill>
            <a:srgbClr val="90B9DE"/>
          </a:solidFill>
        </p:spPr>
        <p:txBody>
          <a:bodyPr wrap="square" lIns="0" tIns="0" rIns="0" bIns="0" rtlCol="0"/>
          <a:lstStyle/>
          <a:p>
            <a:endParaRPr/>
          </a:p>
        </p:txBody>
      </p:sp>
      <p:sp>
        <p:nvSpPr>
          <p:cNvPr id="572" name="object 28">
            <a:extLst>
              <a:ext uri="{FF2B5EF4-FFF2-40B4-BE49-F238E27FC236}">
                <a16:creationId xmlns:a16="http://schemas.microsoft.com/office/drawing/2014/main" id="{63856F8C-6A97-3A4B-8DBD-3018E9CC4974}"/>
              </a:ext>
            </a:extLst>
          </p:cNvPr>
          <p:cNvSpPr/>
          <p:nvPr/>
        </p:nvSpPr>
        <p:spPr>
          <a:xfrm>
            <a:off x="9495587" y="2565715"/>
            <a:ext cx="101041" cy="103555"/>
          </a:xfrm>
          <a:prstGeom prst="rect">
            <a:avLst/>
          </a:prstGeom>
          <a:blipFill>
            <a:blip r:embed="rId9" cstate="print"/>
            <a:stretch>
              <a:fillRect/>
            </a:stretch>
          </a:blipFill>
        </p:spPr>
        <p:txBody>
          <a:bodyPr wrap="square" lIns="0" tIns="0" rIns="0" bIns="0" rtlCol="0"/>
          <a:lstStyle/>
          <a:p>
            <a:endParaRPr/>
          </a:p>
        </p:txBody>
      </p:sp>
      <p:sp>
        <p:nvSpPr>
          <p:cNvPr id="573" name="object 29">
            <a:extLst>
              <a:ext uri="{FF2B5EF4-FFF2-40B4-BE49-F238E27FC236}">
                <a16:creationId xmlns:a16="http://schemas.microsoft.com/office/drawing/2014/main" id="{66FA2A51-D8A3-3343-9FE6-8C6235759320}"/>
              </a:ext>
            </a:extLst>
          </p:cNvPr>
          <p:cNvSpPr/>
          <p:nvPr/>
        </p:nvSpPr>
        <p:spPr>
          <a:xfrm>
            <a:off x="9423577" y="2384778"/>
            <a:ext cx="60960" cy="60960"/>
          </a:xfrm>
          <a:custGeom>
            <a:avLst/>
            <a:gdLst/>
            <a:ahLst/>
            <a:cxnLst/>
            <a:rect l="l" t="t" r="r" b="b"/>
            <a:pathLst>
              <a:path w="60959" h="60960">
                <a:moveTo>
                  <a:pt x="30403" y="0"/>
                </a:moveTo>
                <a:lnTo>
                  <a:pt x="18564" y="2389"/>
                </a:lnTo>
                <a:lnTo>
                  <a:pt x="8901" y="8915"/>
                </a:lnTo>
                <a:lnTo>
                  <a:pt x="2387" y="18613"/>
                </a:lnTo>
                <a:lnTo>
                  <a:pt x="0" y="30518"/>
                </a:lnTo>
                <a:lnTo>
                  <a:pt x="2387" y="42357"/>
                </a:lnTo>
                <a:lnTo>
                  <a:pt x="8901" y="52020"/>
                </a:lnTo>
                <a:lnTo>
                  <a:pt x="18564" y="58534"/>
                </a:lnTo>
                <a:lnTo>
                  <a:pt x="30403" y="60921"/>
                </a:lnTo>
                <a:lnTo>
                  <a:pt x="42308" y="58534"/>
                </a:lnTo>
                <a:lnTo>
                  <a:pt x="52006" y="52020"/>
                </a:lnTo>
                <a:lnTo>
                  <a:pt x="52247" y="51663"/>
                </a:lnTo>
                <a:lnTo>
                  <a:pt x="30403" y="51663"/>
                </a:lnTo>
                <a:lnTo>
                  <a:pt x="22181" y="49999"/>
                </a:lnTo>
                <a:lnTo>
                  <a:pt x="15459" y="45462"/>
                </a:lnTo>
                <a:lnTo>
                  <a:pt x="10922" y="38740"/>
                </a:lnTo>
                <a:lnTo>
                  <a:pt x="9258" y="30518"/>
                </a:lnTo>
                <a:lnTo>
                  <a:pt x="10922" y="22229"/>
                </a:lnTo>
                <a:lnTo>
                  <a:pt x="15459" y="15473"/>
                </a:lnTo>
                <a:lnTo>
                  <a:pt x="22181" y="10924"/>
                </a:lnTo>
                <a:lnTo>
                  <a:pt x="30403" y="9258"/>
                </a:lnTo>
                <a:lnTo>
                  <a:pt x="52237" y="9258"/>
                </a:lnTo>
                <a:lnTo>
                  <a:pt x="52006" y="8915"/>
                </a:lnTo>
                <a:lnTo>
                  <a:pt x="42308" y="2389"/>
                </a:lnTo>
                <a:lnTo>
                  <a:pt x="30403" y="0"/>
                </a:lnTo>
                <a:close/>
              </a:path>
              <a:path w="60959" h="60960">
                <a:moveTo>
                  <a:pt x="52237" y="9258"/>
                </a:moveTo>
                <a:lnTo>
                  <a:pt x="30403" y="9258"/>
                </a:lnTo>
                <a:lnTo>
                  <a:pt x="38692" y="10924"/>
                </a:lnTo>
                <a:lnTo>
                  <a:pt x="45448" y="15473"/>
                </a:lnTo>
                <a:lnTo>
                  <a:pt x="49997" y="22229"/>
                </a:lnTo>
                <a:lnTo>
                  <a:pt x="51663" y="30518"/>
                </a:lnTo>
                <a:lnTo>
                  <a:pt x="49997" y="38740"/>
                </a:lnTo>
                <a:lnTo>
                  <a:pt x="45448" y="45462"/>
                </a:lnTo>
                <a:lnTo>
                  <a:pt x="38692" y="49999"/>
                </a:lnTo>
                <a:lnTo>
                  <a:pt x="30403" y="51663"/>
                </a:lnTo>
                <a:lnTo>
                  <a:pt x="52247" y="51663"/>
                </a:lnTo>
                <a:lnTo>
                  <a:pt x="58532" y="42357"/>
                </a:lnTo>
                <a:lnTo>
                  <a:pt x="60921" y="30518"/>
                </a:lnTo>
                <a:lnTo>
                  <a:pt x="58532" y="18613"/>
                </a:lnTo>
                <a:lnTo>
                  <a:pt x="52237" y="9258"/>
                </a:lnTo>
                <a:close/>
              </a:path>
            </a:pathLst>
          </a:custGeom>
          <a:solidFill>
            <a:srgbClr val="90B9DE"/>
          </a:solidFill>
        </p:spPr>
        <p:txBody>
          <a:bodyPr wrap="square" lIns="0" tIns="0" rIns="0" bIns="0" rtlCol="0"/>
          <a:lstStyle/>
          <a:p>
            <a:endParaRPr/>
          </a:p>
        </p:txBody>
      </p:sp>
      <p:sp>
        <p:nvSpPr>
          <p:cNvPr id="574" name="object 30">
            <a:extLst>
              <a:ext uri="{FF2B5EF4-FFF2-40B4-BE49-F238E27FC236}">
                <a16:creationId xmlns:a16="http://schemas.microsoft.com/office/drawing/2014/main" id="{6E37AE4B-AA7D-E448-BCED-31225BDD9A54}"/>
              </a:ext>
            </a:extLst>
          </p:cNvPr>
          <p:cNvSpPr/>
          <p:nvPr/>
        </p:nvSpPr>
        <p:spPr>
          <a:xfrm>
            <a:off x="10545774" y="2916897"/>
            <a:ext cx="60960" cy="60960"/>
          </a:xfrm>
          <a:custGeom>
            <a:avLst/>
            <a:gdLst/>
            <a:ahLst/>
            <a:cxnLst/>
            <a:rect l="l" t="t" r="r" b="b"/>
            <a:pathLst>
              <a:path w="60959" h="60960">
                <a:moveTo>
                  <a:pt x="28790" y="0"/>
                </a:moveTo>
                <a:lnTo>
                  <a:pt x="17541" y="2838"/>
                </a:lnTo>
                <a:lnTo>
                  <a:pt x="8394" y="9442"/>
                </a:lnTo>
                <a:lnTo>
                  <a:pt x="2248" y="18941"/>
                </a:lnTo>
                <a:lnTo>
                  <a:pt x="0" y="30467"/>
                </a:lnTo>
                <a:lnTo>
                  <a:pt x="2405" y="42306"/>
                </a:lnTo>
                <a:lnTo>
                  <a:pt x="8958" y="51969"/>
                </a:lnTo>
                <a:lnTo>
                  <a:pt x="18661" y="58483"/>
                </a:lnTo>
                <a:lnTo>
                  <a:pt x="30518" y="60871"/>
                </a:lnTo>
                <a:lnTo>
                  <a:pt x="42357" y="58483"/>
                </a:lnTo>
                <a:lnTo>
                  <a:pt x="52020" y="51969"/>
                </a:lnTo>
                <a:lnTo>
                  <a:pt x="52261" y="51612"/>
                </a:lnTo>
                <a:lnTo>
                  <a:pt x="30518" y="51612"/>
                </a:lnTo>
                <a:lnTo>
                  <a:pt x="22229" y="49948"/>
                </a:lnTo>
                <a:lnTo>
                  <a:pt x="15473" y="45412"/>
                </a:lnTo>
                <a:lnTo>
                  <a:pt x="10924" y="38689"/>
                </a:lnTo>
                <a:lnTo>
                  <a:pt x="9258" y="30467"/>
                </a:lnTo>
                <a:lnTo>
                  <a:pt x="10924" y="22178"/>
                </a:lnTo>
                <a:lnTo>
                  <a:pt x="15473" y="15422"/>
                </a:lnTo>
                <a:lnTo>
                  <a:pt x="22229" y="10873"/>
                </a:lnTo>
                <a:lnTo>
                  <a:pt x="30518" y="9207"/>
                </a:lnTo>
                <a:lnTo>
                  <a:pt x="39414" y="9207"/>
                </a:lnTo>
                <a:lnTo>
                  <a:pt x="28790" y="0"/>
                </a:lnTo>
                <a:close/>
              </a:path>
              <a:path w="60959" h="60960">
                <a:moveTo>
                  <a:pt x="39414" y="9207"/>
                </a:moveTo>
                <a:lnTo>
                  <a:pt x="30518" y="9207"/>
                </a:lnTo>
                <a:lnTo>
                  <a:pt x="38790" y="10873"/>
                </a:lnTo>
                <a:lnTo>
                  <a:pt x="45519" y="15422"/>
                </a:lnTo>
                <a:lnTo>
                  <a:pt x="50063" y="22178"/>
                </a:lnTo>
                <a:lnTo>
                  <a:pt x="51777" y="30467"/>
                </a:lnTo>
                <a:lnTo>
                  <a:pt x="50063" y="38689"/>
                </a:lnTo>
                <a:lnTo>
                  <a:pt x="45519" y="45412"/>
                </a:lnTo>
                <a:lnTo>
                  <a:pt x="38790" y="49948"/>
                </a:lnTo>
                <a:lnTo>
                  <a:pt x="30518" y="51612"/>
                </a:lnTo>
                <a:lnTo>
                  <a:pt x="52261" y="51612"/>
                </a:lnTo>
                <a:lnTo>
                  <a:pt x="58534" y="42306"/>
                </a:lnTo>
                <a:lnTo>
                  <a:pt x="60921" y="30467"/>
                </a:lnTo>
                <a:lnTo>
                  <a:pt x="60871" y="28638"/>
                </a:lnTo>
                <a:lnTo>
                  <a:pt x="60794" y="27736"/>
                </a:lnTo>
                <a:lnTo>
                  <a:pt x="39414" y="9207"/>
                </a:lnTo>
                <a:close/>
              </a:path>
            </a:pathLst>
          </a:custGeom>
          <a:solidFill>
            <a:srgbClr val="569CD4"/>
          </a:solidFill>
        </p:spPr>
        <p:txBody>
          <a:bodyPr wrap="square" lIns="0" tIns="0" rIns="0" bIns="0" rtlCol="0"/>
          <a:lstStyle/>
          <a:p>
            <a:endParaRPr/>
          </a:p>
        </p:txBody>
      </p:sp>
      <p:sp>
        <p:nvSpPr>
          <p:cNvPr id="575" name="object 31">
            <a:extLst>
              <a:ext uri="{FF2B5EF4-FFF2-40B4-BE49-F238E27FC236}">
                <a16:creationId xmlns:a16="http://schemas.microsoft.com/office/drawing/2014/main" id="{2272C134-0888-2644-8257-B048C88AC9D4}"/>
              </a:ext>
            </a:extLst>
          </p:cNvPr>
          <p:cNvSpPr/>
          <p:nvPr/>
        </p:nvSpPr>
        <p:spPr>
          <a:xfrm>
            <a:off x="10574566" y="2916845"/>
            <a:ext cx="32384" cy="27940"/>
          </a:xfrm>
          <a:custGeom>
            <a:avLst/>
            <a:gdLst/>
            <a:ahLst/>
            <a:cxnLst/>
            <a:rect l="l" t="t" r="r" b="b"/>
            <a:pathLst>
              <a:path w="32384" h="27939">
                <a:moveTo>
                  <a:pt x="1727" y="0"/>
                </a:moveTo>
                <a:lnTo>
                  <a:pt x="1142" y="0"/>
                </a:lnTo>
                <a:lnTo>
                  <a:pt x="0" y="50"/>
                </a:lnTo>
                <a:lnTo>
                  <a:pt x="32003" y="27800"/>
                </a:lnTo>
                <a:lnTo>
                  <a:pt x="28928" y="16861"/>
                </a:lnTo>
                <a:lnTo>
                  <a:pt x="22309" y="8037"/>
                </a:lnTo>
                <a:lnTo>
                  <a:pt x="12967" y="2145"/>
                </a:lnTo>
                <a:lnTo>
                  <a:pt x="1727" y="0"/>
                </a:lnTo>
                <a:close/>
              </a:path>
            </a:pathLst>
          </a:custGeom>
          <a:solidFill>
            <a:srgbClr val="89C0E6"/>
          </a:solidFill>
        </p:spPr>
        <p:txBody>
          <a:bodyPr wrap="square" lIns="0" tIns="0" rIns="0" bIns="0" rtlCol="0"/>
          <a:lstStyle/>
          <a:p>
            <a:endParaRPr/>
          </a:p>
        </p:txBody>
      </p:sp>
      <p:sp>
        <p:nvSpPr>
          <p:cNvPr id="576" name="object 32">
            <a:extLst>
              <a:ext uri="{FF2B5EF4-FFF2-40B4-BE49-F238E27FC236}">
                <a16:creationId xmlns:a16="http://schemas.microsoft.com/office/drawing/2014/main" id="{A458DC52-3936-AF43-B85F-9DE0F0A3A8C6}"/>
              </a:ext>
            </a:extLst>
          </p:cNvPr>
          <p:cNvSpPr/>
          <p:nvPr/>
        </p:nvSpPr>
        <p:spPr>
          <a:xfrm>
            <a:off x="10341864" y="2905986"/>
            <a:ext cx="88125" cy="88125"/>
          </a:xfrm>
          <a:prstGeom prst="rect">
            <a:avLst/>
          </a:prstGeom>
          <a:blipFill>
            <a:blip r:embed="rId10" cstate="print"/>
            <a:stretch>
              <a:fillRect/>
            </a:stretch>
          </a:blipFill>
        </p:spPr>
        <p:txBody>
          <a:bodyPr wrap="square" lIns="0" tIns="0" rIns="0" bIns="0" rtlCol="0"/>
          <a:lstStyle/>
          <a:p>
            <a:endParaRPr/>
          </a:p>
        </p:txBody>
      </p:sp>
      <p:sp>
        <p:nvSpPr>
          <p:cNvPr id="577" name="object 33">
            <a:extLst>
              <a:ext uri="{FF2B5EF4-FFF2-40B4-BE49-F238E27FC236}">
                <a16:creationId xmlns:a16="http://schemas.microsoft.com/office/drawing/2014/main" id="{3282114E-600A-6B4E-8B50-C217E0DAB775}"/>
              </a:ext>
            </a:extLst>
          </p:cNvPr>
          <p:cNvSpPr/>
          <p:nvPr/>
        </p:nvSpPr>
        <p:spPr>
          <a:xfrm>
            <a:off x="10752201" y="2797401"/>
            <a:ext cx="60960" cy="60960"/>
          </a:xfrm>
          <a:custGeom>
            <a:avLst/>
            <a:gdLst/>
            <a:ahLst/>
            <a:cxnLst/>
            <a:rect l="l" t="t" r="r" b="b"/>
            <a:pathLst>
              <a:path w="60959" h="60960">
                <a:moveTo>
                  <a:pt x="30518" y="0"/>
                </a:moveTo>
                <a:lnTo>
                  <a:pt x="18613" y="2405"/>
                </a:lnTo>
                <a:lnTo>
                  <a:pt x="8915" y="8958"/>
                </a:lnTo>
                <a:lnTo>
                  <a:pt x="2389" y="18661"/>
                </a:lnTo>
                <a:lnTo>
                  <a:pt x="0" y="30518"/>
                </a:lnTo>
                <a:lnTo>
                  <a:pt x="2389" y="42357"/>
                </a:lnTo>
                <a:lnTo>
                  <a:pt x="8915" y="52020"/>
                </a:lnTo>
                <a:lnTo>
                  <a:pt x="18613" y="58534"/>
                </a:lnTo>
                <a:lnTo>
                  <a:pt x="30518" y="60921"/>
                </a:lnTo>
                <a:lnTo>
                  <a:pt x="42357" y="58534"/>
                </a:lnTo>
                <a:lnTo>
                  <a:pt x="52020" y="52020"/>
                </a:lnTo>
                <a:lnTo>
                  <a:pt x="52184" y="51777"/>
                </a:lnTo>
                <a:lnTo>
                  <a:pt x="30518" y="51777"/>
                </a:lnTo>
                <a:lnTo>
                  <a:pt x="22229" y="50047"/>
                </a:lnTo>
                <a:lnTo>
                  <a:pt x="15473" y="45477"/>
                </a:lnTo>
                <a:lnTo>
                  <a:pt x="10924" y="38742"/>
                </a:lnTo>
                <a:lnTo>
                  <a:pt x="9258" y="30518"/>
                </a:lnTo>
                <a:lnTo>
                  <a:pt x="10924" y="22229"/>
                </a:lnTo>
                <a:lnTo>
                  <a:pt x="15473" y="15473"/>
                </a:lnTo>
                <a:lnTo>
                  <a:pt x="22229" y="10924"/>
                </a:lnTo>
                <a:lnTo>
                  <a:pt x="30518" y="9258"/>
                </a:lnTo>
                <a:lnTo>
                  <a:pt x="52251" y="9258"/>
                </a:lnTo>
                <a:lnTo>
                  <a:pt x="52020" y="8915"/>
                </a:lnTo>
                <a:lnTo>
                  <a:pt x="42357" y="2389"/>
                </a:lnTo>
                <a:lnTo>
                  <a:pt x="30518" y="0"/>
                </a:lnTo>
                <a:close/>
              </a:path>
              <a:path w="60959" h="60960">
                <a:moveTo>
                  <a:pt x="52251" y="9258"/>
                </a:moveTo>
                <a:lnTo>
                  <a:pt x="30518" y="9258"/>
                </a:lnTo>
                <a:lnTo>
                  <a:pt x="38742" y="10924"/>
                </a:lnTo>
                <a:lnTo>
                  <a:pt x="45477" y="15473"/>
                </a:lnTo>
                <a:lnTo>
                  <a:pt x="50047" y="22229"/>
                </a:lnTo>
                <a:lnTo>
                  <a:pt x="51777" y="30518"/>
                </a:lnTo>
                <a:lnTo>
                  <a:pt x="50047" y="38742"/>
                </a:lnTo>
                <a:lnTo>
                  <a:pt x="45477" y="45477"/>
                </a:lnTo>
                <a:lnTo>
                  <a:pt x="38742" y="50047"/>
                </a:lnTo>
                <a:lnTo>
                  <a:pt x="30518" y="51777"/>
                </a:lnTo>
                <a:lnTo>
                  <a:pt x="52184" y="51777"/>
                </a:lnTo>
                <a:lnTo>
                  <a:pt x="58534" y="42357"/>
                </a:lnTo>
                <a:lnTo>
                  <a:pt x="60921" y="30518"/>
                </a:lnTo>
                <a:lnTo>
                  <a:pt x="58534" y="18613"/>
                </a:lnTo>
                <a:lnTo>
                  <a:pt x="52251" y="9258"/>
                </a:lnTo>
                <a:close/>
              </a:path>
            </a:pathLst>
          </a:custGeom>
          <a:solidFill>
            <a:srgbClr val="90B9DE"/>
          </a:solidFill>
        </p:spPr>
        <p:txBody>
          <a:bodyPr wrap="square" lIns="0" tIns="0" rIns="0" bIns="0" rtlCol="0"/>
          <a:lstStyle/>
          <a:p>
            <a:endParaRPr/>
          </a:p>
        </p:txBody>
      </p:sp>
      <p:sp>
        <p:nvSpPr>
          <p:cNvPr id="578" name="object 34">
            <a:extLst>
              <a:ext uri="{FF2B5EF4-FFF2-40B4-BE49-F238E27FC236}">
                <a16:creationId xmlns:a16="http://schemas.microsoft.com/office/drawing/2014/main" id="{F80DD3C8-BA12-BD43-9DF9-322B0D2A0ABE}"/>
              </a:ext>
            </a:extLst>
          </p:cNvPr>
          <p:cNvSpPr/>
          <p:nvPr/>
        </p:nvSpPr>
        <p:spPr>
          <a:xfrm>
            <a:off x="10695622" y="2529139"/>
            <a:ext cx="60960" cy="60960"/>
          </a:xfrm>
          <a:custGeom>
            <a:avLst/>
            <a:gdLst/>
            <a:ahLst/>
            <a:cxnLst/>
            <a:rect l="l" t="t" r="r" b="b"/>
            <a:pathLst>
              <a:path w="60959" h="60960">
                <a:moveTo>
                  <a:pt x="30403" y="0"/>
                </a:moveTo>
                <a:lnTo>
                  <a:pt x="18564" y="2387"/>
                </a:lnTo>
                <a:lnTo>
                  <a:pt x="8901" y="8901"/>
                </a:lnTo>
                <a:lnTo>
                  <a:pt x="2387" y="18564"/>
                </a:lnTo>
                <a:lnTo>
                  <a:pt x="0" y="30403"/>
                </a:lnTo>
                <a:lnTo>
                  <a:pt x="2387" y="42260"/>
                </a:lnTo>
                <a:lnTo>
                  <a:pt x="8901" y="51963"/>
                </a:lnTo>
                <a:lnTo>
                  <a:pt x="18564" y="58516"/>
                </a:lnTo>
                <a:lnTo>
                  <a:pt x="30403" y="60921"/>
                </a:lnTo>
                <a:lnTo>
                  <a:pt x="42260" y="58516"/>
                </a:lnTo>
                <a:lnTo>
                  <a:pt x="51963" y="51963"/>
                </a:lnTo>
                <a:lnTo>
                  <a:pt x="52166" y="51663"/>
                </a:lnTo>
                <a:lnTo>
                  <a:pt x="30403" y="51663"/>
                </a:lnTo>
                <a:lnTo>
                  <a:pt x="22179" y="49997"/>
                </a:lnTo>
                <a:lnTo>
                  <a:pt x="15444" y="45448"/>
                </a:lnTo>
                <a:lnTo>
                  <a:pt x="10874" y="38692"/>
                </a:lnTo>
                <a:lnTo>
                  <a:pt x="9144" y="30403"/>
                </a:lnTo>
                <a:lnTo>
                  <a:pt x="10874" y="22179"/>
                </a:lnTo>
                <a:lnTo>
                  <a:pt x="15444" y="15444"/>
                </a:lnTo>
                <a:lnTo>
                  <a:pt x="22179" y="10874"/>
                </a:lnTo>
                <a:lnTo>
                  <a:pt x="30403" y="9144"/>
                </a:lnTo>
                <a:lnTo>
                  <a:pt x="52128" y="9144"/>
                </a:lnTo>
                <a:lnTo>
                  <a:pt x="51963" y="8901"/>
                </a:lnTo>
                <a:lnTo>
                  <a:pt x="42260" y="2387"/>
                </a:lnTo>
                <a:lnTo>
                  <a:pt x="30403" y="0"/>
                </a:lnTo>
                <a:close/>
              </a:path>
              <a:path w="60959" h="60960">
                <a:moveTo>
                  <a:pt x="52128" y="9144"/>
                </a:moveTo>
                <a:lnTo>
                  <a:pt x="30403" y="9144"/>
                </a:lnTo>
                <a:lnTo>
                  <a:pt x="38692" y="10874"/>
                </a:lnTo>
                <a:lnTo>
                  <a:pt x="45448" y="15444"/>
                </a:lnTo>
                <a:lnTo>
                  <a:pt x="49997" y="22179"/>
                </a:lnTo>
                <a:lnTo>
                  <a:pt x="51663" y="30403"/>
                </a:lnTo>
                <a:lnTo>
                  <a:pt x="49997" y="38692"/>
                </a:lnTo>
                <a:lnTo>
                  <a:pt x="45448" y="45448"/>
                </a:lnTo>
                <a:lnTo>
                  <a:pt x="38692" y="49997"/>
                </a:lnTo>
                <a:lnTo>
                  <a:pt x="30403" y="51663"/>
                </a:lnTo>
                <a:lnTo>
                  <a:pt x="52166" y="51663"/>
                </a:lnTo>
                <a:lnTo>
                  <a:pt x="58516" y="42260"/>
                </a:lnTo>
                <a:lnTo>
                  <a:pt x="60921" y="30403"/>
                </a:lnTo>
                <a:lnTo>
                  <a:pt x="58516" y="18564"/>
                </a:lnTo>
                <a:lnTo>
                  <a:pt x="52128" y="9144"/>
                </a:lnTo>
                <a:close/>
              </a:path>
            </a:pathLst>
          </a:custGeom>
          <a:solidFill>
            <a:srgbClr val="90B9DE"/>
          </a:solidFill>
        </p:spPr>
        <p:txBody>
          <a:bodyPr wrap="square" lIns="0" tIns="0" rIns="0" bIns="0" rtlCol="0"/>
          <a:lstStyle/>
          <a:p>
            <a:endParaRPr/>
          </a:p>
        </p:txBody>
      </p:sp>
      <p:sp>
        <p:nvSpPr>
          <p:cNvPr id="579" name="object 35">
            <a:extLst>
              <a:ext uri="{FF2B5EF4-FFF2-40B4-BE49-F238E27FC236}">
                <a16:creationId xmlns:a16="http://schemas.microsoft.com/office/drawing/2014/main" id="{BBB1CD3B-6C46-D748-A9BC-32DD9401A90A}"/>
              </a:ext>
            </a:extLst>
          </p:cNvPr>
          <p:cNvSpPr/>
          <p:nvPr/>
        </p:nvSpPr>
        <p:spPr>
          <a:xfrm>
            <a:off x="11087379" y="3310151"/>
            <a:ext cx="32638" cy="36918"/>
          </a:xfrm>
          <a:prstGeom prst="rect">
            <a:avLst/>
          </a:prstGeom>
          <a:blipFill>
            <a:blip r:embed="rId11" cstate="print"/>
            <a:stretch>
              <a:fillRect/>
            </a:stretch>
          </a:blipFill>
        </p:spPr>
        <p:txBody>
          <a:bodyPr wrap="square" lIns="0" tIns="0" rIns="0" bIns="0" rtlCol="0"/>
          <a:lstStyle/>
          <a:p>
            <a:endParaRPr/>
          </a:p>
        </p:txBody>
      </p:sp>
      <p:sp>
        <p:nvSpPr>
          <p:cNvPr id="580" name="object 36">
            <a:extLst>
              <a:ext uri="{FF2B5EF4-FFF2-40B4-BE49-F238E27FC236}">
                <a16:creationId xmlns:a16="http://schemas.microsoft.com/office/drawing/2014/main" id="{58DCECD8-2A9F-8843-BF71-D1FD08D12D93}"/>
              </a:ext>
            </a:extLst>
          </p:cNvPr>
          <p:cNvSpPr/>
          <p:nvPr/>
        </p:nvSpPr>
        <p:spPr>
          <a:xfrm>
            <a:off x="10778350" y="3051947"/>
            <a:ext cx="341668" cy="266928"/>
          </a:xfrm>
          <a:prstGeom prst="rect">
            <a:avLst/>
          </a:prstGeom>
          <a:blipFill>
            <a:blip r:embed="rId12" cstate="print"/>
            <a:stretch>
              <a:fillRect/>
            </a:stretch>
          </a:blipFill>
        </p:spPr>
        <p:txBody>
          <a:bodyPr wrap="square" lIns="0" tIns="0" rIns="0" bIns="0" rtlCol="0"/>
          <a:lstStyle/>
          <a:p>
            <a:endParaRPr/>
          </a:p>
        </p:txBody>
      </p:sp>
      <p:sp>
        <p:nvSpPr>
          <p:cNvPr id="581" name="object 37">
            <a:extLst>
              <a:ext uri="{FF2B5EF4-FFF2-40B4-BE49-F238E27FC236}">
                <a16:creationId xmlns:a16="http://schemas.microsoft.com/office/drawing/2014/main" id="{018FDF70-FF51-B54C-ACAB-996FF3834984}"/>
              </a:ext>
            </a:extLst>
          </p:cNvPr>
          <p:cNvSpPr/>
          <p:nvPr/>
        </p:nvSpPr>
        <p:spPr>
          <a:xfrm>
            <a:off x="10338206" y="3051947"/>
            <a:ext cx="97840" cy="616762"/>
          </a:xfrm>
          <a:prstGeom prst="rect">
            <a:avLst/>
          </a:prstGeom>
          <a:blipFill>
            <a:blip r:embed="rId13" cstate="print"/>
            <a:stretch>
              <a:fillRect/>
            </a:stretch>
          </a:blipFill>
        </p:spPr>
        <p:txBody>
          <a:bodyPr wrap="square" lIns="0" tIns="0" rIns="0" bIns="0" rtlCol="0"/>
          <a:lstStyle/>
          <a:p>
            <a:endParaRPr/>
          </a:p>
        </p:txBody>
      </p:sp>
      <p:sp>
        <p:nvSpPr>
          <p:cNvPr id="582" name="object 38">
            <a:extLst>
              <a:ext uri="{FF2B5EF4-FFF2-40B4-BE49-F238E27FC236}">
                <a16:creationId xmlns:a16="http://schemas.microsoft.com/office/drawing/2014/main" id="{56B44BFB-1DA1-0547-8D78-F2F28DCB386F}"/>
              </a:ext>
            </a:extLst>
          </p:cNvPr>
          <p:cNvSpPr/>
          <p:nvPr/>
        </p:nvSpPr>
        <p:spPr>
          <a:xfrm>
            <a:off x="10436047" y="3051947"/>
            <a:ext cx="683971" cy="920546"/>
          </a:xfrm>
          <a:prstGeom prst="rect">
            <a:avLst/>
          </a:prstGeom>
          <a:blipFill>
            <a:blip r:embed="rId14" cstate="print"/>
            <a:stretch>
              <a:fillRect/>
            </a:stretch>
          </a:blipFill>
        </p:spPr>
        <p:txBody>
          <a:bodyPr wrap="square" lIns="0" tIns="0" rIns="0" bIns="0" rtlCol="0"/>
          <a:lstStyle/>
          <a:p>
            <a:endParaRPr/>
          </a:p>
        </p:txBody>
      </p:sp>
      <p:sp>
        <p:nvSpPr>
          <p:cNvPr id="583" name="object 39">
            <a:extLst>
              <a:ext uri="{FF2B5EF4-FFF2-40B4-BE49-F238E27FC236}">
                <a16:creationId xmlns:a16="http://schemas.microsoft.com/office/drawing/2014/main" id="{109F588F-2065-D247-9BDE-017556F5E8E1}"/>
              </a:ext>
            </a:extLst>
          </p:cNvPr>
          <p:cNvSpPr/>
          <p:nvPr/>
        </p:nvSpPr>
        <p:spPr>
          <a:xfrm>
            <a:off x="10730369" y="3051947"/>
            <a:ext cx="389648" cy="337743"/>
          </a:xfrm>
          <a:prstGeom prst="rect">
            <a:avLst/>
          </a:prstGeom>
          <a:blipFill>
            <a:blip r:embed="rId15" cstate="print"/>
            <a:stretch>
              <a:fillRect/>
            </a:stretch>
          </a:blipFill>
        </p:spPr>
        <p:txBody>
          <a:bodyPr wrap="square" lIns="0" tIns="0" rIns="0" bIns="0" rtlCol="0"/>
          <a:lstStyle/>
          <a:p>
            <a:endParaRPr/>
          </a:p>
        </p:txBody>
      </p:sp>
      <p:sp>
        <p:nvSpPr>
          <p:cNvPr id="584" name="object 40">
            <a:extLst>
              <a:ext uri="{FF2B5EF4-FFF2-40B4-BE49-F238E27FC236}">
                <a16:creationId xmlns:a16="http://schemas.microsoft.com/office/drawing/2014/main" id="{FE9B49A6-36C3-FA4F-9D0F-ACFF2DCEBDA0}"/>
              </a:ext>
            </a:extLst>
          </p:cNvPr>
          <p:cNvSpPr/>
          <p:nvPr/>
        </p:nvSpPr>
        <p:spPr>
          <a:xfrm>
            <a:off x="10338206" y="3112310"/>
            <a:ext cx="59439" cy="103632"/>
          </a:xfrm>
          <a:prstGeom prst="rect">
            <a:avLst/>
          </a:prstGeom>
          <a:blipFill>
            <a:blip r:embed="rId16" cstate="print"/>
            <a:stretch>
              <a:fillRect/>
            </a:stretch>
          </a:blipFill>
        </p:spPr>
        <p:txBody>
          <a:bodyPr wrap="square" lIns="0" tIns="0" rIns="0" bIns="0" rtlCol="0"/>
          <a:lstStyle/>
          <a:p>
            <a:endParaRPr/>
          </a:p>
        </p:txBody>
      </p:sp>
      <p:sp>
        <p:nvSpPr>
          <p:cNvPr id="585" name="object 41">
            <a:extLst>
              <a:ext uri="{FF2B5EF4-FFF2-40B4-BE49-F238E27FC236}">
                <a16:creationId xmlns:a16="http://schemas.microsoft.com/office/drawing/2014/main" id="{CE2A2CC8-EFEA-EE44-AC7F-F0CF5102B3A0}"/>
              </a:ext>
            </a:extLst>
          </p:cNvPr>
          <p:cNvSpPr/>
          <p:nvPr/>
        </p:nvSpPr>
        <p:spPr>
          <a:xfrm>
            <a:off x="10620641" y="3371073"/>
            <a:ext cx="217170" cy="2611120"/>
          </a:xfrm>
          <a:custGeom>
            <a:avLst/>
            <a:gdLst/>
            <a:ahLst/>
            <a:cxnLst/>
            <a:rect l="l" t="t" r="r" b="b"/>
            <a:pathLst>
              <a:path w="217170" h="2611120">
                <a:moveTo>
                  <a:pt x="216369" y="2568321"/>
                </a:moveTo>
                <a:lnTo>
                  <a:pt x="342" y="2568321"/>
                </a:lnTo>
                <a:lnTo>
                  <a:pt x="10790" y="2585078"/>
                </a:lnTo>
                <a:lnTo>
                  <a:pt x="34290" y="2598653"/>
                </a:lnTo>
                <a:lnTo>
                  <a:pt x="67819" y="2607749"/>
                </a:lnTo>
                <a:lnTo>
                  <a:pt x="108356" y="2611069"/>
                </a:lnTo>
                <a:lnTo>
                  <a:pt x="148909" y="2607749"/>
                </a:lnTo>
                <a:lnTo>
                  <a:pt x="182465" y="2598653"/>
                </a:lnTo>
                <a:lnTo>
                  <a:pt x="205970" y="2585078"/>
                </a:lnTo>
                <a:lnTo>
                  <a:pt x="216369" y="2568321"/>
                </a:lnTo>
                <a:close/>
              </a:path>
              <a:path w="217170" h="2611120">
                <a:moveTo>
                  <a:pt x="216712" y="0"/>
                </a:moveTo>
                <a:lnTo>
                  <a:pt x="0" y="0"/>
                </a:lnTo>
                <a:lnTo>
                  <a:pt x="0" y="2568321"/>
                </a:lnTo>
                <a:lnTo>
                  <a:pt x="216712" y="2568321"/>
                </a:lnTo>
                <a:lnTo>
                  <a:pt x="216712" y="0"/>
                </a:lnTo>
                <a:close/>
              </a:path>
            </a:pathLst>
          </a:custGeom>
          <a:solidFill>
            <a:srgbClr val="6FCCDD"/>
          </a:solidFill>
        </p:spPr>
        <p:txBody>
          <a:bodyPr wrap="square" lIns="0" tIns="0" rIns="0" bIns="0" rtlCol="0"/>
          <a:lstStyle/>
          <a:p>
            <a:endParaRPr/>
          </a:p>
        </p:txBody>
      </p:sp>
      <p:sp>
        <p:nvSpPr>
          <p:cNvPr id="586" name="object 42">
            <a:extLst>
              <a:ext uri="{FF2B5EF4-FFF2-40B4-BE49-F238E27FC236}">
                <a16:creationId xmlns:a16="http://schemas.microsoft.com/office/drawing/2014/main" id="{C45626E3-4633-E848-9C06-DC1C3553080B}"/>
              </a:ext>
            </a:extLst>
          </p:cNvPr>
          <p:cNvSpPr/>
          <p:nvPr/>
        </p:nvSpPr>
        <p:spPr>
          <a:xfrm>
            <a:off x="10786833" y="3437253"/>
            <a:ext cx="0" cy="2511425"/>
          </a:xfrm>
          <a:custGeom>
            <a:avLst/>
            <a:gdLst/>
            <a:ahLst/>
            <a:cxnLst/>
            <a:rect l="l" t="t" r="r" b="b"/>
            <a:pathLst>
              <a:path h="2511425">
                <a:moveTo>
                  <a:pt x="0" y="0"/>
                </a:moveTo>
                <a:lnTo>
                  <a:pt x="0" y="2510828"/>
                </a:lnTo>
              </a:path>
            </a:pathLst>
          </a:custGeom>
          <a:ln w="39090">
            <a:solidFill>
              <a:srgbClr val="D3EDF3"/>
            </a:solidFill>
          </a:ln>
        </p:spPr>
        <p:txBody>
          <a:bodyPr wrap="square" lIns="0" tIns="0" rIns="0" bIns="0" rtlCol="0"/>
          <a:lstStyle/>
          <a:p>
            <a:endParaRPr/>
          </a:p>
        </p:txBody>
      </p:sp>
      <p:sp>
        <p:nvSpPr>
          <p:cNvPr id="587" name="object 43">
            <a:extLst>
              <a:ext uri="{FF2B5EF4-FFF2-40B4-BE49-F238E27FC236}">
                <a16:creationId xmlns:a16="http://schemas.microsoft.com/office/drawing/2014/main" id="{C69D9F0B-A715-5C47-BBE0-2AA0EE6C7808}"/>
              </a:ext>
            </a:extLst>
          </p:cNvPr>
          <p:cNvSpPr/>
          <p:nvPr/>
        </p:nvSpPr>
        <p:spPr>
          <a:xfrm>
            <a:off x="10620664" y="3325269"/>
            <a:ext cx="216738" cy="91516"/>
          </a:xfrm>
          <a:prstGeom prst="rect">
            <a:avLst/>
          </a:prstGeom>
          <a:blipFill>
            <a:blip r:embed="rId17" cstate="print"/>
            <a:stretch>
              <a:fillRect/>
            </a:stretch>
          </a:blipFill>
        </p:spPr>
        <p:txBody>
          <a:bodyPr wrap="square" lIns="0" tIns="0" rIns="0" bIns="0" rtlCol="0"/>
          <a:lstStyle/>
          <a:p>
            <a:endParaRPr/>
          </a:p>
        </p:txBody>
      </p:sp>
      <p:sp>
        <p:nvSpPr>
          <p:cNvPr id="588" name="object 44">
            <a:extLst>
              <a:ext uri="{FF2B5EF4-FFF2-40B4-BE49-F238E27FC236}">
                <a16:creationId xmlns:a16="http://schemas.microsoft.com/office/drawing/2014/main" id="{95E74414-5FB2-0246-B1EF-FDFFCEF46E87}"/>
              </a:ext>
            </a:extLst>
          </p:cNvPr>
          <p:cNvSpPr/>
          <p:nvPr/>
        </p:nvSpPr>
        <p:spPr>
          <a:xfrm>
            <a:off x="9914267" y="5916305"/>
            <a:ext cx="81724" cy="649681"/>
          </a:xfrm>
          <a:prstGeom prst="rect">
            <a:avLst/>
          </a:prstGeom>
          <a:blipFill>
            <a:blip r:embed="rId18" cstate="print"/>
            <a:stretch>
              <a:fillRect/>
            </a:stretch>
          </a:blipFill>
        </p:spPr>
        <p:txBody>
          <a:bodyPr wrap="square" lIns="0" tIns="0" rIns="0" bIns="0" rtlCol="0"/>
          <a:lstStyle/>
          <a:p>
            <a:endParaRPr/>
          </a:p>
        </p:txBody>
      </p:sp>
      <p:sp>
        <p:nvSpPr>
          <p:cNvPr id="589" name="object 45">
            <a:extLst>
              <a:ext uri="{FF2B5EF4-FFF2-40B4-BE49-F238E27FC236}">
                <a16:creationId xmlns:a16="http://schemas.microsoft.com/office/drawing/2014/main" id="{61EB56CA-4B62-F540-9A93-FBF2238AD7BF}"/>
              </a:ext>
            </a:extLst>
          </p:cNvPr>
          <p:cNvSpPr/>
          <p:nvPr/>
        </p:nvSpPr>
        <p:spPr>
          <a:xfrm>
            <a:off x="9214294" y="6332828"/>
            <a:ext cx="279323" cy="201771"/>
          </a:xfrm>
          <a:prstGeom prst="rect">
            <a:avLst/>
          </a:prstGeom>
          <a:blipFill>
            <a:blip r:embed="rId19" cstate="print"/>
            <a:stretch>
              <a:fillRect/>
            </a:stretch>
          </a:blipFill>
        </p:spPr>
        <p:txBody>
          <a:bodyPr wrap="square" lIns="0" tIns="0" rIns="0" bIns="0" rtlCol="0"/>
          <a:lstStyle/>
          <a:p>
            <a:endParaRPr/>
          </a:p>
        </p:txBody>
      </p:sp>
      <p:sp>
        <p:nvSpPr>
          <p:cNvPr id="590" name="object 46">
            <a:extLst>
              <a:ext uri="{FF2B5EF4-FFF2-40B4-BE49-F238E27FC236}">
                <a16:creationId xmlns:a16="http://schemas.microsoft.com/office/drawing/2014/main" id="{C5F0F494-91B2-5845-9194-CDFAB6F5A008}"/>
              </a:ext>
            </a:extLst>
          </p:cNvPr>
          <p:cNvSpPr/>
          <p:nvPr/>
        </p:nvSpPr>
        <p:spPr>
          <a:xfrm>
            <a:off x="9214294" y="3365587"/>
            <a:ext cx="289178" cy="449262"/>
          </a:xfrm>
          <a:prstGeom prst="rect">
            <a:avLst/>
          </a:prstGeom>
          <a:blipFill>
            <a:blip r:embed="rId20" cstate="print"/>
            <a:stretch>
              <a:fillRect/>
            </a:stretch>
          </a:blipFill>
        </p:spPr>
        <p:txBody>
          <a:bodyPr wrap="square" lIns="0" tIns="0" rIns="0" bIns="0" rtlCol="0"/>
          <a:lstStyle/>
          <a:p>
            <a:endParaRPr/>
          </a:p>
        </p:txBody>
      </p:sp>
      <p:sp>
        <p:nvSpPr>
          <p:cNvPr id="591" name="object 47">
            <a:extLst>
              <a:ext uri="{FF2B5EF4-FFF2-40B4-BE49-F238E27FC236}">
                <a16:creationId xmlns:a16="http://schemas.microsoft.com/office/drawing/2014/main" id="{EB48B10A-C136-6E4F-AF26-A222301B9D47}"/>
              </a:ext>
            </a:extLst>
          </p:cNvPr>
          <p:cNvSpPr/>
          <p:nvPr/>
        </p:nvSpPr>
        <p:spPr>
          <a:xfrm>
            <a:off x="9496729" y="3684598"/>
            <a:ext cx="217170" cy="2611120"/>
          </a:xfrm>
          <a:custGeom>
            <a:avLst/>
            <a:gdLst/>
            <a:ahLst/>
            <a:cxnLst/>
            <a:rect l="l" t="t" r="r" b="b"/>
            <a:pathLst>
              <a:path w="217170" h="2611120">
                <a:moveTo>
                  <a:pt x="216369" y="2568435"/>
                </a:moveTo>
                <a:lnTo>
                  <a:pt x="342" y="2568435"/>
                </a:lnTo>
                <a:lnTo>
                  <a:pt x="10742" y="2585126"/>
                </a:lnTo>
                <a:lnTo>
                  <a:pt x="34247" y="2598667"/>
                </a:lnTo>
                <a:lnTo>
                  <a:pt x="67803" y="2607750"/>
                </a:lnTo>
                <a:lnTo>
                  <a:pt x="108356" y="2611069"/>
                </a:lnTo>
                <a:lnTo>
                  <a:pt x="148893" y="2607750"/>
                </a:lnTo>
                <a:lnTo>
                  <a:pt x="182422" y="2598667"/>
                </a:lnTo>
                <a:lnTo>
                  <a:pt x="205922" y="2585126"/>
                </a:lnTo>
                <a:lnTo>
                  <a:pt x="216369" y="2568435"/>
                </a:lnTo>
                <a:close/>
              </a:path>
              <a:path w="217170" h="2611120">
                <a:moveTo>
                  <a:pt x="216712" y="0"/>
                </a:moveTo>
                <a:lnTo>
                  <a:pt x="0" y="0"/>
                </a:lnTo>
                <a:lnTo>
                  <a:pt x="0" y="2568435"/>
                </a:lnTo>
                <a:lnTo>
                  <a:pt x="216712" y="2568435"/>
                </a:lnTo>
                <a:lnTo>
                  <a:pt x="216712" y="0"/>
                </a:lnTo>
                <a:close/>
              </a:path>
            </a:pathLst>
          </a:custGeom>
          <a:solidFill>
            <a:srgbClr val="6FCCDD"/>
          </a:solidFill>
        </p:spPr>
        <p:txBody>
          <a:bodyPr wrap="square" lIns="0" tIns="0" rIns="0" bIns="0" rtlCol="0"/>
          <a:lstStyle/>
          <a:p>
            <a:endParaRPr/>
          </a:p>
        </p:txBody>
      </p:sp>
      <p:sp>
        <p:nvSpPr>
          <p:cNvPr id="592" name="object 48">
            <a:extLst>
              <a:ext uri="{FF2B5EF4-FFF2-40B4-BE49-F238E27FC236}">
                <a16:creationId xmlns:a16="http://schemas.microsoft.com/office/drawing/2014/main" id="{DA6891AE-0656-3445-8F82-85A8594B506C}"/>
              </a:ext>
            </a:extLst>
          </p:cNvPr>
          <p:cNvSpPr/>
          <p:nvPr/>
        </p:nvSpPr>
        <p:spPr>
          <a:xfrm>
            <a:off x="9662807" y="3750892"/>
            <a:ext cx="0" cy="2510790"/>
          </a:xfrm>
          <a:custGeom>
            <a:avLst/>
            <a:gdLst/>
            <a:ahLst/>
            <a:cxnLst/>
            <a:rect l="l" t="t" r="r" b="b"/>
            <a:pathLst>
              <a:path h="2510790">
                <a:moveTo>
                  <a:pt x="0" y="0"/>
                </a:moveTo>
                <a:lnTo>
                  <a:pt x="0" y="2510713"/>
                </a:lnTo>
              </a:path>
            </a:pathLst>
          </a:custGeom>
          <a:ln w="39090">
            <a:solidFill>
              <a:srgbClr val="D3EDF3"/>
            </a:solidFill>
          </a:ln>
        </p:spPr>
        <p:txBody>
          <a:bodyPr wrap="square" lIns="0" tIns="0" rIns="0" bIns="0" rtlCol="0"/>
          <a:lstStyle/>
          <a:p>
            <a:endParaRPr/>
          </a:p>
        </p:txBody>
      </p:sp>
      <p:sp>
        <p:nvSpPr>
          <p:cNvPr id="593" name="object 49">
            <a:extLst>
              <a:ext uri="{FF2B5EF4-FFF2-40B4-BE49-F238E27FC236}">
                <a16:creationId xmlns:a16="http://schemas.microsoft.com/office/drawing/2014/main" id="{AC6CEA3F-5237-3E42-8E42-8269F07F77AF}"/>
              </a:ext>
            </a:extLst>
          </p:cNvPr>
          <p:cNvSpPr/>
          <p:nvPr/>
        </p:nvSpPr>
        <p:spPr>
          <a:xfrm>
            <a:off x="9496729" y="3638878"/>
            <a:ext cx="216712" cy="91440"/>
          </a:xfrm>
          <a:prstGeom prst="rect">
            <a:avLst/>
          </a:prstGeom>
          <a:blipFill>
            <a:blip r:embed="rId21" cstate="print"/>
            <a:stretch>
              <a:fillRect/>
            </a:stretch>
          </a:blipFill>
        </p:spPr>
        <p:txBody>
          <a:bodyPr wrap="square" lIns="0" tIns="0" rIns="0" bIns="0" rtlCol="0"/>
          <a:lstStyle/>
          <a:p>
            <a:endParaRPr/>
          </a:p>
        </p:txBody>
      </p:sp>
      <p:sp>
        <p:nvSpPr>
          <p:cNvPr id="594" name="object 50">
            <a:extLst>
              <a:ext uri="{FF2B5EF4-FFF2-40B4-BE49-F238E27FC236}">
                <a16:creationId xmlns:a16="http://schemas.microsoft.com/office/drawing/2014/main" id="{531D7AC4-086A-5242-8678-1A3D785A6EC0}"/>
              </a:ext>
            </a:extLst>
          </p:cNvPr>
          <p:cNvSpPr/>
          <p:nvPr/>
        </p:nvSpPr>
        <p:spPr>
          <a:xfrm>
            <a:off x="9883864" y="2711905"/>
            <a:ext cx="84924" cy="103441"/>
          </a:xfrm>
          <a:prstGeom prst="rect">
            <a:avLst/>
          </a:prstGeom>
          <a:blipFill>
            <a:blip r:embed="rId22" cstate="print"/>
            <a:stretch>
              <a:fillRect/>
            </a:stretch>
          </a:blipFill>
        </p:spPr>
        <p:txBody>
          <a:bodyPr wrap="square" lIns="0" tIns="0" rIns="0" bIns="0" rtlCol="0"/>
          <a:lstStyle/>
          <a:p>
            <a:endParaRPr/>
          </a:p>
        </p:txBody>
      </p:sp>
      <p:sp>
        <p:nvSpPr>
          <p:cNvPr id="595" name="object 51">
            <a:extLst>
              <a:ext uri="{FF2B5EF4-FFF2-40B4-BE49-F238E27FC236}">
                <a16:creationId xmlns:a16="http://schemas.microsoft.com/office/drawing/2014/main" id="{93CD5ECA-8474-D54D-BBE7-BC7D21D8B403}"/>
              </a:ext>
            </a:extLst>
          </p:cNvPr>
          <p:cNvSpPr/>
          <p:nvPr/>
        </p:nvSpPr>
        <p:spPr>
          <a:xfrm>
            <a:off x="10225963" y="2782085"/>
            <a:ext cx="42519" cy="42519"/>
          </a:xfrm>
          <a:prstGeom prst="rect">
            <a:avLst/>
          </a:prstGeom>
          <a:blipFill>
            <a:blip r:embed="rId23" cstate="print"/>
            <a:stretch>
              <a:fillRect/>
            </a:stretch>
          </a:blipFill>
        </p:spPr>
        <p:txBody>
          <a:bodyPr wrap="square" lIns="0" tIns="0" rIns="0" bIns="0" rtlCol="0"/>
          <a:lstStyle/>
          <a:p>
            <a:endParaRPr/>
          </a:p>
        </p:txBody>
      </p:sp>
      <p:sp>
        <p:nvSpPr>
          <p:cNvPr id="596" name="object 52">
            <a:extLst>
              <a:ext uri="{FF2B5EF4-FFF2-40B4-BE49-F238E27FC236}">
                <a16:creationId xmlns:a16="http://schemas.microsoft.com/office/drawing/2014/main" id="{A3D8E36B-594A-DD47-9E71-6D2B339B254E}"/>
              </a:ext>
            </a:extLst>
          </p:cNvPr>
          <p:cNvSpPr/>
          <p:nvPr/>
        </p:nvSpPr>
        <p:spPr>
          <a:xfrm>
            <a:off x="9558490" y="2908158"/>
            <a:ext cx="91059" cy="90982"/>
          </a:xfrm>
          <a:prstGeom prst="rect">
            <a:avLst/>
          </a:prstGeom>
          <a:blipFill>
            <a:blip r:embed="rId24" cstate="print"/>
            <a:stretch>
              <a:fillRect/>
            </a:stretch>
          </a:blipFill>
        </p:spPr>
        <p:txBody>
          <a:bodyPr wrap="square" lIns="0" tIns="0" rIns="0" bIns="0" rtlCol="0"/>
          <a:lstStyle/>
          <a:p>
            <a:endParaRPr/>
          </a:p>
        </p:txBody>
      </p:sp>
      <p:sp>
        <p:nvSpPr>
          <p:cNvPr id="597" name="object 53">
            <a:extLst>
              <a:ext uri="{FF2B5EF4-FFF2-40B4-BE49-F238E27FC236}">
                <a16:creationId xmlns:a16="http://schemas.microsoft.com/office/drawing/2014/main" id="{79830B74-1555-2D42-9BE7-FA2479B103D6}"/>
              </a:ext>
            </a:extLst>
          </p:cNvPr>
          <p:cNvSpPr/>
          <p:nvPr/>
        </p:nvSpPr>
        <p:spPr>
          <a:xfrm>
            <a:off x="10027081" y="3006227"/>
            <a:ext cx="61379" cy="61379"/>
          </a:xfrm>
          <a:prstGeom prst="rect">
            <a:avLst/>
          </a:prstGeom>
          <a:blipFill>
            <a:blip r:embed="rId25" cstate="print"/>
            <a:stretch>
              <a:fillRect/>
            </a:stretch>
          </a:blipFill>
        </p:spPr>
        <p:txBody>
          <a:bodyPr wrap="square" lIns="0" tIns="0" rIns="0" bIns="0" rtlCol="0"/>
          <a:lstStyle/>
          <a:p>
            <a:endParaRPr/>
          </a:p>
        </p:txBody>
      </p:sp>
      <p:sp>
        <p:nvSpPr>
          <p:cNvPr id="598" name="object 54">
            <a:extLst>
              <a:ext uri="{FF2B5EF4-FFF2-40B4-BE49-F238E27FC236}">
                <a16:creationId xmlns:a16="http://schemas.microsoft.com/office/drawing/2014/main" id="{57CF8AC8-124B-9545-8857-995EA2E18DD2}"/>
              </a:ext>
            </a:extLst>
          </p:cNvPr>
          <p:cNvSpPr/>
          <p:nvPr/>
        </p:nvSpPr>
        <p:spPr>
          <a:xfrm>
            <a:off x="9669208" y="3154132"/>
            <a:ext cx="63779" cy="63779"/>
          </a:xfrm>
          <a:prstGeom prst="rect">
            <a:avLst/>
          </a:prstGeom>
          <a:blipFill>
            <a:blip r:embed="rId26" cstate="print"/>
            <a:stretch>
              <a:fillRect/>
            </a:stretch>
          </a:blipFill>
        </p:spPr>
        <p:txBody>
          <a:bodyPr wrap="square" lIns="0" tIns="0" rIns="0" bIns="0" rtlCol="0"/>
          <a:lstStyle/>
          <a:p>
            <a:endParaRPr/>
          </a:p>
        </p:txBody>
      </p:sp>
      <p:sp>
        <p:nvSpPr>
          <p:cNvPr id="599" name="object 55">
            <a:extLst>
              <a:ext uri="{FF2B5EF4-FFF2-40B4-BE49-F238E27FC236}">
                <a16:creationId xmlns:a16="http://schemas.microsoft.com/office/drawing/2014/main" id="{AA1CBC26-4546-C74C-B4CA-9DD3DADD3869}"/>
              </a:ext>
            </a:extLst>
          </p:cNvPr>
          <p:cNvSpPr/>
          <p:nvPr/>
        </p:nvSpPr>
        <p:spPr>
          <a:xfrm>
            <a:off x="10002621" y="3277817"/>
            <a:ext cx="8509" cy="33959"/>
          </a:xfrm>
          <a:prstGeom prst="rect">
            <a:avLst/>
          </a:prstGeom>
          <a:blipFill>
            <a:blip r:embed="rId27" cstate="print"/>
            <a:stretch>
              <a:fillRect/>
            </a:stretch>
          </a:blipFill>
        </p:spPr>
        <p:txBody>
          <a:bodyPr wrap="square" lIns="0" tIns="0" rIns="0" bIns="0" rtlCol="0"/>
          <a:lstStyle/>
          <a:p>
            <a:endParaRPr/>
          </a:p>
        </p:txBody>
      </p:sp>
      <p:sp>
        <p:nvSpPr>
          <p:cNvPr id="600" name="object 56">
            <a:extLst>
              <a:ext uri="{FF2B5EF4-FFF2-40B4-BE49-F238E27FC236}">
                <a16:creationId xmlns:a16="http://schemas.microsoft.com/office/drawing/2014/main" id="{E27343B2-41CE-CA4D-A311-A324A8DAEE9A}"/>
              </a:ext>
            </a:extLst>
          </p:cNvPr>
          <p:cNvSpPr/>
          <p:nvPr/>
        </p:nvSpPr>
        <p:spPr>
          <a:xfrm>
            <a:off x="9995992" y="5596672"/>
            <a:ext cx="90411" cy="319633"/>
          </a:xfrm>
          <a:prstGeom prst="rect">
            <a:avLst/>
          </a:prstGeom>
          <a:blipFill>
            <a:blip r:embed="rId28" cstate="print"/>
            <a:stretch>
              <a:fillRect/>
            </a:stretch>
          </a:blipFill>
        </p:spPr>
        <p:txBody>
          <a:bodyPr wrap="square" lIns="0" tIns="0" rIns="0" bIns="0" rtlCol="0"/>
          <a:lstStyle/>
          <a:p>
            <a:endParaRPr/>
          </a:p>
        </p:txBody>
      </p:sp>
      <p:sp>
        <p:nvSpPr>
          <p:cNvPr id="601" name="object 57">
            <a:extLst>
              <a:ext uri="{FF2B5EF4-FFF2-40B4-BE49-F238E27FC236}">
                <a16:creationId xmlns:a16="http://schemas.microsoft.com/office/drawing/2014/main" id="{E8859287-7FB0-E640-AFFF-81F9426E3D3B}"/>
              </a:ext>
            </a:extLst>
          </p:cNvPr>
          <p:cNvSpPr/>
          <p:nvPr/>
        </p:nvSpPr>
        <p:spPr>
          <a:xfrm>
            <a:off x="9995992" y="3449711"/>
            <a:ext cx="289293" cy="2170480"/>
          </a:xfrm>
          <a:prstGeom prst="rect">
            <a:avLst/>
          </a:prstGeom>
          <a:blipFill>
            <a:blip r:embed="rId29" cstate="print"/>
            <a:stretch>
              <a:fillRect/>
            </a:stretch>
          </a:blipFill>
        </p:spPr>
        <p:txBody>
          <a:bodyPr wrap="square" lIns="0" tIns="0" rIns="0" bIns="0" rtlCol="0"/>
          <a:lstStyle/>
          <a:p>
            <a:endParaRPr/>
          </a:p>
        </p:txBody>
      </p:sp>
      <p:sp>
        <p:nvSpPr>
          <p:cNvPr id="602" name="object 58">
            <a:extLst>
              <a:ext uri="{FF2B5EF4-FFF2-40B4-BE49-F238E27FC236}">
                <a16:creationId xmlns:a16="http://schemas.microsoft.com/office/drawing/2014/main" id="{8272C79F-DC0D-D645-8B5F-A20BCD79031B}"/>
              </a:ext>
            </a:extLst>
          </p:cNvPr>
          <p:cNvSpPr/>
          <p:nvPr/>
        </p:nvSpPr>
        <p:spPr>
          <a:xfrm>
            <a:off x="9503473" y="2715905"/>
            <a:ext cx="781812" cy="250634"/>
          </a:xfrm>
          <a:prstGeom prst="rect">
            <a:avLst/>
          </a:prstGeom>
          <a:blipFill>
            <a:blip r:embed="rId30" cstate="print"/>
            <a:stretch>
              <a:fillRect/>
            </a:stretch>
          </a:blipFill>
        </p:spPr>
        <p:txBody>
          <a:bodyPr wrap="square" lIns="0" tIns="0" rIns="0" bIns="0" rtlCol="0"/>
          <a:lstStyle/>
          <a:p>
            <a:endParaRPr/>
          </a:p>
        </p:txBody>
      </p:sp>
      <p:sp>
        <p:nvSpPr>
          <p:cNvPr id="603" name="object 59">
            <a:extLst>
              <a:ext uri="{FF2B5EF4-FFF2-40B4-BE49-F238E27FC236}">
                <a16:creationId xmlns:a16="http://schemas.microsoft.com/office/drawing/2014/main" id="{DACB2DFD-90FF-024B-B437-139E05BB8004}"/>
              </a:ext>
            </a:extLst>
          </p:cNvPr>
          <p:cNvSpPr/>
          <p:nvPr/>
        </p:nvSpPr>
        <p:spPr>
          <a:xfrm>
            <a:off x="9503473" y="2790975"/>
            <a:ext cx="781812" cy="658736"/>
          </a:xfrm>
          <a:prstGeom prst="rect">
            <a:avLst/>
          </a:prstGeom>
          <a:blipFill>
            <a:blip r:embed="rId31" cstate="print"/>
            <a:stretch>
              <a:fillRect/>
            </a:stretch>
          </a:blipFill>
        </p:spPr>
        <p:txBody>
          <a:bodyPr wrap="square" lIns="0" tIns="0" rIns="0" bIns="0" rtlCol="0"/>
          <a:lstStyle/>
          <a:p>
            <a:endParaRPr/>
          </a:p>
        </p:txBody>
      </p:sp>
      <p:sp>
        <p:nvSpPr>
          <p:cNvPr id="604" name="object 60">
            <a:extLst>
              <a:ext uri="{FF2B5EF4-FFF2-40B4-BE49-F238E27FC236}">
                <a16:creationId xmlns:a16="http://schemas.microsoft.com/office/drawing/2014/main" id="{DAB06A9C-6388-6C4A-A10B-DA08AFD3D2B0}"/>
              </a:ext>
            </a:extLst>
          </p:cNvPr>
          <p:cNvSpPr/>
          <p:nvPr/>
        </p:nvSpPr>
        <p:spPr>
          <a:xfrm>
            <a:off x="9662503" y="2760419"/>
            <a:ext cx="622782" cy="190880"/>
          </a:xfrm>
          <a:prstGeom prst="rect">
            <a:avLst/>
          </a:prstGeom>
          <a:blipFill>
            <a:blip r:embed="rId32" cstate="print"/>
            <a:stretch>
              <a:fillRect/>
            </a:stretch>
          </a:blipFill>
        </p:spPr>
        <p:txBody>
          <a:bodyPr wrap="square" lIns="0" tIns="0" rIns="0" bIns="0" rtlCol="0"/>
          <a:lstStyle/>
          <a:p>
            <a:endParaRPr/>
          </a:p>
        </p:txBody>
      </p:sp>
      <p:sp>
        <p:nvSpPr>
          <p:cNvPr id="605" name="object 61">
            <a:extLst>
              <a:ext uri="{FF2B5EF4-FFF2-40B4-BE49-F238E27FC236}">
                <a16:creationId xmlns:a16="http://schemas.microsoft.com/office/drawing/2014/main" id="{CA5588C0-D774-3B47-9B9B-24A9068C697A}"/>
              </a:ext>
            </a:extLst>
          </p:cNvPr>
          <p:cNvSpPr/>
          <p:nvPr/>
        </p:nvSpPr>
        <p:spPr>
          <a:xfrm>
            <a:off x="9503473" y="2957243"/>
            <a:ext cx="42367" cy="37223"/>
          </a:xfrm>
          <a:prstGeom prst="rect">
            <a:avLst/>
          </a:prstGeom>
          <a:blipFill>
            <a:blip r:embed="rId33" cstate="print"/>
            <a:stretch>
              <a:fillRect/>
            </a:stretch>
          </a:blipFill>
        </p:spPr>
        <p:txBody>
          <a:bodyPr wrap="square" lIns="0" tIns="0" rIns="0" bIns="0" rtlCol="0"/>
          <a:lstStyle/>
          <a:p>
            <a:endParaRPr/>
          </a:p>
        </p:txBody>
      </p:sp>
      <p:sp>
        <p:nvSpPr>
          <p:cNvPr id="606" name="object 62">
            <a:extLst>
              <a:ext uri="{FF2B5EF4-FFF2-40B4-BE49-F238E27FC236}">
                <a16:creationId xmlns:a16="http://schemas.microsoft.com/office/drawing/2014/main" id="{8261A88F-4B3A-BB46-8DCB-C95A29EBBF90}"/>
              </a:ext>
            </a:extLst>
          </p:cNvPr>
          <p:cNvSpPr/>
          <p:nvPr/>
        </p:nvSpPr>
        <p:spPr>
          <a:xfrm>
            <a:off x="9538678" y="2888384"/>
            <a:ext cx="123825" cy="68859"/>
          </a:xfrm>
          <a:prstGeom prst="rect">
            <a:avLst/>
          </a:prstGeom>
          <a:blipFill>
            <a:blip r:embed="rId34" cstate="print"/>
            <a:stretch>
              <a:fillRect/>
            </a:stretch>
          </a:blipFill>
        </p:spPr>
        <p:txBody>
          <a:bodyPr wrap="square" lIns="0" tIns="0" rIns="0" bIns="0" rtlCol="0"/>
          <a:lstStyle/>
          <a:p>
            <a:endParaRPr/>
          </a:p>
        </p:txBody>
      </p:sp>
      <p:sp>
        <p:nvSpPr>
          <p:cNvPr id="607" name="object 63">
            <a:extLst>
              <a:ext uri="{FF2B5EF4-FFF2-40B4-BE49-F238E27FC236}">
                <a16:creationId xmlns:a16="http://schemas.microsoft.com/office/drawing/2014/main" id="{08ABB643-B958-6A45-8896-EBBAB715EA41}"/>
              </a:ext>
            </a:extLst>
          </p:cNvPr>
          <p:cNvSpPr/>
          <p:nvPr/>
        </p:nvSpPr>
        <p:spPr>
          <a:xfrm>
            <a:off x="9538779" y="2924617"/>
            <a:ext cx="138414" cy="94297"/>
          </a:xfrm>
          <a:prstGeom prst="rect">
            <a:avLst/>
          </a:prstGeom>
          <a:blipFill>
            <a:blip r:embed="rId35" cstate="print"/>
            <a:stretch>
              <a:fillRect/>
            </a:stretch>
          </a:blipFill>
        </p:spPr>
        <p:txBody>
          <a:bodyPr wrap="square" lIns="0" tIns="0" rIns="0" bIns="0" rtlCol="0"/>
          <a:lstStyle/>
          <a:p>
            <a:endParaRPr/>
          </a:p>
        </p:txBody>
      </p:sp>
      <p:sp>
        <p:nvSpPr>
          <p:cNvPr id="608" name="object 64">
            <a:extLst>
              <a:ext uri="{FF2B5EF4-FFF2-40B4-BE49-F238E27FC236}">
                <a16:creationId xmlns:a16="http://schemas.microsoft.com/office/drawing/2014/main" id="{9A8B22C5-F16F-9542-9ADD-771E83C27CB5}"/>
              </a:ext>
            </a:extLst>
          </p:cNvPr>
          <p:cNvSpPr/>
          <p:nvPr/>
        </p:nvSpPr>
        <p:spPr>
          <a:xfrm>
            <a:off x="10013708" y="2992854"/>
            <a:ext cx="88125" cy="88125"/>
          </a:xfrm>
          <a:prstGeom prst="rect">
            <a:avLst/>
          </a:prstGeom>
          <a:blipFill>
            <a:blip r:embed="rId36" cstate="print"/>
            <a:stretch>
              <a:fillRect/>
            </a:stretch>
          </a:blipFill>
        </p:spPr>
        <p:txBody>
          <a:bodyPr wrap="square" lIns="0" tIns="0" rIns="0" bIns="0" rtlCol="0"/>
          <a:lstStyle/>
          <a:p>
            <a:endParaRPr/>
          </a:p>
        </p:txBody>
      </p:sp>
      <p:sp>
        <p:nvSpPr>
          <p:cNvPr id="609" name="object 65">
            <a:extLst>
              <a:ext uri="{FF2B5EF4-FFF2-40B4-BE49-F238E27FC236}">
                <a16:creationId xmlns:a16="http://schemas.microsoft.com/office/drawing/2014/main" id="{158EFCCE-9937-8746-B7C0-F1BF60BBA92A}"/>
              </a:ext>
            </a:extLst>
          </p:cNvPr>
          <p:cNvSpPr/>
          <p:nvPr/>
        </p:nvSpPr>
        <p:spPr>
          <a:xfrm>
            <a:off x="9865347" y="2715905"/>
            <a:ext cx="121958" cy="117957"/>
          </a:xfrm>
          <a:prstGeom prst="rect">
            <a:avLst/>
          </a:prstGeom>
          <a:blipFill>
            <a:blip r:embed="rId37" cstate="print"/>
            <a:stretch>
              <a:fillRect/>
            </a:stretch>
          </a:blipFill>
        </p:spPr>
        <p:txBody>
          <a:bodyPr wrap="square" lIns="0" tIns="0" rIns="0" bIns="0" rtlCol="0"/>
          <a:lstStyle/>
          <a:p>
            <a:endParaRPr/>
          </a:p>
        </p:txBody>
      </p:sp>
      <p:sp>
        <p:nvSpPr>
          <p:cNvPr id="610" name="object 66">
            <a:extLst>
              <a:ext uri="{FF2B5EF4-FFF2-40B4-BE49-F238E27FC236}">
                <a16:creationId xmlns:a16="http://schemas.microsoft.com/office/drawing/2014/main" id="{17324B73-0E62-8947-9C69-15DC2917A767}"/>
              </a:ext>
            </a:extLst>
          </p:cNvPr>
          <p:cNvSpPr/>
          <p:nvPr/>
        </p:nvSpPr>
        <p:spPr>
          <a:xfrm>
            <a:off x="9655378" y="3140301"/>
            <a:ext cx="91440" cy="91439"/>
          </a:xfrm>
          <a:prstGeom prst="rect">
            <a:avLst/>
          </a:prstGeom>
          <a:blipFill>
            <a:blip r:embed="rId38" cstate="print"/>
            <a:stretch>
              <a:fillRect/>
            </a:stretch>
          </a:blipFill>
        </p:spPr>
        <p:txBody>
          <a:bodyPr wrap="square" lIns="0" tIns="0" rIns="0" bIns="0" rtlCol="0"/>
          <a:lstStyle/>
          <a:p>
            <a:endParaRPr/>
          </a:p>
        </p:txBody>
      </p:sp>
      <p:sp>
        <p:nvSpPr>
          <p:cNvPr id="611" name="object 67">
            <a:extLst>
              <a:ext uri="{FF2B5EF4-FFF2-40B4-BE49-F238E27FC236}">
                <a16:creationId xmlns:a16="http://schemas.microsoft.com/office/drawing/2014/main" id="{F4003623-3799-A34F-90B0-872F3E36A138}"/>
              </a:ext>
            </a:extLst>
          </p:cNvPr>
          <p:cNvSpPr/>
          <p:nvPr/>
        </p:nvSpPr>
        <p:spPr>
          <a:xfrm>
            <a:off x="10216705" y="2772827"/>
            <a:ext cx="60921" cy="61036"/>
          </a:xfrm>
          <a:prstGeom prst="rect">
            <a:avLst/>
          </a:prstGeom>
          <a:blipFill>
            <a:blip r:embed="rId39" cstate="print"/>
            <a:stretch>
              <a:fillRect/>
            </a:stretch>
          </a:blipFill>
        </p:spPr>
        <p:txBody>
          <a:bodyPr wrap="square" lIns="0" tIns="0" rIns="0" bIns="0" rtlCol="0"/>
          <a:lstStyle/>
          <a:p>
            <a:endParaRPr/>
          </a:p>
        </p:txBody>
      </p:sp>
      <p:sp>
        <p:nvSpPr>
          <p:cNvPr id="612" name="object 68">
            <a:extLst>
              <a:ext uri="{FF2B5EF4-FFF2-40B4-BE49-F238E27FC236}">
                <a16:creationId xmlns:a16="http://schemas.microsoft.com/office/drawing/2014/main" id="{CDC4DCA0-13F7-7C40-9AD0-6C27E5788906}"/>
              </a:ext>
            </a:extLst>
          </p:cNvPr>
          <p:cNvSpPr/>
          <p:nvPr/>
        </p:nvSpPr>
        <p:spPr>
          <a:xfrm>
            <a:off x="10002621" y="3267098"/>
            <a:ext cx="17716" cy="55371"/>
          </a:xfrm>
          <a:prstGeom prst="rect">
            <a:avLst/>
          </a:prstGeom>
          <a:blipFill>
            <a:blip r:embed="rId40" cstate="print"/>
            <a:stretch>
              <a:fillRect/>
            </a:stretch>
          </a:blipFill>
        </p:spPr>
        <p:txBody>
          <a:bodyPr wrap="square" lIns="0" tIns="0" rIns="0" bIns="0" rtlCol="0"/>
          <a:lstStyle/>
          <a:p>
            <a:endParaRPr/>
          </a:p>
        </p:txBody>
      </p:sp>
      <p:sp>
        <p:nvSpPr>
          <p:cNvPr id="613" name="object 69">
            <a:extLst>
              <a:ext uri="{FF2B5EF4-FFF2-40B4-BE49-F238E27FC236}">
                <a16:creationId xmlns:a16="http://schemas.microsoft.com/office/drawing/2014/main" id="{A1F505C7-BE15-0546-A070-8041A13120A3}"/>
              </a:ext>
            </a:extLst>
          </p:cNvPr>
          <p:cNvSpPr/>
          <p:nvPr/>
        </p:nvSpPr>
        <p:spPr>
          <a:xfrm>
            <a:off x="9914267" y="5615976"/>
            <a:ext cx="81724" cy="300329"/>
          </a:xfrm>
          <a:prstGeom prst="rect">
            <a:avLst/>
          </a:prstGeom>
          <a:blipFill>
            <a:blip r:embed="rId41" cstate="print"/>
            <a:stretch>
              <a:fillRect/>
            </a:stretch>
          </a:blipFill>
        </p:spPr>
        <p:txBody>
          <a:bodyPr wrap="square" lIns="0" tIns="0" rIns="0" bIns="0" rtlCol="0"/>
          <a:lstStyle/>
          <a:p>
            <a:endParaRPr/>
          </a:p>
        </p:txBody>
      </p:sp>
      <p:sp>
        <p:nvSpPr>
          <p:cNvPr id="614" name="object 70">
            <a:extLst>
              <a:ext uri="{FF2B5EF4-FFF2-40B4-BE49-F238E27FC236}">
                <a16:creationId xmlns:a16="http://schemas.microsoft.com/office/drawing/2014/main" id="{69B41DC2-AC8B-7A4A-8CDF-150D9E46E67A}"/>
              </a:ext>
            </a:extLst>
          </p:cNvPr>
          <p:cNvSpPr/>
          <p:nvPr/>
        </p:nvSpPr>
        <p:spPr>
          <a:xfrm>
            <a:off x="9503473" y="3365587"/>
            <a:ext cx="282435" cy="699922"/>
          </a:xfrm>
          <a:prstGeom prst="rect">
            <a:avLst/>
          </a:prstGeom>
          <a:blipFill>
            <a:blip r:embed="rId42" cstate="print"/>
            <a:stretch>
              <a:fillRect/>
            </a:stretch>
          </a:blipFill>
        </p:spPr>
        <p:txBody>
          <a:bodyPr wrap="square" lIns="0" tIns="0" rIns="0" bIns="0" rtlCol="0"/>
          <a:lstStyle/>
          <a:p>
            <a:endParaRPr/>
          </a:p>
        </p:txBody>
      </p:sp>
      <p:sp>
        <p:nvSpPr>
          <p:cNvPr id="615" name="object 71">
            <a:extLst>
              <a:ext uri="{FF2B5EF4-FFF2-40B4-BE49-F238E27FC236}">
                <a16:creationId xmlns:a16="http://schemas.microsoft.com/office/drawing/2014/main" id="{88FE4629-0330-7840-8D7E-3E663A9718B8}"/>
              </a:ext>
            </a:extLst>
          </p:cNvPr>
          <p:cNvSpPr/>
          <p:nvPr/>
        </p:nvSpPr>
        <p:spPr>
          <a:xfrm>
            <a:off x="9503473" y="3684598"/>
            <a:ext cx="209969" cy="318096"/>
          </a:xfrm>
          <a:prstGeom prst="rect">
            <a:avLst/>
          </a:prstGeom>
          <a:blipFill>
            <a:blip r:embed="rId43" cstate="print"/>
            <a:stretch>
              <a:fillRect/>
            </a:stretch>
          </a:blipFill>
        </p:spPr>
        <p:txBody>
          <a:bodyPr wrap="square" lIns="0" tIns="0" rIns="0" bIns="0" rtlCol="0"/>
          <a:lstStyle/>
          <a:p>
            <a:endParaRPr/>
          </a:p>
        </p:txBody>
      </p:sp>
      <p:sp>
        <p:nvSpPr>
          <p:cNvPr id="616" name="object 72">
            <a:extLst>
              <a:ext uri="{FF2B5EF4-FFF2-40B4-BE49-F238E27FC236}">
                <a16:creationId xmlns:a16="http://schemas.microsoft.com/office/drawing/2014/main" id="{69D6E5EF-4440-9D43-8CC5-B0C7BA88289A}"/>
              </a:ext>
            </a:extLst>
          </p:cNvPr>
          <p:cNvSpPr/>
          <p:nvPr/>
        </p:nvSpPr>
        <p:spPr>
          <a:xfrm>
            <a:off x="9503473" y="3638878"/>
            <a:ext cx="209969" cy="91439"/>
          </a:xfrm>
          <a:prstGeom prst="rect">
            <a:avLst/>
          </a:prstGeom>
          <a:blipFill>
            <a:blip r:embed="rId44" cstate="print"/>
            <a:stretch>
              <a:fillRect/>
            </a:stretch>
          </a:blipFill>
        </p:spPr>
        <p:txBody>
          <a:bodyPr wrap="square" lIns="0" tIns="0" rIns="0" bIns="0" rtlCol="0"/>
          <a:lstStyle/>
          <a:p>
            <a:endParaRPr/>
          </a:p>
        </p:txBody>
      </p:sp>
      <p:sp>
        <p:nvSpPr>
          <p:cNvPr id="617" name="object 73">
            <a:extLst>
              <a:ext uri="{FF2B5EF4-FFF2-40B4-BE49-F238E27FC236}">
                <a16:creationId xmlns:a16="http://schemas.microsoft.com/office/drawing/2014/main" id="{979D9AAC-2BEA-ED4D-93A3-864B6E3E0496}"/>
              </a:ext>
            </a:extLst>
          </p:cNvPr>
          <p:cNvSpPr/>
          <p:nvPr/>
        </p:nvSpPr>
        <p:spPr>
          <a:xfrm>
            <a:off x="9785908" y="3035031"/>
            <a:ext cx="217170" cy="2611120"/>
          </a:xfrm>
          <a:custGeom>
            <a:avLst/>
            <a:gdLst/>
            <a:ahLst/>
            <a:cxnLst/>
            <a:rect l="l" t="t" r="r" b="b"/>
            <a:pathLst>
              <a:path w="217170" h="2611120">
                <a:moveTo>
                  <a:pt x="216369" y="2568321"/>
                </a:moveTo>
                <a:lnTo>
                  <a:pt x="342" y="2568321"/>
                </a:lnTo>
                <a:lnTo>
                  <a:pt x="10742" y="2585078"/>
                </a:lnTo>
                <a:lnTo>
                  <a:pt x="34247" y="2598653"/>
                </a:lnTo>
                <a:lnTo>
                  <a:pt x="67803" y="2607749"/>
                </a:lnTo>
                <a:lnTo>
                  <a:pt x="108356" y="2611069"/>
                </a:lnTo>
                <a:lnTo>
                  <a:pt x="148909" y="2607749"/>
                </a:lnTo>
                <a:lnTo>
                  <a:pt x="182465" y="2598653"/>
                </a:lnTo>
                <a:lnTo>
                  <a:pt x="205970" y="2585078"/>
                </a:lnTo>
                <a:lnTo>
                  <a:pt x="216369" y="2568321"/>
                </a:lnTo>
                <a:close/>
              </a:path>
              <a:path w="217170" h="2611120">
                <a:moveTo>
                  <a:pt x="216712" y="0"/>
                </a:moveTo>
                <a:lnTo>
                  <a:pt x="0" y="0"/>
                </a:lnTo>
                <a:lnTo>
                  <a:pt x="0" y="2568321"/>
                </a:lnTo>
                <a:lnTo>
                  <a:pt x="216712" y="2568321"/>
                </a:lnTo>
                <a:lnTo>
                  <a:pt x="216712" y="0"/>
                </a:lnTo>
                <a:close/>
              </a:path>
            </a:pathLst>
          </a:custGeom>
          <a:solidFill>
            <a:srgbClr val="6FCCDD"/>
          </a:solidFill>
        </p:spPr>
        <p:txBody>
          <a:bodyPr wrap="square" lIns="0" tIns="0" rIns="0" bIns="0" rtlCol="0"/>
          <a:lstStyle/>
          <a:p>
            <a:endParaRPr/>
          </a:p>
        </p:txBody>
      </p:sp>
      <p:sp>
        <p:nvSpPr>
          <p:cNvPr id="618" name="object 74">
            <a:extLst>
              <a:ext uri="{FF2B5EF4-FFF2-40B4-BE49-F238E27FC236}">
                <a16:creationId xmlns:a16="http://schemas.microsoft.com/office/drawing/2014/main" id="{01B5E845-8C23-FB40-9C84-894C4D34BDC6}"/>
              </a:ext>
            </a:extLst>
          </p:cNvPr>
          <p:cNvSpPr/>
          <p:nvPr/>
        </p:nvSpPr>
        <p:spPr>
          <a:xfrm>
            <a:off x="9952032" y="3101223"/>
            <a:ext cx="0" cy="2510790"/>
          </a:xfrm>
          <a:custGeom>
            <a:avLst/>
            <a:gdLst/>
            <a:ahLst/>
            <a:cxnLst/>
            <a:rect l="l" t="t" r="r" b="b"/>
            <a:pathLst>
              <a:path h="2510790">
                <a:moveTo>
                  <a:pt x="0" y="0"/>
                </a:moveTo>
                <a:lnTo>
                  <a:pt x="0" y="2510764"/>
                </a:lnTo>
              </a:path>
            </a:pathLst>
          </a:custGeom>
          <a:ln w="39090">
            <a:solidFill>
              <a:srgbClr val="D3EDF3"/>
            </a:solidFill>
          </a:ln>
        </p:spPr>
        <p:txBody>
          <a:bodyPr wrap="square" lIns="0" tIns="0" rIns="0" bIns="0" rtlCol="0"/>
          <a:lstStyle/>
          <a:p>
            <a:endParaRPr/>
          </a:p>
        </p:txBody>
      </p:sp>
      <p:sp>
        <p:nvSpPr>
          <p:cNvPr id="619" name="object 75">
            <a:extLst>
              <a:ext uri="{FF2B5EF4-FFF2-40B4-BE49-F238E27FC236}">
                <a16:creationId xmlns:a16="http://schemas.microsoft.com/office/drawing/2014/main" id="{5BE10C86-2D46-2443-B3EA-579C6B989C66}"/>
              </a:ext>
            </a:extLst>
          </p:cNvPr>
          <p:cNvSpPr/>
          <p:nvPr/>
        </p:nvSpPr>
        <p:spPr>
          <a:xfrm>
            <a:off x="9785908" y="2989227"/>
            <a:ext cx="216725" cy="91516"/>
          </a:xfrm>
          <a:prstGeom prst="rect">
            <a:avLst/>
          </a:prstGeom>
          <a:blipFill>
            <a:blip r:embed="rId45" cstate="print"/>
            <a:stretch>
              <a:fillRect/>
            </a:stretch>
          </a:blipFill>
        </p:spPr>
        <p:txBody>
          <a:bodyPr wrap="square" lIns="0" tIns="0" rIns="0" bIns="0" rtlCol="0"/>
          <a:lstStyle/>
          <a:p>
            <a:endParaRPr/>
          </a:p>
        </p:txBody>
      </p:sp>
      <p:sp>
        <p:nvSpPr>
          <p:cNvPr id="620" name="object 76">
            <a:extLst>
              <a:ext uri="{FF2B5EF4-FFF2-40B4-BE49-F238E27FC236}">
                <a16:creationId xmlns:a16="http://schemas.microsoft.com/office/drawing/2014/main" id="{1EA013AF-F1D9-424B-A5BB-D337F8EB4562}"/>
              </a:ext>
            </a:extLst>
          </p:cNvPr>
          <p:cNvSpPr/>
          <p:nvPr/>
        </p:nvSpPr>
        <p:spPr>
          <a:xfrm>
            <a:off x="10322686" y="6726324"/>
            <a:ext cx="548614" cy="8924"/>
          </a:xfrm>
          <a:prstGeom prst="rect">
            <a:avLst/>
          </a:prstGeom>
          <a:blipFill>
            <a:blip r:embed="rId46" cstate="print"/>
            <a:stretch>
              <a:fillRect/>
            </a:stretch>
          </a:blipFill>
        </p:spPr>
        <p:txBody>
          <a:bodyPr wrap="square" lIns="0" tIns="0" rIns="0" bIns="0" rtlCol="0"/>
          <a:lstStyle/>
          <a:p>
            <a:endParaRPr/>
          </a:p>
        </p:txBody>
      </p:sp>
      <p:sp>
        <p:nvSpPr>
          <p:cNvPr id="621" name="object 77">
            <a:extLst>
              <a:ext uri="{FF2B5EF4-FFF2-40B4-BE49-F238E27FC236}">
                <a16:creationId xmlns:a16="http://schemas.microsoft.com/office/drawing/2014/main" id="{DA2206EE-5739-CE43-9A25-E1E1F1DB6653}"/>
              </a:ext>
            </a:extLst>
          </p:cNvPr>
          <p:cNvSpPr/>
          <p:nvPr/>
        </p:nvSpPr>
        <p:spPr>
          <a:xfrm>
            <a:off x="10285285" y="3668710"/>
            <a:ext cx="150761" cy="456311"/>
          </a:xfrm>
          <a:prstGeom prst="rect">
            <a:avLst/>
          </a:prstGeom>
          <a:blipFill>
            <a:blip r:embed="rId47" cstate="print"/>
            <a:stretch>
              <a:fillRect/>
            </a:stretch>
          </a:blipFill>
        </p:spPr>
        <p:txBody>
          <a:bodyPr wrap="square" lIns="0" tIns="0" rIns="0" bIns="0" rtlCol="0"/>
          <a:lstStyle/>
          <a:p>
            <a:endParaRPr/>
          </a:p>
        </p:txBody>
      </p:sp>
      <p:sp>
        <p:nvSpPr>
          <p:cNvPr id="622" name="object 78">
            <a:extLst>
              <a:ext uri="{FF2B5EF4-FFF2-40B4-BE49-F238E27FC236}">
                <a16:creationId xmlns:a16="http://schemas.microsoft.com/office/drawing/2014/main" id="{88C8283E-2129-0C43-89F9-C17A2E3166EA}"/>
              </a:ext>
            </a:extLst>
          </p:cNvPr>
          <p:cNvSpPr/>
          <p:nvPr/>
        </p:nvSpPr>
        <p:spPr>
          <a:xfrm>
            <a:off x="10436047" y="3668710"/>
            <a:ext cx="184594" cy="377329"/>
          </a:xfrm>
          <a:prstGeom prst="rect">
            <a:avLst/>
          </a:prstGeom>
          <a:blipFill>
            <a:blip r:embed="rId48" cstate="print"/>
            <a:stretch>
              <a:fillRect/>
            </a:stretch>
          </a:blipFill>
        </p:spPr>
        <p:txBody>
          <a:bodyPr wrap="square" lIns="0" tIns="0" rIns="0" bIns="0" rtlCol="0"/>
          <a:lstStyle/>
          <a:p>
            <a:endParaRPr/>
          </a:p>
        </p:txBody>
      </p:sp>
      <p:sp>
        <p:nvSpPr>
          <p:cNvPr id="623" name="object 79">
            <a:extLst>
              <a:ext uri="{FF2B5EF4-FFF2-40B4-BE49-F238E27FC236}">
                <a16:creationId xmlns:a16="http://schemas.microsoft.com/office/drawing/2014/main" id="{AD009A2F-8210-4845-848B-A5B8F66A377C}"/>
              </a:ext>
            </a:extLst>
          </p:cNvPr>
          <p:cNvSpPr/>
          <p:nvPr/>
        </p:nvSpPr>
        <p:spPr>
          <a:xfrm>
            <a:off x="10620641" y="3668710"/>
            <a:ext cx="250659" cy="369023"/>
          </a:xfrm>
          <a:prstGeom prst="rect">
            <a:avLst/>
          </a:prstGeom>
          <a:blipFill>
            <a:blip r:embed="rId49" cstate="print"/>
            <a:stretch>
              <a:fillRect/>
            </a:stretch>
          </a:blipFill>
        </p:spPr>
        <p:txBody>
          <a:bodyPr wrap="square" lIns="0" tIns="0" rIns="0" bIns="0" rtlCol="0"/>
          <a:lstStyle/>
          <a:p>
            <a:endParaRPr/>
          </a:p>
        </p:txBody>
      </p:sp>
      <p:sp>
        <p:nvSpPr>
          <p:cNvPr id="624" name="object 80">
            <a:extLst>
              <a:ext uri="{FF2B5EF4-FFF2-40B4-BE49-F238E27FC236}">
                <a16:creationId xmlns:a16="http://schemas.microsoft.com/office/drawing/2014/main" id="{23F43B51-B65B-9146-8CFD-BF7A1C2F6AE9}"/>
              </a:ext>
            </a:extLst>
          </p:cNvPr>
          <p:cNvSpPr/>
          <p:nvPr/>
        </p:nvSpPr>
        <p:spPr>
          <a:xfrm>
            <a:off x="10089603" y="3668710"/>
            <a:ext cx="195681" cy="507225"/>
          </a:xfrm>
          <a:prstGeom prst="rect">
            <a:avLst/>
          </a:prstGeom>
          <a:blipFill>
            <a:blip r:embed="rId50" cstate="print"/>
            <a:stretch>
              <a:fillRect/>
            </a:stretch>
          </a:blipFill>
        </p:spPr>
        <p:txBody>
          <a:bodyPr wrap="square" lIns="0" tIns="0" rIns="0" bIns="0" rtlCol="0"/>
          <a:lstStyle/>
          <a:p>
            <a:endParaRPr/>
          </a:p>
        </p:txBody>
      </p:sp>
      <p:sp>
        <p:nvSpPr>
          <p:cNvPr id="625" name="object 81">
            <a:extLst>
              <a:ext uri="{FF2B5EF4-FFF2-40B4-BE49-F238E27FC236}">
                <a16:creationId xmlns:a16="http://schemas.microsoft.com/office/drawing/2014/main" id="{A636939C-2089-8544-B28F-A3DB1806D549}"/>
              </a:ext>
            </a:extLst>
          </p:cNvPr>
          <p:cNvSpPr/>
          <p:nvPr/>
        </p:nvSpPr>
        <p:spPr>
          <a:xfrm>
            <a:off x="10372038" y="3987836"/>
            <a:ext cx="217170" cy="2611120"/>
          </a:xfrm>
          <a:custGeom>
            <a:avLst/>
            <a:gdLst/>
            <a:ahLst/>
            <a:cxnLst/>
            <a:rect l="l" t="t" r="r" b="b"/>
            <a:pathLst>
              <a:path w="217170" h="2611120">
                <a:moveTo>
                  <a:pt x="216369" y="2568435"/>
                </a:moveTo>
                <a:lnTo>
                  <a:pt x="342" y="2568435"/>
                </a:lnTo>
                <a:lnTo>
                  <a:pt x="10790" y="2585126"/>
                </a:lnTo>
                <a:lnTo>
                  <a:pt x="34290" y="2598667"/>
                </a:lnTo>
                <a:lnTo>
                  <a:pt x="67819" y="2607750"/>
                </a:lnTo>
                <a:lnTo>
                  <a:pt x="108356" y="2611069"/>
                </a:lnTo>
                <a:lnTo>
                  <a:pt x="148909" y="2607750"/>
                </a:lnTo>
                <a:lnTo>
                  <a:pt x="182465" y="2598667"/>
                </a:lnTo>
                <a:lnTo>
                  <a:pt x="205970" y="2585126"/>
                </a:lnTo>
                <a:lnTo>
                  <a:pt x="216369" y="2568435"/>
                </a:lnTo>
                <a:close/>
              </a:path>
              <a:path w="217170" h="2611120">
                <a:moveTo>
                  <a:pt x="216712" y="0"/>
                </a:moveTo>
                <a:lnTo>
                  <a:pt x="0" y="0"/>
                </a:lnTo>
                <a:lnTo>
                  <a:pt x="0" y="2568435"/>
                </a:lnTo>
                <a:lnTo>
                  <a:pt x="216712" y="2568435"/>
                </a:lnTo>
                <a:lnTo>
                  <a:pt x="216712" y="0"/>
                </a:lnTo>
                <a:close/>
              </a:path>
            </a:pathLst>
          </a:custGeom>
          <a:solidFill>
            <a:srgbClr val="6FCCDD"/>
          </a:solidFill>
        </p:spPr>
        <p:txBody>
          <a:bodyPr wrap="square" lIns="0" tIns="0" rIns="0" bIns="0" rtlCol="0"/>
          <a:lstStyle/>
          <a:p>
            <a:endParaRPr/>
          </a:p>
        </p:txBody>
      </p:sp>
      <p:sp>
        <p:nvSpPr>
          <p:cNvPr id="626" name="object 82">
            <a:extLst>
              <a:ext uri="{FF2B5EF4-FFF2-40B4-BE49-F238E27FC236}">
                <a16:creationId xmlns:a16="http://schemas.microsoft.com/office/drawing/2014/main" id="{56CAE7EB-6540-F646-BF36-BF34FD520365}"/>
              </a:ext>
            </a:extLst>
          </p:cNvPr>
          <p:cNvSpPr/>
          <p:nvPr/>
        </p:nvSpPr>
        <p:spPr>
          <a:xfrm>
            <a:off x="10538174" y="4054016"/>
            <a:ext cx="0" cy="2511425"/>
          </a:xfrm>
          <a:custGeom>
            <a:avLst/>
            <a:gdLst/>
            <a:ahLst/>
            <a:cxnLst/>
            <a:rect l="l" t="t" r="r" b="b"/>
            <a:pathLst>
              <a:path h="2511425">
                <a:moveTo>
                  <a:pt x="0" y="0"/>
                </a:moveTo>
                <a:lnTo>
                  <a:pt x="0" y="2510828"/>
                </a:lnTo>
              </a:path>
            </a:pathLst>
          </a:custGeom>
          <a:ln w="38976">
            <a:solidFill>
              <a:srgbClr val="D3EDF3"/>
            </a:solidFill>
          </a:ln>
        </p:spPr>
        <p:txBody>
          <a:bodyPr wrap="square" lIns="0" tIns="0" rIns="0" bIns="0" rtlCol="0"/>
          <a:lstStyle/>
          <a:p>
            <a:endParaRPr/>
          </a:p>
        </p:txBody>
      </p:sp>
      <p:sp>
        <p:nvSpPr>
          <p:cNvPr id="627" name="object 83">
            <a:extLst>
              <a:ext uri="{FF2B5EF4-FFF2-40B4-BE49-F238E27FC236}">
                <a16:creationId xmlns:a16="http://schemas.microsoft.com/office/drawing/2014/main" id="{F97785C1-F833-8E48-A7BF-41282BA59B1C}"/>
              </a:ext>
            </a:extLst>
          </p:cNvPr>
          <p:cNvSpPr/>
          <p:nvPr/>
        </p:nvSpPr>
        <p:spPr>
          <a:xfrm>
            <a:off x="10372050" y="3942043"/>
            <a:ext cx="216738" cy="91516"/>
          </a:xfrm>
          <a:prstGeom prst="rect">
            <a:avLst/>
          </a:prstGeom>
          <a:blipFill>
            <a:blip r:embed="rId51" cstate="print"/>
            <a:stretch>
              <a:fillRect/>
            </a:stretch>
          </a:blipFill>
        </p:spPr>
        <p:txBody>
          <a:bodyPr wrap="square" lIns="0" tIns="0" rIns="0" bIns="0" rtlCol="0"/>
          <a:lstStyle/>
          <a:p>
            <a:endParaRPr/>
          </a:p>
        </p:txBody>
      </p:sp>
      <p:sp>
        <p:nvSpPr>
          <p:cNvPr id="628" name="object 84">
            <a:extLst>
              <a:ext uri="{FF2B5EF4-FFF2-40B4-BE49-F238E27FC236}">
                <a16:creationId xmlns:a16="http://schemas.microsoft.com/office/drawing/2014/main" id="{B84F4E2F-7D2A-6842-92EE-39CFA2BA52A5}"/>
              </a:ext>
            </a:extLst>
          </p:cNvPr>
          <p:cNvSpPr/>
          <p:nvPr/>
        </p:nvSpPr>
        <p:spPr>
          <a:xfrm>
            <a:off x="8794470" y="3206138"/>
            <a:ext cx="1120140" cy="3724910"/>
          </a:xfrm>
          <a:custGeom>
            <a:avLst/>
            <a:gdLst/>
            <a:ahLst/>
            <a:cxnLst/>
            <a:rect l="l" t="t" r="r" b="b"/>
            <a:pathLst>
              <a:path w="1120140" h="3724909">
                <a:moveTo>
                  <a:pt x="0" y="0"/>
                </a:moveTo>
                <a:lnTo>
                  <a:pt x="0" y="2753829"/>
                </a:lnTo>
                <a:lnTo>
                  <a:pt x="1119797" y="3724465"/>
                </a:lnTo>
                <a:lnTo>
                  <a:pt x="1119797" y="970635"/>
                </a:lnTo>
                <a:lnTo>
                  <a:pt x="0" y="0"/>
                </a:lnTo>
                <a:close/>
              </a:path>
            </a:pathLst>
          </a:custGeom>
          <a:solidFill>
            <a:srgbClr val="D0E8F8"/>
          </a:solidFill>
        </p:spPr>
        <p:txBody>
          <a:bodyPr wrap="square" lIns="0" tIns="0" rIns="0" bIns="0" rtlCol="0"/>
          <a:lstStyle/>
          <a:p>
            <a:endParaRPr/>
          </a:p>
        </p:txBody>
      </p:sp>
      <p:sp>
        <p:nvSpPr>
          <p:cNvPr id="629" name="object 85">
            <a:extLst>
              <a:ext uri="{FF2B5EF4-FFF2-40B4-BE49-F238E27FC236}">
                <a16:creationId xmlns:a16="http://schemas.microsoft.com/office/drawing/2014/main" id="{1BB7BE22-31AE-F54C-A940-1E91B5097961}"/>
              </a:ext>
            </a:extLst>
          </p:cNvPr>
          <p:cNvSpPr/>
          <p:nvPr/>
        </p:nvSpPr>
        <p:spPr>
          <a:xfrm>
            <a:off x="8794470" y="4086819"/>
            <a:ext cx="135445" cy="374903"/>
          </a:xfrm>
          <a:prstGeom prst="rect">
            <a:avLst/>
          </a:prstGeom>
          <a:blipFill>
            <a:blip r:embed="rId52" cstate="print"/>
            <a:stretch>
              <a:fillRect/>
            </a:stretch>
          </a:blipFill>
        </p:spPr>
        <p:txBody>
          <a:bodyPr wrap="square" lIns="0" tIns="0" rIns="0" bIns="0" rtlCol="0"/>
          <a:lstStyle/>
          <a:p>
            <a:endParaRPr/>
          </a:p>
        </p:txBody>
      </p:sp>
      <p:sp>
        <p:nvSpPr>
          <p:cNvPr id="630" name="object 86">
            <a:extLst>
              <a:ext uri="{FF2B5EF4-FFF2-40B4-BE49-F238E27FC236}">
                <a16:creationId xmlns:a16="http://schemas.microsoft.com/office/drawing/2014/main" id="{5BB571B7-5723-0842-A6A4-29FC7B7604D5}"/>
              </a:ext>
            </a:extLst>
          </p:cNvPr>
          <p:cNvSpPr/>
          <p:nvPr/>
        </p:nvSpPr>
        <p:spPr>
          <a:xfrm>
            <a:off x="8794470" y="5365836"/>
            <a:ext cx="135445" cy="680262"/>
          </a:xfrm>
          <a:prstGeom prst="rect">
            <a:avLst/>
          </a:prstGeom>
          <a:blipFill>
            <a:blip r:embed="rId53" cstate="print"/>
            <a:stretch>
              <a:fillRect/>
            </a:stretch>
          </a:blipFill>
        </p:spPr>
        <p:txBody>
          <a:bodyPr wrap="square" lIns="0" tIns="0" rIns="0" bIns="0" rtlCol="0"/>
          <a:lstStyle/>
          <a:p>
            <a:endParaRPr/>
          </a:p>
        </p:txBody>
      </p:sp>
      <p:sp>
        <p:nvSpPr>
          <p:cNvPr id="631" name="object 87">
            <a:extLst>
              <a:ext uri="{FF2B5EF4-FFF2-40B4-BE49-F238E27FC236}">
                <a16:creationId xmlns:a16="http://schemas.microsoft.com/office/drawing/2014/main" id="{D9904D81-BE18-164B-88DB-90E5AC7314CC}"/>
              </a:ext>
            </a:extLst>
          </p:cNvPr>
          <p:cNvSpPr/>
          <p:nvPr/>
        </p:nvSpPr>
        <p:spPr>
          <a:xfrm>
            <a:off x="8794470" y="3206138"/>
            <a:ext cx="135445" cy="935888"/>
          </a:xfrm>
          <a:prstGeom prst="rect">
            <a:avLst/>
          </a:prstGeom>
          <a:blipFill>
            <a:blip r:embed="rId54" cstate="print"/>
            <a:stretch>
              <a:fillRect/>
            </a:stretch>
          </a:blipFill>
        </p:spPr>
        <p:txBody>
          <a:bodyPr wrap="square" lIns="0" tIns="0" rIns="0" bIns="0" rtlCol="0"/>
          <a:lstStyle/>
          <a:p>
            <a:endParaRPr/>
          </a:p>
        </p:txBody>
      </p:sp>
      <p:sp>
        <p:nvSpPr>
          <p:cNvPr id="632" name="object 88">
            <a:extLst>
              <a:ext uri="{FF2B5EF4-FFF2-40B4-BE49-F238E27FC236}">
                <a16:creationId xmlns:a16="http://schemas.microsoft.com/office/drawing/2014/main" id="{F1DC91DF-1434-E840-B69C-361742C94272}"/>
              </a:ext>
            </a:extLst>
          </p:cNvPr>
          <p:cNvSpPr/>
          <p:nvPr/>
        </p:nvSpPr>
        <p:spPr>
          <a:xfrm>
            <a:off x="8794470" y="4406516"/>
            <a:ext cx="135445" cy="1014526"/>
          </a:xfrm>
          <a:prstGeom prst="rect">
            <a:avLst/>
          </a:prstGeom>
          <a:blipFill>
            <a:blip r:embed="rId55" cstate="print"/>
            <a:stretch>
              <a:fillRect/>
            </a:stretch>
          </a:blipFill>
        </p:spPr>
        <p:txBody>
          <a:bodyPr wrap="square" lIns="0" tIns="0" rIns="0" bIns="0" rtlCol="0"/>
          <a:lstStyle/>
          <a:p>
            <a:endParaRPr/>
          </a:p>
        </p:txBody>
      </p:sp>
      <p:sp>
        <p:nvSpPr>
          <p:cNvPr id="633" name="object 89">
            <a:extLst>
              <a:ext uri="{FF2B5EF4-FFF2-40B4-BE49-F238E27FC236}">
                <a16:creationId xmlns:a16="http://schemas.microsoft.com/office/drawing/2014/main" id="{CF9E292E-2521-D149-BBDC-199FC8F3FD91}"/>
              </a:ext>
            </a:extLst>
          </p:cNvPr>
          <p:cNvSpPr/>
          <p:nvPr/>
        </p:nvSpPr>
        <p:spPr>
          <a:xfrm>
            <a:off x="9057246" y="4382171"/>
            <a:ext cx="168020" cy="374903"/>
          </a:xfrm>
          <a:prstGeom prst="rect">
            <a:avLst/>
          </a:prstGeom>
          <a:blipFill>
            <a:blip r:embed="rId56" cstate="print"/>
            <a:stretch>
              <a:fillRect/>
            </a:stretch>
          </a:blipFill>
        </p:spPr>
        <p:txBody>
          <a:bodyPr wrap="square" lIns="0" tIns="0" rIns="0" bIns="0" rtlCol="0"/>
          <a:lstStyle/>
          <a:p>
            <a:endParaRPr/>
          </a:p>
        </p:txBody>
      </p:sp>
      <p:sp>
        <p:nvSpPr>
          <p:cNvPr id="634" name="object 90">
            <a:extLst>
              <a:ext uri="{FF2B5EF4-FFF2-40B4-BE49-F238E27FC236}">
                <a16:creationId xmlns:a16="http://schemas.microsoft.com/office/drawing/2014/main" id="{B62CED31-3362-C140-866F-D611F8706919}"/>
              </a:ext>
            </a:extLst>
          </p:cNvPr>
          <p:cNvSpPr/>
          <p:nvPr/>
        </p:nvSpPr>
        <p:spPr>
          <a:xfrm>
            <a:off x="9057246" y="5661188"/>
            <a:ext cx="168020" cy="651128"/>
          </a:xfrm>
          <a:prstGeom prst="rect">
            <a:avLst/>
          </a:prstGeom>
          <a:blipFill>
            <a:blip r:embed="rId57" cstate="print"/>
            <a:stretch>
              <a:fillRect/>
            </a:stretch>
          </a:blipFill>
        </p:spPr>
        <p:txBody>
          <a:bodyPr wrap="square" lIns="0" tIns="0" rIns="0" bIns="0" rtlCol="0"/>
          <a:lstStyle/>
          <a:p>
            <a:endParaRPr/>
          </a:p>
        </p:txBody>
      </p:sp>
      <p:sp>
        <p:nvSpPr>
          <p:cNvPr id="635" name="object 91">
            <a:extLst>
              <a:ext uri="{FF2B5EF4-FFF2-40B4-BE49-F238E27FC236}">
                <a16:creationId xmlns:a16="http://schemas.microsoft.com/office/drawing/2014/main" id="{2E95A3BD-FDC8-994E-ABC9-6EB56C54E415}"/>
              </a:ext>
            </a:extLst>
          </p:cNvPr>
          <p:cNvSpPr/>
          <p:nvPr/>
        </p:nvSpPr>
        <p:spPr>
          <a:xfrm>
            <a:off x="9352597" y="4677522"/>
            <a:ext cx="168020" cy="374903"/>
          </a:xfrm>
          <a:prstGeom prst="rect">
            <a:avLst/>
          </a:prstGeom>
          <a:blipFill>
            <a:blip r:embed="rId58" cstate="print"/>
            <a:stretch>
              <a:fillRect/>
            </a:stretch>
          </a:blipFill>
        </p:spPr>
        <p:txBody>
          <a:bodyPr wrap="square" lIns="0" tIns="0" rIns="0" bIns="0" rtlCol="0"/>
          <a:lstStyle/>
          <a:p>
            <a:endParaRPr/>
          </a:p>
        </p:txBody>
      </p:sp>
      <p:sp>
        <p:nvSpPr>
          <p:cNvPr id="636" name="object 92">
            <a:extLst>
              <a:ext uri="{FF2B5EF4-FFF2-40B4-BE49-F238E27FC236}">
                <a16:creationId xmlns:a16="http://schemas.microsoft.com/office/drawing/2014/main" id="{F1CFE7BE-D3F4-894F-BE60-17E7801B3D4C}"/>
              </a:ext>
            </a:extLst>
          </p:cNvPr>
          <p:cNvSpPr/>
          <p:nvPr/>
        </p:nvSpPr>
        <p:spPr>
          <a:xfrm>
            <a:off x="9352597" y="5956539"/>
            <a:ext cx="168020" cy="622020"/>
          </a:xfrm>
          <a:prstGeom prst="rect">
            <a:avLst/>
          </a:prstGeom>
          <a:blipFill>
            <a:blip r:embed="rId59" cstate="print"/>
            <a:stretch>
              <a:fillRect/>
            </a:stretch>
          </a:blipFill>
        </p:spPr>
        <p:txBody>
          <a:bodyPr wrap="square" lIns="0" tIns="0" rIns="0" bIns="0" rtlCol="0"/>
          <a:lstStyle/>
          <a:p>
            <a:endParaRPr/>
          </a:p>
        </p:txBody>
      </p:sp>
      <p:sp>
        <p:nvSpPr>
          <p:cNvPr id="637" name="object 93">
            <a:extLst>
              <a:ext uri="{FF2B5EF4-FFF2-40B4-BE49-F238E27FC236}">
                <a16:creationId xmlns:a16="http://schemas.microsoft.com/office/drawing/2014/main" id="{18E8D878-B7BA-3942-AE77-B620CF54E76D}"/>
              </a:ext>
            </a:extLst>
          </p:cNvPr>
          <p:cNvSpPr/>
          <p:nvPr/>
        </p:nvSpPr>
        <p:spPr>
          <a:xfrm>
            <a:off x="8909570" y="4701868"/>
            <a:ext cx="315696" cy="1014526"/>
          </a:xfrm>
          <a:prstGeom prst="rect">
            <a:avLst/>
          </a:prstGeom>
          <a:blipFill>
            <a:blip r:embed="rId60" cstate="print"/>
            <a:stretch>
              <a:fillRect/>
            </a:stretch>
          </a:blipFill>
        </p:spPr>
        <p:txBody>
          <a:bodyPr wrap="square" lIns="0" tIns="0" rIns="0" bIns="0" rtlCol="0"/>
          <a:lstStyle/>
          <a:p>
            <a:endParaRPr/>
          </a:p>
        </p:txBody>
      </p:sp>
      <p:sp>
        <p:nvSpPr>
          <p:cNvPr id="638" name="object 94">
            <a:extLst>
              <a:ext uri="{FF2B5EF4-FFF2-40B4-BE49-F238E27FC236}">
                <a16:creationId xmlns:a16="http://schemas.microsoft.com/office/drawing/2014/main" id="{34DFE321-7993-E643-A54A-0E29D9B335CB}"/>
              </a:ext>
            </a:extLst>
          </p:cNvPr>
          <p:cNvSpPr/>
          <p:nvPr/>
        </p:nvSpPr>
        <p:spPr>
          <a:xfrm>
            <a:off x="8909570" y="3324121"/>
            <a:ext cx="315696" cy="1113256"/>
          </a:xfrm>
          <a:prstGeom prst="rect">
            <a:avLst/>
          </a:prstGeom>
          <a:blipFill>
            <a:blip r:embed="rId61" cstate="print"/>
            <a:stretch>
              <a:fillRect/>
            </a:stretch>
          </a:blipFill>
        </p:spPr>
        <p:txBody>
          <a:bodyPr wrap="square" lIns="0" tIns="0" rIns="0" bIns="0" rtlCol="0"/>
          <a:lstStyle/>
          <a:p>
            <a:endParaRPr/>
          </a:p>
        </p:txBody>
      </p:sp>
      <p:sp>
        <p:nvSpPr>
          <p:cNvPr id="639" name="object 95">
            <a:extLst>
              <a:ext uri="{FF2B5EF4-FFF2-40B4-BE49-F238E27FC236}">
                <a16:creationId xmlns:a16="http://schemas.microsoft.com/office/drawing/2014/main" id="{106E2540-9C61-594E-9B17-4E1016A76AD9}"/>
              </a:ext>
            </a:extLst>
          </p:cNvPr>
          <p:cNvSpPr/>
          <p:nvPr/>
        </p:nvSpPr>
        <p:spPr>
          <a:xfrm>
            <a:off x="9689350" y="3981828"/>
            <a:ext cx="88734" cy="86931"/>
          </a:xfrm>
          <a:prstGeom prst="rect">
            <a:avLst/>
          </a:prstGeom>
          <a:blipFill>
            <a:blip r:embed="rId62" cstate="print"/>
            <a:stretch>
              <a:fillRect/>
            </a:stretch>
          </a:blipFill>
        </p:spPr>
        <p:txBody>
          <a:bodyPr wrap="square" lIns="0" tIns="0" rIns="0" bIns="0" rtlCol="0"/>
          <a:lstStyle/>
          <a:p>
            <a:endParaRPr/>
          </a:p>
        </p:txBody>
      </p:sp>
      <p:sp>
        <p:nvSpPr>
          <p:cNvPr id="640" name="object 96">
            <a:extLst>
              <a:ext uri="{FF2B5EF4-FFF2-40B4-BE49-F238E27FC236}">
                <a16:creationId xmlns:a16="http://schemas.microsoft.com/office/drawing/2014/main" id="{BAA4EFCE-68C4-794D-8C2D-DDF2FEED749B}"/>
              </a:ext>
            </a:extLst>
          </p:cNvPr>
          <p:cNvSpPr/>
          <p:nvPr/>
        </p:nvSpPr>
        <p:spPr>
          <a:xfrm>
            <a:off x="9647948" y="4972873"/>
            <a:ext cx="168020" cy="374903"/>
          </a:xfrm>
          <a:prstGeom prst="rect">
            <a:avLst/>
          </a:prstGeom>
          <a:blipFill>
            <a:blip r:embed="rId63" cstate="print"/>
            <a:stretch>
              <a:fillRect/>
            </a:stretch>
          </a:blipFill>
        </p:spPr>
        <p:txBody>
          <a:bodyPr wrap="square" lIns="0" tIns="0" rIns="0" bIns="0" rtlCol="0"/>
          <a:lstStyle/>
          <a:p>
            <a:endParaRPr/>
          </a:p>
        </p:txBody>
      </p:sp>
      <p:sp>
        <p:nvSpPr>
          <p:cNvPr id="641" name="object 97">
            <a:extLst>
              <a:ext uri="{FF2B5EF4-FFF2-40B4-BE49-F238E27FC236}">
                <a16:creationId xmlns:a16="http://schemas.microsoft.com/office/drawing/2014/main" id="{46A88CFB-0506-364D-A634-20C85DEC8D52}"/>
              </a:ext>
            </a:extLst>
          </p:cNvPr>
          <p:cNvSpPr/>
          <p:nvPr/>
        </p:nvSpPr>
        <p:spPr>
          <a:xfrm>
            <a:off x="9204921" y="4997219"/>
            <a:ext cx="315696" cy="1014526"/>
          </a:xfrm>
          <a:prstGeom prst="rect">
            <a:avLst/>
          </a:prstGeom>
          <a:blipFill>
            <a:blip r:embed="rId64" cstate="print"/>
            <a:stretch>
              <a:fillRect/>
            </a:stretch>
          </a:blipFill>
        </p:spPr>
        <p:txBody>
          <a:bodyPr wrap="square" lIns="0" tIns="0" rIns="0" bIns="0" rtlCol="0"/>
          <a:lstStyle/>
          <a:p>
            <a:endParaRPr/>
          </a:p>
        </p:txBody>
      </p:sp>
      <p:sp>
        <p:nvSpPr>
          <p:cNvPr id="642" name="object 98">
            <a:extLst>
              <a:ext uri="{FF2B5EF4-FFF2-40B4-BE49-F238E27FC236}">
                <a16:creationId xmlns:a16="http://schemas.microsoft.com/office/drawing/2014/main" id="{B6DD165E-5012-5E47-BD22-DA4DF3B8FE17}"/>
              </a:ext>
            </a:extLst>
          </p:cNvPr>
          <p:cNvSpPr/>
          <p:nvPr/>
        </p:nvSpPr>
        <p:spPr>
          <a:xfrm>
            <a:off x="9204921" y="3570628"/>
            <a:ext cx="315696" cy="1157630"/>
          </a:xfrm>
          <a:prstGeom prst="rect">
            <a:avLst/>
          </a:prstGeom>
          <a:blipFill>
            <a:blip r:embed="rId65" cstate="print"/>
            <a:stretch>
              <a:fillRect/>
            </a:stretch>
          </a:blipFill>
        </p:spPr>
        <p:txBody>
          <a:bodyPr wrap="square" lIns="0" tIns="0" rIns="0" bIns="0" rtlCol="0"/>
          <a:lstStyle/>
          <a:p>
            <a:endParaRPr/>
          </a:p>
        </p:txBody>
      </p:sp>
      <p:sp>
        <p:nvSpPr>
          <p:cNvPr id="643" name="object 99">
            <a:extLst>
              <a:ext uri="{FF2B5EF4-FFF2-40B4-BE49-F238E27FC236}">
                <a16:creationId xmlns:a16="http://schemas.microsoft.com/office/drawing/2014/main" id="{F0885E72-8F58-F24B-9634-33310B24B6C8}"/>
              </a:ext>
            </a:extLst>
          </p:cNvPr>
          <p:cNvSpPr/>
          <p:nvPr/>
        </p:nvSpPr>
        <p:spPr>
          <a:xfrm>
            <a:off x="8909570" y="5365265"/>
            <a:ext cx="168020" cy="823061"/>
          </a:xfrm>
          <a:prstGeom prst="rect">
            <a:avLst/>
          </a:prstGeom>
          <a:blipFill>
            <a:blip r:embed="rId66" cstate="print"/>
            <a:stretch>
              <a:fillRect/>
            </a:stretch>
          </a:blipFill>
        </p:spPr>
        <p:txBody>
          <a:bodyPr wrap="square" lIns="0" tIns="0" rIns="0" bIns="0" rtlCol="0"/>
          <a:lstStyle/>
          <a:p>
            <a:endParaRPr/>
          </a:p>
        </p:txBody>
      </p:sp>
      <p:sp>
        <p:nvSpPr>
          <p:cNvPr id="644" name="object 100">
            <a:extLst>
              <a:ext uri="{FF2B5EF4-FFF2-40B4-BE49-F238E27FC236}">
                <a16:creationId xmlns:a16="http://schemas.microsoft.com/office/drawing/2014/main" id="{21A0E0B2-9669-1D49-97FC-91BF1127340C}"/>
              </a:ext>
            </a:extLst>
          </p:cNvPr>
          <p:cNvSpPr/>
          <p:nvPr/>
        </p:nvSpPr>
        <p:spPr>
          <a:xfrm>
            <a:off x="9647948" y="6251890"/>
            <a:ext cx="266318" cy="678713"/>
          </a:xfrm>
          <a:prstGeom prst="rect">
            <a:avLst/>
          </a:prstGeom>
          <a:blipFill>
            <a:blip r:embed="rId67" cstate="print"/>
            <a:stretch>
              <a:fillRect/>
            </a:stretch>
          </a:blipFill>
        </p:spPr>
        <p:txBody>
          <a:bodyPr wrap="square" lIns="0" tIns="0" rIns="0" bIns="0" rtlCol="0"/>
          <a:lstStyle/>
          <a:p>
            <a:endParaRPr/>
          </a:p>
        </p:txBody>
      </p:sp>
      <p:sp>
        <p:nvSpPr>
          <p:cNvPr id="645" name="object 101">
            <a:extLst>
              <a:ext uri="{FF2B5EF4-FFF2-40B4-BE49-F238E27FC236}">
                <a16:creationId xmlns:a16="http://schemas.microsoft.com/office/drawing/2014/main" id="{D27FC7D2-E3EF-824F-8CE1-BFB50A1655FC}"/>
              </a:ext>
            </a:extLst>
          </p:cNvPr>
          <p:cNvSpPr/>
          <p:nvPr/>
        </p:nvSpPr>
        <p:spPr>
          <a:xfrm>
            <a:off x="8909570" y="4086248"/>
            <a:ext cx="168020" cy="1014412"/>
          </a:xfrm>
          <a:prstGeom prst="rect">
            <a:avLst/>
          </a:prstGeom>
          <a:blipFill>
            <a:blip r:embed="rId68" cstate="print"/>
            <a:stretch>
              <a:fillRect/>
            </a:stretch>
          </a:blipFill>
        </p:spPr>
        <p:txBody>
          <a:bodyPr wrap="square" lIns="0" tIns="0" rIns="0" bIns="0" rtlCol="0"/>
          <a:lstStyle/>
          <a:p>
            <a:endParaRPr/>
          </a:p>
        </p:txBody>
      </p:sp>
      <p:sp>
        <p:nvSpPr>
          <p:cNvPr id="646" name="object 102">
            <a:extLst>
              <a:ext uri="{FF2B5EF4-FFF2-40B4-BE49-F238E27FC236}">
                <a16:creationId xmlns:a16="http://schemas.microsoft.com/office/drawing/2014/main" id="{D898F717-8E76-E145-88A8-FBB76266B0E0}"/>
              </a:ext>
            </a:extLst>
          </p:cNvPr>
          <p:cNvSpPr/>
          <p:nvPr/>
        </p:nvSpPr>
        <p:spPr>
          <a:xfrm>
            <a:off x="9500272" y="5291998"/>
            <a:ext cx="413994" cy="1015098"/>
          </a:xfrm>
          <a:prstGeom prst="rect">
            <a:avLst/>
          </a:prstGeom>
          <a:blipFill>
            <a:blip r:embed="rId69" cstate="print"/>
            <a:stretch>
              <a:fillRect/>
            </a:stretch>
          </a:blipFill>
        </p:spPr>
        <p:txBody>
          <a:bodyPr wrap="square" lIns="0" tIns="0" rIns="0" bIns="0" rtlCol="0"/>
          <a:lstStyle/>
          <a:p>
            <a:endParaRPr/>
          </a:p>
        </p:txBody>
      </p:sp>
      <p:sp>
        <p:nvSpPr>
          <p:cNvPr id="647" name="object 103">
            <a:extLst>
              <a:ext uri="{FF2B5EF4-FFF2-40B4-BE49-F238E27FC236}">
                <a16:creationId xmlns:a16="http://schemas.microsoft.com/office/drawing/2014/main" id="{E5ECFA3B-610B-7C4D-BD20-35B9189CAD19}"/>
              </a:ext>
            </a:extLst>
          </p:cNvPr>
          <p:cNvSpPr/>
          <p:nvPr/>
        </p:nvSpPr>
        <p:spPr>
          <a:xfrm>
            <a:off x="9204921" y="5660616"/>
            <a:ext cx="168020" cy="774268"/>
          </a:xfrm>
          <a:prstGeom prst="rect">
            <a:avLst/>
          </a:prstGeom>
          <a:blipFill>
            <a:blip r:embed="rId70" cstate="print"/>
            <a:stretch>
              <a:fillRect/>
            </a:stretch>
          </a:blipFill>
        </p:spPr>
        <p:txBody>
          <a:bodyPr wrap="square" lIns="0" tIns="0" rIns="0" bIns="0" rtlCol="0"/>
          <a:lstStyle/>
          <a:p>
            <a:endParaRPr/>
          </a:p>
        </p:txBody>
      </p:sp>
      <p:sp>
        <p:nvSpPr>
          <p:cNvPr id="648" name="object 104">
            <a:extLst>
              <a:ext uri="{FF2B5EF4-FFF2-40B4-BE49-F238E27FC236}">
                <a16:creationId xmlns:a16="http://schemas.microsoft.com/office/drawing/2014/main" id="{33F5BDAB-088E-C949-B6E2-FD7C600A5609}"/>
              </a:ext>
            </a:extLst>
          </p:cNvPr>
          <p:cNvSpPr/>
          <p:nvPr/>
        </p:nvSpPr>
        <p:spPr>
          <a:xfrm>
            <a:off x="9500272" y="3818773"/>
            <a:ext cx="413994" cy="1209306"/>
          </a:xfrm>
          <a:prstGeom prst="rect">
            <a:avLst/>
          </a:prstGeom>
          <a:blipFill>
            <a:blip r:embed="rId71" cstate="print"/>
            <a:stretch>
              <a:fillRect/>
            </a:stretch>
          </a:blipFill>
        </p:spPr>
        <p:txBody>
          <a:bodyPr wrap="square" lIns="0" tIns="0" rIns="0" bIns="0" rtlCol="0"/>
          <a:lstStyle/>
          <a:p>
            <a:endParaRPr/>
          </a:p>
        </p:txBody>
      </p:sp>
      <p:sp>
        <p:nvSpPr>
          <p:cNvPr id="649" name="object 105">
            <a:extLst>
              <a:ext uri="{FF2B5EF4-FFF2-40B4-BE49-F238E27FC236}">
                <a16:creationId xmlns:a16="http://schemas.microsoft.com/office/drawing/2014/main" id="{242DBC8A-A0E4-A942-9484-510E2D5D369A}"/>
              </a:ext>
            </a:extLst>
          </p:cNvPr>
          <p:cNvSpPr/>
          <p:nvPr/>
        </p:nvSpPr>
        <p:spPr>
          <a:xfrm>
            <a:off x="9204921" y="4381599"/>
            <a:ext cx="168020" cy="1014412"/>
          </a:xfrm>
          <a:prstGeom prst="rect">
            <a:avLst/>
          </a:prstGeom>
          <a:blipFill>
            <a:blip r:embed="rId72" cstate="print"/>
            <a:stretch>
              <a:fillRect/>
            </a:stretch>
          </a:blipFill>
        </p:spPr>
        <p:txBody>
          <a:bodyPr wrap="square" lIns="0" tIns="0" rIns="0" bIns="0" rtlCol="0"/>
          <a:lstStyle/>
          <a:p>
            <a:endParaRPr/>
          </a:p>
        </p:txBody>
      </p:sp>
      <p:sp>
        <p:nvSpPr>
          <p:cNvPr id="650" name="object 106">
            <a:extLst>
              <a:ext uri="{FF2B5EF4-FFF2-40B4-BE49-F238E27FC236}">
                <a16:creationId xmlns:a16="http://schemas.microsoft.com/office/drawing/2014/main" id="{6DC2B59F-DE73-0944-9768-5C747C60E26A}"/>
              </a:ext>
            </a:extLst>
          </p:cNvPr>
          <p:cNvSpPr/>
          <p:nvPr/>
        </p:nvSpPr>
        <p:spPr>
          <a:xfrm>
            <a:off x="9500272" y="5955967"/>
            <a:ext cx="168020" cy="725462"/>
          </a:xfrm>
          <a:prstGeom prst="rect">
            <a:avLst/>
          </a:prstGeom>
          <a:blipFill>
            <a:blip r:embed="rId73" cstate="print"/>
            <a:stretch>
              <a:fillRect/>
            </a:stretch>
          </a:blipFill>
        </p:spPr>
        <p:txBody>
          <a:bodyPr wrap="square" lIns="0" tIns="0" rIns="0" bIns="0" rtlCol="0"/>
          <a:lstStyle/>
          <a:p>
            <a:endParaRPr/>
          </a:p>
        </p:txBody>
      </p:sp>
      <p:sp>
        <p:nvSpPr>
          <p:cNvPr id="651" name="object 107">
            <a:extLst>
              <a:ext uri="{FF2B5EF4-FFF2-40B4-BE49-F238E27FC236}">
                <a16:creationId xmlns:a16="http://schemas.microsoft.com/office/drawing/2014/main" id="{CAD1EE3A-E83F-B444-8ACB-31D61BBC1B8B}"/>
              </a:ext>
            </a:extLst>
          </p:cNvPr>
          <p:cNvSpPr/>
          <p:nvPr/>
        </p:nvSpPr>
        <p:spPr>
          <a:xfrm>
            <a:off x="9500272" y="4676950"/>
            <a:ext cx="168020" cy="1014412"/>
          </a:xfrm>
          <a:prstGeom prst="rect">
            <a:avLst/>
          </a:prstGeom>
          <a:blipFill>
            <a:blip r:embed="rId74" cstate="print"/>
            <a:stretch>
              <a:fillRect/>
            </a:stretch>
          </a:blipFill>
        </p:spPr>
        <p:txBody>
          <a:bodyPr wrap="square" lIns="0" tIns="0" rIns="0" bIns="0" rtlCol="0"/>
          <a:lstStyle/>
          <a:p>
            <a:endParaRPr/>
          </a:p>
        </p:txBody>
      </p:sp>
      <p:sp>
        <p:nvSpPr>
          <p:cNvPr id="652" name="object 108">
            <a:extLst>
              <a:ext uri="{FF2B5EF4-FFF2-40B4-BE49-F238E27FC236}">
                <a16:creationId xmlns:a16="http://schemas.microsoft.com/office/drawing/2014/main" id="{C45FD8E9-E4BE-0248-889E-990F882AF4EC}"/>
              </a:ext>
            </a:extLst>
          </p:cNvPr>
          <p:cNvSpPr/>
          <p:nvPr/>
        </p:nvSpPr>
        <p:spPr>
          <a:xfrm>
            <a:off x="9795623" y="6251319"/>
            <a:ext cx="118643" cy="367474"/>
          </a:xfrm>
          <a:prstGeom prst="rect">
            <a:avLst/>
          </a:prstGeom>
          <a:blipFill>
            <a:blip r:embed="rId75" cstate="print"/>
            <a:stretch>
              <a:fillRect/>
            </a:stretch>
          </a:blipFill>
        </p:spPr>
        <p:txBody>
          <a:bodyPr wrap="square" lIns="0" tIns="0" rIns="0" bIns="0" rtlCol="0"/>
          <a:lstStyle/>
          <a:p>
            <a:endParaRPr/>
          </a:p>
        </p:txBody>
      </p:sp>
      <p:sp>
        <p:nvSpPr>
          <p:cNvPr id="653" name="object 109">
            <a:extLst>
              <a:ext uri="{FF2B5EF4-FFF2-40B4-BE49-F238E27FC236}">
                <a16:creationId xmlns:a16="http://schemas.microsoft.com/office/drawing/2014/main" id="{F539FF2A-9C49-5840-B76A-FE2E791E35F7}"/>
              </a:ext>
            </a:extLst>
          </p:cNvPr>
          <p:cNvSpPr/>
          <p:nvPr/>
        </p:nvSpPr>
        <p:spPr>
          <a:xfrm>
            <a:off x="9795623" y="4972301"/>
            <a:ext cx="118643" cy="367474"/>
          </a:xfrm>
          <a:prstGeom prst="rect">
            <a:avLst/>
          </a:prstGeom>
          <a:blipFill>
            <a:blip r:embed="rId76" cstate="print"/>
            <a:stretch>
              <a:fillRect/>
            </a:stretch>
          </a:blipFill>
        </p:spPr>
        <p:txBody>
          <a:bodyPr wrap="square" lIns="0" tIns="0" rIns="0" bIns="0" rtlCol="0"/>
          <a:lstStyle/>
          <a:p>
            <a:endParaRPr/>
          </a:p>
        </p:txBody>
      </p:sp>
      <p:sp>
        <p:nvSpPr>
          <p:cNvPr id="654" name="object 110">
            <a:extLst>
              <a:ext uri="{FF2B5EF4-FFF2-40B4-BE49-F238E27FC236}">
                <a16:creationId xmlns:a16="http://schemas.microsoft.com/office/drawing/2014/main" id="{3D5FFE7D-D743-F446-B58D-74B746F2C54C}"/>
              </a:ext>
            </a:extLst>
          </p:cNvPr>
          <p:cNvSpPr/>
          <p:nvPr/>
        </p:nvSpPr>
        <p:spPr>
          <a:xfrm>
            <a:off x="8794527" y="3195280"/>
            <a:ext cx="1153160" cy="3735704"/>
          </a:xfrm>
          <a:custGeom>
            <a:avLst/>
            <a:gdLst/>
            <a:ahLst/>
            <a:cxnLst/>
            <a:rect l="l" t="t" r="r" b="b"/>
            <a:pathLst>
              <a:path w="1153159" h="3735704">
                <a:moveTo>
                  <a:pt x="34480" y="0"/>
                </a:moveTo>
                <a:lnTo>
                  <a:pt x="0" y="10858"/>
                </a:lnTo>
                <a:lnTo>
                  <a:pt x="1119733" y="981481"/>
                </a:lnTo>
                <a:lnTo>
                  <a:pt x="1119733" y="3735324"/>
                </a:lnTo>
                <a:lnTo>
                  <a:pt x="1152893" y="3724452"/>
                </a:lnTo>
                <a:lnTo>
                  <a:pt x="1152893" y="966127"/>
                </a:lnTo>
                <a:lnTo>
                  <a:pt x="34480" y="0"/>
                </a:lnTo>
                <a:close/>
              </a:path>
            </a:pathLst>
          </a:custGeom>
          <a:solidFill>
            <a:srgbClr val="61A3D3"/>
          </a:solidFill>
        </p:spPr>
        <p:txBody>
          <a:bodyPr wrap="square" lIns="0" tIns="0" rIns="0" bIns="0" rtlCol="0"/>
          <a:lstStyle/>
          <a:p>
            <a:endParaRPr/>
          </a:p>
        </p:txBody>
      </p:sp>
      <p:sp>
        <p:nvSpPr>
          <p:cNvPr id="655" name="object 111">
            <a:extLst>
              <a:ext uri="{FF2B5EF4-FFF2-40B4-BE49-F238E27FC236}">
                <a16:creationId xmlns:a16="http://schemas.microsoft.com/office/drawing/2014/main" id="{AE25FCFB-E79B-0B45-8733-51E79EA3CA31}"/>
              </a:ext>
            </a:extLst>
          </p:cNvPr>
          <p:cNvSpPr/>
          <p:nvPr/>
        </p:nvSpPr>
        <p:spPr>
          <a:xfrm>
            <a:off x="8846464" y="4667971"/>
            <a:ext cx="120027" cy="117678"/>
          </a:xfrm>
          <a:prstGeom prst="rect">
            <a:avLst/>
          </a:prstGeom>
          <a:blipFill>
            <a:blip r:embed="rId77" cstate="print"/>
            <a:stretch>
              <a:fillRect/>
            </a:stretch>
          </a:blipFill>
        </p:spPr>
        <p:txBody>
          <a:bodyPr wrap="square" lIns="0" tIns="0" rIns="0" bIns="0" rtlCol="0"/>
          <a:lstStyle/>
          <a:p>
            <a:endParaRPr/>
          </a:p>
        </p:txBody>
      </p:sp>
      <p:sp>
        <p:nvSpPr>
          <p:cNvPr id="656" name="object 112">
            <a:extLst>
              <a:ext uri="{FF2B5EF4-FFF2-40B4-BE49-F238E27FC236}">
                <a16:creationId xmlns:a16="http://schemas.microsoft.com/office/drawing/2014/main" id="{2AE2FF8F-580A-DE43-AF84-00164E06940F}"/>
              </a:ext>
            </a:extLst>
          </p:cNvPr>
          <p:cNvSpPr/>
          <p:nvPr/>
        </p:nvSpPr>
        <p:spPr>
          <a:xfrm>
            <a:off x="8844533" y="4663806"/>
            <a:ext cx="120294" cy="117728"/>
          </a:xfrm>
          <a:prstGeom prst="rect">
            <a:avLst/>
          </a:prstGeom>
          <a:blipFill>
            <a:blip r:embed="rId78" cstate="print"/>
            <a:stretch>
              <a:fillRect/>
            </a:stretch>
          </a:blipFill>
        </p:spPr>
        <p:txBody>
          <a:bodyPr wrap="square" lIns="0" tIns="0" rIns="0" bIns="0" rtlCol="0"/>
          <a:lstStyle/>
          <a:p>
            <a:endParaRPr/>
          </a:p>
        </p:txBody>
      </p:sp>
      <p:sp>
        <p:nvSpPr>
          <p:cNvPr id="657" name="object 113">
            <a:extLst>
              <a:ext uri="{FF2B5EF4-FFF2-40B4-BE49-F238E27FC236}">
                <a16:creationId xmlns:a16="http://schemas.microsoft.com/office/drawing/2014/main" id="{85AB06B8-0B48-CD43-925B-D1D3256E78AF}"/>
              </a:ext>
            </a:extLst>
          </p:cNvPr>
          <p:cNvSpPr/>
          <p:nvPr/>
        </p:nvSpPr>
        <p:spPr>
          <a:xfrm>
            <a:off x="8948089" y="4681141"/>
            <a:ext cx="16598" cy="28867"/>
          </a:xfrm>
          <a:prstGeom prst="rect">
            <a:avLst/>
          </a:prstGeom>
          <a:blipFill>
            <a:blip r:embed="rId79" cstate="print"/>
            <a:stretch>
              <a:fillRect/>
            </a:stretch>
          </a:blipFill>
        </p:spPr>
        <p:txBody>
          <a:bodyPr wrap="square" lIns="0" tIns="0" rIns="0" bIns="0" rtlCol="0"/>
          <a:lstStyle/>
          <a:p>
            <a:endParaRPr/>
          </a:p>
        </p:txBody>
      </p:sp>
      <p:sp>
        <p:nvSpPr>
          <p:cNvPr id="658" name="object 114">
            <a:extLst>
              <a:ext uri="{FF2B5EF4-FFF2-40B4-BE49-F238E27FC236}">
                <a16:creationId xmlns:a16="http://schemas.microsoft.com/office/drawing/2014/main" id="{DB55A77C-5690-2342-A009-297D3926C4E4}"/>
              </a:ext>
            </a:extLst>
          </p:cNvPr>
          <p:cNvSpPr/>
          <p:nvPr/>
        </p:nvSpPr>
        <p:spPr>
          <a:xfrm>
            <a:off x="8324571" y="5223975"/>
            <a:ext cx="121881" cy="121907"/>
          </a:xfrm>
          <a:prstGeom prst="rect">
            <a:avLst/>
          </a:prstGeom>
          <a:blipFill>
            <a:blip r:embed="rId80" cstate="print"/>
            <a:stretch>
              <a:fillRect/>
            </a:stretch>
          </a:blipFill>
        </p:spPr>
        <p:txBody>
          <a:bodyPr wrap="square" lIns="0" tIns="0" rIns="0" bIns="0" rtlCol="0"/>
          <a:lstStyle/>
          <a:p>
            <a:endParaRPr/>
          </a:p>
        </p:txBody>
      </p:sp>
      <p:sp>
        <p:nvSpPr>
          <p:cNvPr id="659" name="object 115">
            <a:extLst>
              <a:ext uri="{FF2B5EF4-FFF2-40B4-BE49-F238E27FC236}">
                <a16:creationId xmlns:a16="http://schemas.microsoft.com/office/drawing/2014/main" id="{85B6CB07-919E-A046-8FD5-E780ED37357F}"/>
              </a:ext>
            </a:extLst>
          </p:cNvPr>
          <p:cNvSpPr/>
          <p:nvPr/>
        </p:nvSpPr>
        <p:spPr>
          <a:xfrm>
            <a:off x="8952071" y="6032401"/>
            <a:ext cx="113866" cy="121762"/>
          </a:xfrm>
          <a:prstGeom prst="rect">
            <a:avLst/>
          </a:prstGeom>
          <a:blipFill>
            <a:blip r:embed="rId81" cstate="print"/>
            <a:stretch>
              <a:fillRect/>
            </a:stretch>
          </a:blipFill>
        </p:spPr>
        <p:txBody>
          <a:bodyPr wrap="square" lIns="0" tIns="0" rIns="0" bIns="0" rtlCol="0"/>
          <a:lstStyle/>
          <a:p>
            <a:endParaRPr/>
          </a:p>
        </p:txBody>
      </p:sp>
      <p:sp>
        <p:nvSpPr>
          <p:cNvPr id="660" name="object 116">
            <a:extLst>
              <a:ext uri="{FF2B5EF4-FFF2-40B4-BE49-F238E27FC236}">
                <a16:creationId xmlns:a16="http://schemas.microsoft.com/office/drawing/2014/main" id="{F26047AD-ED55-BF4C-B3F5-1F0E82497834}"/>
              </a:ext>
            </a:extLst>
          </p:cNvPr>
          <p:cNvSpPr/>
          <p:nvPr/>
        </p:nvSpPr>
        <p:spPr>
          <a:xfrm>
            <a:off x="9057246" y="6063117"/>
            <a:ext cx="16573" cy="60109"/>
          </a:xfrm>
          <a:prstGeom prst="rect">
            <a:avLst/>
          </a:prstGeom>
          <a:blipFill>
            <a:blip r:embed="rId82" cstate="print"/>
            <a:stretch>
              <a:fillRect/>
            </a:stretch>
          </a:blipFill>
        </p:spPr>
        <p:txBody>
          <a:bodyPr wrap="square" lIns="0" tIns="0" rIns="0" bIns="0" rtlCol="0"/>
          <a:lstStyle/>
          <a:p>
            <a:endParaRPr/>
          </a:p>
        </p:txBody>
      </p:sp>
      <p:sp>
        <p:nvSpPr>
          <p:cNvPr id="661" name="object 117">
            <a:extLst>
              <a:ext uri="{FF2B5EF4-FFF2-40B4-BE49-F238E27FC236}">
                <a16:creationId xmlns:a16="http://schemas.microsoft.com/office/drawing/2014/main" id="{1FB66D35-C33F-7B41-9EA7-C0FC60891898}"/>
              </a:ext>
            </a:extLst>
          </p:cNvPr>
          <p:cNvSpPr/>
          <p:nvPr/>
        </p:nvSpPr>
        <p:spPr>
          <a:xfrm>
            <a:off x="8951976" y="6032205"/>
            <a:ext cx="95846" cy="121716"/>
          </a:xfrm>
          <a:prstGeom prst="rect">
            <a:avLst/>
          </a:prstGeom>
          <a:blipFill>
            <a:blip r:embed="rId83" cstate="print"/>
            <a:stretch>
              <a:fillRect/>
            </a:stretch>
          </a:blipFill>
        </p:spPr>
        <p:txBody>
          <a:bodyPr wrap="square" lIns="0" tIns="0" rIns="0" bIns="0" rtlCol="0"/>
          <a:lstStyle/>
          <a:p>
            <a:endParaRPr/>
          </a:p>
        </p:txBody>
      </p:sp>
      <p:sp>
        <p:nvSpPr>
          <p:cNvPr id="662" name="object 118">
            <a:extLst>
              <a:ext uri="{FF2B5EF4-FFF2-40B4-BE49-F238E27FC236}">
                <a16:creationId xmlns:a16="http://schemas.microsoft.com/office/drawing/2014/main" id="{DC0B07C6-615C-0644-AEAF-A1F16C0A43A8}"/>
              </a:ext>
            </a:extLst>
          </p:cNvPr>
          <p:cNvSpPr/>
          <p:nvPr/>
        </p:nvSpPr>
        <p:spPr>
          <a:xfrm>
            <a:off x="9455846" y="4724729"/>
            <a:ext cx="64719" cy="121881"/>
          </a:xfrm>
          <a:prstGeom prst="rect">
            <a:avLst/>
          </a:prstGeom>
          <a:blipFill>
            <a:blip r:embed="rId84" cstate="print"/>
            <a:stretch>
              <a:fillRect/>
            </a:stretch>
          </a:blipFill>
        </p:spPr>
        <p:txBody>
          <a:bodyPr wrap="square" lIns="0" tIns="0" rIns="0" bIns="0" rtlCol="0"/>
          <a:lstStyle/>
          <a:p>
            <a:endParaRPr/>
          </a:p>
        </p:txBody>
      </p:sp>
      <p:sp>
        <p:nvSpPr>
          <p:cNvPr id="663" name="object 119">
            <a:extLst>
              <a:ext uri="{FF2B5EF4-FFF2-40B4-BE49-F238E27FC236}">
                <a16:creationId xmlns:a16="http://schemas.microsoft.com/office/drawing/2014/main" id="{EAA1D86A-F382-5247-82F6-AD5FBF9E34BC}"/>
              </a:ext>
            </a:extLst>
          </p:cNvPr>
          <p:cNvSpPr/>
          <p:nvPr/>
        </p:nvSpPr>
        <p:spPr>
          <a:xfrm>
            <a:off x="9433750" y="4726201"/>
            <a:ext cx="121843" cy="120484"/>
          </a:xfrm>
          <a:prstGeom prst="rect">
            <a:avLst/>
          </a:prstGeom>
          <a:blipFill>
            <a:blip r:embed="rId85" cstate="print"/>
            <a:stretch>
              <a:fillRect/>
            </a:stretch>
          </a:blipFill>
        </p:spPr>
        <p:txBody>
          <a:bodyPr wrap="square" lIns="0" tIns="0" rIns="0" bIns="0" rtlCol="0"/>
          <a:lstStyle/>
          <a:p>
            <a:endParaRPr/>
          </a:p>
        </p:txBody>
      </p:sp>
      <p:sp>
        <p:nvSpPr>
          <p:cNvPr id="664" name="object 120">
            <a:extLst>
              <a:ext uri="{FF2B5EF4-FFF2-40B4-BE49-F238E27FC236}">
                <a16:creationId xmlns:a16="http://schemas.microsoft.com/office/drawing/2014/main" id="{9F9ED915-F947-CD49-B9B0-74F1281FE13C}"/>
              </a:ext>
            </a:extLst>
          </p:cNvPr>
          <p:cNvSpPr/>
          <p:nvPr/>
        </p:nvSpPr>
        <p:spPr>
          <a:xfrm>
            <a:off x="7843151" y="5814578"/>
            <a:ext cx="121958" cy="121958"/>
          </a:xfrm>
          <a:prstGeom prst="rect">
            <a:avLst/>
          </a:prstGeom>
          <a:blipFill>
            <a:blip r:embed="rId86" cstate="print"/>
            <a:stretch>
              <a:fillRect/>
            </a:stretch>
          </a:blipFill>
        </p:spPr>
        <p:txBody>
          <a:bodyPr wrap="square" lIns="0" tIns="0" rIns="0" bIns="0" rtlCol="0"/>
          <a:lstStyle/>
          <a:p>
            <a:endParaRPr/>
          </a:p>
        </p:txBody>
      </p:sp>
      <p:sp>
        <p:nvSpPr>
          <p:cNvPr id="665" name="object 121">
            <a:extLst>
              <a:ext uri="{FF2B5EF4-FFF2-40B4-BE49-F238E27FC236}">
                <a16:creationId xmlns:a16="http://schemas.microsoft.com/office/drawing/2014/main" id="{E878A2DA-D8F6-2245-B8E0-0A644AC51968}"/>
              </a:ext>
            </a:extLst>
          </p:cNvPr>
          <p:cNvSpPr/>
          <p:nvPr/>
        </p:nvSpPr>
        <p:spPr>
          <a:xfrm>
            <a:off x="9433716" y="6171556"/>
            <a:ext cx="121894" cy="121907"/>
          </a:xfrm>
          <a:prstGeom prst="rect">
            <a:avLst/>
          </a:prstGeom>
          <a:blipFill>
            <a:blip r:embed="rId87" cstate="print"/>
            <a:stretch>
              <a:fillRect/>
            </a:stretch>
          </a:blipFill>
        </p:spPr>
        <p:txBody>
          <a:bodyPr wrap="square" lIns="0" tIns="0" rIns="0" bIns="0" rtlCol="0"/>
          <a:lstStyle/>
          <a:p>
            <a:endParaRPr/>
          </a:p>
        </p:txBody>
      </p:sp>
      <p:sp>
        <p:nvSpPr>
          <p:cNvPr id="666" name="object 122">
            <a:extLst>
              <a:ext uri="{FF2B5EF4-FFF2-40B4-BE49-F238E27FC236}">
                <a16:creationId xmlns:a16="http://schemas.microsoft.com/office/drawing/2014/main" id="{AB3B3E10-566A-1A4C-87AD-0B8EC1880CFF}"/>
              </a:ext>
            </a:extLst>
          </p:cNvPr>
          <p:cNvSpPr/>
          <p:nvPr/>
        </p:nvSpPr>
        <p:spPr>
          <a:xfrm>
            <a:off x="8597874" y="4314162"/>
            <a:ext cx="174078" cy="174078"/>
          </a:xfrm>
          <a:prstGeom prst="rect">
            <a:avLst/>
          </a:prstGeom>
          <a:blipFill>
            <a:blip r:embed="rId88" cstate="print"/>
            <a:stretch>
              <a:fillRect/>
            </a:stretch>
          </a:blipFill>
        </p:spPr>
        <p:txBody>
          <a:bodyPr wrap="square" lIns="0" tIns="0" rIns="0" bIns="0" rtlCol="0"/>
          <a:lstStyle/>
          <a:p>
            <a:endParaRPr/>
          </a:p>
        </p:txBody>
      </p:sp>
      <p:sp>
        <p:nvSpPr>
          <p:cNvPr id="667" name="object 123">
            <a:extLst>
              <a:ext uri="{FF2B5EF4-FFF2-40B4-BE49-F238E27FC236}">
                <a16:creationId xmlns:a16="http://schemas.microsoft.com/office/drawing/2014/main" id="{CA7D5B52-D715-C749-89CE-D6D66D24B5E3}"/>
              </a:ext>
            </a:extLst>
          </p:cNvPr>
          <p:cNvSpPr/>
          <p:nvPr/>
        </p:nvSpPr>
        <p:spPr>
          <a:xfrm>
            <a:off x="8106841" y="6021461"/>
            <a:ext cx="174078" cy="174193"/>
          </a:xfrm>
          <a:prstGeom prst="rect">
            <a:avLst/>
          </a:prstGeom>
          <a:blipFill>
            <a:blip r:embed="rId89" cstate="print"/>
            <a:stretch>
              <a:fillRect/>
            </a:stretch>
          </a:blipFill>
        </p:spPr>
        <p:txBody>
          <a:bodyPr wrap="square" lIns="0" tIns="0" rIns="0" bIns="0" rtlCol="0"/>
          <a:lstStyle/>
          <a:p>
            <a:endParaRPr/>
          </a:p>
        </p:txBody>
      </p:sp>
      <p:sp>
        <p:nvSpPr>
          <p:cNvPr id="668" name="object 124">
            <a:extLst>
              <a:ext uri="{FF2B5EF4-FFF2-40B4-BE49-F238E27FC236}">
                <a16:creationId xmlns:a16="http://schemas.microsoft.com/office/drawing/2014/main" id="{8C4F1BC0-22E3-0441-8FB3-C45864214F93}"/>
              </a:ext>
            </a:extLst>
          </p:cNvPr>
          <p:cNvSpPr/>
          <p:nvPr/>
        </p:nvSpPr>
        <p:spPr>
          <a:xfrm>
            <a:off x="8597874" y="5637528"/>
            <a:ext cx="174078" cy="174193"/>
          </a:xfrm>
          <a:prstGeom prst="rect">
            <a:avLst/>
          </a:prstGeom>
          <a:blipFill>
            <a:blip r:embed="rId90" cstate="print"/>
            <a:stretch>
              <a:fillRect/>
            </a:stretch>
          </a:blipFill>
        </p:spPr>
        <p:txBody>
          <a:bodyPr wrap="square" lIns="0" tIns="0" rIns="0" bIns="0" rtlCol="0"/>
          <a:lstStyle/>
          <a:p>
            <a:endParaRPr/>
          </a:p>
        </p:txBody>
      </p:sp>
      <p:sp>
        <p:nvSpPr>
          <p:cNvPr id="669" name="object 125">
            <a:extLst>
              <a:ext uri="{FF2B5EF4-FFF2-40B4-BE49-F238E27FC236}">
                <a16:creationId xmlns:a16="http://schemas.microsoft.com/office/drawing/2014/main" id="{600BDE56-F907-B54E-A46B-59DE4BD1B1B7}"/>
              </a:ext>
            </a:extLst>
          </p:cNvPr>
          <p:cNvSpPr/>
          <p:nvPr/>
        </p:nvSpPr>
        <p:spPr>
          <a:xfrm>
            <a:off x="8825445" y="4071215"/>
            <a:ext cx="103619" cy="103606"/>
          </a:xfrm>
          <a:prstGeom prst="rect">
            <a:avLst/>
          </a:prstGeom>
          <a:blipFill>
            <a:blip r:embed="rId91" cstate="print"/>
            <a:stretch>
              <a:fillRect/>
            </a:stretch>
          </a:blipFill>
        </p:spPr>
        <p:txBody>
          <a:bodyPr wrap="square" lIns="0" tIns="0" rIns="0" bIns="0" rtlCol="0"/>
          <a:lstStyle/>
          <a:p>
            <a:endParaRPr/>
          </a:p>
        </p:txBody>
      </p:sp>
      <p:sp>
        <p:nvSpPr>
          <p:cNvPr id="670" name="object 126">
            <a:extLst>
              <a:ext uri="{FF2B5EF4-FFF2-40B4-BE49-F238E27FC236}">
                <a16:creationId xmlns:a16="http://schemas.microsoft.com/office/drawing/2014/main" id="{B378E89C-B35E-1341-A096-FD590E34DFBF}"/>
              </a:ext>
            </a:extLst>
          </p:cNvPr>
          <p:cNvSpPr/>
          <p:nvPr/>
        </p:nvSpPr>
        <p:spPr>
          <a:xfrm>
            <a:off x="8333726" y="4745188"/>
            <a:ext cx="103555" cy="103555"/>
          </a:xfrm>
          <a:prstGeom prst="rect">
            <a:avLst/>
          </a:prstGeom>
          <a:blipFill>
            <a:blip r:embed="rId92" cstate="print"/>
            <a:stretch>
              <a:fillRect/>
            </a:stretch>
          </a:blipFill>
        </p:spPr>
        <p:txBody>
          <a:bodyPr wrap="square" lIns="0" tIns="0" rIns="0" bIns="0" rtlCol="0"/>
          <a:lstStyle/>
          <a:p>
            <a:endParaRPr/>
          </a:p>
        </p:txBody>
      </p:sp>
      <p:sp>
        <p:nvSpPr>
          <p:cNvPr id="671" name="object 127">
            <a:extLst>
              <a:ext uri="{FF2B5EF4-FFF2-40B4-BE49-F238E27FC236}">
                <a16:creationId xmlns:a16="http://schemas.microsoft.com/office/drawing/2014/main" id="{95E49F4E-F195-E84C-AF95-080B84E98968}"/>
              </a:ext>
            </a:extLst>
          </p:cNvPr>
          <p:cNvSpPr/>
          <p:nvPr/>
        </p:nvSpPr>
        <p:spPr>
          <a:xfrm>
            <a:off x="8744407" y="5346516"/>
            <a:ext cx="103670" cy="103635"/>
          </a:xfrm>
          <a:prstGeom prst="rect">
            <a:avLst/>
          </a:prstGeom>
          <a:blipFill>
            <a:blip r:embed="rId93" cstate="print"/>
            <a:stretch>
              <a:fillRect/>
            </a:stretch>
          </a:blipFill>
        </p:spPr>
        <p:txBody>
          <a:bodyPr wrap="square" lIns="0" tIns="0" rIns="0" bIns="0" rtlCol="0"/>
          <a:lstStyle/>
          <a:p>
            <a:endParaRPr/>
          </a:p>
        </p:txBody>
      </p:sp>
      <p:sp>
        <p:nvSpPr>
          <p:cNvPr id="672" name="object 128">
            <a:extLst>
              <a:ext uri="{FF2B5EF4-FFF2-40B4-BE49-F238E27FC236}">
                <a16:creationId xmlns:a16="http://schemas.microsoft.com/office/drawing/2014/main" id="{47B3DD8B-5862-FD4C-8586-2705B4A17DE5}"/>
              </a:ext>
            </a:extLst>
          </p:cNvPr>
          <p:cNvSpPr/>
          <p:nvPr/>
        </p:nvSpPr>
        <p:spPr>
          <a:xfrm>
            <a:off x="8794470" y="5393904"/>
            <a:ext cx="52527" cy="56286"/>
          </a:xfrm>
          <a:prstGeom prst="rect">
            <a:avLst/>
          </a:prstGeom>
          <a:blipFill>
            <a:blip r:embed="rId94" cstate="print"/>
            <a:stretch>
              <a:fillRect/>
            </a:stretch>
          </a:blipFill>
        </p:spPr>
        <p:txBody>
          <a:bodyPr wrap="square" lIns="0" tIns="0" rIns="0" bIns="0" rtlCol="0"/>
          <a:lstStyle/>
          <a:p>
            <a:endParaRPr/>
          </a:p>
        </p:txBody>
      </p:sp>
      <p:sp>
        <p:nvSpPr>
          <p:cNvPr id="673" name="object 129">
            <a:extLst>
              <a:ext uri="{FF2B5EF4-FFF2-40B4-BE49-F238E27FC236}">
                <a16:creationId xmlns:a16="http://schemas.microsoft.com/office/drawing/2014/main" id="{2583D34A-701B-C340-9E75-ABF215A8BDA3}"/>
              </a:ext>
            </a:extLst>
          </p:cNvPr>
          <p:cNvSpPr/>
          <p:nvPr/>
        </p:nvSpPr>
        <p:spPr>
          <a:xfrm>
            <a:off x="8818422" y="5351498"/>
            <a:ext cx="24701" cy="24701"/>
          </a:xfrm>
          <a:prstGeom prst="rect">
            <a:avLst/>
          </a:prstGeom>
          <a:blipFill>
            <a:blip r:embed="rId95" cstate="print"/>
            <a:stretch>
              <a:fillRect/>
            </a:stretch>
          </a:blipFill>
        </p:spPr>
        <p:txBody>
          <a:bodyPr wrap="square" lIns="0" tIns="0" rIns="0" bIns="0" rtlCol="0"/>
          <a:lstStyle/>
          <a:p>
            <a:endParaRPr/>
          </a:p>
        </p:txBody>
      </p:sp>
      <p:sp>
        <p:nvSpPr>
          <p:cNvPr id="674" name="object 130">
            <a:extLst>
              <a:ext uri="{FF2B5EF4-FFF2-40B4-BE49-F238E27FC236}">
                <a16:creationId xmlns:a16="http://schemas.microsoft.com/office/drawing/2014/main" id="{FE1CD57B-CDD0-764B-A12C-3C3B4BECA9E9}"/>
              </a:ext>
            </a:extLst>
          </p:cNvPr>
          <p:cNvSpPr/>
          <p:nvPr/>
        </p:nvSpPr>
        <p:spPr>
          <a:xfrm>
            <a:off x="9022045" y="4449034"/>
            <a:ext cx="50165" cy="91440"/>
          </a:xfrm>
          <a:custGeom>
            <a:avLst/>
            <a:gdLst/>
            <a:ahLst/>
            <a:cxnLst/>
            <a:rect l="l" t="t" r="r" b="b"/>
            <a:pathLst>
              <a:path w="50165" h="91439">
                <a:moveTo>
                  <a:pt x="12344" y="10858"/>
                </a:moveTo>
                <a:lnTo>
                  <a:pt x="7073" y="15316"/>
                </a:lnTo>
                <a:lnTo>
                  <a:pt x="2819" y="20942"/>
                </a:lnTo>
                <a:lnTo>
                  <a:pt x="0" y="27317"/>
                </a:lnTo>
                <a:lnTo>
                  <a:pt x="10858" y="38176"/>
                </a:lnTo>
                <a:lnTo>
                  <a:pt x="15026" y="28544"/>
                </a:lnTo>
                <a:lnTo>
                  <a:pt x="22002" y="20864"/>
                </a:lnTo>
                <a:lnTo>
                  <a:pt x="31150" y="15782"/>
                </a:lnTo>
                <a:lnTo>
                  <a:pt x="41833" y="13944"/>
                </a:lnTo>
                <a:lnTo>
                  <a:pt x="44407" y="13944"/>
                </a:lnTo>
                <a:lnTo>
                  <a:pt x="45149" y="12115"/>
                </a:lnTo>
                <a:lnTo>
                  <a:pt x="13601" y="12115"/>
                </a:lnTo>
                <a:lnTo>
                  <a:pt x="12344" y="10858"/>
                </a:lnTo>
                <a:close/>
              </a:path>
              <a:path w="50165" h="91439">
                <a:moveTo>
                  <a:pt x="44407" y="13944"/>
                </a:moveTo>
                <a:lnTo>
                  <a:pt x="42672" y="13944"/>
                </a:lnTo>
                <a:lnTo>
                  <a:pt x="44361" y="14058"/>
                </a:lnTo>
                <a:close/>
              </a:path>
              <a:path w="50165" h="91439">
                <a:moveTo>
                  <a:pt x="41833" y="0"/>
                </a:moveTo>
                <a:lnTo>
                  <a:pt x="13601" y="12115"/>
                </a:lnTo>
                <a:lnTo>
                  <a:pt x="45149" y="12115"/>
                </a:lnTo>
                <a:lnTo>
                  <a:pt x="49771" y="723"/>
                </a:lnTo>
                <a:lnTo>
                  <a:pt x="47205" y="266"/>
                </a:lnTo>
                <a:lnTo>
                  <a:pt x="44538" y="12"/>
                </a:lnTo>
                <a:lnTo>
                  <a:pt x="41833" y="0"/>
                </a:lnTo>
                <a:close/>
              </a:path>
              <a:path w="50165" h="91439">
                <a:moveTo>
                  <a:pt x="19837" y="68783"/>
                </a:moveTo>
                <a:lnTo>
                  <a:pt x="24104" y="87883"/>
                </a:lnTo>
                <a:lnTo>
                  <a:pt x="29552" y="90169"/>
                </a:lnTo>
                <a:lnTo>
                  <a:pt x="35547" y="91439"/>
                </a:lnTo>
                <a:lnTo>
                  <a:pt x="41833" y="91439"/>
                </a:lnTo>
                <a:lnTo>
                  <a:pt x="41833" y="77609"/>
                </a:lnTo>
                <a:lnTo>
                  <a:pt x="33299" y="77609"/>
                </a:lnTo>
                <a:lnTo>
                  <a:pt x="25552" y="74256"/>
                </a:lnTo>
                <a:lnTo>
                  <a:pt x="19837" y="68783"/>
                </a:lnTo>
                <a:close/>
              </a:path>
              <a:path w="50165" h="91439">
                <a:moveTo>
                  <a:pt x="44373" y="77495"/>
                </a:moveTo>
                <a:lnTo>
                  <a:pt x="43548" y="77571"/>
                </a:lnTo>
                <a:lnTo>
                  <a:pt x="42684" y="77609"/>
                </a:lnTo>
                <a:lnTo>
                  <a:pt x="41833" y="77609"/>
                </a:lnTo>
                <a:lnTo>
                  <a:pt x="41833" y="91439"/>
                </a:lnTo>
                <a:lnTo>
                  <a:pt x="43726" y="91439"/>
                </a:lnTo>
                <a:lnTo>
                  <a:pt x="45605" y="91325"/>
                </a:lnTo>
                <a:lnTo>
                  <a:pt x="47434" y="91097"/>
                </a:lnTo>
                <a:lnTo>
                  <a:pt x="44373" y="77495"/>
                </a:lnTo>
                <a:close/>
              </a:path>
            </a:pathLst>
          </a:custGeom>
          <a:solidFill>
            <a:srgbClr val="0962C4"/>
          </a:solidFill>
        </p:spPr>
        <p:txBody>
          <a:bodyPr wrap="square" lIns="0" tIns="0" rIns="0" bIns="0" rtlCol="0"/>
          <a:lstStyle/>
          <a:p>
            <a:endParaRPr/>
          </a:p>
        </p:txBody>
      </p:sp>
      <p:sp>
        <p:nvSpPr>
          <p:cNvPr id="675" name="object 131">
            <a:extLst>
              <a:ext uri="{FF2B5EF4-FFF2-40B4-BE49-F238E27FC236}">
                <a16:creationId xmlns:a16="http://schemas.microsoft.com/office/drawing/2014/main" id="{04E229C3-DA43-2D41-A6BB-6C212007DE0B}"/>
              </a:ext>
            </a:extLst>
          </p:cNvPr>
          <p:cNvSpPr/>
          <p:nvPr/>
        </p:nvSpPr>
        <p:spPr>
          <a:xfrm>
            <a:off x="9022045" y="4449034"/>
            <a:ext cx="50165" cy="91440"/>
          </a:xfrm>
          <a:custGeom>
            <a:avLst/>
            <a:gdLst/>
            <a:ahLst/>
            <a:cxnLst/>
            <a:rect l="l" t="t" r="r" b="b"/>
            <a:pathLst>
              <a:path w="50165" h="91439">
                <a:moveTo>
                  <a:pt x="12344" y="10858"/>
                </a:moveTo>
                <a:lnTo>
                  <a:pt x="7073" y="15316"/>
                </a:lnTo>
                <a:lnTo>
                  <a:pt x="2819" y="20942"/>
                </a:lnTo>
                <a:lnTo>
                  <a:pt x="0" y="27317"/>
                </a:lnTo>
                <a:lnTo>
                  <a:pt x="10858" y="38176"/>
                </a:lnTo>
                <a:lnTo>
                  <a:pt x="15026" y="28544"/>
                </a:lnTo>
                <a:lnTo>
                  <a:pt x="22002" y="20864"/>
                </a:lnTo>
                <a:lnTo>
                  <a:pt x="31150" y="15782"/>
                </a:lnTo>
                <a:lnTo>
                  <a:pt x="41833" y="13944"/>
                </a:lnTo>
                <a:lnTo>
                  <a:pt x="44407" y="13944"/>
                </a:lnTo>
                <a:lnTo>
                  <a:pt x="45149" y="12115"/>
                </a:lnTo>
                <a:lnTo>
                  <a:pt x="13601" y="12115"/>
                </a:lnTo>
                <a:lnTo>
                  <a:pt x="12344" y="10858"/>
                </a:lnTo>
                <a:close/>
              </a:path>
              <a:path w="50165" h="91439">
                <a:moveTo>
                  <a:pt x="44407" y="13944"/>
                </a:moveTo>
                <a:lnTo>
                  <a:pt x="42672" y="13944"/>
                </a:lnTo>
                <a:lnTo>
                  <a:pt x="44361" y="14058"/>
                </a:lnTo>
                <a:close/>
              </a:path>
              <a:path w="50165" h="91439">
                <a:moveTo>
                  <a:pt x="41833" y="0"/>
                </a:moveTo>
                <a:lnTo>
                  <a:pt x="13601" y="12115"/>
                </a:lnTo>
                <a:lnTo>
                  <a:pt x="45149" y="12115"/>
                </a:lnTo>
                <a:lnTo>
                  <a:pt x="49771" y="723"/>
                </a:lnTo>
                <a:lnTo>
                  <a:pt x="47205" y="266"/>
                </a:lnTo>
                <a:lnTo>
                  <a:pt x="44538" y="12"/>
                </a:lnTo>
                <a:lnTo>
                  <a:pt x="41833" y="0"/>
                </a:lnTo>
                <a:close/>
              </a:path>
              <a:path w="50165" h="91439">
                <a:moveTo>
                  <a:pt x="19837" y="68783"/>
                </a:moveTo>
                <a:lnTo>
                  <a:pt x="24104" y="87883"/>
                </a:lnTo>
                <a:lnTo>
                  <a:pt x="29552" y="90169"/>
                </a:lnTo>
                <a:lnTo>
                  <a:pt x="35547" y="91439"/>
                </a:lnTo>
                <a:lnTo>
                  <a:pt x="41833" y="91439"/>
                </a:lnTo>
                <a:lnTo>
                  <a:pt x="41833" y="77609"/>
                </a:lnTo>
                <a:lnTo>
                  <a:pt x="33299" y="77609"/>
                </a:lnTo>
                <a:lnTo>
                  <a:pt x="25552" y="74256"/>
                </a:lnTo>
                <a:lnTo>
                  <a:pt x="19837" y="68783"/>
                </a:lnTo>
                <a:close/>
              </a:path>
              <a:path w="50165" h="91439">
                <a:moveTo>
                  <a:pt x="44373" y="77495"/>
                </a:moveTo>
                <a:lnTo>
                  <a:pt x="43548" y="77571"/>
                </a:lnTo>
                <a:lnTo>
                  <a:pt x="42684" y="77609"/>
                </a:lnTo>
                <a:lnTo>
                  <a:pt x="41833" y="77609"/>
                </a:lnTo>
                <a:lnTo>
                  <a:pt x="41833" y="91439"/>
                </a:lnTo>
                <a:lnTo>
                  <a:pt x="43726" y="91439"/>
                </a:lnTo>
                <a:lnTo>
                  <a:pt x="45605" y="91325"/>
                </a:lnTo>
                <a:lnTo>
                  <a:pt x="47434" y="91097"/>
                </a:lnTo>
                <a:lnTo>
                  <a:pt x="44373" y="77495"/>
                </a:lnTo>
                <a:close/>
              </a:path>
            </a:pathLst>
          </a:custGeom>
          <a:solidFill>
            <a:srgbClr val="F6FAFD"/>
          </a:solidFill>
        </p:spPr>
        <p:txBody>
          <a:bodyPr wrap="square" lIns="0" tIns="0" rIns="0" bIns="0" rtlCol="0"/>
          <a:lstStyle/>
          <a:p>
            <a:endParaRPr/>
          </a:p>
        </p:txBody>
      </p:sp>
      <p:sp>
        <p:nvSpPr>
          <p:cNvPr id="676" name="object 132">
            <a:extLst>
              <a:ext uri="{FF2B5EF4-FFF2-40B4-BE49-F238E27FC236}">
                <a16:creationId xmlns:a16="http://schemas.microsoft.com/office/drawing/2014/main" id="{AFE24178-B62C-444F-80C1-7A555455AB08}"/>
              </a:ext>
            </a:extLst>
          </p:cNvPr>
          <p:cNvSpPr/>
          <p:nvPr/>
        </p:nvSpPr>
        <p:spPr>
          <a:xfrm>
            <a:off x="9066402" y="4449760"/>
            <a:ext cx="43192" cy="90373"/>
          </a:xfrm>
          <a:prstGeom prst="rect">
            <a:avLst/>
          </a:prstGeom>
          <a:blipFill>
            <a:blip r:embed="rId96" cstate="print"/>
            <a:stretch>
              <a:fillRect/>
            </a:stretch>
          </a:blipFill>
        </p:spPr>
        <p:txBody>
          <a:bodyPr wrap="square" lIns="0" tIns="0" rIns="0" bIns="0" rtlCol="0"/>
          <a:lstStyle/>
          <a:p>
            <a:endParaRPr/>
          </a:p>
        </p:txBody>
      </p:sp>
      <p:sp>
        <p:nvSpPr>
          <p:cNvPr id="677" name="object 133">
            <a:extLst>
              <a:ext uri="{FF2B5EF4-FFF2-40B4-BE49-F238E27FC236}">
                <a16:creationId xmlns:a16="http://schemas.microsoft.com/office/drawing/2014/main" id="{8C11698E-8828-FE49-94D8-8F28CBC47361}"/>
              </a:ext>
            </a:extLst>
          </p:cNvPr>
          <p:cNvSpPr/>
          <p:nvPr/>
        </p:nvSpPr>
        <p:spPr>
          <a:xfrm>
            <a:off x="9018155" y="4476354"/>
            <a:ext cx="27990" cy="60566"/>
          </a:xfrm>
          <a:prstGeom prst="rect">
            <a:avLst/>
          </a:prstGeom>
          <a:blipFill>
            <a:blip r:embed="rId97" cstate="print"/>
            <a:stretch>
              <a:fillRect/>
            </a:stretch>
          </a:blipFill>
        </p:spPr>
        <p:txBody>
          <a:bodyPr wrap="square" lIns="0" tIns="0" rIns="0" bIns="0" rtlCol="0"/>
          <a:lstStyle/>
          <a:p>
            <a:endParaRPr/>
          </a:p>
        </p:txBody>
      </p:sp>
      <p:sp>
        <p:nvSpPr>
          <p:cNvPr id="678" name="object 134">
            <a:extLst>
              <a:ext uri="{FF2B5EF4-FFF2-40B4-BE49-F238E27FC236}">
                <a16:creationId xmlns:a16="http://schemas.microsoft.com/office/drawing/2014/main" id="{7176799C-1A91-8949-BE8D-6E676AC04C72}"/>
              </a:ext>
            </a:extLst>
          </p:cNvPr>
          <p:cNvSpPr/>
          <p:nvPr/>
        </p:nvSpPr>
        <p:spPr>
          <a:xfrm>
            <a:off x="8597874" y="6090842"/>
            <a:ext cx="121843" cy="121843"/>
          </a:xfrm>
          <a:prstGeom prst="rect">
            <a:avLst/>
          </a:prstGeom>
          <a:blipFill>
            <a:blip r:embed="rId98" cstate="print"/>
            <a:stretch>
              <a:fillRect/>
            </a:stretch>
          </a:blipFill>
        </p:spPr>
        <p:txBody>
          <a:bodyPr wrap="square" lIns="0" tIns="0" rIns="0" bIns="0" rtlCol="0"/>
          <a:lstStyle/>
          <a:p>
            <a:endParaRPr/>
          </a:p>
        </p:txBody>
      </p:sp>
      <p:sp>
        <p:nvSpPr>
          <p:cNvPr id="679" name="object 135">
            <a:extLst>
              <a:ext uri="{FF2B5EF4-FFF2-40B4-BE49-F238E27FC236}">
                <a16:creationId xmlns:a16="http://schemas.microsoft.com/office/drawing/2014/main" id="{BCE37B8F-17C8-7940-9B7A-D46B9CCD52E1}"/>
              </a:ext>
            </a:extLst>
          </p:cNvPr>
          <p:cNvSpPr/>
          <p:nvPr/>
        </p:nvSpPr>
        <p:spPr>
          <a:xfrm>
            <a:off x="8905513" y="5718801"/>
            <a:ext cx="121881" cy="121919"/>
          </a:xfrm>
          <a:prstGeom prst="rect">
            <a:avLst/>
          </a:prstGeom>
          <a:blipFill>
            <a:blip r:embed="rId99" cstate="print"/>
            <a:stretch>
              <a:fillRect/>
            </a:stretch>
          </a:blipFill>
        </p:spPr>
        <p:txBody>
          <a:bodyPr wrap="square" lIns="0" tIns="0" rIns="0" bIns="0" rtlCol="0"/>
          <a:lstStyle/>
          <a:p>
            <a:endParaRPr/>
          </a:p>
        </p:txBody>
      </p:sp>
      <p:sp>
        <p:nvSpPr>
          <p:cNvPr id="680" name="object 136">
            <a:extLst>
              <a:ext uri="{FF2B5EF4-FFF2-40B4-BE49-F238E27FC236}">
                <a16:creationId xmlns:a16="http://schemas.microsoft.com/office/drawing/2014/main" id="{10443AB3-836B-814E-851B-546896B35813}"/>
              </a:ext>
            </a:extLst>
          </p:cNvPr>
          <p:cNvSpPr/>
          <p:nvPr/>
        </p:nvSpPr>
        <p:spPr>
          <a:xfrm>
            <a:off x="8714003" y="3849761"/>
            <a:ext cx="60960" cy="60960"/>
          </a:xfrm>
          <a:custGeom>
            <a:avLst/>
            <a:gdLst/>
            <a:ahLst/>
            <a:cxnLst/>
            <a:rect l="l" t="t" r="r" b="b"/>
            <a:pathLst>
              <a:path w="60959" h="60960">
                <a:moveTo>
                  <a:pt x="30403" y="0"/>
                </a:moveTo>
                <a:lnTo>
                  <a:pt x="18564" y="2389"/>
                </a:lnTo>
                <a:lnTo>
                  <a:pt x="8901" y="8915"/>
                </a:lnTo>
                <a:lnTo>
                  <a:pt x="2387" y="18613"/>
                </a:lnTo>
                <a:lnTo>
                  <a:pt x="0" y="30518"/>
                </a:lnTo>
                <a:lnTo>
                  <a:pt x="2387" y="42357"/>
                </a:lnTo>
                <a:lnTo>
                  <a:pt x="8901" y="52020"/>
                </a:lnTo>
                <a:lnTo>
                  <a:pt x="18564" y="58534"/>
                </a:lnTo>
                <a:lnTo>
                  <a:pt x="30403" y="60921"/>
                </a:lnTo>
                <a:lnTo>
                  <a:pt x="30403" y="51777"/>
                </a:lnTo>
                <a:lnTo>
                  <a:pt x="22179" y="50047"/>
                </a:lnTo>
                <a:lnTo>
                  <a:pt x="15444" y="45477"/>
                </a:lnTo>
                <a:lnTo>
                  <a:pt x="10874" y="38742"/>
                </a:lnTo>
                <a:lnTo>
                  <a:pt x="9144" y="30518"/>
                </a:lnTo>
                <a:lnTo>
                  <a:pt x="10874" y="22229"/>
                </a:lnTo>
                <a:lnTo>
                  <a:pt x="15444" y="15473"/>
                </a:lnTo>
                <a:lnTo>
                  <a:pt x="22179" y="10924"/>
                </a:lnTo>
                <a:lnTo>
                  <a:pt x="30403" y="9258"/>
                </a:lnTo>
                <a:lnTo>
                  <a:pt x="52195" y="9258"/>
                </a:lnTo>
                <a:lnTo>
                  <a:pt x="51963" y="8915"/>
                </a:lnTo>
                <a:lnTo>
                  <a:pt x="42260" y="2389"/>
                </a:lnTo>
                <a:lnTo>
                  <a:pt x="30403" y="0"/>
                </a:lnTo>
                <a:close/>
              </a:path>
              <a:path w="60959" h="60960">
                <a:moveTo>
                  <a:pt x="52195" y="9258"/>
                </a:moveTo>
                <a:lnTo>
                  <a:pt x="30403" y="9258"/>
                </a:lnTo>
                <a:lnTo>
                  <a:pt x="38692" y="10924"/>
                </a:lnTo>
                <a:lnTo>
                  <a:pt x="45448" y="15473"/>
                </a:lnTo>
                <a:lnTo>
                  <a:pt x="49997" y="22229"/>
                </a:lnTo>
                <a:lnTo>
                  <a:pt x="51663" y="30518"/>
                </a:lnTo>
                <a:lnTo>
                  <a:pt x="49997" y="38742"/>
                </a:lnTo>
                <a:lnTo>
                  <a:pt x="45448" y="45477"/>
                </a:lnTo>
                <a:lnTo>
                  <a:pt x="38692" y="50047"/>
                </a:lnTo>
                <a:lnTo>
                  <a:pt x="30403" y="51777"/>
                </a:lnTo>
                <a:lnTo>
                  <a:pt x="30403" y="60921"/>
                </a:lnTo>
                <a:lnTo>
                  <a:pt x="42260" y="58534"/>
                </a:lnTo>
                <a:lnTo>
                  <a:pt x="51963" y="52020"/>
                </a:lnTo>
                <a:lnTo>
                  <a:pt x="58516" y="42357"/>
                </a:lnTo>
                <a:lnTo>
                  <a:pt x="60921" y="30518"/>
                </a:lnTo>
                <a:lnTo>
                  <a:pt x="58516" y="18613"/>
                </a:lnTo>
                <a:lnTo>
                  <a:pt x="52195" y="9258"/>
                </a:lnTo>
                <a:close/>
              </a:path>
            </a:pathLst>
          </a:custGeom>
          <a:solidFill>
            <a:srgbClr val="0962C4"/>
          </a:solidFill>
        </p:spPr>
        <p:txBody>
          <a:bodyPr wrap="square" lIns="0" tIns="0" rIns="0" bIns="0" rtlCol="0"/>
          <a:lstStyle/>
          <a:p>
            <a:endParaRPr/>
          </a:p>
        </p:txBody>
      </p:sp>
      <p:sp>
        <p:nvSpPr>
          <p:cNvPr id="681" name="object 137">
            <a:extLst>
              <a:ext uri="{FF2B5EF4-FFF2-40B4-BE49-F238E27FC236}">
                <a16:creationId xmlns:a16="http://schemas.microsoft.com/office/drawing/2014/main" id="{6D38D88B-93E1-9C46-89D4-9A565BB6523C}"/>
              </a:ext>
            </a:extLst>
          </p:cNvPr>
          <p:cNvSpPr/>
          <p:nvPr/>
        </p:nvSpPr>
        <p:spPr>
          <a:xfrm>
            <a:off x="7947416" y="4816184"/>
            <a:ext cx="60960" cy="60960"/>
          </a:xfrm>
          <a:custGeom>
            <a:avLst/>
            <a:gdLst/>
            <a:ahLst/>
            <a:cxnLst/>
            <a:rect l="l" t="t" r="r" b="b"/>
            <a:pathLst>
              <a:path w="60959" h="60960">
                <a:moveTo>
                  <a:pt x="30480" y="0"/>
                </a:moveTo>
                <a:lnTo>
                  <a:pt x="18620" y="2394"/>
                </a:lnTo>
                <a:lnTo>
                  <a:pt x="8934" y="8923"/>
                </a:lnTo>
                <a:lnTo>
                  <a:pt x="2401" y="18607"/>
                </a:lnTo>
                <a:lnTo>
                  <a:pt x="0" y="30467"/>
                </a:lnTo>
                <a:lnTo>
                  <a:pt x="2403" y="42332"/>
                </a:lnTo>
                <a:lnTo>
                  <a:pt x="8939" y="52016"/>
                </a:lnTo>
                <a:lnTo>
                  <a:pt x="18625" y="58542"/>
                </a:lnTo>
                <a:lnTo>
                  <a:pt x="30480" y="60934"/>
                </a:lnTo>
                <a:lnTo>
                  <a:pt x="30480" y="51701"/>
                </a:lnTo>
                <a:lnTo>
                  <a:pt x="22218" y="50023"/>
                </a:lnTo>
                <a:lnTo>
                  <a:pt x="15470" y="45475"/>
                </a:lnTo>
                <a:lnTo>
                  <a:pt x="10915" y="38732"/>
                </a:lnTo>
                <a:lnTo>
                  <a:pt x="9232" y="30467"/>
                </a:lnTo>
                <a:lnTo>
                  <a:pt x="10915" y="22207"/>
                </a:lnTo>
                <a:lnTo>
                  <a:pt x="15470" y="15463"/>
                </a:lnTo>
                <a:lnTo>
                  <a:pt x="22218" y="10913"/>
                </a:lnTo>
                <a:lnTo>
                  <a:pt x="30480" y="9232"/>
                </a:lnTo>
                <a:lnTo>
                  <a:pt x="52227" y="9232"/>
                </a:lnTo>
                <a:lnTo>
                  <a:pt x="52019" y="8923"/>
                </a:lnTo>
                <a:lnTo>
                  <a:pt x="42337" y="2394"/>
                </a:lnTo>
                <a:lnTo>
                  <a:pt x="30480" y="0"/>
                </a:lnTo>
                <a:close/>
              </a:path>
              <a:path w="60959" h="60960">
                <a:moveTo>
                  <a:pt x="52227" y="9232"/>
                </a:moveTo>
                <a:lnTo>
                  <a:pt x="30480" y="9232"/>
                </a:lnTo>
                <a:lnTo>
                  <a:pt x="38739" y="10913"/>
                </a:lnTo>
                <a:lnTo>
                  <a:pt x="45483" y="15463"/>
                </a:lnTo>
                <a:lnTo>
                  <a:pt x="50034" y="22207"/>
                </a:lnTo>
                <a:lnTo>
                  <a:pt x="51714" y="30467"/>
                </a:lnTo>
                <a:lnTo>
                  <a:pt x="50034" y="38732"/>
                </a:lnTo>
                <a:lnTo>
                  <a:pt x="45483" y="45475"/>
                </a:lnTo>
                <a:lnTo>
                  <a:pt x="38739" y="50023"/>
                </a:lnTo>
                <a:lnTo>
                  <a:pt x="30480" y="51701"/>
                </a:lnTo>
                <a:lnTo>
                  <a:pt x="30480" y="60934"/>
                </a:lnTo>
                <a:lnTo>
                  <a:pt x="42337" y="58542"/>
                </a:lnTo>
                <a:lnTo>
                  <a:pt x="52019" y="52016"/>
                </a:lnTo>
                <a:lnTo>
                  <a:pt x="58547" y="42332"/>
                </a:lnTo>
                <a:lnTo>
                  <a:pt x="60947" y="30467"/>
                </a:lnTo>
                <a:lnTo>
                  <a:pt x="58547" y="18607"/>
                </a:lnTo>
                <a:lnTo>
                  <a:pt x="52227" y="9232"/>
                </a:lnTo>
                <a:close/>
              </a:path>
            </a:pathLst>
          </a:custGeom>
          <a:solidFill>
            <a:srgbClr val="004BBA"/>
          </a:solidFill>
        </p:spPr>
        <p:txBody>
          <a:bodyPr wrap="square" lIns="0" tIns="0" rIns="0" bIns="0" rtlCol="0"/>
          <a:lstStyle/>
          <a:p>
            <a:endParaRPr/>
          </a:p>
        </p:txBody>
      </p:sp>
      <p:sp>
        <p:nvSpPr>
          <p:cNvPr id="682" name="object 138">
            <a:extLst>
              <a:ext uri="{FF2B5EF4-FFF2-40B4-BE49-F238E27FC236}">
                <a16:creationId xmlns:a16="http://schemas.microsoft.com/office/drawing/2014/main" id="{3A276C80-8090-554E-B4C5-FE7DA6F53BB4}"/>
              </a:ext>
            </a:extLst>
          </p:cNvPr>
          <p:cNvSpPr/>
          <p:nvPr/>
        </p:nvSpPr>
        <p:spPr>
          <a:xfrm>
            <a:off x="9484934" y="5254468"/>
            <a:ext cx="60960" cy="60960"/>
          </a:xfrm>
          <a:custGeom>
            <a:avLst/>
            <a:gdLst/>
            <a:ahLst/>
            <a:cxnLst/>
            <a:rect l="l" t="t" r="r" b="b"/>
            <a:pathLst>
              <a:path w="60959" h="60960">
                <a:moveTo>
                  <a:pt x="30480" y="0"/>
                </a:moveTo>
                <a:lnTo>
                  <a:pt x="18620" y="2399"/>
                </a:lnTo>
                <a:lnTo>
                  <a:pt x="8934" y="8928"/>
                </a:lnTo>
                <a:lnTo>
                  <a:pt x="2401" y="18609"/>
                </a:lnTo>
                <a:lnTo>
                  <a:pt x="0" y="30467"/>
                </a:lnTo>
                <a:lnTo>
                  <a:pt x="2403" y="42335"/>
                </a:lnTo>
                <a:lnTo>
                  <a:pt x="8939" y="52014"/>
                </a:lnTo>
                <a:lnTo>
                  <a:pt x="18625" y="58533"/>
                </a:lnTo>
                <a:lnTo>
                  <a:pt x="30480" y="60921"/>
                </a:lnTo>
                <a:lnTo>
                  <a:pt x="30480" y="51701"/>
                </a:lnTo>
                <a:lnTo>
                  <a:pt x="22213" y="50023"/>
                </a:lnTo>
                <a:lnTo>
                  <a:pt x="15465" y="45475"/>
                </a:lnTo>
                <a:lnTo>
                  <a:pt x="10913" y="38732"/>
                </a:lnTo>
                <a:lnTo>
                  <a:pt x="9232" y="30467"/>
                </a:lnTo>
                <a:lnTo>
                  <a:pt x="10915" y="22213"/>
                </a:lnTo>
                <a:lnTo>
                  <a:pt x="15470" y="15468"/>
                </a:lnTo>
                <a:lnTo>
                  <a:pt x="22218" y="10914"/>
                </a:lnTo>
                <a:lnTo>
                  <a:pt x="30480" y="9232"/>
                </a:lnTo>
                <a:lnTo>
                  <a:pt x="52231" y="9232"/>
                </a:lnTo>
                <a:lnTo>
                  <a:pt x="52025" y="8928"/>
                </a:lnTo>
                <a:lnTo>
                  <a:pt x="42339" y="2399"/>
                </a:lnTo>
                <a:lnTo>
                  <a:pt x="30480" y="0"/>
                </a:lnTo>
                <a:close/>
              </a:path>
              <a:path w="60959" h="60960">
                <a:moveTo>
                  <a:pt x="52231" y="9232"/>
                </a:moveTo>
                <a:lnTo>
                  <a:pt x="30480" y="9232"/>
                </a:lnTo>
                <a:lnTo>
                  <a:pt x="38741" y="10914"/>
                </a:lnTo>
                <a:lnTo>
                  <a:pt x="45488" y="15468"/>
                </a:lnTo>
                <a:lnTo>
                  <a:pt x="50039" y="22213"/>
                </a:lnTo>
                <a:lnTo>
                  <a:pt x="51714" y="30467"/>
                </a:lnTo>
                <a:lnTo>
                  <a:pt x="50041" y="38732"/>
                </a:lnTo>
                <a:lnTo>
                  <a:pt x="45492" y="45475"/>
                </a:lnTo>
                <a:lnTo>
                  <a:pt x="38746" y="50023"/>
                </a:lnTo>
                <a:lnTo>
                  <a:pt x="30480" y="51701"/>
                </a:lnTo>
                <a:lnTo>
                  <a:pt x="30480" y="60921"/>
                </a:lnTo>
                <a:lnTo>
                  <a:pt x="42334" y="58533"/>
                </a:lnTo>
                <a:lnTo>
                  <a:pt x="52020" y="52014"/>
                </a:lnTo>
                <a:lnTo>
                  <a:pt x="58556" y="42335"/>
                </a:lnTo>
                <a:lnTo>
                  <a:pt x="60960" y="30467"/>
                </a:lnTo>
                <a:lnTo>
                  <a:pt x="58558" y="18609"/>
                </a:lnTo>
                <a:lnTo>
                  <a:pt x="52231" y="9232"/>
                </a:lnTo>
                <a:close/>
              </a:path>
            </a:pathLst>
          </a:custGeom>
          <a:solidFill>
            <a:srgbClr val="004BBA"/>
          </a:solidFill>
        </p:spPr>
        <p:txBody>
          <a:bodyPr wrap="square" lIns="0" tIns="0" rIns="0" bIns="0" rtlCol="0"/>
          <a:lstStyle/>
          <a:p>
            <a:endParaRPr/>
          </a:p>
        </p:txBody>
      </p:sp>
      <p:sp>
        <p:nvSpPr>
          <p:cNvPr id="683" name="object 139">
            <a:extLst>
              <a:ext uri="{FF2B5EF4-FFF2-40B4-BE49-F238E27FC236}">
                <a16:creationId xmlns:a16="http://schemas.microsoft.com/office/drawing/2014/main" id="{C9AC84D0-5C37-E749-9B2B-CF30683B5B56}"/>
              </a:ext>
            </a:extLst>
          </p:cNvPr>
          <p:cNvSpPr/>
          <p:nvPr/>
        </p:nvSpPr>
        <p:spPr>
          <a:xfrm>
            <a:off x="8714003" y="5173241"/>
            <a:ext cx="60960" cy="60960"/>
          </a:xfrm>
          <a:custGeom>
            <a:avLst/>
            <a:gdLst/>
            <a:ahLst/>
            <a:cxnLst/>
            <a:rect l="l" t="t" r="r" b="b"/>
            <a:pathLst>
              <a:path w="60959" h="60960">
                <a:moveTo>
                  <a:pt x="30403" y="0"/>
                </a:moveTo>
                <a:lnTo>
                  <a:pt x="18564" y="2387"/>
                </a:lnTo>
                <a:lnTo>
                  <a:pt x="8901" y="8901"/>
                </a:lnTo>
                <a:lnTo>
                  <a:pt x="2387" y="18564"/>
                </a:lnTo>
                <a:lnTo>
                  <a:pt x="0" y="30403"/>
                </a:lnTo>
                <a:lnTo>
                  <a:pt x="2387" y="42308"/>
                </a:lnTo>
                <a:lnTo>
                  <a:pt x="8901" y="52006"/>
                </a:lnTo>
                <a:lnTo>
                  <a:pt x="18564" y="58532"/>
                </a:lnTo>
                <a:lnTo>
                  <a:pt x="30403" y="60921"/>
                </a:lnTo>
                <a:lnTo>
                  <a:pt x="30403" y="51663"/>
                </a:lnTo>
                <a:lnTo>
                  <a:pt x="22179" y="49997"/>
                </a:lnTo>
                <a:lnTo>
                  <a:pt x="15444" y="45448"/>
                </a:lnTo>
                <a:lnTo>
                  <a:pt x="10874" y="38692"/>
                </a:lnTo>
                <a:lnTo>
                  <a:pt x="9144" y="30403"/>
                </a:lnTo>
                <a:lnTo>
                  <a:pt x="10874" y="22179"/>
                </a:lnTo>
                <a:lnTo>
                  <a:pt x="15444" y="15444"/>
                </a:lnTo>
                <a:lnTo>
                  <a:pt x="22179" y="10874"/>
                </a:lnTo>
                <a:lnTo>
                  <a:pt x="30403" y="9144"/>
                </a:lnTo>
                <a:lnTo>
                  <a:pt x="52128" y="9144"/>
                </a:lnTo>
                <a:lnTo>
                  <a:pt x="51963" y="8901"/>
                </a:lnTo>
                <a:lnTo>
                  <a:pt x="42260" y="2387"/>
                </a:lnTo>
                <a:lnTo>
                  <a:pt x="30403" y="0"/>
                </a:lnTo>
                <a:close/>
              </a:path>
              <a:path w="60959" h="60960">
                <a:moveTo>
                  <a:pt x="52128" y="9144"/>
                </a:moveTo>
                <a:lnTo>
                  <a:pt x="30403" y="9144"/>
                </a:lnTo>
                <a:lnTo>
                  <a:pt x="38692" y="10874"/>
                </a:lnTo>
                <a:lnTo>
                  <a:pt x="45448" y="15444"/>
                </a:lnTo>
                <a:lnTo>
                  <a:pt x="49997" y="22179"/>
                </a:lnTo>
                <a:lnTo>
                  <a:pt x="51663" y="30403"/>
                </a:lnTo>
                <a:lnTo>
                  <a:pt x="49997" y="38692"/>
                </a:lnTo>
                <a:lnTo>
                  <a:pt x="45448" y="45448"/>
                </a:lnTo>
                <a:lnTo>
                  <a:pt x="38692" y="49997"/>
                </a:lnTo>
                <a:lnTo>
                  <a:pt x="30403" y="51663"/>
                </a:lnTo>
                <a:lnTo>
                  <a:pt x="30403" y="60921"/>
                </a:lnTo>
                <a:lnTo>
                  <a:pt x="42260" y="58532"/>
                </a:lnTo>
                <a:lnTo>
                  <a:pt x="51963" y="52006"/>
                </a:lnTo>
                <a:lnTo>
                  <a:pt x="58516" y="42308"/>
                </a:lnTo>
                <a:lnTo>
                  <a:pt x="60921" y="30403"/>
                </a:lnTo>
                <a:lnTo>
                  <a:pt x="58516" y="18564"/>
                </a:lnTo>
                <a:lnTo>
                  <a:pt x="52128" y="9144"/>
                </a:lnTo>
                <a:close/>
              </a:path>
            </a:pathLst>
          </a:custGeom>
          <a:solidFill>
            <a:srgbClr val="FECC6E"/>
          </a:solidFill>
        </p:spPr>
        <p:txBody>
          <a:bodyPr wrap="square" lIns="0" tIns="0" rIns="0" bIns="0" rtlCol="0"/>
          <a:lstStyle/>
          <a:p>
            <a:endParaRPr/>
          </a:p>
        </p:txBody>
      </p:sp>
      <p:sp>
        <p:nvSpPr>
          <p:cNvPr id="684" name="object 140">
            <a:extLst>
              <a:ext uri="{FF2B5EF4-FFF2-40B4-BE49-F238E27FC236}">
                <a16:creationId xmlns:a16="http://schemas.microsoft.com/office/drawing/2014/main" id="{C0BFC818-2323-6D4E-9901-70517ACD7916}"/>
              </a:ext>
            </a:extLst>
          </p:cNvPr>
          <p:cNvSpPr/>
          <p:nvPr/>
        </p:nvSpPr>
        <p:spPr>
          <a:xfrm>
            <a:off x="7369606" y="5303543"/>
            <a:ext cx="60960" cy="60960"/>
          </a:xfrm>
          <a:custGeom>
            <a:avLst/>
            <a:gdLst/>
            <a:ahLst/>
            <a:cxnLst/>
            <a:rect l="l" t="t" r="r" b="b"/>
            <a:pathLst>
              <a:path w="60959" h="60960">
                <a:moveTo>
                  <a:pt x="30518" y="0"/>
                </a:moveTo>
                <a:lnTo>
                  <a:pt x="18661" y="2387"/>
                </a:lnTo>
                <a:lnTo>
                  <a:pt x="8958" y="8901"/>
                </a:lnTo>
                <a:lnTo>
                  <a:pt x="2405" y="18564"/>
                </a:lnTo>
                <a:lnTo>
                  <a:pt x="0" y="30403"/>
                </a:lnTo>
                <a:lnTo>
                  <a:pt x="2405" y="42308"/>
                </a:lnTo>
                <a:lnTo>
                  <a:pt x="8958" y="52006"/>
                </a:lnTo>
                <a:lnTo>
                  <a:pt x="18661" y="58532"/>
                </a:lnTo>
                <a:lnTo>
                  <a:pt x="30518" y="60921"/>
                </a:lnTo>
                <a:lnTo>
                  <a:pt x="30518" y="51663"/>
                </a:lnTo>
                <a:lnTo>
                  <a:pt x="22229" y="49997"/>
                </a:lnTo>
                <a:lnTo>
                  <a:pt x="15473" y="45448"/>
                </a:lnTo>
                <a:lnTo>
                  <a:pt x="10924" y="38692"/>
                </a:lnTo>
                <a:lnTo>
                  <a:pt x="9258" y="30403"/>
                </a:lnTo>
                <a:lnTo>
                  <a:pt x="10924" y="22179"/>
                </a:lnTo>
                <a:lnTo>
                  <a:pt x="15473" y="15444"/>
                </a:lnTo>
                <a:lnTo>
                  <a:pt x="22229" y="10874"/>
                </a:lnTo>
                <a:lnTo>
                  <a:pt x="30518" y="9144"/>
                </a:lnTo>
                <a:lnTo>
                  <a:pt x="52184" y="9144"/>
                </a:lnTo>
                <a:lnTo>
                  <a:pt x="52020" y="8901"/>
                </a:lnTo>
                <a:lnTo>
                  <a:pt x="42357" y="2387"/>
                </a:lnTo>
                <a:lnTo>
                  <a:pt x="30518" y="0"/>
                </a:lnTo>
                <a:close/>
              </a:path>
              <a:path w="60959" h="60960">
                <a:moveTo>
                  <a:pt x="52184" y="9144"/>
                </a:moveTo>
                <a:lnTo>
                  <a:pt x="30518" y="9144"/>
                </a:lnTo>
                <a:lnTo>
                  <a:pt x="38742" y="10874"/>
                </a:lnTo>
                <a:lnTo>
                  <a:pt x="45477" y="15444"/>
                </a:lnTo>
                <a:lnTo>
                  <a:pt x="50047" y="22179"/>
                </a:lnTo>
                <a:lnTo>
                  <a:pt x="51777" y="30403"/>
                </a:lnTo>
                <a:lnTo>
                  <a:pt x="50047" y="38692"/>
                </a:lnTo>
                <a:lnTo>
                  <a:pt x="45477" y="45448"/>
                </a:lnTo>
                <a:lnTo>
                  <a:pt x="38742" y="49997"/>
                </a:lnTo>
                <a:lnTo>
                  <a:pt x="30518" y="51663"/>
                </a:lnTo>
                <a:lnTo>
                  <a:pt x="30518" y="60921"/>
                </a:lnTo>
                <a:lnTo>
                  <a:pt x="42357" y="58532"/>
                </a:lnTo>
                <a:lnTo>
                  <a:pt x="52020" y="52006"/>
                </a:lnTo>
                <a:lnTo>
                  <a:pt x="58534" y="42308"/>
                </a:lnTo>
                <a:lnTo>
                  <a:pt x="60921" y="30403"/>
                </a:lnTo>
                <a:lnTo>
                  <a:pt x="58534" y="18564"/>
                </a:lnTo>
                <a:lnTo>
                  <a:pt x="52184" y="9144"/>
                </a:lnTo>
                <a:close/>
              </a:path>
            </a:pathLst>
          </a:custGeom>
          <a:solidFill>
            <a:srgbClr val="FECC6E"/>
          </a:solidFill>
        </p:spPr>
        <p:txBody>
          <a:bodyPr wrap="square" lIns="0" tIns="0" rIns="0" bIns="0" rtlCol="0"/>
          <a:lstStyle/>
          <a:p>
            <a:endParaRPr/>
          </a:p>
        </p:txBody>
      </p:sp>
      <p:sp>
        <p:nvSpPr>
          <p:cNvPr id="685" name="object 141">
            <a:extLst>
              <a:ext uri="{FF2B5EF4-FFF2-40B4-BE49-F238E27FC236}">
                <a16:creationId xmlns:a16="http://schemas.microsoft.com/office/drawing/2014/main" id="{FB01D3E1-CFA8-8A45-9D54-D13F02FD73DB}"/>
              </a:ext>
            </a:extLst>
          </p:cNvPr>
          <p:cNvSpPr/>
          <p:nvPr/>
        </p:nvSpPr>
        <p:spPr>
          <a:xfrm>
            <a:off x="9349940" y="5294319"/>
            <a:ext cx="48260" cy="60960"/>
          </a:xfrm>
          <a:custGeom>
            <a:avLst/>
            <a:gdLst/>
            <a:ahLst/>
            <a:cxnLst/>
            <a:rect l="l" t="t" r="r" b="b"/>
            <a:pathLst>
              <a:path w="48259" h="60960">
                <a:moveTo>
                  <a:pt x="3606" y="46075"/>
                </a:moveTo>
                <a:lnTo>
                  <a:pt x="0" y="54990"/>
                </a:lnTo>
                <a:lnTo>
                  <a:pt x="4940" y="58483"/>
                </a:lnTo>
                <a:lnTo>
                  <a:pt x="10985" y="60540"/>
                </a:lnTo>
                <a:lnTo>
                  <a:pt x="22161" y="60540"/>
                </a:lnTo>
                <a:lnTo>
                  <a:pt x="26568" y="59499"/>
                </a:lnTo>
                <a:lnTo>
                  <a:pt x="30518" y="57645"/>
                </a:lnTo>
                <a:lnTo>
                  <a:pt x="33057" y="51396"/>
                </a:lnTo>
                <a:lnTo>
                  <a:pt x="17513" y="51396"/>
                </a:lnTo>
                <a:lnTo>
                  <a:pt x="12204" y="51346"/>
                </a:lnTo>
                <a:lnTo>
                  <a:pt x="7340" y="49339"/>
                </a:lnTo>
                <a:lnTo>
                  <a:pt x="3606" y="46075"/>
                </a:lnTo>
                <a:close/>
              </a:path>
              <a:path w="48259" h="60960">
                <a:moveTo>
                  <a:pt x="22288" y="0"/>
                </a:moveTo>
                <a:lnTo>
                  <a:pt x="18681" y="8915"/>
                </a:lnTo>
                <a:lnTo>
                  <a:pt x="26557" y="10882"/>
                </a:lnTo>
                <a:lnTo>
                  <a:pt x="32937" y="15482"/>
                </a:lnTo>
                <a:lnTo>
                  <a:pt x="37212" y="22104"/>
                </a:lnTo>
                <a:lnTo>
                  <a:pt x="38773" y="30137"/>
                </a:lnTo>
                <a:lnTo>
                  <a:pt x="37106" y="38361"/>
                </a:lnTo>
                <a:lnTo>
                  <a:pt x="32558" y="45096"/>
                </a:lnTo>
                <a:lnTo>
                  <a:pt x="25801" y="49666"/>
                </a:lnTo>
                <a:lnTo>
                  <a:pt x="17513" y="51396"/>
                </a:lnTo>
                <a:lnTo>
                  <a:pt x="33057" y="51396"/>
                </a:lnTo>
                <a:lnTo>
                  <a:pt x="44716" y="22707"/>
                </a:lnTo>
                <a:lnTo>
                  <a:pt x="46755" y="22707"/>
                </a:lnTo>
                <a:lnTo>
                  <a:pt x="44766" y="16400"/>
                </a:lnTo>
                <a:lnTo>
                  <a:pt x="39195" y="8666"/>
                </a:lnTo>
                <a:lnTo>
                  <a:pt x="31524" y="3025"/>
                </a:lnTo>
                <a:lnTo>
                  <a:pt x="22288" y="0"/>
                </a:lnTo>
                <a:close/>
              </a:path>
              <a:path w="48259" h="60960">
                <a:moveTo>
                  <a:pt x="46755" y="22707"/>
                </a:moveTo>
                <a:lnTo>
                  <a:pt x="44716" y="22707"/>
                </a:lnTo>
                <a:lnTo>
                  <a:pt x="47701" y="25704"/>
                </a:lnTo>
                <a:lnTo>
                  <a:pt x="46755" y="22707"/>
                </a:lnTo>
                <a:close/>
              </a:path>
            </a:pathLst>
          </a:custGeom>
          <a:solidFill>
            <a:srgbClr val="8FC259"/>
          </a:solidFill>
        </p:spPr>
        <p:txBody>
          <a:bodyPr wrap="square" lIns="0" tIns="0" rIns="0" bIns="0" rtlCol="0"/>
          <a:lstStyle/>
          <a:p>
            <a:endParaRPr/>
          </a:p>
        </p:txBody>
      </p:sp>
      <p:sp>
        <p:nvSpPr>
          <p:cNvPr id="686" name="object 142">
            <a:extLst>
              <a:ext uri="{FF2B5EF4-FFF2-40B4-BE49-F238E27FC236}">
                <a16:creationId xmlns:a16="http://schemas.microsoft.com/office/drawing/2014/main" id="{ECF023EF-85E5-DE46-961E-82012E62AF49}"/>
              </a:ext>
            </a:extLst>
          </p:cNvPr>
          <p:cNvSpPr/>
          <p:nvPr/>
        </p:nvSpPr>
        <p:spPr>
          <a:xfrm>
            <a:off x="9349940" y="5294319"/>
            <a:ext cx="48260" cy="60960"/>
          </a:xfrm>
          <a:custGeom>
            <a:avLst/>
            <a:gdLst/>
            <a:ahLst/>
            <a:cxnLst/>
            <a:rect l="l" t="t" r="r" b="b"/>
            <a:pathLst>
              <a:path w="48259" h="60960">
                <a:moveTo>
                  <a:pt x="3606" y="46075"/>
                </a:moveTo>
                <a:lnTo>
                  <a:pt x="0" y="54990"/>
                </a:lnTo>
                <a:lnTo>
                  <a:pt x="4940" y="58483"/>
                </a:lnTo>
                <a:lnTo>
                  <a:pt x="10985" y="60540"/>
                </a:lnTo>
                <a:lnTo>
                  <a:pt x="22161" y="60540"/>
                </a:lnTo>
                <a:lnTo>
                  <a:pt x="26568" y="59499"/>
                </a:lnTo>
                <a:lnTo>
                  <a:pt x="30518" y="57645"/>
                </a:lnTo>
                <a:lnTo>
                  <a:pt x="33057" y="51396"/>
                </a:lnTo>
                <a:lnTo>
                  <a:pt x="17513" y="51396"/>
                </a:lnTo>
                <a:lnTo>
                  <a:pt x="12204" y="51346"/>
                </a:lnTo>
                <a:lnTo>
                  <a:pt x="7340" y="49339"/>
                </a:lnTo>
                <a:lnTo>
                  <a:pt x="3606" y="46075"/>
                </a:lnTo>
                <a:close/>
              </a:path>
              <a:path w="48259" h="60960">
                <a:moveTo>
                  <a:pt x="22288" y="0"/>
                </a:moveTo>
                <a:lnTo>
                  <a:pt x="18681" y="8915"/>
                </a:lnTo>
                <a:lnTo>
                  <a:pt x="26557" y="10882"/>
                </a:lnTo>
                <a:lnTo>
                  <a:pt x="32937" y="15482"/>
                </a:lnTo>
                <a:lnTo>
                  <a:pt x="37212" y="22104"/>
                </a:lnTo>
                <a:lnTo>
                  <a:pt x="38773" y="30137"/>
                </a:lnTo>
                <a:lnTo>
                  <a:pt x="37106" y="38361"/>
                </a:lnTo>
                <a:lnTo>
                  <a:pt x="32558" y="45096"/>
                </a:lnTo>
                <a:lnTo>
                  <a:pt x="25801" y="49666"/>
                </a:lnTo>
                <a:lnTo>
                  <a:pt x="17513" y="51396"/>
                </a:lnTo>
                <a:lnTo>
                  <a:pt x="33057" y="51396"/>
                </a:lnTo>
                <a:lnTo>
                  <a:pt x="44716" y="22707"/>
                </a:lnTo>
                <a:lnTo>
                  <a:pt x="46755" y="22707"/>
                </a:lnTo>
                <a:lnTo>
                  <a:pt x="44766" y="16400"/>
                </a:lnTo>
                <a:lnTo>
                  <a:pt x="39195" y="8666"/>
                </a:lnTo>
                <a:lnTo>
                  <a:pt x="31524" y="3025"/>
                </a:lnTo>
                <a:lnTo>
                  <a:pt x="22288" y="0"/>
                </a:lnTo>
                <a:close/>
              </a:path>
              <a:path w="48259" h="60960">
                <a:moveTo>
                  <a:pt x="46755" y="22707"/>
                </a:moveTo>
                <a:lnTo>
                  <a:pt x="44716" y="22707"/>
                </a:lnTo>
                <a:lnTo>
                  <a:pt x="47701" y="25704"/>
                </a:lnTo>
                <a:lnTo>
                  <a:pt x="46755" y="22707"/>
                </a:lnTo>
                <a:close/>
              </a:path>
            </a:pathLst>
          </a:custGeom>
          <a:solidFill>
            <a:srgbClr val="F6FAFD"/>
          </a:solidFill>
        </p:spPr>
        <p:txBody>
          <a:bodyPr wrap="square" lIns="0" tIns="0" rIns="0" bIns="0" rtlCol="0"/>
          <a:lstStyle/>
          <a:p>
            <a:endParaRPr/>
          </a:p>
        </p:txBody>
      </p:sp>
      <p:sp>
        <p:nvSpPr>
          <p:cNvPr id="687" name="object 143">
            <a:extLst>
              <a:ext uri="{FF2B5EF4-FFF2-40B4-BE49-F238E27FC236}">
                <a16:creationId xmlns:a16="http://schemas.microsoft.com/office/drawing/2014/main" id="{F1C09B93-D8D5-C148-A32B-5D574852935F}"/>
              </a:ext>
            </a:extLst>
          </p:cNvPr>
          <p:cNvSpPr/>
          <p:nvPr/>
        </p:nvSpPr>
        <p:spPr>
          <a:xfrm>
            <a:off x="9337052" y="5293942"/>
            <a:ext cx="60921" cy="58013"/>
          </a:xfrm>
          <a:prstGeom prst="rect">
            <a:avLst/>
          </a:prstGeom>
          <a:blipFill>
            <a:blip r:embed="rId100" cstate="print"/>
            <a:stretch>
              <a:fillRect/>
            </a:stretch>
          </a:blipFill>
        </p:spPr>
        <p:txBody>
          <a:bodyPr wrap="square" lIns="0" tIns="0" rIns="0" bIns="0" rtlCol="0"/>
          <a:lstStyle/>
          <a:p>
            <a:endParaRPr/>
          </a:p>
        </p:txBody>
      </p:sp>
      <p:sp>
        <p:nvSpPr>
          <p:cNvPr id="688" name="object 144">
            <a:extLst>
              <a:ext uri="{FF2B5EF4-FFF2-40B4-BE49-F238E27FC236}">
                <a16:creationId xmlns:a16="http://schemas.microsoft.com/office/drawing/2014/main" id="{BB9864F8-F823-534D-BF16-105ADFE1426F}"/>
              </a:ext>
            </a:extLst>
          </p:cNvPr>
          <p:cNvSpPr/>
          <p:nvPr/>
        </p:nvSpPr>
        <p:spPr>
          <a:xfrm>
            <a:off x="8894374" y="5010706"/>
            <a:ext cx="98097" cy="101003"/>
          </a:xfrm>
          <a:prstGeom prst="rect">
            <a:avLst/>
          </a:prstGeom>
          <a:blipFill>
            <a:blip r:embed="rId101" cstate="print"/>
            <a:stretch>
              <a:fillRect/>
            </a:stretch>
          </a:blipFill>
        </p:spPr>
        <p:txBody>
          <a:bodyPr wrap="square" lIns="0" tIns="0" rIns="0" bIns="0" rtlCol="0"/>
          <a:lstStyle/>
          <a:p>
            <a:endParaRPr/>
          </a:p>
        </p:txBody>
      </p:sp>
      <p:sp>
        <p:nvSpPr>
          <p:cNvPr id="689" name="object 145">
            <a:extLst>
              <a:ext uri="{FF2B5EF4-FFF2-40B4-BE49-F238E27FC236}">
                <a16:creationId xmlns:a16="http://schemas.microsoft.com/office/drawing/2014/main" id="{DA65BA8D-B93C-1448-8853-0CD7A368235E}"/>
              </a:ext>
            </a:extLst>
          </p:cNvPr>
          <p:cNvSpPr/>
          <p:nvPr/>
        </p:nvSpPr>
        <p:spPr>
          <a:xfrm>
            <a:off x="8888996" y="5011621"/>
            <a:ext cx="103289" cy="102641"/>
          </a:xfrm>
          <a:prstGeom prst="rect">
            <a:avLst/>
          </a:prstGeom>
          <a:blipFill>
            <a:blip r:embed="rId102" cstate="print"/>
            <a:stretch>
              <a:fillRect/>
            </a:stretch>
          </a:blipFill>
        </p:spPr>
        <p:txBody>
          <a:bodyPr wrap="square" lIns="0" tIns="0" rIns="0" bIns="0" rtlCol="0"/>
          <a:lstStyle/>
          <a:p>
            <a:endParaRPr/>
          </a:p>
        </p:txBody>
      </p:sp>
      <p:sp>
        <p:nvSpPr>
          <p:cNvPr id="690" name="object 146">
            <a:extLst>
              <a:ext uri="{FF2B5EF4-FFF2-40B4-BE49-F238E27FC236}">
                <a16:creationId xmlns:a16="http://schemas.microsoft.com/office/drawing/2014/main" id="{7D6314EB-E749-4D40-95B6-8B0DE46198BC}"/>
              </a:ext>
            </a:extLst>
          </p:cNvPr>
          <p:cNvSpPr/>
          <p:nvPr/>
        </p:nvSpPr>
        <p:spPr>
          <a:xfrm>
            <a:off x="7734612" y="4512139"/>
            <a:ext cx="103619" cy="103606"/>
          </a:xfrm>
          <a:prstGeom prst="rect">
            <a:avLst/>
          </a:prstGeom>
          <a:blipFill>
            <a:blip r:embed="rId103" cstate="print"/>
            <a:stretch>
              <a:fillRect/>
            </a:stretch>
          </a:blipFill>
        </p:spPr>
        <p:txBody>
          <a:bodyPr wrap="square" lIns="0" tIns="0" rIns="0" bIns="0" rtlCol="0"/>
          <a:lstStyle/>
          <a:p>
            <a:endParaRPr/>
          </a:p>
        </p:txBody>
      </p:sp>
      <p:sp>
        <p:nvSpPr>
          <p:cNvPr id="691" name="object 147">
            <a:extLst>
              <a:ext uri="{FF2B5EF4-FFF2-40B4-BE49-F238E27FC236}">
                <a16:creationId xmlns:a16="http://schemas.microsoft.com/office/drawing/2014/main" id="{0F206E00-A0E0-3B4F-9186-8930F44CCC7B}"/>
              </a:ext>
            </a:extLst>
          </p:cNvPr>
          <p:cNvSpPr/>
          <p:nvPr/>
        </p:nvSpPr>
        <p:spPr>
          <a:xfrm>
            <a:off x="9085478" y="6311783"/>
            <a:ext cx="103555" cy="103555"/>
          </a:xfrm>
          <a:prstGeom prst="rect">
            <a:avLst/>
          </a:prstGeom>
          <a:blipFill>
            <a:blip r:embed="rId104" cstate="print"/>
            <a:stretch>
              <a:fillRect/>
            </a:stretch>
          </a:blipFill>
        </p:spPr>
        <p:txBody>
          <a:bodyPr wrap="square" lIns="0" tIns="0" rIns="0" bIns="0" rtlCol="0"/>
          <a:lstStyle/>
          <a:p>
            <a:endParaRPr/>
          </a:p>
        </p:txBody>
      </p:sp>
      <p:sp>
        <p:nvSpPr>
          <p:cNvPr id="692" name="object 148">
            <a:extLst>
              <a:ext uri="{FF2B5EF4-FFF2-40B4-BE49-F238E27FC236}">
                <a16:creationId xmlns:a16="http://schemas.microsoft.com/office/drawing/2014/main" id="{89F842E6-A8DC-E442-957F-404DD0A24D10}"/>
              </a:ext>
            </a:extLst>
          </p:cNvPr>
          <p:cNvSpPr/>
          <p:nvPr/>
        </p:nvSpPr>
        <p:spPr>
          <a:xfrm>
            <a:off x="9337253" y="4368113"/>
            <a:ext cx="52705" cy="80645"/>
          </a:xfrm>
          <a:custGeom>
            <a:avLst/>
            <a:gdLst/>
            <a:ahLst/>
            <a:cxnLst/>
            <a:rect l="l" t="t" r="r" b="b"/>
            <a:pathLst>
              <a:path w="52704" h="80645">
                <a:moveTo>
                  <a:pt x="41287" y="0"/>
                </a:moveTo>
                <a:lnTo>
                  <a:pt x="33134" y="0"/>
                </a:lnTo>
                <a:lnTo>
                  <a:pt x="25501" y="2298"/>
                </a:lnTo>
                <a:lnTo>
                  <a:pt x="19024" y="6273"/>
                </a:lnTo>
                <a:lnTo>
                  <a:pt x="0" y="53263"/>
                </a:lnTo>
                <a:lnTo>
                  <a:pt x="3043" y="61504"/>
                </a:lnTo>
                <a:lnTo>
                  <a:pt x="7637" y="68851"/>
                </a:lnTo>
                <a:lnTo>
                  <a:pt x="13582" y="75100"/>
                </a:lnTo>
                <a:lnTo>
                  <a:pt x="20675" y="80048"/>
                </a:lnTo>
                <a:lnTo>
                  <a:pt x="25603" y="67868"/>
                </a:lnTo>
                <a:lnTo>
                  <a:pt x="19863" y="63218"/>
                </a:lnTo>
                <a:lnTo>
                  <a:pt x="15433" y="57289"/>
                </a:lnTo>
                <a:lnTo>
                  <a:pt x="12580" y="50341"/>
                </a:lnTo>
                <a:lnTo>
                  <a:pt x="11569" y="42633"/>
                </a:lnTo>
                <a:lnTo>
                  <a:pt x="13914" y="31094"/>
                </a:lnTo>
                <a:lnTo>
                  <a:pt x="20299" y="21645"/>
                </a:lnTo>
                <a:lnTo>
                  <a:pt x="29748" y="15260"/>
                </a:lnTo>
                <a:lnTo>
                  <a:pt x="41287" y="12915"/>
                </a:lnTo>
                <a:lnTo>
                  <a:pt x="41287" y="0"/>
                </a:lnTo>
                <a:close/>
              </a:path>
              <a:path w="52704" h="80645">
                <a:moveTo>
                  <a:pt x="45199" y="0"/>
                </a:moveTo>
                <a:lnTo>
                  <a:pt x="41287" y="0"/>
                </a:lnTo>
                <a:lnTo>
                  <a:pt x="41287" y="12915"/>
                </a:lnTo>
                <a:lnTo>
                  <a:pt x="43472" y="12915"/>
                </a:lnTo>
                <a:lnTo>
                  <a:pt x="45605" y="13157"/>
                </a:lnTo>
                <a:lnTo>
                  <a:pt x="47663" y="13601"/>
                </a:lnTo>
                <a:lnTo>
                  <a:pt x="52565" y="1524"/>
                </a:lnTo>
                <a:lnTo>
                  <a:pt x="48971" y="533"/>
                </a:lnTo>
                <a:lnTo>
                  <a:pt x="45199" y="0"/>
                </a:lnTo>
                <a:close/>
              </a:path>
            </a:pathLst>
          </a:custGeom>
          <a:solidFill>
            <a:srgbClr val="BBC3EB"/>
          </a:solidFill>
        </p:spPr>
        <p:txBody>
          <a:bodyPr wrap="square" lIns="0" tIns="0" rIns="0" bIns="0" rtlCol="0"/>
          <a:lstStyle/>
          <a:p>
            <a:endParaRPr/>
          </a:p>
        </p:txBody>
      </p:sp>
      <p:sp>
        <p:nvSpPr>
          <p:cNvPr id="693" name="object 149">
            <a:extLst>
              <a:ext uri="{FF2B5EF4-FFF2-40B4-BE49-F238E27FC236}">
                <a16:creationId xmlns:a16="http://schemas.microsoft.com/office/drawing/2014/main" id="{F0BFB4A0-9194-B14A-B643-CFCCA2680836}"/>
              </a:ext>
            </a:extLst>
          </p:cNvPr>
          <p:cNvSpPr/>
          <p:nvPr/>
        </p:nvSpPr>
        <p:spPr>
          <a:xfrm>
            <a:off x="9337253" y="4368113"/>
            <a:ext cx="52705" cy="80645"/>
          </a:xfrm>
          <a:custGeom>
            <a:avLst/>
            <a:gdLst/>
            <a:ahLst/>
            <a:cxnLst/>
            <a:rect l="l" t="t" r="r" b="b"/>
            <a:pathLst>
              <a:path w="52704" h="80645">
                <a:moveTo>
                  <a:pt x="41287" y="0"/>
                </a:moveTo>
                <a:lnTo>
                  <a:pt x="33134" y="0"/>
                </a:lnTo>
                <a:lnTo>
                  <a:pt x="25501" y="2298"/>
                </a:lnTo>
                <a:lnTo>
                  <a:pt x="19024" y="6273"/>
                </a:lnTo>
                <a:lnTo>
                  <a:pt x="0" y="53263"/>
                </a:lnTo>
                <a:lnTo>
                  <a:pt x="3043" y="61504"/>
                </a:lnTo>
                <a:lnTo>
                  <a:pt x="7637" y="68851"/>
                </a:lnTo>
                <a:lnTo>
                  <a:pt x="13582" y="75100"/>
                </a:lnTo>
                <a:lnTo>
                  <a:pt x="20675" y="80048"/>
                </a:lnTo>
                <a:lnTo>
                  <a:pt x="25603" y="67868"/>
                </a:lnTo>
                <a:lnTo>
                  <a:pt x="19863" y="63218"/>
                </a:lnTo>
                <a:lnTo>
                  <a:pt x="15433" y="57289"/>
                </a:lnTo>
                <a:lnTo>
                  <a:pt x="12580" y="50341"/>
                </a:lnTo>
                <a:lnTo>
                  <a:pt x="11569" y="42633"/>
                </a:lnTo>
                <a:lnTo>
                  <a:pt x="13914" y="31094"/>
                </a:lnTo>
                <a:lnTo>
                  <a:pt x="20299" y="21645"/>
                </a:lnTo>
                <a:lnTo>
                  <a:pt x="29748" y="15260"/>
                </a:lnTo>
                <a:lnTo>
                  <a:pt x="41287" y="12915"/>
                </a:lnTo>
                <a:lnTo>
                  <a:pt x="41287" y="0"/>
                </a:lnTo>
                <a:close/>
              </a:path>
              <a:path w="52704" h="80645">
                <a:moveTo>
                  <a:pt x="45199" y="0"/>
                </a:moveTo>
                <a:lnTo>
                  <a:pt x="41287" y="0"/>
                </a:lnTo>
                <a:lnTo>
                  <a:pt x="41287" y="12915"/>
                </a:lnTo>
                <a:lnTo>
                  <a:pt x="43472" y="12915"/>
                </a:lnTo>
                <a:lnTo>
                  <a:pt x="45605" y="13157"/>
                </a:lnTo>
                <a:lnTo>
                  <a:pt x="47663" y="13601"/>
                </a:lnTo>
                <a:lnTo>
                  <a:pt x="52565" y="1524"/>
                </a:lnTo>
                <a:lnTo>
                  <a:pt x="48971" y="533"/>
                </a:lnTo>
                <a:lnTo>
                  <a:pt x="45199" y="0"/>
                </a:lnTo>
                <a:close/>
              </a:path>
            </a:pathLst>
          </a:custGeom>
          <a:solidFill>
            <a:srgbClr val="DEEEFA"/>
          </a:solidFill>
        </p:spPr>
        <p:txBody>
          <a:bodyPr wrap="square" lIns="0" tIns="0" rIns="0" bIns="0" rtlCol="0"/>
          <a:lstStyle/>
          <a:p>
            <a:endParaRPr/>
          </a:p>
        </p:txBody>
      </p:sp>
      <p:sp>
        <p:nvSpPr>
          <p:cNvPr id="694" name="object 150">
            <a:extLst>
              <a:ext uri="{FF2B5EF4-FFF2-40B4-BE49-F238E27FC236}">
                <a16:creationId xmlns:a16="http://schemas.microsoft.com/office/drawing/2014/main" id="{7588B9E0-1D3F-2D41-B4DD-8757207AE298}"/>
              </a:ext>
            </a:extLst>
          </p:cNvPr>
          <p:cNvSpPr/>
          <p:nvPr/>
        </p:nvSpPr>
        <p:spPr>
          <a:xfrm>
            <a:off x="9335909" y="4369636"/>
            <a:ext cx="85382" cy="83858"/>
          </a:xfrm>
          <a:prstGeom prst="rect">
            <a:avLst/>
          </a:prstGeom>
          <a:blipFill>
            <a:blip r:embed="rId105" cstate="print"/>
            <a:stretch>
              <a:fillRect/>
            </a:stretch>
          </a:blipFill>
        </p:spPr>
        <p:txBody>
          <a:bodyPr wrap="square" lIns="0" tIns="0" rIns="0" bIns="0" rtlCol="0"/>
          <a:lstStyle/>
          <a:p>
            <a:endParaRPr/>
          </a:p>
        </p:txBody>
      </p:sp>
      <p:sp>
        <p:nvSpPr>
          <p:cNvPr id="695" name="object 151">
            <a:extLst>
              <a:ext uri="{FF2B5EF4-FFF2-40B4-BE49-F238E27FC236}">
                <a16:creationId xmlns:a16="http://schemas.microsoft.com/office/drawing/2014/main" id="{6606A8EA-09CC-D445-A0DB-450EC565A7C0}"/>
              </a:ext>
            </a:extLst>
          </p:cNvPr>
          <p:cNvSpPr/>
          <p:nvPr/>
        </p:nvSpPr>
        <p:spPr>
          <a:xfrm>
            <a:off x="9462096" y="6390659"/>
            <a:ext cx="121881" cy="121894"/>
          </a:xfrm>
          <a:prstGeom prst="rect">
            <a:avLst/>
          </a:prstGeom>
          <a:blipFill>
            <a:blip r:embed="rId106" cstate="print"/>
            <a:stretch>
              <a:fillRect/>
            </a:stretch>
          </a:blipFill>
        </p:spPr>
        <p:txBody>
          <a:bodyPr wrap="square" lIns="0" tIns="0" rIns="0" bIns="0" rtlCol="0"/>
          <a:lstStyle/>
          <a:p>
            <a:endParaRPr/>
          </a:p>
        </p:txBody>
      </p:sp>
      <p:sp>
        <p:nvSpPr>
          <p:cNvPr id="696" name="object 152">
            <a:extLst>
              <a:ext uri="{FF2B5EF4-FFF2-40B4-BE49-F238E27FC236}">
                <a16:creationId xmlns:a16="http://schemas.microsoft.com/office/drawing/2014/main" id="{5858F2F3-5254-0E42-96BB-734BFDF58F08}"/>
              </a:ext>
            </a:extLst>
          </p:cNvPr>
          <p:cNvSpPr/>
          <p:nvPr/>
        </p:nvSpPr>
        <p:spPr>
          <a:xfrm>
            <a:off x="8652967" y="4800280"/>
            <a:ext cx="61594" cy="60960"/>
          </a:xfrm>
          <a:custGeom>
            <a:avLst/>
            <a:gdLst/>
            <a:ahLst/>
            <a:cxnLst/>
            <a:rect l="l" t="t" r="r" b="b"/>
            <a:pathLst>
              <a:path w="61595" h="60960">
                <a:moveTo>
                  <a:pt x="30518" y="0"/>
                </a:moveTo>
                <a:lnTo>
                  <a:pt x="18661" y="2387"/>
                </a:lnTo>
                <a:lnTo>
                  <a:pt x="8958" y="8901"/>
                </a:lnTo>
                <a:lnTo>
                  <a:pt x="2405" y="18564"/>
                </a:lnTo>
                <a:lnTo>
                  <a:pt x="0" y="30403"/>
                </a:lnTo>
                <a:lnTo>
                  <a:pt x="2405" y="42308"/>
                </a:lnTo>
                <a:lnTo>
                  <a:pt x="8958" y="52006"/>
                </a:lnTo>
                <a:lnTo>
                  <a:pt x="18661" y="58532"/>
                </a:lnTo>
                <a:lnTo>
                  <a:pt x="30518" y="60921"/>
                </a:lnTo>
                <a:lnTo>
                  <a:pt x="42374" y="58532"/>
                </a:lnTo>
                <a:lnTo>
                  <a:pt x="52077" y="52006"/>
                </a:lnTo>
                <a:lnTo>
                  <a:pt x="52309" y="51663"/>
                </a:lnTo>
                <a:lnTo>
                  <a:pt x="30518" y="51663"/>
                </a:lnTo>
                <a:lnTo>
                  <a:pt x="22229" y="49997"/>
                </a:lnTo>
                <a:lnTo>
                  <a:pt x="15473" y="45448"/>
                </a:lnTo>
                <a:lnTo>
                  <a:pt x="10924" y="38692"/>
                </a:lnTo>
                <a:lnTo>
                  <a:pt x="9258" y="30403"/>
                </a:lnTo>
                <a:lnTo>
                  <a:pt x="10924" y="22181"/>
                </a:lnTo>
                <a:lnTo>
                  <a:pt x="15473" y="15459"/>
                </a:lnTo>
                <a:lnTo>
                  <a:pt x="22229" y="10922"/>
                </a:lnTo>
                <a:lnTo>
                  <a:pt x="30518" y="9258"/>
                </a:lnTo>
                <a:lnTo>
                  <a:pt x="52320" y="9258"/>
                </a:lnTo>
                <a:lnTo>
                  <a:pt x="52077" y="8901"/>
                </a:lnTo>
                <a:lnTo>
                  <a:pt x="42374" y="2387"/>
                </a:lnTo>
                <a:lnTo>
                  <a:pt x="30518" y="0"/>
                </a:lnTo>
                <a:close/>
              </a:path>
              <a:path w="61595" h="60960">
                <a:moveTo>
                  <a:pt x="52320" y="9258"/>
                </a:moveTo>
                <a:lnTo>
                  <a:pt x="30518" y="9258"/>
                </a:lnTo>
                <a:lnTo>
                  <a:pt x="38806" y="10922"/>
                </a:lnTo>
                <a:lnTo>
                  <a:pt x="45562" y="15459"/>
                </a:lnTo>
                <a:lnTo>
                  <a:pt x="50111" y="22181"/>
                </a:lnTo>
                <a:lnTo>
                  <a:pt x="51777" y="30403"/>
                </a:lnTo>
                <a:lnTo>
                  <a:pt x="50111" y="38692"/>
                </a:lnTo>
                <a:lnTo>
                  <a:pt x="45562" y="45448"/>
                </a:lnTo>
                <a:lnTo>
                  <a:pt x="38806" y="49997"/>
                </a:lnTo>
                <a:lnTo>
                  <a:pt x="30518" y="51663"/>
                </a:lnTo>
                <a:lnTo>
                  <a:pt x="52309" y="51663"/>
                </a:lnTo>
                <a:lnTo>
                  <a:pt x="58630" y="42308"/>
                </a:lnTo>
                <a:lnTo>
                  <a:pt x="61036" y="30403"/>
                </a:lnTo>
                <a:lnTo>
                  <a:pt x="58630" y="18564"/>
                </a:lnTo>
                <a:lnTo>
                  <a:pt x="52320" y="9258"/>
                </a:lnTo>
                <a:close/>
              </a:path>
            </a:pathLst>
          </a:custGeom>
          <a:solidFill>
            <a:srgbClr val="E3EAED"/>
          </a:solidFill>
        </p:spPr>
        <p:txBody>
          <a:bodyPr wrap="square" lIns="0" tIns="0" rIns="0" bIns="0" rtlCol="0"/>
          <a:lstStyle/>
          <a:p>
            <a:endParaRPr/>
          </a:p>
        </p:txBody>
      </p:sp>
      <p:sp>
        <p:nvSpPr>
          <p:cNvPr id="697" name="object 153">
            <a:extLst>
              <a:ext uri="{FF2B5EF4-FFF2-40B4-BE49-F238E27FC236}">
                <a16:creationId xmlns:a16="http://schemas.microsoft.com/office/drawing/2014/main" id="{94886E6E-C205-194F-AFF6-3D7FB7B5331E}"/>
              </a:ext>
            </a:extLst>
          </p:cNvPr>
          <p:cNvSpPr/>
          <p:nvPr/>
        </p:nvSpPr>
        <p:spPr>
          <a:xfrm>
            <a:off x="8038604" y="5315659"/>
            <a:ext cx="61594" cy="60960"/>
          </a:xfrm>
          <a:custGeom>
            <a:avLst/>
            <a:gdLst/>
            <a:ahLst/>
            <a:cxnLst/>
            <a:rect l="l" t="t" r="r" b="b"/>
            <a:pathLst>
              <a:path w="61595" h="60960">
                <a:moveTo>
                  <a:pt x="30518" y="0"/>
                </a:moveTo>
                <a:lnTo>
                  <a:pt x="18661" y="2389"/>
                </a:lnTo>
                <a:lnTo>
                  <a:pt x="8958" y="8915"/>
                </a:lnTo>
                <a:lnTo>
                  <a:pt x="2405" y="18613"/>
                </a:lnTo>
                <a:lnTo>
                  <a:pt x="0" y="30518"/>
                </a:lnTo>
                <a:lnTo>
                  <a:pt x="2405" y="42357"/>
                </a:lnTo>
                <a:lnTo>
                  <a:pt x="8958" y="52020"/>
                </a:lnTo>
                <a:lnTo>
                  <a:pt x="18661" y="58534"/>
                </a:lnTo>
                <a:lnTo>
                  <a:pt x="30518" y="60921"/>
                </a:lnTo>
                <a:lnTo>
                  <a:pt x="42374" y="58534"/>
                </a:lnTo>
                <a:lnTo>
                  <a:pt x="52077" y="52020"/>
                </a:lnTo>
                <a:lnTo>
                  <a:pt x="52242" y="51777"/>
                </a:lnTo>
                <a:lnTo>
                  <a:pt x="30518" y="51777"/>
                </a:lnTo>
                <a:lnTo>
                  <a:pt x="22229" y="50047"/>
                </a:lnTo>
                <a:lnTo>
                  <a:pt x="15473" y="45477"/>
                </a:lnTo>
                <a:lnTo>
                  <a:pt x="10924" y="38742"/>
                </a:lnTo>
                <a:lnTo>
                  <a:pt x="9258" y="30518"/>
                </a:lnTo>
                <a:lnTo>
                  <a:pt x="10924" y="22229"/>
                </a:lnTo>
                <a:lnTo>
                  <a:pt x="15473" y="15473"/>
                </a:lnTo>
                <a:lnTo>
                  <a:pt x="22229" y="10924"/>
                </a:lnTo>
                <a:lnTo>
                  <a:pt x="30518" y="9258"/>
                </a:lnTo>
                <a:lnTo>
                  <a:pt x="52309" y="9258"/>
                </a:lnTo>
                <a:lnTo>
                  <a:pt x="52077" y="8915"/>
                </a:lnTo>
                <a:lnTo>
                  <a:pt x="42374" y="2389"/>
                </a:lnTo>
                <a:lnTo>
                  <a:pt x="30518" y="0"/>
                </a:lnTo>
                <a:close/>
              </a:path>
              <a:path w="61595" h="60960">
                <a:moveTo>
                  <a:pt x="52309" y="9258"/>
                </a:moveTo>
                <a:lnTo>
                  <a:pt x="30518" y="9258"/>
                </a:lnTo>
                <a:lnTo>
                  <a:pt x="38806" y="10924"/>
                </a:lnTo>
                <a:lnTo>
                  <a:pt x="45562" y="15473"/>
                </a:lnTo>
                <a:lnTo>
                  <a:pt x="50111" y="22229"/>
                </a:lnTo>
                <a:lnTo>
                  <a:pt x="51777" y="30518"/>
                </a:lnTo>
                <a:lnTo>
                  <a:pt x="50111" y="38742"/>
                </a:lnTo>
                <a:lnTo>
                  <a:pt x="45562" y="45477"/>
                </a:lnTo>
                <a:lnTo>
                  <a:pt x="38806" y="50047"/>
                </a:lnTo>
                <a:lnTo>
                  <a:pt x="30518" y="51777"/>
                </a:lnTo>
                <a:lnTo>
                  <a:pt x="52242" y="51777"/>
                </a:lnTo>
                <a:lnTo>
                  <a:pt x="58630" y="42357"/>
                </a:lnTo>
                <a:lnTo>
                  <a:pt x="61036" y="30518"/>
                </a:lnTo>
                <a:lnTo>
                  <a:pt x="58630" y="18613"/>
                </a:lnTo>
                <a:lnTo>
                  <a:pt x="52309" y="9258"/>
                </a:lnTo>
                <a:close/>
              </a:path>
            </a:pathLst>
          </a:custGeom>
          <a:solidFill>
            <a:srgbClr val="A2CB77"/>
          </a:solidFill>
        </p:spPr>
        <p:txBody>
          <a:bodyPr wrap="square" lIns="0" tIns="0" rIns="0" bIns="0" rtlCol="0"/>
          <a:lstStyle/>
          <a:p>
            <a:endParaRPr/>
          </a:p>
        </p:txBody>
      </p:sp>
      <p:sp>
        <p:nvSpPr>
          <p:cNvPr id="698" name="object 154">
            <a:extLst>
              <a:ext uri="{FF2B5EF4-FFF2-40B4-BE49-F238E27FC236}">
                <a16:creationId xmlns:a16="http://schemas.microsoft.com/office/drawing/2014/main" id="{686543C9-E714-2940-9EC7-D0883EDB80F0}"/>
              </a:ext>
            </a:extLst>
          </p:cNvPr>
          <p:cNvSpPr/>
          <p:nvPr/>
        </p:nvSpPr>
        <p:spPr>
          <a:xfrm>
            <a:off x="8355101" y="5845097"/>
            <a:ext cx="60960" cy="60960"/>
          </a:xfrm>
          <a:custGeom>
            <a:avLst/>
            <a:gdLst/>
            <a:ahLst/>
            <a:cxnLst/>
            <a:rect l="l" t="t" r="r" b="b"/>
            <a:pathLst>
              <a:path w="60959" h="60960">
                <a:moveTo>
                  <a:pt x="30403" y="0"/>
                </a:moveTo>
                <a:lnTo>
                  <a:pt x="18564" y="2387"/>
                </a:lnTo>
                <a:lnTo>
                  <a:pt x="8901" y="8901"/>
                </a:lnTo>
                <a:lnTo>
                  <a:pt x="2387" y="18564"/>
                </a:lnTo>
                <a:lnTo>
                  <a:pt x="0" y="30403"/>
                </a:lnTo>
                <a:lnTo>
                  <a:pt x="2387" y="42308"/>
                </a:lnTo>
                <a:lnTo>
                  <a:pt x="8901" y="52006"/>
                </a:lnTo>
                <a:lnTo>
                  <a:pt x="18564" y="58532"/>
                </a:lnTo>
                <a:lnTo>
                  <a:pt x="30403" y="60921"/>
                </a:lnTo>
                <a:lnTo>
                  <a:pt x="42260" y="58532"/>
                </a:lnTo>
                <a:lnTo>
                  <a:pt x="51963" y="52006"/>
                </a:lnTo>
                <a:lnTo>
                  <a:pt x="52195" y="51663"/>
                </a:lnTo>
                <a:lnTo>
                  <a:pt x="30403" y="51663"/>
                </a:lnTo>
                <a:lnTo>
                  <a:pt x="22163" y="49997"/>
                </a:lnTo>
                <a:lnTo>
                  <a:pt x="15401" y="45448"/>
                </a:lnTo>
                <a:lnTo>
                  <a:pt x="10826" y="38692"/>
                </a:lnTo>
                <a:lnTo>
                  <a:pt x="9144" y="30403"/>
                </a:lnTo>
                <a:lnTo>
                  <a:pt x="10826" y="22181"/>
                </a:lnTo>
                <a:lnTo>
                  <a:pt x="15401" y="15459"/>
                </a:lnTo>
                <a:lnTo>
                  <a:pt x="22163" y="10922"/>
                </a:lnTo>
                <a:lnTo>
                  <a:pt x="30403" y="9258"/>
                </a:lnTo>
                <a:lnTo>
                  <a:pt x="52205" y="9258"/>
                </a:lnTo>
                <a:lnTo>
                  <a:pt x="51963" y="8901"/>
                </a:lnTo>
                <a:lnTo>
                  <a:pt x="42260" y="2387"/>
                </a:lnTo>
                <a:lnTo>
                  <a:pt x="30403" y="0"/>
                </a:lnTo>
                <a:close/>
              </a:path>
              <a:path w="60959" h="60960">
                <a:moveTo>
                  <a:pt x="52205" y="9258"/>
                </a:moveTo>
                <a:lnTo>
                  <a:pt x="30403" y="9258"/>
                </a:lnTo>
                <a:lnTo>
                  <a:pt x="38692" y="10922"/>
                </a:lnTo>
                <a:lnTo>
                  <a:pt x="45448" y="15459"/>
                </a:lnTo>
                <a:lnTo>
                  <a:pt x="49997" y="22181"/>
                </a:lnTo>
                <a:lnTo>
                  <a:pt x="51663" y="30403"/>
                </a:lnTo>
                <a:lnTo>
                  <a:pt x="49997" y="38692"/>
                </a:lnTo>
                <a:lnTo>
                  <a:pt x="45448" y="45448"/>
                </a:lnTo>
                <a:lnTo>
                  <a:pt x="38692" y="49997"/>
                </a:lnTo>
                <a:lnTo>
                  <a:pt x="30403" y="51663"/>
                </a:lnTo>
                <a:lnTo>
                  <a:pt x="52195" y="51663"/>
                </a:lnTo>
                <a:lnTo>
                  <a:pt x="58516" y="42308"/>
                </a:lnTo>
                <a:lnTo>
                  <a:pt x="60921" y="30403"/>
                </a:lnTo>
                <a:lnTo>
                  <a:pt x="58516" y="18564"/>
                </a:lnTo>
                <a:lnTo>
                  <a:pt x="52205" y="9258"/>
                </a:lnTo>
                <a:close/>
              </a:path>
            </a:pathLst>
          </a:custGeom>
          <a:solidFill>
            <a:srgbClr val="8FC259"/>
          </a:solidFill>
        </p:spPr>
        <p:txBody>
          <a:bodyPr wrap="square" lIns="0" tIns="0" rIns="0" bIns="0" rtlCol="0"/>
          <a:lstStyle/>
          <a:p>
            <a:endParaRPr/>
          </a:p>
        </p:txBody>
      </p:sp>
      <p:sp>
        <p:nvSpPr>
          <p:cNvPr id="699" name="object 155">
            <a:extLst>
              <a:ext uri="{FF2B5EF4-FFF2-40B4-BE49-F238E27FC236}">
                <a16:creationId xmlns:a16="http://schemas.microsoft.com/office/drawing/2014/main" id="{A0172D7F-213C-754A-B8D1-68D06FB7C2AA}"/>
              </a:ext>
            </a:extLst>
          </p:cNvPr>
          <p:cNvSpPr/>
          <p:nvPr/>
        </p:nvSpPr>
        <p:spPr>
          <a:xfrm>
            <a:off x="9184728" y="4712038"/>
            <a:ext cx="53340" cy="60960"/>
          </a:xfrm>
          <a:custGeom>
            <a:avLst/>
            <a:gdLst/>
            <a:ahLst/>
            <a:cxnLst/>
            <a:rect l="l" t="t" r="r" b="b"/>
            <a:pathLst>
              <a:path w="53340" h="60960">
                <a:moveTo>
                  <a:pt x="28422" y="0"/>
                </a:moveTo>
                <a:lnTo>
                  <a:pt x="23901" y="0"/>
                </a:lnTo>
                <a:lnTo>
                  <a:pt x="19596" y="1003"/>
                </a:lnTo>
                <a:lnTo>
                  <a:pt x="15735" y="2768"/>
                </a:lnTo>
                <a:lnTo>
                  <a:pt x="0" y="41579"/>
                </a:lnTo>
                <a:lnTo>
                  <a:pt x="4501" y="49375"/>
                </a:lnTo>
                <a:lnTo>
                  <a:pt x="11039" y="55494"/>
                </a:lnTo>
                <a:lnTo>
                  <a:pt x="19163" y="59490"/>
                </a:lnTo>
                <a:lnTo>
                  <a:pt x="28422" y="60921"/>
                </a:lnTo>
                <a:lnTo>
                  <a:pt x="30086" y="60921"/>
                </a:lnTo>
                <a:lnTo>
                  <a:pt x="31711" y="60782"/>
                </a:lnTo>
                <a:lnTo>
                  <a:pt x="33299" y="60540"/>
                </a:lnTo>
                <a:lnTo>
                  <a:pt x="36857" y="51777"/>
                </a:lnTo>
                <a:lnTo>
                  <a:pt x="28422" y="51777"/>
                </a:lnTo>
                <a:lnTo>
                  <a:pt x="20134" y="50047"/>
                </a:lnTo>
                <a:lnTo>
                  <a:pt x="13377" y="45477"/>
                </a:lnTo>
                <a:lnTo>
                  <a:pt x="8829" y="38742"/>
                </a:lnTo>
                <a:lnTo>
                  <a:pt x="7162" y="30518"/>
                </a:lnTo>
                <a:lnTo>
                  <a:pt x="8829" y="22229"/>
                </a:lnTo>
                <a:lnTo>
                  <a:pt x="13377" y="15473"/>
                </a:lnTo>
                <a:lnTo>
                  <a:pt x="20134" y="10924"/>
                </a:lnTo>
                <a:lnTo>
                  <a:pt x="28422" y="9258"/>
                </a:lnTo>
                <a:lnTo>
                  <a:pt x="28422" y="0"/>
                </a:lnTo>
                <a:close/>
              </a:path>
              <a:path w="53340" h="60960">
                <a:moveTo>
                  <a:pt x="37769" y="49530"/>
                </a:moveTo>
                <a:lnTo>
                  <a:pt x="34950" y="50939"/>
                </a:lnTo>
                <a:lnTo>
                  <a:pt x="31775" y="51752"/>
                </a:lnTo>
                <a:lnTo>
                  <a:pt x="28422" y="51777"/>
                </a:lnTo>
                <a:lnTo>
                  <a:pt x="36857" y="51777"/>
                </a:lnTo>
                <a:lnTo>
                  <a:pt x="37769" y="49530"/>
                </a:lnTo>
                <a:close/>
              </a:path>
              <a:path w="53340" h="60960">
                <a:moveTo>
                  <a:pt x="28422" y="0"/>
                </a:moveTo>
                <a:lnTo>
                  <a:pt x="28422" y="9258"/>
                </a:lnTo>
                <a:lnTo>
                  <a:pt x="37655" y="9258"/>
                </a:lnTo>
                <a:lnTo>
                  <a:pt x="45491" y="15100"/>
                </a:lnTo>
                <a:lnTo>
                  <a:pt x="48425" y="23291"/>
                </a:lnTo>
                <a:lnTo>
                  <a:pt x="52908" y="12293"/>
                </a:lnTo>
                <a:lnTo>
                  <a:pt x="48135" y="7222"/>
                </a:lnTo>
                <a:lnTo>
                  <a:pt x="42322" y="3346"/>
                </a:lnTo>
                <a:lnTo>
                  <a:pt x="35681" y="870"/>
                </a:lnTo>
                <a:lnTo>
                  <a:pt x="28422" y="0"/>
                </a:lnTo>
                <a:close/>
              </a:path>
            </a:pathLst>
          </a:custGeom>
          <a:solidFill>
            <a:srgbClr val="89C051"/>
          </a:solidFill>
        </p:spPr>
        <p:txBody>
          <a:bodyPr wrap="square" lIns="0" tIns="0" rIns="0" bIns="0" rtlCol="0"/>
          <a:lstStyle/>
          <a:p>
            <a:endParaRPr/>
          </a:p>
        </p:txBody>
      </p:sp>
      <p:sp>
        <p:nvSpPr>
          <p:cNvPr id="700" name="object 156">
            <a:extLst>
              <a:ext uri="{FF2B5EF4-FFF2-40B4-BE49-F238E27FC236}">
                <a16:creationId xmlns:a16="http://schemas.microsoft.com/office/drawing/2014/main" id="{0A442889-84B5-5444-A431-1BD3C5D2C8F4}"/>
              </a:ext>
            </a:extLst>
          </p:cNvPr>
          <p:cNvSpPr/>
          <p:nvPr/>
        </p:nvSpPr>
        <p:spPr>
          <a:xfrm>
            <a:off x="9184728" y="4712038"/>
            <a:ext cx="53340" cy="60960"/>
          </a:xfrm>
          <a:custGeom>
            <a:avLst/>
            <a:gdLst/>
            <a:ahLst/>
            <a:cxnLst/>
            <a:rect l="l" t="t" r="r" b="b"/>
            <a:pathLst>
              <a:path w="53340" h="60960">
                <a:moveTo>
                  <a:pt x="28422" y="0"/>
                </a:moveTo>
                <a:lnTo>
                  <a:pt x="23901" y="0"/>
                </a:lnTo>
                <a:lnTo>
                  <a:pt x="19596" y="1003"/>
                </a:lnTo>
                <a:lnTo>
                  <a:pt x="15735" y="2768"/>
                </a:lnTo>
                <a:lnTo>
                  <a:pt x="0" y="41579"/>
                </a:lnTo>
                <a:lnTo>
                  <a:pt x="4501" y="49375"/>
                </a:lnTo>
                <a:lnTo>
                  <a:pt x="11039" y="55494"/>
                </a:lnTo>
                <a:lnTo>
                  <a:pt x="19163" y="59490"/>
                </a:lnTo>
                <a:lnTo>
                  <a:pt x="28422" y="60921"/>
                </a:lnTo>
                <a:lnTo>
                  <a:pt x="30086" y="60921"/>
                </a:lnTo>
                <a:lnTo>
                  <a:pt x="31711" y="60782"/>
                </a:lnTo>
                <a:lnTo>
                  <a:pt x="33299" y="60540"/>
                </a:lnTo>
                <a:lnTo>
                  <a:pt x="36857" y="51777"/>
                </a:lnTo>
                <a:lnTo>
                  <a:pt x="28422" y="51777"/>
                </a:lnTo>
                <a:lnTo>
                  <a:pt x="20134" y="50047"/>
                </a:lnTo>
                <a:lnTo>
                  <a:pt x="13377" y="45477"/>
                </a:lnTo>
                <a:lnTo>
                  <a:pt x="8829" y="38742"/>
                </a:lnTo>
                <a:lnTo>
                  <a:pt x="7162" y="30518"/>
                </a:lnTo>
                <a:lnTo>
                  <a:pt x="8829" y="22229"/>
                </a:lnTo>
                <a:lnTo>
                  <a:pt x="13377" y="15473"/>
                </a:lnTo>
                <a:lnTo>
                  <a:pt x="20134" y="10924"/>
                </a:lnTo>
                <a:lnTo>
                  <a:pt x="28422" y="9258"/>
                </a:lnTo>
                <a:lnTo>
                  <a:pt x="28422" y="0"/>
                </a:lnTo>
                <a:close/>
              </a:path>
              <a:path w="53340" h="60960">
                <a:moveTo>
                  <a:pt x="37769" y="49530"/>
                </a:moveTo>
                <a:lnTo>
                  <a:pt x="34950" y="50939"/>
                </a:lnTo>
                <a:lnTo>
                  <a:pt x="31775" y="51752"/>
                </a:lnTo>
                <a:lnTo>
                  <a:pt x="28422" y="51777"/>
                </a:lnTo>
                <a:lnTo>
                  <a:pt x="36857" y="51777"/>
                </a:lnTo>
                <a:lnTo>
                  <a:pt x="37769" y="49530"/>
                </a:lnTo>
                <a:close/>
              </a:path>
              <a:path w="53340" h="60960">
                <a:moveTo>
                  <a:pt x="28422" y="0"/>
                </a:moveTo>
                <a:lnTo>
                  <a:pt x="28422" y="9258"/>
                </a:lnTo>
                <a:lnTo>
                  <a:pt x="37655" y="9258"/>
                </a:lnTo>
                <a:lnTo>
                  <a:pt x="45491" y="15100"/>
                </a:lnTo>
                <a:lnTo>
                  <a:pt x="48425" y="23291"/>
                </a:lnTo>
                <a:lnTo>
                  <a:pt x="52908" y="12293"/>
                </a:lnTo>
                <a:lnTo>
                  <a:pt x="48135" y="7222"/>
                </a:lnTo>
                <a:lnTo>
                  <a:pt x="42322" y="3346"/>
                </a:lnTo>
                <a:lnTo>
                  <a:pt x="35681" y="870"/>
                </a:lnTo>
                <a:lnTo>
                  <a:pt x="28422" y="0"/>
                </a:lnTo>
                <a:close/>
              </a:path>
            </a:pathLst>
          </a:custGeom>
          <a:solidFill>
            <a:srgbClr val="F8FBFE"/>
          </a:solidFill>
        </p:spPr>
        <p:txBody>
          <a:bodyPr wrap="square" lIns="0" tIns="0" rIns="0" bIns="0" rtlCol="0"/>
          <a:lstStyle/>
          <a:p>
            <a:endParaRPr/>
          </a:p>
        </p:txBody>
      </p:sp>
      <p:sp>
        <p:nvSpPr>
          <p:cNvPr id="701" name="object 157">
            <a:extLst>
              <a:ext uri="{FF2B5EF4-FFF2-40B4-BE49-F238E27FC236}">
                <a16:creationId xmlns:a16="http://schemas.microsoft.com/office/drawing/2014/main" id="{2232FFBC-6F7C-3C4E-A620-4FB8DEE166B2}"/>
              </a:ext>
            </a:extLst>
          </p:cNvPr>
          <p:cNvSpPr/>
          <p:nvPr/>
        </p:nvSpPr>
        <p:spPr>
          <a:xfrm>
            <a:off x="9182633" y="4714809"/>
            <a:ext cx="17830" cy="38798"/>
          </a:xfrm>
          <a:prstGeom prst="rect">
            <a:avLst/>
          </a:prstGeom>
          <a:blipFill>
            <a:blip r:embed="rId107" cstate="print"/>
            <a:stretch>
              <a:fillRect/>
            </a:stretch>
          </a:blipFill>
        </p:spPr>
        <p:txBody>
          <a:bodyPr wrap="square" lIns="0" tIns="0" rIns="0" bIns="0" rtlCol="0"/>
          <a:lstStyle/>
          <a:p>
            <a:endParaRPr/>
          </a:p>
        </p:txBody>
      </p:sp>
      <p:sp>
        <p:nvSpPr>
          <p:cNvPr id="702" name="object 158">
            <a:extLst>
              <a:ext uri="{FF2B5EF4-FFF2-40B4-BE49-F238E27FC236}">
                <a16:creationId xmlns:a16="http://schemas.microsoft.com/office/drawing/2014/main" id="{CE03A701-4246-8A4B-9670-9D3C4C6C7BDF}"/>
              </a:ext>
            </a:extLst>
          </p:cNvPr>
          <p:cNvSpPr/>
          <p:nvPr/>
        </p:nvSpPr>
        <p:spPr>
          <a:xfrm>
            <a:off x="9218028" y="4724321"/>
            <a:ext cx="25641" cy="48247"/>
          </a:xfrm>
          <a:prstGeom prst="rect">
            <a:avLst/>
          </a:prstGeom>
          <a:blipFill>
            <a:blip r:embed="rId108" cstate="print"/>
            <a:stretch>
              <a:fillRect/>
            </a:stretch>
          </a:blipFill>
        </p:spPr>
        <p:txBody>
          <a:bodyPr wrap="square" lIns="0" tIns="0" rIns="0" bIns="0" rtlCol="0"/>
          <a:lstStyle/>
          <a:p>
            <a:endParaRPr/>
          </a:p>
        </p:txBody>
      </p:sp>
      <p:sp>
        <p:nvSpPr>
          <p:cNvPr id="703" name="object 159">
            <a:extLst>
              <a:ext uri="{FF2B5EF4-FFF2-40B4-BE49-F238E27FC236}">
                <a16:creationId xmlns:a16="http://schemas.microsoft.com/office/drawing/2014/main" id="{56E62CC3-71BE-6A48-842A-91C7FCF07B19}"/>
              </a:ext>
            </a:extLst>
          </p:cNvPr>
          <p:cNvSpPr/>
          <p:nvPr/>
        </p:nvSpPr>
        <p:spPr>
          <a:xfrm>
            <a:off x="8181022" y="4479554"/>
            <a:ext cx="61594" cy="60960"/>
          </a:xfrm>
          <a:custGeom>
            <a:avLst/>
            <a:gdLst/>
            <a:ahLst/>
            <a:cxnLst/>
            <a:rect l="l" t="t" r="r" b="b"/>
            <a:pathLst>
              <a:path w="61595" h="60960">
                <a:moveTo>
                  <a:pt x="30518" y="0"/>
                </a:moveTo>
                <a:lnTo>
                  <a:pt x="18661" y="2389"/>
                </a:lnTo>
                <a:lnTo>
                  <a:pt x="8958" y="8915"/>
                </a:lnTo>
                <a:lnTo>
                  <a:pt x="2405" y="18613"/>
                </a:lnTo>
                <a:lnTo>
                  <a:pt x="0" y="30518"/>
                </a:lnTo>
                <a:lnTo>
                  <a:pt x="2405" y="42357"/>
                </a:lnTo>
                <a:lnTo>
                  <a:pt x="8958" y="52020"/>
                </a:lnTo>
                <a:lnTo>
                  <a:pt x="18661" y="58534"/>
                </a:lnTo>
                <a:lnTo>
                  <a:pt x="30518" y="60921"/>
                </a:lnTo>
                <a:lnTo>
                  <a:pt x="42374" y="58534"/>
                </a:lnTo>
                <a:lnTo>
                  <a:pt x="52077" y="52020"/>
                </a:lnTo>
                <a:lnTo>
                  <a:pt x="52242" y="51777"/>
                </a:lnTo>
                <a:lnTo>
                  <a:pt x="30518" y="51777"/>
                </a:lnTo>
                <a:lnTo>
                  <a:pt x="22229" y="50047"/>
                </a:lnTo>
                <a:lnTo>
                  <a:pt x="15473" y="45477"/>
                </a:lnTo>
                <a:lnTo>
                  <a:pt x="10924" y="38742"/>
                </a:lnTo>
                <a:lnTo>
                  <a:pt x="9258" y="30518"/>
                </a:lnTo>
                <a:lnTo>
                  <a:pt x="10924" y="22229"/>
                </a:lnTo>
                <a:lnTo>
                  <a:pt x="15473" y="15473"/>
                </a:lnTo>
                <a:lnTo>
                  <a:pt x="22229" y="10924"/>
                </a:lnTo>
                <a:lnTo>
                  <a:pt x="30518" y="9258"/>
                </a:lnTo>
                <a:lnTo>
                  <a:pt x="52309" y="9258"/>
                </a:lnTo>
                <a:lnTo>
                  <a:pt x="52077" y="8915"/>
                </a:lnTo>
                <a:lnTo>
                  <a:pt x="42374" y="2389"/>
                </a:lnTo>
                <a:lnTo>
                  <a:pt x="30518" y="0"/>
                </a:lnTo>
                <a:close/>
              </a:path>
              <a:path w="61595" h="60960">
                <a:moveTo>
                  <a:pt x="52309" y="9258"/>
                </a:moveTo>
                <a:lnTo>
                  <a:pt x="30518" y="9258"/>
                </a:lnTo>
                <a:lnTo>
                  <a:pt x="38806" y="10924"/>
                </a:lnTo>
                <a:lnTo>
                  <a:pt x="45562" y="15473"/>
                </a:lnTo>
                <a:lnTo>
                  <a:pt x="50111" y="22229"/>
                </a:lnTo>
                <a:lnTo>
                  <a:pt x="51777" y="30518"/>
                </a:lnTo>
                <a:lnTo>
                  <a:pt x="50111" y="38742"/>
                </a:lnTo>
                <a:lnTo>
                  <a:pt x="45562" y="45477"/>
                </a:lnTo>
                <a:lnTo>
                  <a:pt x="38806" y="50047"/>
                </a:lnTo>
                <a:lnTo>
                  <a:pt x="30518" y="51777"/>
                </a:lnTo>
                <a:lnTo>
                  <a:pt x="52242" y="51777"/>
                </a:lnTo>
                <a:lnTo>
                  <a:pt x="58630" y="42357"/>
                </a:lnTo>
                <a:lnTo>
                  <a:pt x="61036" y="30518"/>
                </a:lnTo>
                <a:lnTo>
                  <a:pt x="58630" y="18613"/>
                </a:lnTo>
                <a:lnTo>
                  <a:pt x="52309" y="9258"/>
                </a:lnTo>
                <a:close/>
              </a:path>
            </a:pathLst>
          </a:custGeom>
          <a:solidFill>
            <a:srgbClr val="0962C4"/>
          </a:solidFill>
        </p:spPr>
        <p:txBody>
          <a:bodyPr wrap="square" lIns="0" tIns="0" rIns="0" bIns="0" rtlCol="0"/>
          <a:lstStyle/>
          <a:p>
            <a:endParaRPr/>
          </a:p>
        </p:txBody>
      </p:sp>
      <p:sp>
        <p:nvSpPr>
          <p:cNvPr id="704" name="object 160">
            <a:extLst>
              <a:ext uri="{FF2B5EF4-FFF2-40B4-BE49-F238E27FC236}">
                <a16:creationId xmlns:a16="http://schemas.microsoft.com/office/drawing/2014/main" id="{DF26137E-70C8-634C-B55B-550CFD9FE611}"/>
              </a:ext>
            </a:extLst>
          </p:cNvPr>
          <p:cNvSpPr/>
          <p:nvPr/>
        </p:nvSpPr>
        <p:spPr>
          <a:xfrm>
            <a:off x="9291515" y="5927786"/>
            <a:ext cx="60960" cy="60960"/>
          </a:xfrm>
          <a:custGeom>
            <a:avLst/>
            <a:gdLst/>
            <a:ahLst/>
            <a:cxnLst/>
            <a:rect l="l" t="t" r="r" b="b"/>
            <a:pathLst>
              <a:path w="60959" h="60960">
                <a:moveTo>
                  <a:pt x="30467" y="0"/>
                </a:moveTo>
                <a:lnTo>
                  <a:pt x="18607" y="2399"/>
                </a:lnTo>
                <a:lnTo>
                  <a:pt x="8923" y="8928"/>
                </a:lnTo>
                <a:lnTo>
                  <a:pt x="2394" y="18609"/>
                </a:lnTo>
                <a:lnTo>
                  <a:pt x="0" y="30467"/>
                </a:lnTo>
                <a:lnTo>
                  <a:pt x="2394" y="42332"/>
                </a:lnTo>
                <a:lnTo>
                  <a:pt x="8923" y="52017"/>
                </a:lnTo>
                <a:lnTo>
                  <a:pt x="18607" y="58547"/>
                </a:lnTo>
                <a:lnTo>
                  <a:pt x="30467" y="60947"/>
                </a:lnTo>
                <a:lnTo>
                  <a:pt x="42325" y="58545"/>
                </a:lnTo>
                <a:lnTo>
                  <a:pt x="52006" y="52012"/>
                </a:lnTo>
                <a:lnTo>
                  <a:pt x="52207" y="51714"/>
                </a:lnTo>
                <a:lnTo>
                  <a:pt x="30467" y="51714"/>
                </a:lnTo>
                <a:lnTo>
                  <a:pt x="22205" y="50032"/>
                </a:lnTo>
                <a:lnTo>
                  <a:pt x="15457" y="45477"/>
                </a:lnTo>
                <a:lnTo>
                  <a:pt x="10902" y="38728"/>
                </a:lnTo>
                <a:lnTo>
                  <a:pt x="9220" y="30467"/>
                </a:lnTo>
                <a:lnTo>
                  <a:pt x="10902" y="22207"/>
                </a:lnTo>
                <a:lnTo>
                  <a:pt x="15457" y="15463"/>
                </a:lnTo>
                <a:lnTo>
                  <a:pt x="22205" y="10913"/>
                </a:lnTo>
                <a:lnTo>
                  <a:pt x="30467" y="9232"/>
                </a:lnTo>
                <a:lnTo>
                  <a:pt x="30467" y="0"/>
                </a:lnTo>
                <a:close/>
              </a:path>
              <a:path w="60959" h="60960">
                <a:moveTo>
                  <a:pt x="30467" y="0"/>
                </a:moveTo>
                <a:lnTo>
                  <a:pt x="30467" y="9232"/>
                </a:lnTo>
                <a:lnTo>
                  <a:pt x="38726" y="10913"/>
                </a:lnTo>
                <a:lnTo>
                  <a:pt x="45470" y="15463"/>
                </a:lnTo>
                <a:lnTo>
                  <a:pt x="50021" y="22207"/>
                </a:lnTo>
                <a:lnTo>
                  <a:pt x="51701" y="30467"/>
                </a:lnTo>
                <a:lnTo>
                  <a:pt x="50021" y="38728"/>
                </a:lnTo>
                <a:lnTo>
                  <a:pt x="45470" y="45477"/>
                </a:lnTo>
                <a:lnTo>
                  <a:pt x="38726" y="50032"/>
                </a:lnTo>
                <a:lnTo>
                  <a:pt x="30467" y="51714"/>
                </a:lnTo>
                <a:lnTo>
                  <a:pt x="52207" y="51714"/>
                </a:lnTo>
                <a:lnTo>
                  <a:pt x="58535" y="42327"/>
                </a:lnTo>
                <a:lnTo>
                  <a:pt x="60934" y="30467"/>
                </a:lnTo>
                <a:lnTo>
                  <a:pt x="58535" y="18609"/>
                </a:lnTo>
                <a:lnTo>
                  <a:pt x="52006" y="8928"/>
                </a:lnTo>
                <a:lnTo>
                  <a:pt x="42325" y="2399"/>
                </a:lnTo>
                <a:lnTo>
                  <a:pt x="30467" y="0"/>
                </a:lnTo>
                <a:close/>
              </a:path>
            </a:pathLst>
          </a:custGeom>
          <a:solidFill>
            <a:srgbClr val="004BBA"/>
          </a:solidFill>
        </p:spPr>
        <p:txBody>
          <a:bodyPr wrap="square" lIns="0" tIns="0" rIns="0" bIns="0" rtlCol="0"/>
          <a:lstStyle/>
          <a:p>
            <a:endParaRPr/>
          </a:p>
        </p:txBody>
      </p:sp>
      <p:sp>
        <p:nvSpPr>
          <p:cNvPr id="705" name="object 161">
            <a:extLst>
              <a:ext uri="{FF2B5EF4-FFF2-40B4-BE49-F238E27FC236}">
                <a16:creationId xmlns:a16="http://schemas.microsoft.com/office/drawing/2014/main" id="{11367AE5-EEAD-A345-9CFF-5E626DCC89F2}"/>
              </a:ext>
            </a:extLst>
          </p:cNvPr>
          <p:cNvSpPr/>
          <p:nvPr/>
        </p:nvSpPr>
        <p:spPr>
          <a:xfrm>
            <a:off x="9191921" y="4184821"/>
            <a:ext cx="21590" cy="66675"/>
          </a:xfrm>
          <a:custGeom>
            <a:avLst/>
            <a:gdLst/>
            <a:ahLst/>
            <a:cxnLst/>
            <a:rect l="l" t="t" r="r" b="b"/>
            <a:pathLst>
              <a:path w="21590" h="66675">
                <a:moveTo>
                  <a:pt x="0" y="0"/>
                </a:moveTo>
                <a:lnTo>
                  <a:pt x="14909" y="66624"/>
                </a:lnTo>
                <a:lnTo>
                  <a:pt x="17596" y="60903"/>
                </a:lnTo>
                <a:lnTo>
                  <a:pt x="19581" y="54822"/>
                </a:lnTo>
                <a:lnTo>
                  <a:pt x="20812" y="48432"/>
                </a:lnTo>
                <a:lnTo>
                  <a:pt x="21234" y="41782"/>
                </a:lnTo>
                <a:lnTo>
                  <a:pt x="19725" y="29341"/>
                </a:lnTo>
                <a:lnTo>
                  <a:pt x="15441" y="17991"/>
                </a:lnTo>
                <a:lnTo>
                  <a:pt x="8745" y="8091"/>
                </a:lnTo>
                <a:lnTo>
                  <a:pt x="0" y="0"/>
                </a:lnTo>
                <a:close/>
              </a:path>
            </a:pathLst>
          </a:custGeom>
          <a:solidFill>
            <a:srgbClr val="F26739"/>
          </a:solidFill>
        </p:spPr>
        <p:txBody>
          <a:bodyPr wrap="square" lIns="0" tIns="0" rIns="0" bIns="0" rtlCol="0"/>
          <a:lstStyle/>
          <a:p>
            <a:endParaRPr/>
          </a:p>
        </p:txBody>
      </p:sp>
      <p:sp>
        <p:nvSpPr>
          <p:cNvPr id="706" name="object 162">
            <a:extLst>
              <a:ext uri="{FF2B5EF4-FFF2-40B4-BE49-F238E27FC236}">
                <a16:creationId xmlns:a16="http://schemas.microsoft.com/office/drawing/2014/main" id="{87C94FF3-5E4C-EF4E-BF36-875CA6049FB7}"/>
              </a:ext>
            </a:extLst>
          </p:cNvPr>
          <p:cNvSpPr/>
          <p:nvPr/>
        </p:nvSpPr>
        <p:spPr>
          <a:xfrm>
            <a:off x="9191921" y="4184821"/>
            <a:ext cx="21590" cy="66675"/>
          </a:xfrm>
          <a:custGeom>
            <a:avLst/>
            <a:gdLst/>
            <a:ahLst/>
            <a:cxnLst/>
            <a:rect l="l" t="t" r="r" b="b"/>
            <a:pathLst>
              <a:path w="21590" h="66675">
                <a:moveTo>
                  <a:pt x="0" y="0"/>
                </a:moveTo>
                <a:lnTo>
                  <a:pt x="14909" y="66624"/>
                </a:lnTo>
                <a:lnTo>
                  <a:pt x="17596" y="60903"/>
                </a:lnTo>
                <a:lnTo>
                  <a:pt x="19581" y="54822"/>
                </a:lnTo>
                <a:lnTo>
                  <a:pt x="20812" y="48432"/>
                </a:lnTo>
                <a:lnTo>
                  <a:pt x="21234" y="41782"/>
                </a:lnTo>
                <a:lnTo>
                  <a:pt x="19725" y="29341"/>
                </a:lnTo>
                <a:lnTo>
                  <a:pt x="15441" y="17991"/>
                </a:lnTo>
                <a:lnTo>
                  <a:pt x="8745" y="8091"/>
                </a:lnTo>
                <a:lnTo>
                  <a:pt x="0" y="0"/>
                </a:lnTo>
                <a:close/>
              </a:path>
            </a:pathLst>
          </a:custGeom>
          <a:solidFill>
            <a:srgbClr val="F6FAFD"/>
          </a:solidFill>
        </p:spPr>
        <p:txBody>
          <a:bodyPr wrap="square" lIns="0" tIns="0" rIns="0" bIns="0" rtlCol="0"/>
          <a:lstStyle/>
          <a:p>
            <a:endParaRPr/>
          </a:p>
        </p:txBody>
      </p:sp>
      <p:sp>
        <p:nvSpPr>
          <p:cNvPr id="707" name="object 163">
            <a:extLst>
              <a:ext uri="{FF2B5EF4-FFF2-40B4-BE49-F238E27FC236}">
                <a16:creationId xmlns:a16="http://schemas.microsoft.com/office/drawing/2014/main" id="{46C41A9B-5F1B-434D-80CE-67B776AD3B0B}"/>
              </a:ext>
            </a:extLst>
          </p:cNvPr>
          <p:cNvSpPr/>
          <p:nvPr/>
        </p:nvSpPr>
        <p:spPr>
          <a:xfrm>
            <a:off x="9109481" y="4174831"/>
            <a:ext cx="97345" cy="103555"/>
          </a:xfrm>
          <a:prstGeom prst="rect">
            <a:avLst/>
          </a:prstGeom>
          <a:blipFill>
            <a:blip r:embed="rId109" cstate="print"/>
            <a:stretch>
              <a:fillRect/>
            </a:stretch>
          </a:blipFill>
        </p:spPr>
        <p:txBody>
          <a:bodyPr wrap="square" lIns="0" tIns="0" rIns="0" bIns="0" rtlCol="0"/>
          <a:lstStyle/>
          <a:p>
            <a:endParaRPr/>
          </a:p>
        </p:txBody>
      </p:sp>
      <p:sp>
        <p:nvSpPr>
          <p:cNvPr id="708" name="object 164">
            <a:extLst>
              <a:ext uri="{FF2B5EF4-FFF2-40B4-BE49-F238E27FC236}">
                <a16:creationId xmlns:a16="http://schemas.microsoft.com/office/drawing/2014/main" id="{F78BC2D2-8A7A-EB40-A0E4-6E2D1EB636B6}"/>
              </a:ext>
            </a:extLst>
          </p:cNvPr>
          <p:cNvSpPr/>
          <p:nvPr/>
        </p:nvSpPr>
        <p:spPr>
          <a:xfrm>
            <a:off x="7745424" y="5423558"/>
            <a:ext cx="103670" cy="103555"/>
          </a:xfrm>
          <a:prstGeom prst="rect">
            <a:avLst/>
          </a:prstGeom>
          <a:blipFill>
            <a:blip r:embed="rId110" cstate="print"/>
            <a:stretch>
              <a:fillRect/>
            </a:stretch>
          </a:blipFill>
        </p:spPr>
        <p:txBody>
          <a:bodyPr wrap="square" lIns="0" tIns="0" rIns="0" bIns="0" rtlCol="0"/>
          <a:lstStyle/>
          <a:p>
            <a:endParaRPr/>
          </a:p>
        </p:txBody>
      </p:sp>
      <p:sp>
        <p:nvSpPr>
          <p:cNvPr id="709" name="object 165">
            <a:extLst>
              <a:ext uri="{FF2B5EF4-FFF2-40B4-BE49-F238E27FC236}">
                <a16:creationId xmlns:a16="http://schemas.microsoft.com/office/drawing/2014/main" id="{7784226C-9988-7544-9328-6B56F5934246}"/>
              </a:ext>
            </a:extLst>
          </p:cNvPr>
          <p:cNvSpPr/>
          <p:nvPr/>
        </p:nvSpPr>
        <p:spPr>
          <a:xfrm>
            <a:off x="9285206" y="5585758"/>
            <a:ext cx="103606" cy="103606"/>
          </a:xfrm>
          <a:prstGeom prst="rect">
            <a:avLst/>
          </a:prstGeom>
          <a:blipFill>
            <a:blip r:embed="rId111" cstate="print"/>
            <a:stretch>
              <a:fillRect/>
            </a:stretch>
          </a:blipFill>
        </p:spPr>
        <p:txBody>
          <a:bodyPr wrap="square" lIns="0" tIns="0" rIns="0" bIns="0" rtlCol="0"/>
          <a:lstStyle/>
          <a:p>
            <a:endParaRPr/>
          </a:p>
        </p:txBody>
      </p:sp>
      <p:sp>
        <p:nvSpPr>
          <p:cNvPr id="710" name="object 166">
            <a:extLst>
              <a:ext uri="{FF2B5EF4-FFF2-40B4-BE49-F238E27FC236}">
                <a16:creationId xmlns:a16="http://schemas.microsoft.com/office/drawing/2014/main" id="{6ED9E726-044E-2C42-84FF-F0ABAF5526B5}"/>
              </a:ext>
            </a:extLst>
          </p:cNvPr>
          <p:cNvSpPr/>
          <p:nvPr/>
        </p:nvSpPr>
        <p:spPr>
          <a:xfrm>
            <a:off x="8355101" y="4015382"/>
            <a:ext cx="60960" cy="60960"/>
          </a:xfrm>
          <a:custGeom>
            <a:avLst/>
            <a:gdLst/>
            <a:ahLst/>
            <a:cxnLst/>
            <a:rect l="l" t="t" r="r" b="b"/>
            <a:pathLst>
              <a:path w="60959" h="60960">
                <a:moveTo>
                  <a:pt x="30403" y="0"/>
                </a:moveTo>
                <a:lnTo>
                  <a:pt x="18564" y="2405"/>
                </a:lnTo>
                <a:lnTo>
                  <a:pt x="8901" y="8958"/>
                </a:lnTo>
                <a:lnTo>
                  <a:pt x="2387" y="18661"/>
                </a:lnTo>
                <a:lnTo>
                  <a:pt x="0" y="30518"/>
                </a:lnTo>
                <a:lnTo>
                  <a:pt x="2387" y="42357"/>
                </a:lnTo>
                <a:lnTo>
                  <a:pt x="8901" y="52020"/>
                </a:lnTo>
                <a:lnTo>
                  <a:pt x="18564" y="58534"/>
                </a:lnTo>
                <a:lnTo>
                  <a:pt x="30403" y="60921"/>
                </a:lnTo>
                <a:lnTo>
                  <a:pt x="30403" y="51777"/>
                </a:lnTo>
                <a:lnTo>
                  <a:pt x="22131" y="50063"/>
                </a:lnTo>
                <a:lnTo>
                  <a:pt x="15401" y="45519"/>
                </a:lnTo>
                <a:lnTo>
                  <a:pt x="10858" y="38790"/>
                </a:lnTo>
                <a:lnTo>
                  <a:pt x="9144" y="30518"/>
                </a:lnTo>
                <a:lnTo>
                  <a:pt x="10874" y="22229"/>
                </a:lnTo>
                <a:lnTo>
                  <a:pt x="15444" y="15473"/>
                </a:lnTo>
                <a:lnTo>
                  <a:pt x="22179" y="10924"/>
                </a:lnTo>
                <a:lnTo>
                  <a:pt x="30403" y="9258"/>
                </a:lnTo>
                <a:lnTo>
                  <a:pt x="52166" y="9258"/>
                </a:lnTo>
                <a:lnTo>
                  <a:pt x="51963" y="8958"/>
                </a:lnTo>
                <a:lnTo>
                  <a:pt x="42260" y="2405"/>
                </a:lnTo>
                <a:lnTo>
                  <a:pt x="30403" y="0"/>
                </a:lnTo>
                <a:close/>
              </a:path>
              <a:path w="60959" h="60960">
                <a:moveTo>
                  <a:pt x="52166" y="9258"/>
                </a:moveTo>
                <a:lnTo>
                  <a:pt x="30403" y="9258"/>
                </a:lnTo>
                <a:lnTo>
                  <a:pt x="38692" y="10924"/>
                </a:lnTo>
                <a:lnTo>
                  <a:pt x="45448" y="15473"/>
                </a:lnTo>
                <a:lnTo>
                  <a:pt x="49997" y="22229"/>
                </a:lnTo>
                <a:lnTo>
                  <a:pt x="51663" y="30518"/>
                </a:lnTo>
                <a:lnTo>
                  <a:pt x="49997" y="38790"/>
                </a:lnTo>
                <a:lnTo>
                  <a:pt x="45448" y="45519"/>
                </a:lnTo>
                <a:lnTo>
                  <a:pt x="38692" y="50063"/>
                </a:lnTo>
                <a:lnTo>
                  <a:pt x="30403" y="51777"/>
                </a:lnTo>
                <a:lnTo>
                  <a:pt x="30403" y="60921"/>
                </a:lnTo>
                <a:lnTo>
                  <a:pt x="42260" y="58534"/>
                </a:lnTo>
                <a:lnTo>
                  <a:pt x="51963" y="52020"/>
                </a:lnTo>
                <a:lnTo>
                  <a:pt x="58516" y="42357"/>
                </a:lnTo>
                <a:lnTo>
                  <a:pt x="60921" y="30518"/>
                </a:lnTo>
                <a:lnTo>
                  <a:pt x="58516" y="18661"/>
                </a:lnTo>
                <a:lnTo>
                  <a:pt x="52166" y="9258"/>
                </a:lnTo>
                <a:close/>
              </a:path>
            </a:pathLst>
          </a:custGeom>
          <a:solidFill>
            <a:srgbClr val="FECC6E"/>
          </a:solidFill>
        </p:spPr>
        <p:txBody>
          <a:bodyPr wrap="square" lIns="0" tIns="0" rIns="0" bIns="0" rtlCol="0"/>
          <a:lstStyle/>
          <a:p>
            <a:endParaRPr/>
          </a:p>
        </p:txBody>
      </p:sp>
      <p:sp>
        <p:nvSpPr>
          <p:cNvPr id="711" name="object 167">
            <a:extLst>
              <a:ext uri="{FF2B5EF4-FFF2-40B4-BE49-F238E27FC236}">
                <a16:creationId xmlns:a16="http://schemas.microsoft.com/office/drawing/2014/main" id="{72596D1F-C51C-C541-9E82-3D65BCB5B4BA}"/>
              </a:ext>
            </a:extLst>
          </p:cNvPr>
          <p:cNvSpPr/>
          <p:nvPr/>
        </p:nvSpPr>
        <p:spPr>
          <a:xfrm>
            <a:off x="9484934" y="5875540"/>
            <a:ext cx="60960" cy="60960"/>
          </a:xfrm>
          <a:custGeom>
            <a:avLst/>
            <a:gdLst/>
            <a:ahLst/>
            <a:cxnLst/>
            <a:rect l="l" t="t" r="r" b="b"/>
            <a:pathLst>
              <a:path w="60959" h="60960">
                <a:moveTo>
                  <a:pt x="30480" y="0"/>
                </a:moveTo>
                <a:lnTo>
                  <a:pt x="18620" y="2399"/>
                </a:lnTo>
                <a:lnTo>
                  <a:pt x="8934" y="8928"/>
                </a:lnTo>
                <a:lnTo>
                  <a:pt x="2401" y="18609"/>
                </a:lnTo>
                <a:lnTo>
                  <a:pt x="0" y="30467"/>
                </a:lnTo>
                <a:lnTo>
                  <a:pt x="2401" y="42332"/>
                </a:lnTo>
                <a:lnTo>
                  <a:pt x="8934" y="52016"/>
                </a:lnTo>
                <a:lnTo>
                  <a:pt x="18620" y="58542"/>
                </a:lnTo>
                <a:lnTo>
                  <a:pt x="30480" y="60934"/>
                </a:lnTo>
                <a:lnTo>
                  <a:pt x="30480" y="51714"/>
                </a:lnTo>
                <a:lnTo>
                  <a:pt x="22218" y="50032"/>
                </a:lnTo>
                <a:lnTo>
                  <a:pt x="15470" y="45477"/>
                </a:lnTo>
                <a:lnTo>
                  <a:pt x="10915" y="38728"/>
                </a:lnTo>
                <a:lnTo>
                  <a:pt x="9232" y="30467"/>
                </a:lnTo>
                <a:lnTo>
                  <a:pt x="10915" y="22207"/>
                </a:lnTo>
                <a:lnTo>
                  <a:pt x="15470" y="15463"/>
                </a:lnTo>
                <a:lnTo>
                  <a:pt x="22218" y="10913"/>
                </a:lnTo>
                <a:lnTo>
                  <a:pt x="30480" y="9232"/>
                </a:lnTo>
                <a:lnTo>
                  <a:pt x="52231" y="9232"/>
                </a:lnTo>
                <a:lnTo>
                  <a:pt x="52025" y="8928"/>
                </a:lnTo>
                <a:lnTo>
                  <a:pt x="42339" y="2399"/>
                </a:lnTo>
                <a:lnTo>
                  <a:pt x="30480" y="0"/>
                </a:lnTo>
                <a:close/>
              </a:path>
              <a:path w="60959" h="60960">
                <a:moveTo>
                  <a:pt x="52231" y="9232"/>
                </a:moveTo>
                <a:lnTo>
                  <a:pt x="30480" y="9232"/>
                </a:lnTo>
                <a:lnTo>
                  <a:pt x="38741" y="10913"/>
                </a:lnTo>
                <a:lnTo>
                  <a:pt x="45488" y="15463"/>
                </a:lnTo>
                <a:lnTo>
                  <a:pt x="50039" y="22207"/>
                </a:lnTo>
                <a:lnTo>
                  <a:pt x="51714" y="30467"/>
                </a:lnTo>
                <a:lnTo>
                  <a:pt x="50039" y="38728"/>
                </a:lnTo>
                <a:lnTo>
                  <a:pt x="45488" y="45477"/>
                </a:lnTo>
                <a:lnTo>
                  <a:pt x="38741" y="50032"/>
                </a:lnTo>
                <a:lnTo>
                  <a:pt x="30480" y="51714"/>
                </a:lnTo>
                <a:lnTo>
                  <a:pt x="30480" y="60934"/>
                </a:lnTo>
                <a:lnTo>
                  <a:pt x="42339" y="58542"/>
                </a:lnTo>
                <a:lnTo>
                  <a:pt x="52025" y="52016"/>
                </a:lnTo>
                <a:lnTo>
                  <a:pt x="58558" y="42332"/>
                </a:lnTo>
                <a:lnTo>
                  <a:pt x="60960" y="30467"/>
                </a:lnTo>
                <a:lnTo>
                  <a:pt x="58558" y="18609"/>
                </a:lnTo>
                <a:lnTo>
                  <a:pt x="52231" y="9232"/>
                </a:lnTo>
                <a:close/>
              </a:path>
            </a:pathLst>
          </a:custGeom>
          <a:solidFill>
            <a:srgbClr val="7BBB42"/>
          </a:solidFill>
        </p:spPr>
        <p:txBody>
          <a:bodyPr wrap="square" lIns="0" tIns="0" rIns="0" bIns="0" rtlCol="0"/>
          <a:lstStyle/>
          <a:p>
            <a:endParaRPr/>
          </a:p>
        </p:txBody>
      </p:sp>
      <p:sp>
        <p:nvSpPr>
          <p:cNvPr id="712" name="object 168">
            <a:extLst>
              <a:ext uri="{FF2B5EF4-FFF2-40B4-BE49-F238E27FC236}">
                <a16:creationId xmlns:a16="http://schemas.microsoft.com/office/drawing/2014/main" id="{DA883DDC-8B68-9547-9E4E-FB88C6C6F391}"/>
              </a:ext>
            </a:extLst>
          </p:cNvPr>
          <p:cNvSpPr/>
          <p:nvPr/>
        </p:nvSpPr>
        <p:spPr>
          <a:xfrm>
            <a:off x="9059303" y="5198146"/>
            <a:ext cx="27305" cy="56515"/>
          </a:xfrm>
          <a:custGeom>
            <a:avLst/>
            <a:gdLst/>
            <a:ahLst/>
            <a:cxnLst/>
            <a:rect l="l" t="t" r="r" b="b"/>
            <a:pathLst>
              <a:path w="27304" h="56514">
                <a:moveTo>
                  <a:pt x="14338" y="0"/>
                </a:moveTo>
                <a:lnTo>
                  <a:pt x="8470" y="4799"/>
                </a:lnTo>
                <a:lnTo>
                  <a:pt x="3944" y="10883"/>
                </a:lnTo>
                <a:lnTo>
                  <a:pt x="1031" y="17987"/>
                </a:lnTo>
                <a:lnTo>
                  <a:pt x="0" y="25844"/>
                </a:lnTo>
                <a:lnTo>
                  <a:pt x="2081" y="36892"/>
                </a:lnTo>
                <a:lnTo>
                  <a:pt x="7794" y="46131"/>
                </a:lnTo>
                <a:lnTo>
                  <a:pt x="16341" y="52796"/>
                </a:lnTo>
                <a:lnTo>
                  <a:pt x="26924" y="56121"/>
                </a:lnTo>
                <a:lnTo>
                  <a:pt x="24726" y="46304"/>
                </a:lnTo>
                <a:lnTo>
                  <a:pt x="18538" y="43419"/>
                </a:lnTo>
                <a:lnTo>
                  <a:pt x="13639" y="38793"/>
                </a:lnTo>
                <a:lnTo>
                  <a:pt x="10417" y="32807"/>
                </a:lnTo>
                <a:lnTo>
                  <a:pt x="9258" y="25844"/>
                </a:lnTo>
                <a:lnTo>
                  <a:pt x="9258" y="19431"/>
                </a:lnTo>
                <a:lnTo>
                  <a:pt x="12065" y="13703"/>
                </a:lnTo>
                <a:lnTo>
                  <a:pt x="16522" y="9817"/>
                </a:lnTo>
                <a:lnTo>
                  <a:pt x="14338" y="0"/>
                </a:lnTo>
                <a:close/>
              </a:path>
            </a:pathLst>
          </a:custGeom>
          <a:solidFill>
            <a:srgbClr val="FEC14C"/>
          </a:solidFill>
        </p:spPr>
        <p:txBody>
          <a:bodyPr wrap="square" lIns="0" tIns="0" rIns="0" bIns="0" rtlCol="0"/>
          <a:lstStyle/>
          <a:p>
            <a:endParaRPr/>
          </a:p>
        </p:txBody>
      </p:sp>
      <p:sp>
        <p:nvSpPr>
          <p:cNvPr id="713" name="object 169">
            <a:extLst>
              <a:ext uri="{FF2B5EF4-FFF2-40B4-BE49-F238E27FC236}">
                <a16:creationId xmlns:a16="http://schemas.microsoft.com/office/drawing/2014/main" id="{E34528AB-AA3D-1849-8709-1F6E338369D5}"/>
              </a:ext>
            </a:extLst>
          </p:cNvPr>
          <p:cNvSpPr/>
          <p:nvPr/>
        </p:nvSpPr>
        <p:spPr>
          <a:xfrm>
            <a:off x="9059303" y="5198146"/>
            <a:ext cx="27305" cy="56515"/>
          </a:xfrm>
          <a:custGeom>
            <a:avLst/>
            <a:gdLst/>
            <a:ahLst/>
            <a:cxnLst/>
            <a:rect l="l" t="t" r="r" b="b"/>
            <a:pathLst>
              <a:path w="27304" h="56514">
                <a:moveTo>
                  <a:pt x="14338" y="0"/>
                </a:moveTo>
                <a:lnTo>
                  <a:pt x="8470" y="4799"/>
                </a:lnTo>
                <a:lnTo>
                  <a:pt x="3944" y="10883"/>
                </a:lnTo>
                <a:lnTo>
                  <a:pt x="1031" y="17987"/>
                </a:lnTo>
                <a:lnTo>
                  <a:pt x="0" y="25844"/>
                </a:lnTo>
                <a:lnTo>
                  <a:pt x="2081" y="36892"/>
                </a:lnTo>
                <a:lnTo>
                  <a:pt x="7794" y="46131"/>
                </a:lnTo>
                <a:lnTo>
                  <a:pt x="16341" y="52796"/>
                </a:lnTo>
                <a:lnTo>
                  <a:pt x="26924" y="56121"/>
                </a:lnTo>
                <a:lnTo>
                  <a:pt x="24726" y="46304"/>
                </a:lnTo>
                <a:lnTo>
                  <a:pt x="18538" y="43419"/>
                </a:lnTo>
                <a:lnTo>
                  <a:pt x="13639" y="38793"/>
                </a:lnTo>
                <a:lnTo>
                  <a:pt x="10417" y="32807"/>
                </a:lnTo>
                <a:lnTo>
                  <a:pt x="9258" y="25844"/>
                </a:lnTo>
                <a:lnTo>
                  <a:pt x="9258" y="19431"/>
                </a:lnTo>
                <a:lnTo>
                  <a:pt x="12065" y="13703"/>
                </a:lnTo>
                <a:lnTo>
                  <a:pt x="16522" y="9817"/>
                </a:lnTo>
                <a:lnTo>
                  <a:pt x="14338" y="0"/>
                </a:lnTo>
                <a:close/>
              </a:path>
            </a:pathLst>
          </a:custGeom>
          <a:solidFill>
            <a:srgbClr val="F6FAFD"/>
          </a:solidFill>
        </p:spPr>
        <p:txBody>
          <a:bodyPr wrap="square" lIns="0" tIns="0" rIns="0" bIns="0" rtlCol="0"/>
          <a:lstStyle/>
          <a:p>
            <a:endParaRPr/>
          </a:p>
        </p:txBody>
      </p:sp>
      <p:sp>
        <p:nvSpPr>
          <p:cNvPr id="714" name="object 170">
            <a:extLst>
              <a:ext uri="{FF2B5EF4-FFF2-40B4-BE49-F238E27FC236}">
                <a16:creationId xmlns:a16="http://schemas.microsoft.com/office/drawing/2014/main" id="{FCEA0E50-4089-DC46-87B1-272FD7C9091D}"/>
              </a:ext>
            </a:extLst>
          </p:cNvPr>
          <p:cNvSpPr/>
          <p:nvPr/>
        </p:nvSpPr>
        <p:spPr>
          <a:xfrm>
            <a:off x="9073641" y="5193472"/>
            <a:ext cx="46583" cy="61023"/>
          </a:xfrm>
          <a:prstGeom prst="rect">
            <a:avLst/>
          </a:prstGeom>
          <a:blipFill>
            <a:blip r:embed="rId112" cstate="print"/>
            <a:stretch>
              <a:fillRect/>
            </a:stretch>
          </a:blipFill>
        </p:spPr>
        <p:txBody>
          <a:bodyPr wrap="square" lIns="0" tIns="0" rIns="0" bIns="0" rtlCol="0"/>
          <a:lstStyle/>
          <a:p>
            <a:endParaRPr/>
          </a:p>
        </p:txBody>
      </p:sp>
      <p:sp>
        <p:nvSpPr>
          <p:cNvPr id="715" name="object 171">
            <a:extLst>
              <a:ext uri="{FF2B5EF4-FFF2-40B4-BE49-F238E27FC236}">
                <a16:creationId xmlns:a16="http://schemas.microsoft.com/office/drawing/2014/main" id="{DC168B22-FBF2-3F40-BB28-D3CDDEC3B63F}"/>
              </a:ext>
            </a:extLst>
          </p:cNvPr>
          <p:cNvSpPr/>
          <p:nvPr/>
        </p:nvSpPr>
        <p:spPr>
          <a:xfrm>
            <a:off x="7484821" y="5048425"/>
            <a:ext cx="61594" cy="60960"/>
          </a:xfrm>
          <a:custGeom>
            <a:avLst/>
            <a:gdLst/>
            <a:ahLst/>
            <a:cxnLst/>
            <a:rect l="l" t="t" r="r" b="b"/>
            <a:pathLst>
              <a:path w="61595" h="60960">
                <a:moveTo>
                  <a:pt x="30518" y="0"/>
                </a:moveTo>
                <a:lnTo>
                  <a:pt x="18677" y="2387"/>
                </a:lnTo>
                <a:lnTo>
                  <a:pt x="9001" y="8901"/>
                </a:lnTo>
                <a:lnTo>
                  <a:pt x="2453" y="18564"/>
                </a:lnTo>
                <a:lnTo>
                  <a:pt x="0" y="30403"/>
                </a:lnTo>
                <a:lnTo>
                  <a:pt x="2453" y="42308"/>
                </a:lnTo>
                <a:lnTo>
                  <a:pt x="9001" y="52006"/>
                </a:lnTo>
                <a:lnTo>
                  <a:pt x="18677" y="58532"/>
                </a:lnTo>
                <a:lnTo>
                  <a:pt x="30518" y="60921"/>
                </a:lnTo>
                <a:lnTo>
                  <a:pt x="30518" y="51663"/>
                </a:lnTo>
                <a:lnTo>
                  <a:pt x="22277" y="49997"/>
                </a:lnTo>
                <a:lnTo>
                  <a:pt x="15516" y="45448"/>
                </a:lnTo>
                <a:lnTo>
                  <a:pt x="10940" y="38692"/>
                </a:lnTo>
                <a:lnTo>
                  <a:pt x="9258" y="30403"/>
                </a:lnTo>
                <a:lnTo>
                  <a:pt x="10940" y="22181"/>
                </a:lnTo>
                <a:lnTo>
                  <a:pt x="15516" y="15459"/>
                </a:lnTo>
                <a:lnTo>
                  <a:pt x="22277" y="10922"/>
                </a:lnTo>
                <a:lnTo>
                  <a:pt x="30518" y="9258"/>
                </a:lnTo>
                <a:lnTo>
                  <a:pt x="52320" y="9258"/>
                </a:lnTo>
                <a:lnTo>
                  <a:pt x="52077" y="8901"/>
                </a:lnTo>
                <a:lnTo>
                  <a:pt x="42374" y="2387"/>
                </a:lnTo>
                <a:lnTo>
                  <a:pt x="30518" y="0"/>
                </a:lnTo>
                <a:close/>
              </a:path>
              <a:path w="61595" h="60960">
                <a:moveTo>
                  <a:pt x="52320" y="9258"/>
                </a:moveTo>
                <a:lnTo>
                  <a:pt x="30518" y="9258"/>
                </a:lnTo>
                <a:lnTo>
                  <a:pt x="38806" y="10922"/>
                </a:lnTo>
                <a:lnTo>
                  <a:pt x="45562" y="15459"/>
                </a:lnTo>
                <a:lnTo>
                  <a:pt x="50111" y="22181"/>
                </a:lnTo>
                <a:lnTo>
                  <a:pt x="51777" y="30403"/>
                </a:lnTo>
                <a:lnTo>
                  <a:pt x="50111" y="38692"/>
                </a:lnTo>
                <a:lnTo>
                  <a:pt x="45562" y="45448"/>
                </a:lnTo>
                <a:lnTo>
                  <a:pt x="38806" y="49997"/>
                </a:lnTo>
                <a:lnTo>
                  <a:pt x="30518" y="51663"/>
                </a:lnTo>
                <a:lnTo>
                  <a:pt x="30518" y="60921"/>
                </a:lnTo>
                <a:lnTo>
                  <a:pt x="42374" y="58532"/>
                </a:lnTo>
                <a:lnTo>
                  <a:pt x="52077" y="52006"/>
                </a:lnTo>
                <a:lnTo>
                  <a:pt x="58630" y="42308"/>
                </a:lnTo>
                <a:lnTo>
                  <a:pt x="61036" y="30403"/>
                </a:lnTo>
                <a:lnTo>
                  <a:pt x="58630" y="18564"/>
                </a:lnTo>
                <a:lnTo>
                  <a:pt x="52320" y="9258"/>
                </a:lnTo>
                <a:close/>
              </a:path>
            </a:pathLst>
          </a:custGeom>
          <a:solidFill>
            <a:srgbClr val="A2CB77"/>
          </a:solidFill>
        </p:spPr>
        <p:txBody>
          <a:bodyPr wrap="square" lIns="0" tIns="0" rIns="0" bIns="0" rtlCol="0"/>
          <a:lstStyle/>
          <a:p>
            <a:endParaRPr/>
          </a:p>
        </p:txBody>
      </p:sp>
      <p:sp>
        <p:nvSpPr>
          <p:cNvPr id="716" name="object 172">
            <a:extLst>
              <a:ext uri="{FF2B5EF4-FFF2-40B4-BE49-F238E27FC236}">
                <a16:creationId xmlns:a16="http://schemas.microsoft.com/office/drawing/2014/main" id="{C51A3AE0-01D2-E546-8221-8B50A9255712}"/>
              </a:ext>
            </a:extLst>
          </p:cNvPr>
          <p:cNvSpPr/>
          <p:nvPr/>
        </p:nvSpPr>
        <p:spPr>
          <a:xfrm>
            <a:off x="10086403" y="3814214"/>
            <a:ext cx="1393190" cy="3116580"/>
          </a:xfrm>
          <a:custGeom>
            <a:avLst/>
            <a:gdLst/>
            <a:ahLst/>
            <a:cxnLst/>
            <a:rect l="l" t="t" r="r" b="b"/>
            <a:pathLst>
              <a:path w="1393190" h="3116579">
                <a:moveTo>
                  <a:pt x="1393088" y="0"/>
                </a:moveTo>
                <a:lnTo>
                  <a:pt x="0" y="362559"/>
                </a:lnTo>
                <a:lnTo>
                  <a:pt x="0" y="3116389"/>
                </a:lnTo>
                <a:lnTo>
                  <a:pt x="1393088" y="2753829"/>
                </a:lnTo>
                <a:lnTo>
                  <a:pt x="1393088" y="0"/>
                </a:lnTo>
                <a:close/>
              </a:path>
            </a:pathLst>
          </a:custGeom>
          <a:solidFill>
            <a:srgbClr val="D0E8F8"/>
          </a:solidFill>
        </p:spPr>
        <p:txBody>
          <a:bodyPr wrap="square" lIns="0" tIns="0" rIns="0" bIns="0" rtlCol="0"/>
          <a:lstStyle/>
          <a:p>
            <a:endParaRPr/>
          </a:p>
        </p:txBody>
      </p:sp>
      <p:sp>
        <p:nvSpPr>
          <p:cNvPr id="717" name="object 173">
            <a:extLst>
              <a:ext uri="{FF2B5EF4-FFF2-40B4-BE49-F238E27FC236}">
                <a16:creationId xmlns:a16="http://schemas.microsoft.com/office/drawing/2014/main" id="{9736724E-DB33-C345-8B46-171E3F52EBB2}"/>
              </a:ext>
            </a:extLst>
          </p:cNvPr>
          <p:cNvSpPr/>
          <p:nvPr/>
        </p:nvSpPr>
        <p:spPr>
          <a:xfrm>
            <a:off x="10086403" y="5221476"/>
            <a:ext cx="149161" cy="237642"/>
          </a:xfrm>
          <a:prstGeom prst="rect">
            <a:avLst/>
          </a:prstGeom>
          <a:blipFill>
            <a:blip r:embed="rId113" cstate="print"/>
            <a:stretch>
              <a:fillRect/>
            </a:stretch>
          </a:blipFill>
        </p:spPr>
        <p:txBody>
          <a:bodyPr wrap="square" lIns="0" tIns="0" rIns="0" bIns="0" rtlCol="0"/>
          <a:lstStyle/>
          <a:p>
            <a:endParaRPr/>
          </a:p>
        </p:txBody>
      </p:sp>
      <p:sp>
        <p:nvSpPr>
          <p:cNvPr id="718" name="object 174">
            <a:extLst>
              <a:ext uri="{FF2B5EF4-FFF2-40B4-BE49-F238E27FC236}">
                <a16:creationId xmlns:a16="http://schemas.microsoft.com/office/drawing/2014/main" id="{706B4F2D-4FDF-2E4D-B1E1-F754C67022AB}"/>
              </a:ext>
            </a:extLst>
          </p:cNvPr>
          <p:cNvSpPr/>
          <p:nvPr/>
        </p:nvSpPr>
        <p:spPr>
          <a:xfrm>
            <a:off x="10086403" y="6157821"/>
            <a:ext cx="149161" cy="237642"/>
          </a:xfrm>
          <a:prstGeom prst="rect">
            <a:avLst/>
          </a:prstGeom>
          <a:blipFill>
            <a:blip r:embed="rId114" cstate="print"/>
            <a:stretch>
              <a:fillRect/>
            </a:stretch>
          </a:blipFill>
        </p:spPr>
        <p:txBody>
          <a:bodyPr wrap="square" lIns="0" tIns="0" rIns="0" bIns="0" rtlCol="0"/>
          <a:lstStyle/>
          <a:p>
            <a:endParaRPr/>
          </a:p>
        </p:txBody>
      </p:sp>
      <p:sp>
        <p:nvSpPr>
          <p:cNvPr id="719" name="object 175">
            <a:extLst>
              <a:ext uri="{FF2B5EF4-FFF2-40B4-BE49-F238E27FC236}">
                <a16:creationId xmlns:a16="http://schemas.microsoft.com/office/drawing/2014/main" id="{1347D9BA-D095-3E4B-9613-250F89D8D060}"/>
              </a:ext>
            </a:extLst>
          </p:cNvPr>
          <p:cNvSpPr/>
          <p:nvPr/>
        </p:nvSpPr>
        <p:spPr>
          <a:xfrm>
            <a:off x="10086403" y="4138559"/>
            <a:ext cx="149161" cy="384213"/>
          </a:xfrm>
          <a:prstGeom prst="rect">
            <a:avLst/>
          </a:prstGeom>
          <a:blipFill>
            <a:blip r:embed="rId115" cstate="print"/>
            <a:stretch>
              <a:fillRect/>
            </a:stretch>
          </a:blipFill>
        </p:spPr>
        <p:txBody>
          <a:bodyPr wrap="square" lIns="0" tIns="0" rIns="0" bIns="0" rtlCol="0"/>
          <a:lstStyle/>
          <a:p>
            <a:endParaRPr/>
          </a:p>
        </p:txBody>
      </p:sp>
      <p:sp>
        <p:nvSpPr>
          <p:cNvPr id="720" name="object 176">
            <a:extLst>
              <a:ext uri="{FF2B5EF4-FFF2-40B4-BE49-F238E27FC236}">
                <a16:creationId xmlns:a16="http://schemas.microsoft.com/office/drawing/2014/main" id="{B7EB504F-DF66-5A49-9AEB-BBE05A86795A}"/>
              </a:ext>
            </a:extLst>
          </p:cNvPr>
          <p:cNvSpPr/>
          <p:nvPr/>
        </p:nvSpPr>
        <p:spPr>
          <a:xfrm>
            <a:off x="10086403" y="6391908"/>
            <a:ext cx="149161" cy="538695"/>
          </a:xfrm>
          <a:prstGeom prst="rect">
            <a:avLst/>
          </a:prstGeom>
          <a:blipFill>
            <a:blip r:embed="rId116" cstate="print"/>
            <a:stretch>
              <a:fillRect/>
            </a:stretch>
          </a:blipFill>
        </p:spPr>
        <p:txBody>
          <a:bodyPr wrap="square" lIns="0" tIns="0" rIns="0" bIns="0" rtlCol="0"/>
          <a:lstStyle/>
          <a:p>
            <a:endParaRPr/>
          </a:p>
        </p:txBody>
      </p:sp>
      <p:sp>
        <p:nvSpPr>
          <p:cNvPr id="721" name="object 177">
            <a:extLst>
              <a:ext uri="{FF2B5EF4-FFF2-40B4-BE49-F238E27FC236}">
                <a16:creationId xmlns:a16="http://schemas.microsoft.com/office/drawing/2014/main" id="{4FC58EB9-6E28-CF4D-B154-CA027D83F7C7}"/>
              </a:ext>
            </a:extLst>
          </p:cNvPr>
          <p:cNvSpPr/>
          <p:nvPr/>
        </p:nvSpPr>
        <p:spPr>
          <a:xfrm>
            <a:off x="10086403" y="4519331"/>
            <a:ext cx="149161" cy="705700"/>
          </a:xfrm>
          <a:prstGeom prst="rect">
            <a:avLst/>
          </a:prstGeom>
          <a:blipFill>
            <a:blip r:embed="rId117" cstate="print"/>
            <a:stretch>
              <a:fillRect/>
            </a:stretch>
          </a:blipFill>
        </p:spPr>
        <p:txBody>
          <a:bodyPr wrap="square" lIns="0" tIns="0" rIns="0" bIns="0" rtlCol="0"/>
          <a:lstStyle/>
          <a:p>
            <a:endParaRPr/>
          </a:p>
        </p:txBody>
      </p:sp>
      <p:sp>
        <p:nvSpPr>
          <p:cNvPr id="722" name="object 178">
            <a:extLst>
              <a:ext uri="{FF2B5EF4-FFF2-40B4-BE49-F238E27FC236}">
                <a16:creationId xmlns:a16="http://schemas.microsoft.com/office/drawing/2014/main" id="{06D7B395-A4BD-A14C-8844-4EF9D905ECC2}"/>
              </a:ext>
            </a:extLst>
          </p:cNvPr>
          <p:cNvSpPr/>
          <p:nvPr/>
        </p:nvSpPr>
        <p:spPr>
          <a:xfrm>
            <a:off x="10086403" y="5455562"/>
            <a:ext cx="149161" cy="705815"/>
          </a:xfrm>
          <a:prstGeom prst="rect">
            <a:avLst/>
          </a:prstGeom>
          <a:blipFill>
            <a:blip r:embed="rId118" cstate="print"/>
            <a:stretch>
              <a:fillRect/>
            </a:stretch>
          </a:blipFill>
        </p:spPr>
        <p:txBody>
          <a:bodyPr wrap="square" lIns="0" tIns="0" rIns="0" bIns="0" rtlCol="0"/>
          <a:lstStyle/>
          <a:p>
            <a:endParaRPr/>
          </a:p>
        </p:txBody>
      </p:sp>
      <p:sp>
        <p:nvSpPr>
          <p:cNvPr id="723" name="object 179">
            <a:extLst>
              <a:ext uri="{FF2B5EF4-FFF2-40B4-BE49-F238E27FC236}">
                <a16:creationId xmlns:a16="http://schemas.microsoft.com/office/drawing/2014/main" id="{DB5AD972-7B17-EE43-9FE7-5FC8B4673E54}"/>
              </a:ext>
            </a:extLst>
          </p:cNvPr>
          <p:cNvSpPr/>
          <p:nvPr/>
        </p:nvSpPr>
        <p:spPr>
          <a:xfrm>
            <a:off x="10409529" y="5113462"/>
            <a:ext cx="229514" cy="243687"/>
          </a:xfrm>
          <a:prstGeom prst="rect">
            <a:avLst/>
          </a:prstGeom>
          <a:blipFill>
            <a:blip r:embed="rId119" cstate="print"/>
            <a:stretch>
              <a:fillRect/>
            </a:stretch>
          </a:blipFill>
        </p:spPr>
        <p:txBody>
          <a:bodyPr wrap="square" lIns="0" tIns="0" rIns="0" bIns="0" rtlCol="0"/>
          <a:lstStyle/>
          <a:p>
            <a:endParaRPr/>
          </a:p>
        </p:txBody>
      </p:sp>
      <p:sp>
        <p:nvSpPr>
          <p:cNvPr id="724" name="object 180">
            <a:extLst>
              <a:ext uri="{FF2B5EF4-FFF2-40B4-BE49-F238E27FC236}">
                <a16:creationId xmlns:a16="http://schemas.microsoft.com/office/drawing/2014/main" id="{3AEE6DDF-B236-2E4C-A0CC-617C513C7BE1}"/>
              </a:ext>
            </a:extLst>
          </p:cNvPr>
          <p:cNvSpPr/>
          <p:nvPr/>
        </p:nvSpPr>
        <p:spPr>
          <a:xfrm>
            <a:off x="10409529" y="6049693"/>
            <a:ext cx="229514" cy="243801"/>
          </a:xfrm>
          <a:prstGeom prst="rect">
            <a:avLst/>
          </a:prstGeom>
          <a:blipFill>
            <a:blip r:embed="rId120" cstate="print"/>
            <a:stretch>
              <a:fillRect/>
            </a:stretch>
          </a:blipFill>
        </p:spPr>
        <p:txBody>
          <a:bodyPr wrap="square" lIns="0" tIns="0" rIns="0" bIns="0" rtlCol="0"/>
          <a:lstStyle/>
          <a:p>
            <a:endParaRPr/>
          </a:p>
        </p:txBody>
      </p:sp>
      <p:sp>
        <p:nvSpPr>
          <p:cNvPr id="725" name="object 181">
            <a:extLst>
              <a:ext uri="{FF2B5EF4-FFF2-40B4-BE49-F238E27FC236}">
                <a16:creationId xmlns:a16="http://schemas.microsoft.com/office/drawing/2014/main" id="{D84E42E7-A198-A04B-A88F-AF854284EE4A}"/>
              </a:ext>
            </a:extLst>
          </p:cNvPr>
          <p:cNvSpPr/>
          <p:nvPr/>
        </p:nvSpPr>
        <p:spPr>
          <a:xfrm>
            <a:off x="10813008" y="5005334"/>
            <a:ext cx="229400" cy="243687"/>
          </a:xfrm>
          <a:prstGeom prst="rect">
            <a:avLst/>
          </a:prstGeom>
          <a:blipFill>
            <a:blip r:embed="rId121" cstate="print"/>
            <a:stretch>
              <a:fillRect/>
            </a:stretch>
          </a:blipFill>
        </p:spPr>
        <p:txBody>
          <a:bodyPr wrap="square" lIns="0" tIns="0" rIns="0" bIns="0" rtlCol="0"/>
          <a:lstStyle/>
          <a:p>
            <a:endParaRPr/>
          </a:p>
        </p:txBody>
      </p:sp>
      <p:sp>
        <p:nvSpPr>
          <p:cNvPr id="726" name="object 182">
            <a:extLst>
              <a:ext uri="{FF2B5EF4-FFF2-40B4-BE49-F238E27FC236}">
                <a16:creationId xmlns:a16="http://schemas.microsoft.com/office/drawing/2014/main" id="{C462B017-EEB3-A941-8C66-79F1FC94E7FF}"/>
              </a:ext>
            </a:extLst>
          </p:cNvPr>
          <p:cNvSpPr/>
          <p:nvPr/>
        </p:nvSpPr>
        <p:spPr>
          <a:xfrm>
            <a:off x="10813008" y="5941565"/>
            <a:ext cx="229400" cy="243801"/>
          </a:xfrm>
          <a:prstGeom prst="rect">
            <a:avLst/>
          </a:prstGeom>
          <a:blipFill>
            <a:blip r:embed="rId122" cstate="print"/>
            <a:stretch>
              <a:fillRect/>
            </a:stretch>
          </a:blipFill>
        </p:spPr>
        <p:txBody>
          <a:bodyPr wrap="square" lIns="0" tIns="0" rIns="0" bIns="0" rtlCol="0"/>
          <a:lstStyle/>
          <a:p>
            <a:endParaRPr/>
          </a:p>
        </p:txBody>
      </p:sp>
      <p:sp>
        <p:nvSpPr>
          <p:cNvPr id="727" name="object 183">
            <a:extLst>
              <a:ext uri="{FF2B5EF4-FFF2-40B4-BE49-F238E27FC236}">
                <a16:creationId xmlns:a16="http://schemas.microsoft.com/office/drawing/2014/main" id="{6F8045EC-2196-CC42-BCCA-0E9619058CFE}"/>
              </a:ext>
            </a:extLst>
          </p:cNvPr>
          <p:cNvSpPr/>
          <p:nvPr/>
        </p:nvSpPr>
        <p:spPr>
          <a:xfrm>
            <a:off x="10207790" y="4033111"/>
            <a:ext cx="431253" cy="387692"/>
          </a:xfrm>
          <a:prstGeom prst="rect">
            <a:avLst/>
          </a:prstGeom>
          <a:blipFill>
            <a:blip r:embed="rId123" cstate="print"/>
            <a:stretch>
              <a:fillRect/>
            </a:stretch>
          </a:blipFill>
        </p:spPr>
        <p:txBody>
          <a:bodyPr wrap="square" lIns="0" tIns="0" rIns="0" bIns="0" rtlCol="0"/>
          <a:lstStyle/>
          <a:p>
            <a:endParaRPr/>
          </a:p>
        </p:txBody>
      </p:sp>
      <p:sp>
        <p:nvSpPr>
          <p:cNvPr id="728" name="object 184">
            <a:extLst>
              <a:ext uri="{FF2B5EF4-FFF2-40B4-BE49-F238E27FC236}">
                <a16:creationId xmlns:a16="http://schemas.microsoft.com/office/drawing/2014/main" id="{94E51A97-C193-DB48-8938-C63E636A4F4B}"/>
              </a:ext>
            </a:extLst>
          </p:cNvPr>
          <p:cNvSpPr/>
          <p:nvPr/>
        </p:nvSpPr>
        <p:spPr>
          <a:xfrm>
            <a:off x="10207790" y="6283779"/>
            <a:ext cx="431253" cy="605955"/>
          </a:xfrm>
          <a:prstGeom prst="rect">
            <a:avLst/>
          </a:prstGeom>
          <a:blipFill>
            <a:blip r:embed="rId124" cstate="print"/>
            <a:stretch>
              <a:fillRect/>
            </a:stretch>
          </a:blipFill>
        </p:spPr>
        <p:txBody>
          <a:bodyPr wrap="square" lIns="0" tIns="0" rIns="0" bIns="0" rtlCol="0"/>
          <a:lstStyle/>
          <a:p>
            <a:endParaRPr/>
          </a:p>
        </p:txBody>
      </p:sp>
      <p:sp>
        <p:nvSpPr>
          <p:cNvPr id="729" name="object 185">
            <a:extLst>
              <a:ext uri="{FF2B5EF4-FFF2-40B4-BE49-F238E27FC236}">
                <a16:creationId xmlns:a16="http://schemas.microsoft.com/office/drawing/2014/main" id="{849A9390-91F3-1A41-8D45-C01CF0C5E37E}"/>
              </a:ext>
            </a:extLst>
          </p:cNvPr>
          <p:cNvSpPr/>
          <p:nvPr/>
        </p:nvSpPr>
        <p:spPr>
          <a:xfrm>
            <a:off x="11216373" y="4897206"/>
            <a:ext cx="229514" cy="243801"/>
          </a:xfrm>
          <a:prstGeom prst="rect">
            <a:avLst/>
          </a:prstGeom>
          <a:blipFill>
            <a:blip r:embed="rId125" cstate="print"/>
            <a:stretch>
              <a:fillRect/>
            </a:stretch>
          </a:blipFill>
        </p:spPr>
        <p:txBody>
          <a:bodyPr wrap="square" lIns="0" tIns="0" rIns="0" bIns="0" rtlCol="0"/>
          <a:lstStyle/>
          <a:p>
            <a:endParaRPr/>
          </a:p>
        </p:txBody>
      </p:sp>
      <p:sp>
        <p:nvSpPr>
          <p:cNvPr id="730" name="object 186">
            <a:extLst>
              <a:ext uri="{FF2B5EF4-FFF2-40B4-BE49-F238E27FC236}">
                <a16:creationId xmlns:a16="http://schemas.microsoft.com/office/drawing/2014/main" id="{332E2504-0245-654F-A770-688A4114F93F}"/>
              </a:ext>
            </a:extLst>
          </p:cNvPr>
          <p:cNvSpPr/>
          <p:nvPr/>
        </p:nvSpPr>
        <p:spPr>
          <a:xfrm>
            <a:off x="10207790" y="4411203"/>
            <a:ext cx="431253" cy="874509"/>
          </a:xfrm>
          <a:prstGeom prst="rect">
            <a:avLst/>
          </a:prstGeom>
          <a:blipFill>
            <a:blip r:embed="rId126" cstate="print"/>
            <a:stretch>
              <a:fillRect/>
            </a:stretch>
          </a:blipFill>
        </p:spPr>
        <p:txBody>
          <a:bodyPr wrap="square" lIns="0" tIns="0" rIns="0" bIns="0" rtlCol="0"/>
          <a:lstStyle/>
          <a:p>
            <a:endParaRPr/>
          </a:p>
        </p:txBody>
      </p:sp>
      <p:sp>
        <p:nvSpPr>
          <p:cNvPr id="731" name="object 187">
            <a:extLst>
              <a:ext uri="{FF2B5EF4-FFF2-40B4-BE49-F238E27FC236}">
                <a16:creationId xmlns:a16="http://schemas.microsoft.com/office/drawing/2014/main" id="{677EA633-CEBE-1445-A841-854CB78496DB}"/>
              </a:ext>
            </a:extLst>
          </p:cNvPr>
          <p:cNvSpPr/>
          <p:nvPr/>
        </p:nvSpPr>
        <p:spPr>
          <a:xfrm>
            <a:off x="10207790" y="5347549"/>
            <a:ext cx="431253" cy="874395"/>
          </a:xfrm>
          <a:prstGeom prst="rect">
            <a:avLst/>
          </a:prstGeom>
          <a:blipFill>
            <a:blip r:embed="rId127" cstate="print"/>
            <a:stretch>
              <a:fillRect/>
            </a:stretch>
          </a:blipFill>
        </p:spPr>
        <p:txBody>
          <a:bodyPr wrap="square" lIns="0" tIns="0" rIns="0" bIns="0" rtlCol="0"/>
          <a:lstStyle/>
          <a:p>
            <a:endParaRPr/>
          </a:p>
        </p:txBody>
      </p:sp>
      <p:sp>
        <p:nvSpPr>
          <p:cNvPr id="732" name="object 188">
            <a:extLst>
              <a:ext uri="{FF2B5EF4-FFF2-40B4-BE49-F238E27FC236}">
                <a16:creationId xmlns:a16="http://schemas.microsoft.com/office/drawing/2014/main" id="{24AC86DC-1A44-8A4B-9E73-37B82907103A}"/>
              </a:ext>
            </a:extLst>
          </p:cNvPr>
          <p:cNvSpPr/>
          <p:nvPr/>
        </p:nvSpPr>
        <p:spPr>
          <a:xfrm>
            <a:off x="11216373" y="5833552"/>
            <a:ext cx="229514" cy="243687"/>
          </a:xfrm>
          <a:prstGeom prst="rect">
            <a:avLst/>
          </a:prstGeom>
          <a:blipFill>
            <a:blip r:embed="rId128" cstate="print"/>
            <a:stretch>
              <a:fillRect/>
            </a:stretch>
          </a:blipFill>
        </p:spPr>
        <p:txBody>
          <a:bodyPr wrap="square" lIns="0" tIns="0" rIns="0" bIns="0" rtlCol="0"/>
          <a:lstStyle/>
          <a:p>
            <a:endParaRPr/>
          </a:p>
        </p:txBody>
      </p:sp>
      <p:sp>
        <p:nvSpPr>
          <p:cNvPr id="733" name="object 189">
            <a:extLst>
              <a:ext uri="{FF2B5EF4-FFF2-40B4-BE49-F238E27FC236}">
                <a16:creationId xmlns:a16="http://schemas.microsoft.com/office/drawing/2014/main" id="{1F30DBCC-4918-B743-8D93-644A068926CD}"/>
              </a:ext>
            </a:extLst>
          </p:cNvPr>
          <p:cNvSpPr/>
          <p:nvPr/>
        </p:nvSpPr>
        <p:spPr>
          <a:xfrm>
            <a:off x="10611269" y="3928222"/>
            <a:ext cx="431139" cy="384568"/>
          </a:xfrm>
          <a:prstGeom prst="rect">
            <a:avLst/>
          </a:prstGeom>
          <a:blipFill>
            <a:blip r:embed="rId129" cstate="print"/>
            <a:stretch>
              <a:fillRect/>
            </a:stretch>
          </a:blipFill>
        </p:spPr>
        <p:txBody>
          <a:bodyPr wrap="square" lIns="0" tIns="0" rIns="0" bIns="0" rtlCol="0"/>
          <a:lstStyle/>
          <a:p>
            <a:endParaRPr/>
          </a:p>
        </p:txBody>
      </p:sp>
      <p:sp>
        <p:nvSpPr>
          <p:cNvPr id="734" name="object 190">
            <a:extLst>
              <a:ext uri="{FF2B5EF4-FFF2-40B4-BE49-F238E27FC236}">
                <a16:creationId xmlns:a16="http://schemas.microsoft.com/office/drawing/2014/main" id="{18AEE503-F22A-AB4E-B78A-E19A0E5982F4}"/>
              </a:ext>
            </a:extLst>
          </p:cNvPr>
          <p:cNvSpPr/>
          <p:nvPr/>
        </p:nvSpPr>
        <p:spPr>
          <a:xfrm>
            <a:off x="10611269" y="6175652"/>
            <a:ext cx="431139" cy="608634"/>
          </a:xfrm>
          <a:prstGeom prst="rect">
            <a:avLst/>
          </a:prstGeom>
          <a:blipFill>
            <a:blip r:embed="rId130" cstate="print"/>
            <a:stretch>
              <a:fillRect/>
            </a:stretch>
          </a:blipFill>
        </p:spPr>
        <p:txBody>
          <a:bodyPr wrap="square" lIns="0" tIns="0" rIns="0" bIns="0" rtlCol="0"/>
          <a:lstStyle/>
          <a:p>
            <a:endParaRPr/>
          </a:p>
        </p:txBody>
      </p:sp>
      <p:sp>
        <p:nvSpPr>
          <p:cNvPr id="735" name="object 191">
            <a:extLst>
              <a:ext uri="{FF2B5EF4-FFF2-40B4-BE49-F238E27FC236}">
                <a16:creationId xmlns:a16="http://schemas.microsoft.com/office/drawing/2014/main" id="{4EEDE6C1-0E15-F943-A1FB-BFB61819ADE9}"/>
              </a:ext>
            </a:extLst>
          </p:cNvPr>
          <p:cNvSpPr/>
          <p:nvPr/>
        </p:nvSpPr>
        <p:spPr>
          <a:xfrm>
            <a:off x="10611269" y="5239421"/>
            <a:ext cx="431139" cy="874395"/>
          </a:xfrm>
          <a:prstGeom prst="rect">
            <a:avLst/>
          </a:prstGeom>
          <a:blipFill>
            <a:blip r:embed="rId131" cstate="print"/>
            <a:stretch>
              <a:fillRect/>
            </a:stretch>
          </a:blipFill>
        </p:spPr>
        <p:txBody>
          <a:bodyPr wrap="square" lIns="0" tIns="0" rIns="0" bIns="0" rtlCol="0"/>
          <a:lstStyle/>
          <a:p>
            <a:endParaRPr/>
          </a:p>
        </p:txBody>
      </p:sp>
      <p:sp>
        <p:nvSpPr>
          <p:cNvPr id="736" name="object 192">
            <a:extLst>
              <a:ext uri="{FF2B5EF4-FFF2-40B4-BE49-F238E27FC236}">
                <a16:creationId xmlns:a16="http://schemas.microsoft.com/office/drawing/2014/main" id="{46FB6462-2266-4B4E-A1F4-52DDDDE0B073}"/>
              </a:ext>
            </a:extLst>
          </p:cNvPr>
          <p:cNvSpPr/>
          <p:nvPr/>
        </p:nvSpPr>
        <p:spPr>
          <a:xfrm>
            <a:off x="10611269" y="4303075"/>
            <a:ext cx="431139" cy="874509"/>
          </a:xfrm>
          <a:prstGeom prst="rect">
            <a:avLst/>
          </a:prstGeom>
          <a:blipFill>
            <a:blip r:embed="rId132" cstate="print"/>
            <a:stretch>
              <a:fillRect/>
            </a:stretch>
          </a:blipFill>
        </p:spPr>
        <p:txBody>
          <a:bodyPr wrap="square" lIns="0" tIns="0" rIns="0" bIns="0" rtlCol="0"/>
          <a:lstStyle/>
          <a:p>
            <a:endParaRPr/>
          </a:p>
        </p:txBody>
      </p:sp>
      <p:sp>
        <p:nvSpPr>
          <p:cNvPr id="737" name="object 193">
            <a:extLst>
              <a:ext uri="{FF2B5EF4-FFF2-40B4-BE49-F238E27FC236}">
                <a16:creationId xmlns:a16="http://schemas.microsoft.com/office/drawing/2014/main" id="{2C446D89-0459-9946-9D8A-B3BBC391CC28}"/>
              </a:ext>
            </a:extLst>
          </p:cNvPr>
          <p:cNvSpPr/>
          <p:nvPr/>
        </p:nvSpPr>
        <p:spPr>
          <a:xfrm>
            <a:off x="10207790" y="5275997"/>
            <a:ext cx="229514" cy="243687"/>
          </a:xfrm>
          <a:prstGeom prst="rect">
            <a:avLst/>
          </a:prstGeom>
          <a:blipFill>
            <a:blip r:embed="rId133" cstate="print"/>
            <a:stretch>
              <a:fillRect/>
            </a:stretch>
          </a:blipFill>
        </p:spPr>
        <p:txBody>
          <a:bodyPr wrap="square" lIns="0" tIns="0" rIns="0" bIns="0" rtlCol="0"/>
          <a:lstStyle/>
          <a:p>
            <a:endParaRPr/>
          </a:p>
        </p:txBody>
      </p:sp>
      <p:sp>
        <p:nvSpPr>
          <p:cNvPr id="738" name="object 194">
            <a:extLst>
              <a:ext uri="{FF2B5EF4-FFF2-40B4-BE49-F238E27FC236}">
                <a16:creationId xmlns:a16="http://schemas.microsoft.com/office/drawing/2014/main" id="{0C6B8745-CB39-F444-A0D8-78F025695B34}"/>
              </a:ext>
            </a:extLst>
          </p:cNvPr>
          <p:cNvSpPr/>
          <p:nvPr/>
        </p:nvSpPr>
        <p:spPr>
          <a:xfrm>
            <a:off x="10207790" y="6212342"/>
            <a:ext cx="229514" cy="243687"/>
          </a:xfrm>
          <a:prstGeom prst="rect">
            <a:avLst/>
          </a:prstGeom>
          <a:blipFill>
            <a:blip r:embed="rId134" cstate="print"/>
            <a:stretch>
              <a:fillRect/>
            </a:stretch>
          </a:blipFill>
        </p:spPr>
        <p:txBody>
          <a:bodyPr wrap="square" lIns="0" tIns="0" rIns="0" bIns="0" rtlCol="0"/>
          <a:lstStyle/>
          <a:p>
            <a:endParaRPr/>
          </a:p>
        </p:txBody>
      </p:sp>
      <p:sp>
        <p:nvSpPr>
          <p:cNvPr id="739" name="object 195">
            <a:extLst>
              <a:ext uri="{FF2B5EF4-FFF2-40B4-BE49-F238E27FC236}">
                <a16:creationId xmlns:a16="http://schemas.microsoft.com/office/drawing/2014/main" id="{B7A7675A-7B7A-8D45-949E-8E901450DDC0}"/>
              </a:ext>
            </a:extLst>
          </p:cNvPr>
          <p:cNvSpPr/>
          <p:nvPr/>
        </p:nvSpPr>
        <p:spPr>
          <a:xfrm>
            <a:off x="10207790" y="4339766"/>
            <a:ext cx="229514" cy="243687"/>
          </a:xfrm>
          <a:prstGeom prst="rect">
            <a:avLst/>
          </a:prstGeom>
          <a:blipFill>
            <a:blip r:embed="rId135" cstate="print"/>
            <a:stretch>
              <a:fillRect/>
            </a:stretch>
          </a:blipFill>
        </p:spPr>
        <p:txBody>
          <a:bodyPr wrap="square" lIns="0" tIns="0" rIns="0" bIns="0" rtlCol="0"/>
          <a:lstStyle/>
          <a:p>
            <a:endParaRPr/>
          </a:p>
        </p:txBody>
      </p:sp>
      <p:sp>
        <p:nvSpPr>
          <p:cNvPr id="740" name="object 196">
            <a:extLst>
              <a:ext uri="{FF2B5EF4-FFF2-40B4-BE49-F238E27FC236}">
                <a16:creationId xmlns:a16="http://schemas.microsoft.com/office/drawing/2014/main" id="{36AC4093-C27A-3B44-91B3-F82EF736996B}"/>
              </a:ext>
            </a:extLst>
          </p:cNvPr>
          <p:cNvSpPr/>
          <p:nvPr/>
        </p:nvSpPr>
        <p:spPr>
          <a:xfrm>
            <a:off x="11014634" y="3814214"/>
            <a:ext cx="464858" cy="390448"/>
          </a:xfrm>
          <a:prstGeom prst="rect">
            <a:avLst/>
          </a:prstGeom>
          <a:blipFill>
            <a:blip r:embed="rId136" cstate="print"/>
            <a:stretch>
              <a:fillRect/>
            </a:stretch>
          </a:blipFill>
        </p:spPr>
        <p:txBody>
          <a:bodyPr wrap="square" lIns="0" tIns="0" rIns="0" bIns="0" rtlCol="0"/>
          <a:lstStyle/>
          <a:p>
            <a:endParaRPr/>
          </a:p>
        </p:txBody>
      </p:sp>
      <p:sp>
        <p:nvSpPr>
          <p:cNvPr id="741" name="object 197">
            <a:extLst>
              <a:ext uri="{FF2B5EF4-FFF2-40B4-BE49-F238E27FC236}">
                <a16:creationId xmlns:a16="http://schemas.microsoft.com/office/drawing/2014/main" id="{F2B03CE0-3016-4049-9717-12781C9810E6}"/>
              </a:ext>
            </a:extLst>
          </p:cNvPr>
          <p:cNvSpPr/>
          <p:nvPr/>
        </p:nvSpPr>
        <p:spPr>
          <a:xfrm>
            <a:off x="11014633" y="5917626"/>
            <a:ext cx="464858" cy="761238"/>
          </a:xfrm>
          <a:prstGeom prst="rect">
            <a:avLst/>
          </a:prstGeom>
          <a:blipFill>
            <a:blip r:embed="rId137" cstate="print"/>
            <a:stretch>
              <a:fillRect/>
            </a:stretch>
          </a:blipFill>
        </p:spPr>
        <p:txBody>
          <a:bodyPr wrap="square" lIns="0" tIns="0" rIns="0" bIns="0" rtlCol="0"/>
          <a:lstStyle/>
          <a:p>
            <a:endParaRPr/>
          </a:p>
        </p:txBody>
      </p:sp>
      <p:sp>
        <p:nvSpPr>
          <p:cNvPr id="742" name="object 198">
            <a:extLst>
              <a:ext uri="{FF2B5EF4-FFF2-40B4-BE49-F238E27FC236}">
                <a16:creationId xmlns:a16="http://schemas.microsoft.com/office/drawing/2014/main" id="{87F33CD7-3950-154E-B3A7-BB8FA9F4C6EB}"/>
              </a:ext>
            </a:extLst>
          </p:cNvPr>
          <p:cNvSpPr/>
          <p:nvPr/>
        </p:nvSpPr>
        <p:spPr>
          <a:xfrm>
            <a:off x="11014633" y="4045049"/>
            <a:ext cx="464858" cy="1024407"/>
          </a:xfrm>
          <a:prstGeom prst="rect">
            <a:avLst/>
          </a:prstGeom>
          <a:blipFill>
            <a:blip r:embed="rId138" cstate="print"/>
            <a:stretch>
              <a:fillRect/>
            </a:stretch>
          </a:blipFill>
        </p:spPr>
        <p:txBody>
          <a:bodyPr wrap="square" lIns="0" tIns="0" rIns="0" bIns="0" rtlCol="0"/>
          <a:lstStyle/>
          <a:p>
            <a:endParaRPr/>
          </a:p>
        </p:txBody>
      </p:sp>
      <p:sp>
        <p:nvSpPr>
          <p:cNvPr id="743" name="object 199">
            <a:extLst>
              <a:ext uri="{FF2B5EF4-FFF2-40B4-BE49-F238E27FC236}">
                <a16:creationId xmlns:a16="http://schemas.microsoft.com/office/drawing/2014/main" id="{BBDB102F-0D02-5B4E-A091-9EE94CCF151A}"/>
              </a:ext>
            </a:extLst>
          </p:cNvPr>
          <p:cNvSpPr/>
          <p:nvPr/>
        </p:nvSpPr>
        <p:spPr>
          <a:xfrm>
            <a:off x="11014633" y="4981395"/>
            <a:ext cx="464858" cy="1024407"/>
          </a:xfrm>
          <a:prstGeom prst="rect">
            <a:avLst/>
          </a:prstGeom>
          <a:blipFill>
            <a:blip r:embed="rId139" cstate="print"/>
            <a:stretch>
              <a:fillRect/>
            </a:stretch>
          </a:blipFill>
        </p:spPr>
        <p:txBody>
          <a:bodyPr wrap="square" lIns="0" tIns="0" rIns="0" bIns="0" rtlCol="0"/>
          <a:lstStyle/>
          <a:p>
            <a:endParaRPr/>
          </a:p>
        </p:txBody>
      </p:sp>
      <p:sp>
        <p:nvSpPr>
          <p:cNvPr id="744" name="object 200">
            <a:extLst>
              <a:ext uri="{FF2B5EF4-FFF2-40B4-BE49-F238E27FC236}">
                <a16:creationId xmlns:a16="http://schemas.microsoft.com/office/drawing/2014/main" id="{CA741DD3-BB0C-5A4D-BE0E-F270D7AB5652}"/>
              </a:ext>
            </a:extLst>
          </p:cNvPr>
          <p:cNvSpPr/>
          <p:nvPr/>
        </p:nvSpPr>
        <p:spPr>
          <a:xfrm>
            <a:off x="10611269" y="5167869"/>
            <a:ext cx="229400" cy="242049"/>
          </a:xfrm>
          <a:prstGeom prst="rect">
            <a:avLst/>
          </a:prstGeom>
          <a:blipFill>
            <a:blip r:embed="rId140" cstate="print"/>
            <a:stretch>
              <a:fillRect/>
            </a:stretch>
          </a:blipFill>
        </p:spPr>
        <p:txBody>
          <a:bodyPr wrap="square" lIns="0" tIns="0" rIns="0" bIns="0" rtlCol="0"/>
          <a:lstStyle/>
          <a:p>
            <a:endParaRPr/>
          </a:p>
        </p:txBody>
      </p:sp>
      <p:sp>
        <p:nvSpPr>
          <p:cNvPr id="745" name="object 201">
            <a:extLst>
              <a:ext uri="{FF2B5EF4-FFF2-40B4-BE49-F238E27FC236}">
                <a16:creationId xmlns:a16="http://schemas.microsoft.com/office/drawing/2014/main" id="{ED587F8D-B0C1-214D-B763-2F92A44A2E73}"/>
              </a:ext>
            </a:extLst>
          </p:cNvPr>
          <p:cNvSpPr/>
          <p:nvPr/>
        </p:nvSpPr>
        <p:spPr>
          <a:xfrm>
            <a:off x="10611269" y="6104214"/>
            <a:ext cx="229400" cy="243687"/>
          </a:xfrm>
          <a:prstGeom prst="rect">
            <a:avLst/>
          </a:prstGeom>
          <a:blipFill>
            <a:blip r:embed="rId141" cstate="print"/>
            <a:stretch>
              <a:fillRect/>
            </a:stretch>
          </a:blipFill>
        </p:spPr>
        <p:txBody>
          <a:bodyPr wrap="square" lIns="0" tIns="0" rIns="0" bIns="0" rtlCol="0"/>
          <a:lstStyle/>
          <a:p>
            <a:endParaRPr/>
          </a:p>
        </p:txBody>
      </p:sp>
      <p:sp>
        <p:nvSpPr>
          <p:cNvPr id="746" name="object 202">
            <a:extLst>
              <a:ext uri="{FF2B5EF4-FFF2-40B4-BE49-F238E27FC236}">
                <a16:creationId xmlns:a16="http://schemas.microsoft.com/office/drawing/2014/main" id="{07F5D559-8519-7F4A-8707-FABAA5D9003D}"/>
              </a:ext>
            </a:extLst>
          </p:cNvPr>
          <p:cNvSpPr/>
          <p:nvPr/>
        </p:nvSpPr>
        <p:spPr>
          <a:xfrm>
            <a:off x="10611269" y="4231638"/>
            <a:ext cx="229400" cy="243687"/>
          </a:xfrm>
          <a:prstGeom prst="rect">
            <a:avLst/>
          </a:prstGeom>
          <a:blipFill>
            <a:blip r:embed="rId142" cstate="print"/>
            <a:stretch>
              <a:fillRect/>
            </a:stretch>
          </a:blipFill>
        </p:spPr>
        <p:txBody>
          <a:bodyPr wrap="square" lIns="0" tIns="0" rIns="0" bIns="0" rtlCol="0"/>
          <a:lstStyle/>
          <a:p>
            <a:endParaRPr/>
          </a:p>
        </p:txBody>
      </p:sp>
      <p:sp>
        <p:nvSpPr>
          <p:cNvPr id="747" name="object 203">
            <a:extLst>
              <a:ext uri="{FF2B5EF4-FFF2-40B4-BE49-F238E27FC236}">
                <a16:creationId xmlns:a16="http://schemas.microsoft.com/office/drawing/2014/main" id="{8E8CA4DB-8525-C147-BE8E-D610874C1380}"/>
              </a:ext>
            </a:extLst>
          </p:cNvPr>
          <p:cNvSpPr/>
          <p:nvPr/>
        </p:nvSpPr>
        <p:spPr>
          <a:xfrm>
            <a:off x="11014633" y="5996087"/>
            <a:ext cx="229514" cy="243687"/>
          </a:xfrm>
          <a:prstGeom prst="rect">
            <a:avLst/>
          </a:prstGeom>
          <a:blipFill>
            <a:blip r:embed="rId143" cstate="print"/>
            <a:stretch>
              <a:fillRect/>
            </a:stretch>
          </a:blipFill>
        </p:spPr>
        <p:txBody>
          <a:bodyPr wrap="square" lIns="0" tIns="0" rIns="0" bIns="0" rtlCol="0"/>
          <a:lstStyle/>
          <a:p>
            <a:endParaRPr/>
          </a:p>
        </p:txBody>
      </p:sp>
      <p:sp>
        <p:nvSpPr>
          <p:cNvPr id="748" name="object 204">
            <a:extLst>
              <a:ext uri="{FF2B5EF4-FFF2-40B4-BE49-F238E27FC236}">
                <a16:creationId xmlns:a16="http://schemas.microsoft.com/office/drawing/2014/main" id="{8D498022-8F91-E643-A920-41DF0D034FFD}"/>
              </a:ext>
            </a:extLst>
          </p:cNvPr>
          <p:cNvSpPr/>
          <p:nvPr/>
        </p:nvSpPr>
        <p:spPr>
          <a:xfrm>
            <a:off x="11014633" y="5059855"/>
            <a:ext cx="229514" cy="243687"/>
          </a:xfrm>
          <a:prstGeom prst="rect">
            <a:avLst/>
          </a:prstGeom>
          <a:blipFill>
            <a:blip r:embed="rId144" cstate="print"/>
            <a:stretch>
              <a:fillRect/>
            </a:stretch>
          </a:blipFill>
        </p:spPr>
        <p:txBody>
          <a:bodyPr wrap="square" lIns="0" tIns="0" rIns="0" bIns="0" rtlCol="0"/>
          <a:lstStyle/>
          <a:p>
            <a:endParaRPr/>
          </a:p>
        </p:txBody>
      </p:sp>
      <p:sp>
        <p:nvSpPr>
          <p:cNvPr id="749" name="object 205">
            <a:extLst>
              <a:ext uri="{FF2B5EF4-FFF2-40B4-BE49-F238E27FC236}">
                <a16:creationId xmlns:a16="http://schemas.microsoft.com/office/drawing/2014/main" id="{2CB9FDF7-476D-1544-8BE5-7C08F264F26F}"/>
              </a:ext>
            </a:extLst>
          </p:cNvPr>
          <p:cNvSpPr/>
          <p:nvPr/>
        </p:nvSpPr>
        <p:spPr>
          <a:xfrm>
            <a:off x="11014633" y="4123510"/>
            <a:ext cx="229514" cy="243687"/>
          </a:xfrm>
          <a:prstGeom prst="rect">
            <a:avLst/>
          </a:prstGeom>
          <a:blipFill>
            <a:blip r:embed="rId145" cstate="print"/>
            <a:stretch>
              <a:fillRect/>
            </a:stretch>
          </a:blipFill>
        </p:spPr>
        <p:txBody>
          <a:bodyPr wrap="square" lIns="0" tIns="0" rIns="0" bIns="0" rtlCol="0"/>
          <a:lstStyle/>
          <a:p>
            <a:endParaRPr/>
          </a:p>
        </p:txBody>
      </p:sp>
      <p:sp>
        <p:nvSpPr>
          <p:cNvPr id="750" name="object 206">
            <a:extLst>
              <a:ext uri="{FF2B5EF4-FFF2-40B4-BE49-F238E27FC236}">
                <a16:creationId xmlns:a16="http://schemas.microsoft.com/office/drawing/2014/main" id="{BABB0AAE-E4A7-7E40-B512-41AD17F45342}"/>
              </a:ext>
            </a:extLst>
          </p:cNvPr>
          <p:cNvSpPr/>
          <p:nvPr/>
        </p:nvSpPr>
        <p:spPr>
          <a:xfrm>
            <a:off x="10045152" y="3792502"/>
            <a:ext cx="1434465" cy="3138170"/>
          </a:xfrm>
          <a:custGeom>
            <a:avLst/>
            <a:gdLst/>
            <a:ahLst/>
            <a:cxnLst/>
            <a:rect l="l" t="t" r="r" b="b"/>
            <a:pathLst>
              <a:path w="1434465" h="3138170">
                <a:moveTo>
                  <a:pt x="1379029" y="0"/>
                </a:moveTo>
                <a:lnTo>
                  <a:pt x="0" y="368909"/>
                </a:lnTo>
                <a:lnTo>
                  <a:pt x="0" y="3116389"/>
                </a:lnTo>
                <a:lnTo>
                  <a:pt x="41275" y="3138106"/>
                </a:lnTo>
                <a:lnTo>
                  <a:pt x="41275" y="384263"/>
                </a:lnTo>
                <a:lnTo>
                  <a:pt x="1434287" y="21717"/>
                </a:lnTo>
                <a:lnTo>
                  <a:pt x="1379029" y="0"/>
                </a:lnTo>
                <a:close/>
              </a:path>
            </a:pathLst>
          </a:custGeom>
          <a:solidFill>
            <a:srgbClr val="61A3D3"/>
          </a:solidFill>
        </p:spPr>
        <p:txBody>
          <a:bodyPr wrap="square" lIns="0" tIns="0" rIns="0" bIns="0" rtlCol="0"/>
          <a:lstStyle/>
          <a:p>
            <a:endParaRPr/>
          </a:p>
        </p:txBody>
      </p:sp>
      <p:sp>
        <p:nvSpPr>
          <p:cNvPr id="751" name="object 207">
            <a:extLst>
              <a:ext uri="{FF2B5EF4-FFF2-40B4-BE49-F238E27FC236}">
                <a16:creationId xmlns:a16="http://schemas.microsoft.com/office/drawing/2014/main" id="{EBED2BA4-A73D-324C-8363-DA929A337AAD}"/>
              </a:ext>
            </a:extLst>
          </p:cNvPr>
          <p:cNvSpPr/>
          <p:nvPr/>
        </p:nvSpPr>
        <p:spPr>
          <a:xfrm>
            <a:off x="11045608" y="5977786"/>
            <a:ext cx="121450" cy="72034"/>
          </a:xfrm>
          <a:prstGeom prst="rect">
            <a:avLst/>
          </a:prstGeom>
          <a:blipFill>
            <a:blip r:embed="rId146" cstate="print"/>
            <a:stretch>
              <a:fillRect/>
            </a:stretch>
          </a:blipFill>
        </p:spPr>
        <p:txBody>
          <a:bodyPr wrap="square" lIns="0" tIns="0" rIns="0" bIns="0" rtlCol="0"/>
          <a:lstStyle/>
          <a:p>
            <a:endParaRPr/>
          </a:p>
        </p:txBody>
      </p:sp>
      <p:sp>
        <p:nvSpPr>
          <p:cNvPr id="752" name="object 208">
            <a:extLst>
              <a:ext uri="{FF2B5EF4-FFF2-40B4-BE49-F238E27FC236}">
                <a16:creationId xmlns:a16="http://schemas.microsoft.com/office/drawing/2014/main" id="{1167DDA4-4F81-5C4B-BB9B-D42E96962A19}"/>
              </a:ext>
            </a:extLst>
          </p:cNvPr>
          <p:cNvSpPr/>
          <p:nvPr/>
        </p:nvSpPr>
        <p:spPr>
          <a:xfrm>
            <a:off x="11054384" y="5948309"/>
            <a:ext cx="113182" cy="121843"/>
          </a:xfrm>
          <a:prstGeom prst="rect">
            <a:avLst/>
          </a:prstGeom>
          <a:blipFill>
            <a:blip r:embed="rId147" cstate="print"/>
            <a:stretch>
              <a:fillRect/>
            </a:stretch>
          </a:blipFill>
        </p:spPr>
        <p:txBody>
          <a:bodyPr wrap="square" lIns="0" tIns="0" rIns="0" bIns="0" rtlCol="0"/>
          <a:lstStyle/>
          <a:p>
            <a:endParaRPr/>
          </a:p>
        </p:txBody>
      </p:sp>
      <p:sp>
        <p:nvSpPr>
          <p:cNvPr id="753" name="object 209">
            <a:extLst>
              <a:ext uri="{FF2B5EF4-FFF2-40B4-BE49-F238E27FC236}">
                <a16:creationId xmlns:a16="http://schemas.microsoft.com/office/drawing/2014/main" id="{70F227AA-813F-D440-B2A2-86B047C720B6}"/>
              </a:ext>
            </a:extLst>
          </p:cNvPr>
          <p:cNvSpPr/>
          <p:nvPr/>
        </p:nvSpPr>
        <p:spPr>
          <a:xfrm>
            <a:off x="10324844" y="6062218"/>
            <a:ext cx="121894" cy="121907"/>
          </a:xfrm>
          <a:prstGeom prst="rect">
            <a:avLst/>
          </a:prstGeom>
          <a:blipFill>
            <a:blip r:embed="rId148" cstate="print"/>
            <a:stretch>
              <a:fillRect/>
            </a:stretch>
          </a:blipFill>
        </p:spPr>
        <p:txBody>
          <a:bodyPr wrap="square" lIns="0" tIns="0" rIns="0" bIns="0" rtlCol="0"/>
          <a:lstStyle/>
          <a:p>
            <a:endParaRPr/>
          </a:p>
        </p:txBody>
      </p:sp>
      <p:sp>
        <p:nvSpPr>
          <p:cNvPr id="754" name="object 210">
            <a:extLst>
              <a:ext uri="{FF2B5EF4-FFF2-40B4-BE49-F238E27FC236}">
                <a16:creationId xmlns:a16="http://schemas.microsoft.com/office/drawing/2014/main" id="{900487FD-820E-5C43-892E-0CC285D6FE11}"/>
              </a:ext>
            </a:extLst>
          </p:cNvPr>
          <p:cNvSpPr/>
          <p:nvPr/>
        </p:nvSpPr>
        <p:spPr>
          <a:xfrm>
            <a:off x="11008144" y="4581332"/>
            <a:ext cx="52069" cy="120014"/>
          </a:xfrm>
          <a:custGeom>
            <a:avLst/>
            <a:gdLst/>
            <a:ahLst/>
            <a:cxnLst/>
            <a:rect l="l" t="t" r="r" b="b"/>
            <a:pathLst>
              <a:path w="52070" h="120014">
                <a:moveTo>
                  <a:pt x="4711" y="0"/>
                </a:moveTo>
                <a:lnTo>
                  <a:pt x="34264" y="46926"/>
                </a:lnTo>
                <a:lnTo>
                  <a:pt x="32600" y="50469"/>
                </a:lnTo>
                <a:lnTo>
                  <a:pt x="33223" y="53339"/>
                </a:lnTo>
                <a:lnTo>
                  <a:pt x="33566" y="56324"/>
                </a:lnTo>
                <a:lnTo>
                  <a:pt x="33578" y="59385"/>
                </a:lnTo>
                <a:lnTo>
                  <a:pt x="31872" y="71217"/>
                </a:lnTo>
                <a:lnTo>
                  <a:pt x="27174" y="81754"/>
                </a:lnTo>
                <a:lnTo>
                  <a:pt x="19948" y="90537"/>
                </a:lnTo>
                <a:lnTo>
                  <a:pt x="10655" y="97104"/>
                </a:lnTo>
                <a:lnTo>
                  <a:pt x="0" y="119773"/>
                </a:lnTo>
                <a:lnTo>
                  <a:pt x="35674" y="100977"/>
                </a:lnTo>
                <a:lnTo>
                  <a:pt x="51803" y="64820"/>
                </a:lnTo>
                <a:lnTo>
                  <a:pt x="51981" y="62128"/>
                </a:lnTo>
                <a:lnTo>
                  <a:pt x="51981" y="59385"/>
                </a:lnTo>
                <a:lnTo>
                  <a:pt x="48406" y="38770"/>
                </a:lnTo>
                <a:lnTo>
                  <a:pt x="38509" y="21162"/>
                </a:lnTo>
                <a:lnTo>
                  <a:pt x="23531" y="7819"/>
                </a:lnTo>
                <a:lnTo>
                  <a:pt x="4711" y="0"/>
                </a:lnTo>
                <a:close/>
              </a:path>
            </a:pathLst>
          </a:custGeom>
          <a:solidFill>
            <a:srgbClr val="FEC863"/>
          </a:solidFill>
        </p:spPr>
        <p:txBody>
          <a:bodyPr wrap="square" lIns="0" tIns="0" rIns="0" bIns="0" rtlCol="0"/>
          <a:lstStyle/>
          <a:p>
            <a:endParaRPr/>
          </a:p>
        </p:txBody>
      </p:sp>
      <p:sp>
        <p:nvSpPr>
          <p:cNvPr id="755" name="object 211">
            <a:extLst>
              <a:ext uri="{FF2B5EF4-FFF2-40B4-BE49-F238E27FC236}">
                <a16:creationId xmlns:a16="http://schemas.microsoft.com/office/drawing/2014/main" id="{F277BAD0-A4BF-4A45-8143-260840C51A7B}"/>
              </a:ext>
            </a:extLst>
          </p:cNvPr>
          <p:cNvSpPr/>
          <p:nvPr/>
        </p:nvSpPr>
        <p:spPr>
          <a:xfrm>
            <a:off x="11008144" y="4581332"/>
            <a:ext cx="52069" cy="120014"/>
          </a:xfrm>
          <a:custGeom>
            <a:avLst/>
            <a:gdLst/>
            <a:ahLst/>
            <a:cxnLst/>
            <a:rect l="l" t="t" r="r" b="b"/>
            <a:pathLst>
              <a:path w="52070" h="120014">
                <a:moveTo>
                  <a:pt x="4711" y="0"/>
                </a:moveTo>
                <a:lnTo>
                  <a:pt x="34264" y="46926"/>
                </a:lnTo>
                <a:lnTo>
                  <a:pt x="32600" y="50469"/>
                </a:lnTo>
                <a:lnTo>
                  <a:pt x="33223" y="53339"/>
                </a:lnTo>
                <a:lnTo>
                  <a:pt x="33566" y="56324"/>
                </a:lnTo>
                <a:lnTo>
                  <a:pt x="33578" y="59385"/>
                </a:lnTo>
                <a:lnTo>
                  <a:pt x="31872" y="71217"/>
                </a:lnTo>
                <a:lnTo>
                  <a:pt x="27174" y="81754"/>
                </a:lnTo>
                <a:lnTo>
                  <a:pt x="19948" y="90537"/>
                </a:lnTo>
                <a:lnTo>
                  <a:pt x="10655" y="97104"/>
                </a:lnTo>
                <a:lnTo>
                  <a:pt x="0" y="119773"/>
                </a:lnTo>
                <a:lnTo>
                  <a:pt x="35674" y="100977"/>
                </a:lnTo>
                <a:lnTo>
                  <a:pt x="51803" y="64820"/>
                </a:lnTo>
                <a:lnTo>
                  <a:pt x="51981" y="62128"/>
                </a:lnTo>
                <a:lnTo>
                  <a:pt x="51981" y="59385"/>
                </a:lnTo>
                <a:lnTo>
                  <a:pt x="48406" y="38770"/>
                </a:lnTo>
                <a:lnTo>
                  <a:pt x="38509" y="21162"/>
                </a:lnTo>
                <a:lnTo>
                  <a:pt x="23531" y="7819"/>
                </a:lnTo>
                <a:lnTo>
                  <a:pt x="4711" y="0"/>
                </a:lnTo>
                <a:close/>
              </a:path>
            </a:pathLst>
          </a:custGeom>
          <a:solidFill>
            <a:srgbClr val="F0F8FD"/>
          </a:solidFill>
        </p:spPr>
        <p:txBody>
          <a:bodyPr wrap="square" lIns="0" tIns="0" rIns="0" bIns="0" rtlCol="0"/>
          <a:lstStyle/>
          <a:p>
            <a:endParaRPr/>
          </a:p>
        </p:txBody>
      </p:sp>
      <p:sp>
        <p:nvSpPr>
          <p:cNvPr id="756" name="object 212">
            <a:extLst>
              <a:ext uri="{FF2B5EF4-FFF2-40B4-BE49-F238E27FC236}">
                <a16:creationId xmlns:a16="http://schemas.microsoft.com/office/drawing/2014/main" id="{F6421521-0B6A-654C-B9C7-EC3BFDDEE3DB}"/>
              </a:ext>
            </a:extLst>
          </p:cNvPr>
          <p:cNvSpPr/>
          <p:nvPr/>
        </p:nvSpPr>
        <p:spPr>
          <a:xfrm>
            <a:off x="10938281" y="4579795"/>
            <a:ext cx="121310" cy="121958"/>
          </a:xfrm>
          <a:prstGeom prst="rect">
            <a:avLst/>
          </a:prstGeom>
          <a:blipFill>
            <a:blip r:embed="rId149" cstate="print"/>
            <a:stretch>
              <a:fillRect/>
            </a:stretch>
          </a:blipFill>
        </p:spPr>
        <p:txBody>
          <a:bodyPr wrap="square" lIns="0" tIns="0" rIns="0" bIns="0" rtlCol="0"/>
          <a:lstStyle/>
          <a:p>
            <a:endParaRPr/>
          </a:p>
        </p:txBody>
      </p:sp>
      <p:sp>
        <p:nvSpPr>
          <p:cNvPr id="757" name="object 213">
            <a:extLst>
              <a:ext uri="{FF2B5EF4-FFF2-40B4-BE49-F238E27FC236}">
                <a16:creationId xmlns:a16="http://schemas.microsoft.com/office/drawing/2014/main" id="{5A18D126-3BA6-E44D-83CF-959F9814DD4A}"/>
              </a:ext>
            </a:extLst>
          </p:cNvPr>
          <p:cNvSpPr/>
          <p:nvPr/>
        </p:nvSpPr>
        <p:spPr>
          <a:xfrm>
            <a:off x="10456507" y="5887273"/>
            <a:ext cx="121843" cy="121958"/>
          </a:xfrm>
          <a:prstGeom prst="rect">
            <a:avLst/>
          </a:prstGeom>
          <a:blipFill>
            <a:blip r:embed="rId150" cstate="print"/>
            <a:stretch>
              <a:fillRect/>
            </a:stretch>
          </a:blipFill>
        </p:spPr>
        <p:txBody>
          <a:bodyPr wrap="square" lIns="0" tIns="0" rIns="0" bIns="0" rtlCol="0"/>
          <a:lstStyle/>
          <a:p>
            <a:endParaRPr/>
          </a:p>
        </p:txBody>
      </p:sp>
      <p:sp>
        <p:nvSpPr>
          <p:cNvPr id="758" name="object 214">
            <a:extLst>
              <a:ext uri="{FF2B5EF4-FFF2-40B4-BE49-F238E27FC236}">
                <a16:creationId xmlns:a16="http://schemas.microsoft.com/office/drawing/2014/main" id="{9FE1A368-A139-A243-B499-6B47690C4495}"/>
              </a:ext>
            </a:extLst>
          </p:cNvPr>
          <p:cNvSpPr/>
          <p:nvPr/>
        </p:nvSpPr>
        <p:spPr>
          <a:xfrm>
            <a:off x="10456516" y="4440498"/>
            <a:ext cx="121881" cy="121907"/>
          </a:xfrm>
          <a:prstGeom prst="rect">
            <a:avLst/>
          </a:prstGeom>
          <a:blipFill>
            <a:blip r:embed="rId151" cstate="print"/>
            <a:stretch>
              <a:fillRect/>
            </a:stretch>
          </a:blipFill>
        </p:spPr>
        <p:txBody>
          <a:bodyPr wrap="square" lIns="0" tIns="0" rIns="0" bIns="0" rtlCol="0"/>
          <a:lstStyle/>
          <a:p>
            <a:endParaRPr/>
          </a:p>
        </p:txBody>
      </p:sp>
      <p:sp>
        <p:nvSpPr>
          <p:cNvPr id="759" name="object 215">
            <a:extLst>
              <a:ext uri="{FF2B5EF4-FFF2-40B4-BE49-F238E27FC236}">
                <a16:creationId xmlns:a16="http://schemas.microsoft.com/office/drawing/2014/main" id="{65BF4206-885D-2B4B-8316-64443236490E}"/>
              </a:ext>
            </a:extLst>
          </p:cNvPr>
          <p:cNvSpPr/>
          <p:nvPr/>
        </p:nvSpPr>
        <p:spPr>
          <a:xfrm>
            <a:off x="11240148" y="6274153"/>
            <a:ext cx="174078" cy="103327"/>
          </a:xfrm>
          <a:prstGeom prst="rect">
            <a:avLst/>
          </a:prstGeom>
          <a:blipFill>
            <a:blip r:embed="rId152" cstate="print"/>
            <a:stretch>
              <a:fillRect/>
            </a:stretch>
          </a:blipFill>
        </p:spPr>
        <p:txBody>
          <a:bodyPr wrap="square" lIns="0" tIns="0" rIns="0" bIns="0" rtlCol="0"/>
          <a:lstStyle/>
          <a:p>
            <a:endParaRPr/>
          </a:p>
        </p:txBody>
      </p:sp>
      <p:sp>
        <p:nvSpPr>
          <p:cNvPr id="760" name="object 216">
            <a:extLst>
              <a:ext uri="{FF2B5EF4-FFF2-40B4-BE49-F238E27FC236}">
                <a16:creationId xmlns:a16="http://schemas.microsoft.com/office/drawing/2014/main" id="{BB9E6AC8-1079-C04A-994A-8DE98F285CC2}"/>
              </a:ext>
            </a:extLst>
          </p:cNvPr>
          <p:cNvSpPr/>
          <p:nvPr/>
        </p:nvSpPr>
        <p:spPr>
          <a:xfrm>
            <a:off x="11240199" y="6245718"/>
            <a:ext cx="173558" cy="174078"/>
          </a:xfrm>
          <a:prstGeom prst="rect">
            <a:avLst/>
          </a:prstGeom>
          <a:blipFill>
            <a:blip r:embed="rId153" cstate="print"/>
            <a:stretch>
              <a:fillRect/>
            </a:stretch>
          </a:blipFill>
        </p:spPr>
        <p:txBody>
          <a:bodyPr wrap="square" lIns="0" tIns="0" rIns="0" bIns="0" rtlCol="0"/>
          <a:lstStyle/>
          <a:p>
            <a:endParaRPr/>
          </a:p>
        </p:txBody>
      </p:sp>
      <p:sp>
        <p:nvSpPr>
          <p:cNvPr id="761" name="object 217">
            <a:extLst>
              <a:ext uri="{FF2B5EF4-FFF2-40B4-BE49-F238E27FC236}">
                <a16:creationId xmlns:a16="http://schemas.microsoft.com/office/drawing/2014/main" id="{1918664F-8519-6642-AEDB-7A0D46B1F25B}"/>
              </a:ext>
            </a:extLst>
          </p:cNvPr>
          <p:cNvSpPr/>
          <p:nvPr/>
        </p:nvSpPr>
        <p:spPr>
          <a:xfrm>
            <a:off x="11639283" y="4712498"/>
            <a:ext cx="174078" cy="174078"/>
          </a:xfrm>
          <a:prstGeom prst="rect">
            <a:avLst/>
          </a:prstGeom>
          <a:blipFill>
            <a:blip r:embed="rId154" cstate="print"/>
            <a:stretch>
              <a:fillRect/>
            </a:stretch>
          </a:blipFill>
        </p:spPr>
        <p:txBody>
          <a:bodyPr wrap="square" lIns="0" tIns="0" rIns="0" bIns="0" rtlCol="0"/>
          <a:lstStyle/>
          <a:p>
            <a:endParaRPr/>
          </a:p>
        </p:txBody>
      </p:sp>
      <p:sp>
        <p:nvSpPr>
          <p:cNvPr id="762" name="object 218">
            <a:extLst>
              <a:ext uri="{FF2B5EF4-FFF2-40B4-BE49-F238E27FC236}">
                <a16:creationId xmlns:a16="http://schemas.microsoft.com/office/drawing/2014/main" id="{EB25E373-A60C-D34A-8292-F54B29751D60}"/>
              </a:ext>
            </a:extLst>
          </p:cNvPr>
          <p:cNvSpPr/>
          <p:nvPr/>
        </p:nvSpPr>
        <p:spPr>
          <a:xfrm>
            <a:off x="11240924" y="4950219"/>
            <a:ext cx="22860" cy="47625"/>
          </a:xfrm>
          <a:custGeom>
            <a:avLst/>
            <a:gdLst/>
            <a:ahLst/>
            <a:cxnLst/>
            <a:rect l="l" t="t" r="r" b="b"/>
            <a:pathLst>
              <a:path w="22859" h="47625">
                <a:moveTo>
                  <a:pt x="22352" y="0"/>
                </a:moveTo>
                <a:lnTo>
                  <a:pt x="14198" y="10263"/>
                </a:lnTo>
                <a:lnTo>
                  <a:pt x="7642" y="21702"/>
                </a:lnTo>
                <a:lnTo>
                  <a:pt x="2853" y="34148"/>
                </a:lnTo>
                <a:lnTo>
                  <a:pt x="0" y="47434"/>
                </a:lnTo>
                <a:lnTo>
                  <a:pt x="22352" y="0"/>
                </a:lnTo>
                <a:close/>
              </a:path>
            </a:pathLst>
          </a:custGeom>
          <a:solidFill>
            <a:srgbClr val="F4794D"/>
          </a:solidFill>
        </p:spPr>
        <p:txBody>
          <a:bodyPr wrap="square" lIns="0" tIns="0" rIns="0" bIns="0" rtlCol="0"/>
          <a:lstStyle/>
          <a:p>
            <a:endParaRPr/>
          </a:p>
        </p:txBody>
      </p:sp>
      <p:sp>
        <p:nvSpPr>
          <p:cNvPr id="763" name="object 219">
            <a:extLst>
              <a:ext uri="{FF2B5EF4-FFF2-40B4-BE49-F238E27FC236}">
                <a16:creationId xmlns:a16="http://schemas.microsoft.com/office/drawing/2014/main" id="{9786DDBC-00A0-D648-9954-4481549B1676}"/>
              </a:ext>
            </a:extLst>
          </p:cNvPr>
          <p:cNvSpPr/>
          <p:nvPr/>
        </p:nvSpPr>
        <p:spPr>
          <a:xfrm>
            <a:off x="11240924" y="4950219"/>
            <a:ext cx="22860" cy="47625"/>
          </a:xfrm>
          <a:custGeom>
            <a:avLst/>
            <a:gdLst/>
            <a:ahLst/>
            <a:cxnLst/>
            <a:rect l="l" t="t" r="r" b="b"/>
            <a:pathLst>
              <a:path w="22859" h="47625">
                <a:moveTo>
                  <a:pt x="22352" y="0"/>
                </a:moveTo>
                <a:lnTo>
                  <a:pt x="14198" y="10263"/>
                </a:lnTo>
                <a:lnTo>
                  <a:pt x="7642" y="21702"/>
                </a:lnTo>
                <a:lnTo>
                  <a:pt x="2853" y="34148"/>
                </a:lnTo>
                <a:lnTo>
                  <a:pt x="0" y="47434"/>
                </a:lnTo>
                <a:lnTo>
                  <a:pt x="22352" y="0"/>
                </a:lnTo>
                <a:close/>
              </a:path>
            </a:pathLst>
          </a:custGeom>
          <a:solidFill>
            <a:srgbClr val="F0F8FD"/>
          </a:solidFill>
        </p:spPr>
        <p:txBody>
          <a:bodyPr wrap="square" lIns="0" tIns="0" rIns="0" bIns="0" rtlCol="0"/>
          <a:lstStyle/>
          <a:p>
            <a:endParaRPr/>
          </a:p>
        </p:txBody>
      </p:sp>
      <p:sp>
        <p:nvSpPr>
          <p:cNvPr id="764" name="object 220">
            <a:extLst>
              <a:ext uri="{FF2B5EF4-FFF2-40B4-BE49-F238E27FC236}">
                <a16:creationId xmlns:a16="http://schemas.microsoft.com/office/drawing/2014/main" id="{E263BE2F-0DF5-3742-AB88-AD808FBA1F99}"/>
              </a:ext>
            </a:extLst>
          </p:cNvPr>
          <p:cNvSpPr/>
          <p:nvPr/>
        </p:nvSpPr>
        <p:spPr>
          <a:xfrm>
            <a:off x="11240148" y="4922238"/>
            <a:ext cx="174078" cy="174193"/>
          </a:xfrm>
          <a:prstGeom prst="rect">
            <a:avLst/>
          </a:prstGeom>
          <a:blipFill>
            <a:blip r:embed="rId155" cstate="print"/>
            <a:stretch>
              <a:fillRect/>
            </a:stretch>
          </a:blipFill>
        </p:spPr>
        <p:txBody>
          <a:bodyPr wrap="square" lIns="0" tIns="0" rIns="0" bIns="0" rtlCol="0"/>
          <a:lstStyle/>
          <a:p>
            <a:endParaRPr/>
          </a:p>
        </p:txBody>
      </p:sp>
      <p:sp>
        <p:nvSpPr>
          <p:cNvPr id="765" name="object 221">
            <a:extLst>
              <a:ext uri="{FF2B5EF4-FFF2-40B4-BE49-F238E27FC236}">
                <a16:creationId xmlns:a16="http://schemas.microsoft.com/office/drawing/2014/main" id="{C4580941-D40D-BF42-A347-28FF2B7D0DAA}"/>
              </a:ext>
            </a:extLst>
          </p:cNvPr>
          <p:cNvSpPr/>
          <p:nvPr/>
        </p:nvSpPr>
        <p:spPr>
          <a:xfrm>
            <a:off x="11083053" y="6559126"/>
            <a:ext cx="103619" cy="103619"/>
          </a:xfrm>
          <a:prstGeom prst="rect">
            <a:avLst/>
          </a:prstGeom>
          <a:blipFill>
            <a:blip r:embed="rId156" cstate="print"/>
            <a:stretch>
              <a:fillRect/>
            </a:stretch>
          </a:blipFill>
        </p:spPr>
        <p:txBody>
          <a:bodyPr wrap="square" lIns="0" tIns="0" rIns="0" bIns="0" rtlCol="0"/>
          <a:lstStyle/>
          <a:p>
            <a:endParaRPr/>
          </a:p>
        </p:txBody>
      </p:sp>
      <p:sp>
        <p:nvSpPr>
          <p:cNvPr id="766" name="object 222">
            <a:extLst>
              <a:ext uri="{FF2B5EF4-FFF2-40B4-BE49-F238E27FC236}">
                <a16:creationId xmlns:a16="http://schemas.microsoft.com/office/drawing/2014/main" id="{F9EF6A2D-F935-2E4B-B6A8-50EA2EF98DDF}"/>
              </a:ext>
            </a:extLst>
          </p:cNvPr>
          <p:cNvSpPr/>
          <p:nvPr/>
        </p:nvSpPr>
        <p:spPr>
          <a:xfrm>
            <a:off x="11639969" y="5885216"/>
            <a:ext cx="103555" cy="103555"/>
          </a:xfrm>
          <a:prstGeom prst="rect">
            <a:avLst/>
          </a:prstGeom>
          <a:blipFill>
            <a:blip r:embed="rId157" cstate="print"/>
            <a:stretch>
              <a:fillRect/>
            </a:stretch>
          </a:blipFill>
        </p:spPr>
        <p:txBody>
          <a:bodyPr wrap="square" lIns="0" tIns="0" rIns="0" bIns="0" rtlCol="0"/>
          <a:lstStyle/>
          <a:p>
            <a:endParaRPr/>
          </a:p>
        </p:txBody>
      </p:sp>
      <p:sp>
        <p:nvSpPr>
          <p:cNvPr id="767" name="object 223">
            <a:extLst>
              <a:ext uri="{FF2B5EF4-FFF2-40B4-BE49-F238E27FC236}">
                <a16:creationId xmlns:a16="http://schemas.microsoft.com/office/drawing/2014/main" id="{8E1B11CC-95D5-9D4B-8CA6-7BD9E056333B}"/>
              </a:ext>
            </a:extLst>
          </p:cNvPr>
          <p:cNvSpPr/>
          <p:nvPr/>
        </p:nvSpPr>
        <p:spPr>
          <a:xfrm>
            <a:off x="11184403" y="5283775"/>
            <a:ext cx="78409" cy="96939"/>
          </a:xfrm>
          <a:prstGeom prst="rect">
            <a:avLst/>
          </a:prstGeom>
          <a:blipFill>
            <a:blip r:embed="rId158" cstate="print"/>
            <a:stretch>
              <a:fillRect/>
            </a:stretch>
          </a:blipFill>
        </p:spPr>
        <p:txBody>
          <a:bodyPr wrap="square" lIns="0" tIns="0" rIns="0" bIns="0" rtlCol="0"/>
          <a:lstStyle/>
          <a:p>
            <a:endParaRPr/>
          </a:p>
        </p:txBody>
      </p:sp>
      <p:sp>
        <p:nvSpPr>
          <p:cNvPr id="768" name="object 224">
            <a:extLst>
              <a:ext uri="{FF2B5EF4-FFF2-40B4-BE49-F238E27FC236}">
                <a16:creationId xmlns:a16="http://schemas.microsoft.com/office/drawing/2014/main" id="{4CB963BC-ADCE-9249-BC79-738E7F4F3385}"/>
              </a:ext>
            </a:extLst>
          </p:cNvPr>
          <p:cNvSpPr/>
          <p:nvPr/>
        </p:nvSpPr>
        <p:spPr>
          <a:xfrm>
            <a:off x="11164023" y="5283782"/>
            <a:ext cx="103670" cy="103657"/>
          </a:xfrm>
          <a:prstGeom prst="rect">
            <a:avLst/>
          </a:prstGeom>
          <a:blipFill>
            <a:blip r:embed="rId159" cstate="print"/>
            <a:stretch>
              <a:fillRect/>
            </a:stretch>
          </a:blipFill>
        </p:spPr>
        <p:txBody>
          <a:bodyPr wrap="square" lIns="0" tIns="0" rIns="0" bIns="0" rtlCol="0"/>
          <a:lstStyle/>
          <a:p>
            <a:endParaRPr/>
          </a:p>
        </p:txBody>
      </p:sp>
      <p:sp>
        <p:nvSpPr>
          <p:cNvPr id="769" name="object 225">
            <a:extLst>
              <a:ext uri="{FF2B5EF4-FFF2-40B4-BE49-F238E27FC236}">
                <a16:creationId xmlns:a16="http://schemas.microsoft.com/office/drawing/2014/main" id="{419722C7-0ED6-7E40-9740-31DDD36510E7}"/>
              </a:ext>
            </a:extLst>
          </p:cNvPr>
          <p:cNvSpPr/>
          <p:nvPr/>
        </p:nvSpPr>
        <p:spPr>
          <a:xfrm>
            <a:off x="10902620" y="6193483"/>
            <a:ext cx="91440" cy="91440"/>
          </a:xfrm>
          <a:prstGeom prst="rect">
            <a:avLst/>
          </a:prstGeom>
          <a:blipFill>
            <a:blip r:embed="rId160" cstate="print"/>
            <a:stretch>
              <a:fillRect/>
            </a:stretch>
          </a:blipFill>
        </p:spPr>
        <p:txBody>
          <a:bodyPr wrap="square" lIns="0" tIns="0" rIns="0" bIns="0" rtlCol="0"/>
          <a:lstStyle/>
          <a:p>
            <a:endParaRPr/>
          </a:p>
        </p:txBody>
      </p:sp>
      <p:sp>
        <p:nvSpPr>
          <p:cNvPr id="770" name="object 226">
            <a:extLst>
              <a:ext uri="{FF2B5EF4-FFF2-40B4-BE49-F238E27FC236}">
                <a16:creationId xmlns:a16="http://schemas.microsoft.com/office/drawing/2014/main" id="{2A817CD2-B542-9B41-9ED8-81F0737A3EE8}"/>
              </a:ext>
            </a:extLst>
          </p:cNvPr>
          <p:cNvSpPr/>
          <p:nvPr/>
        </p:nvSpPr>
        <p:spPr>
          <a:xfrm>
            <a:off x="11396453" y="4588085"/>
            <a:ext cx="17780" cy="37465"/>
          </a:xfrm>
          <a:custGeom>
            <a:avLst/>
            <a:gdLst/>
            <a:ahLst/>
            <a:cxnLst/>
            <a:rect l="l" t="t" r="r" b="b"/>
            <a:pathLst>
              <a:path w="17779" h="37464">
                <a:moveTo>
                  <a:pt x="17487" y="0"/>
                </a:moveTo>
                <a:lnTo>
                  <a:pt x="0" y="37122"/>
                </a:lnTo>
                <a:lnTo>
                  <a:pt x="6625" y="29253"/>
                </a:lnTo>
                <a:lnTo>
                  <a:pt x="11858" y="20332"/>
                </a:lnTo>
                <a:lnTo>
                  <a:pt x="15534" y="10525"/>
                </a:lnTo>
                <a:lnTo>
                  <a:pt x="17487" y="0"/>
                </a:lnTo>
                <a:close/>
              </a:path>
            </a:pathLst>
          </a:custGeom>
          <a:solidFill>
            <a:srgbClr val="4672CC"/>
          </a:solidFill>
        </p:spPr>
        <p:txBody>
          <a:bodyPr wrap="square" lIns="0" tIns="0" rIns="0" bIns="0" rtlCol="0"/>
          <a:lstStyle/>
          <a:p>
            <a:endParaRPr/>
          </a:p>
        </p:txBody>
      </p:sp>
      <p:sp>
        <p:nvSpPr>
          <p:cNvPr id="771" name="object 227">
            <a:extLst>
              <a:ext uri="{FF2B5EF4-FFF2-40B4-BE49-F238E27FC236}">
                <a16:creationId xmlns:a16="http://schemas.microsoft.com/office/drawing/2014/main" id="{8B07C0CF-4351-624F-BF64-5FF7E33BD122}"/>
              </a:ext>
            </a:extLst>
          </p:cNvPr>
          <p:cNvSpPr/>
          <p:nvPr/>
        </p:nvSpPr>
        <p:spPr>
          <a:xfrm>
            <a:off x="11396453" y="4588085"/>
            <a:ext cx="17780" cy="37465"/>
          </a:xfrm>
          <a:custGeom>
            <a:avLst/>
            <a:gdLst/>
            <a:ahLst/>
            <a:cxnLst/>
            <a:rect l="l" t="t" r="r" b="b"/>
            <a:pathLst>
              <a:path w="17779" h="37464">
                <a:moveTo>
                  <a:pt x="17487" y="0"/>
                </a:moveTo>
                <a:lnTo>
                  <a:pt x="0" y="37122"/>
                </a:lnTo>
                <a:lnTo>
                  <a:pt x="6625" y="29253"/>
                </a:lnTo>
                <a:lnTo>
                  <a:pt x="11858" y="20332"/>
                </a:lnTo>
                <a:lnTo>
                  <a:pt x="15534" y="10525"/>
                </a:lnTo>
                <a:lnTo>
                  <a:pt x="17487" y="0"/>
                </a:lnTo>
                <a:close/>
              </a:path>
            </a:pathLst>
          </a:custGeom>
          <a:solidFill>
            <a:srgbClr val="F0F8FD"/>
          </a:solidFill>
        </p:spPr>
        <p:txBody>
          <a:bodyPr wrap="square" lIns="0" tIns="0" rIns="0" bIns="0" rtlCol="0"/>
          <a:lstStyle/>
          <a:p>
            <a:endParaRPr/>
          </a:p>
        </p:txBody>
      </p:sp>
      <p:sp>
        <p:nvSpPr>
          <p:cNvPr id="772" name="object 228">
            <a:extLst>
              <a:ext uri="{FF2B5EF4-FFF2-40B4-BE49-F238E27FC236}">
                <a16:creationId xmlns:a16="http://schemas.microsoft.com/office/drawing/2014/main" id="{61AE168B-9CDD-7148-8843-EA2C270C7CDB}"/>
              </a:ext>
            </a:extLst>
          </p:cNvPr>
          <p:cNvSpPr/>
          <p:nvPr/>
        </p:nvSpPr>
        <p:spPr>
          <a:xfrm>
            <a:off x="11292383" y="4521274"/>
            <a:ext cx="121843" cy="121843"/>
          </a:xfrm>
          <a:prstGeom prst="rect">
            <a:avLst/>
          </a:prstGeom>
          <a:blipFill>
            <a:blip r:embed="rId161" cstate="print"/>
            <a:stretch>
              <a:fillRect/>
            </a:stretch>
          </a:blipFill>
        </p:spPr>
        <p:txBody>
          <a:bodyPr wrap="square" lIns="0" tIns="0" rIns="0" bIns="0" rtlCol="0"/>
          <a:lstStyle/>
          <a:p>
            <a:endParaRPr/>
          </a:p>
        </p:txBody>
      </p:sp>
      <p:sp>
        <p:nvSpPr>
          <p:cNvPr id="773" name="object 229">
            <a:extLst>
              <a:ext uri="{FF2B5EF4-FFF2-40B4-BE49-F238E27FC236}">
                <a16:creationId xmlns:a16="http://schemas.microsoft.com/office/drawing/2014/main" id="{9F32341D-341D-6B4D-9CBB-38C9C3042BD6}"/>
              </a:ext>
            </a:extLst>
          </p:cNvPr>
          <p:cNvSpPr/>
          <p:nvPr/>
        </p:nvSpPr>
        <p:spPr>
          <a:xfrm>
            <a:off x="10984721" y="4893238"/>
            <a:ext cx="121881" cy="121919"/>
          </a:xfrm>
          <a:prstGeom prst="rect">
            <a:avLst/>
          </a:prstGeom>
          <a:blipFill>
            <a:blip r:embed="rId162" cstate="print"/>
            <a:stretch>
              <a:fillRect/>
            </a:stretch>
          </a:blipFill>
        </p:spPr>
        <p:txBody>
          <a:bodyPr wrap="square" lIns="0" tIns="0" rIns="0" bIns="0" rtlCol="0"/>
          <a:lstStyle/>
          <a:p>
            <a:endParaRPr/>
          </a:p>
        </p:txBody>
      </p:sp>
      <p:sp>
        <p:nvSpPr>
          <p:cNvPr id="774" name="object 230">
            <a:extLst>
              <a:ext uri="{FF2B5EF4-FFF2-40B4-BE49-F238E27FC236}">
                <a16:creationId xmlns:a16="http://schemas.microsoft.com/office/drawing/2014/main" id="{7B4F54DD-BE34-754C-A804-D3F958F7D0B1}"/>
              </a:ext>
            </a:extLst>
          </p:cNvPr>
          <p:cNvSpPr/>
          <p:nvPr/>
        </p:nvSpPr>
        <p:spPr>
          <a:xfrm>
            <a:off x="11237176" y="6823276"/>
            <a:ext cx="60960" cy="60960"/>
          </a:xfrm>
          <a:custGeom>
            <a:avLst/>
            <a:gdLst/>
            <a:ahLst/>
            <a:cxnLst/>
            <a:rect l="l" t="t" r="r" b="b"/>
            <a:pathLst>
              <a:path w="60959" h="60959">
                <a:moveTo>
                  <a:pt x="30518" y="0"/>
                </a:moveTo>
                <a:lnTo>
                  <a:pt x="18661" y="2387"/>
                </a:lnTo>
                <a:lnTo>
                  <a:pt x="8958" y="8901"/>
                </a:lnTo>
                <a:lnTo>
                  <a:pt x="2405" y="18564"/>
                </a:lnTo>
                <a:lnTo>
                  <a:pt x="0" y="30403"/>
                </a:lnTo>
                <a:lnTo>
                  <a:pt x="2405" y="42260"/>
                </a:lnTo>
                <a:lnTo>
                  <a:pt x="8958" y="51963"/>
                </a:lnTo>
                <a:lnTo>
                  <a:pt x="18661" y="58516"/>
                </a:lnTo>
                <a:lnTo>
                  <a:pt x="30518" y="60921"/>
                </a:lnTo>
                <a:lnTo>
                  <a:pt x="42357" y="58516"/>
                </a:lnTo>
                <a:lnTo>
                  <a:pt x="52020" y="51963"/>
                </a:lnTo>
                <a:lnTo>
                  <a:pt x="52222" y="51663"/>
                </a:lnTo>
                <a:lnTo>
                  <a:pt x="30518" y="51663"/>
                </a:lnTo>
                <a:lnTo>
                  <a:pt x="22229" y="49997"/>
                </a:lnTo>
                <a:lnTo>
                  <a:pt x="15473" y="45448"/>
                </a:lnTo>
                <a:lnTo>
                  <a:pt x="10924" y="38692"/>
                </a:lnTo>
                <a:lnTo>
                  <a:pt x="9258" y="30403"/>
                </a:lnTo>
                <a:lnTo>
                  <a:pt x="10924" y="22179"/>
                </a:lnTo>
                <a:lnTo>
                  <a:pt x="15473" y="15444"/>
                </a:lnTo>
                <a:lnTo>
                  <a:pt x="22229" y="10874"/>
                </a:lnTo>
                <a:lnTo>
                  <a:pt x="30518" y="9144"/>
                </a:lnTo>
                <a:lnTo>
                  <a:pt x="52184" y="9144"/>
                </a:lnTo>
                <a:lnTo>
                  <a:pt x="52020" y="8901"/>
                </a:lnTo>
                <a:lnTo>
                  <a:pt x="42357" y="2387"/>
                </a:lnTo>
                <a:lnTo>
                  <a:pt x="30518" y="0"/>
                </a:lnTo>
                <a:close/>
              </a:path>
              <a:path w="60959" h="60959">
                <a:moveTo>
                  <a:pt x="52184" y="9144"/>
                </a:moveTo>
                <a:lnTo>
                  <a:pt x="30518" y="9144"/>
                </a:lnTo>
                <a:lnTo>
                  <a:pt x="38758" y="10874"/>
                </a:lnTo>
                <a:lnTo>
                  <a:pt x="45519" y="15444"/>
                </a:lnTo>
                <a:lnTo>
                  <a:pt x="50095" y="22179"/>
                </a:lnTo>
                <a:lnTo>
                  <a:pt x="51777" y="30403"/>
                </a:lnTo>
                <a:lnTo>
                  <a:pt x="50095" y="38692"/>
                </a:lnTo>
                <a:lnTo>
                  <a:pt x="45519" y="45448"/>
                </a:lnTo>
                <a:lnTo>
                  <a:pt x="38758" y="49997"/>
                </a:lnTo>
                <a:lnTo>
                  <a:pt x="30518" y="51663"/>
                </a:lnTo>
                <a:lnTo>
                  <a:pt x="52222" y="51663"/>
                </a:lnTo>
                <a:lnTo>
                  <a:pt x="58534" y="42260"/>
                </a:lnTo>
                <a:lnTo>
                  <a:pt x="60921" y="30403"/>
                </a:lnTo>
                <a:lnTo>
                  <a:pt x="58534" y="18564"/>
                </a:lnTo>
                <a:lnTo>
                  <a:pt x="52184" y="9144"/>
                </a:lnTo>
                <a:close/>
              </a:path>
            </a:pathLst>
          </a:custGeom>
          <a:solidFill>
            <a:srgbClr val="0962C4"/>
          </a:solidFill>
        </p:spPr>
        <p:txBody>
          <a:bodyPr wrap="square" lIns="0" tIns="0" rIns="0" bIns="0" rtlCol="0"/>
          <a:lstStyle/>
          <a:p>
            <a:endParaRPr/>
          </a:p>
        </p:txBody>
      </p:sp>
      <p:sp>
        <p:nvSpPr>
          <p:cNvPr id="775" name="object 231">
            <a:extLst>
              <a:ext uri="{FF2B5EF4-FFF2-40B4-BE49-F238E27FC236}">
                <a16:creationId xmlns:a16="http://schemas.microsoft.com/office/drawing/2014/main" id="{A9DF0884-3C9F-1E4D-9B3D-2881F86D2EFD}"/>
              </a:ext>
            </a:extLst>
          </p:cNvPr>
          <p:cNvSpPr/>
          <p:nvPr/>
        </p:nvSpPr>
        <p:spPr>
          <a:xfrm>
            <a:off x="12003751" y="5856840"/>
            <a:ext cx="60960" cy="60960"/>
          </a:xfrm>
          <a:custGeom>
            <a:avLst/>
            <a:gdLst/>
            <a:ahLst/>
            <a:cxnLst/>
            <a:rect l="l" t="t" r="r" b="b"/>
            <a:pathLst>
              <a:path w="60959" h="60960">
                <a:moveTo>
                  <a:pt x="30467" y="0"/>
                </a:moveTo>
                <a:lnTo>
                  <a:pt x="18612" y="2392"/>
                </a:lnTo>
                <a:lnTo>
                  <a:pt x="8929" y="8918"/>
                </a:lnTo>
                <a:lnTo>
                  <a:pt x="2400" y="18602"/>
                </a:lnTo>
                <a:lnTo>
                  <a:pt x="0" y="30467"/>
                </a:lnTo>
                <a:lnTo>
                  <a:pt x="2402" y="42326"/>
                </a:lnTo>
                <a:lnTo>
                  <a:pt x="8939" y="52011"/>
                </a:lnTo>
                <a:lnTo>
                  <a:pt x="18641" y="58540"/>
                </a:lnTo>
                <a:lnTo>
                  <a:pt x="30467" y="60934"/>
                </a:lnTo>
                <a:lnTo>
                  <a:pt x="42340" y="58535"/>
                </a:lnTo>
                <a:lnTo>
                  <a:pt x="52019" y="52006"/>
                </a:lnTo>
                <a:lnTo>
                  <a:pt x="52224" y="51701"/>
                </a:lnTo>
                <a:lnTo>
                  <a:pt x="30467" y="51701"/>
                </a:lnTo>
                <a:lnTo>
                  <a:pt x="22213" y="50021"/>
                </a:lnTo>
                <a:lnTo>
                  <a:pt x="15468" y="45470"/>
                </a:lnTo>
                <a:lnTo>
                  <a:pt x="10914" y="38726"/>
                </a:lnTo>
                <a:lnTo>
                  <a:pt x="9232" y="30467"/>
                </a:lnTo>
                <a:lnTo>
                  <a:pt x="10914" y="22200"/>
                </a:lnTo>
                <a:lnTo>
                  <a:pt x="15468" y="15452"/>
                </a:lnTo>
                <a:lnTo>
                  <a:pt x="22213" y="10900"/>
                </a:lnTo>
                <a:lnTo>
                  <a:pt x="30467" y="9220"/>
                </a:lnTo>
                <a:lnTo>
                  <a:pt x="30467" y="0"/>
                </a:lnTo>
                <a:close/>
              </a:path>
              <a:path w="60959" h="60960">
                <a:moveTo>
                  <a:pt x="30467" y="0"/>
                </a:moveTo>
                <a:lnTo>
                  <a:pt x="30467" y="9220"/>
                </a:lnTo>
                <a:lnTo>
                  <a:pt x="38734" y="10900"/>
                </a:lnTo>
                <a:lnTo>
                  <a:pt x="45481" y="15452"/>
                </a:lnTo>
                <a:lnTo>
                  <a:pt x="50034" y="22200"/>
                </a:lnTo>
                <a:lnTo>
                  <a:pt x="51714" y="30467"/>
                </a:lnTo>
                <a:lnTo>
                  <a:pt x="50034" y="38726"/>
                </a:lnTo>
                <a:lnTo>
                  <a:pt x="45481" y="45470"/>
                </a:lnTo>
                <a:lnTo>
                  <a:pt x="38734" y="50021"/>
                </a:lnTo>
                <a:lnTo>
                  <a:pt x="30467" y="51701"/>
                </a:lnTo>
                <a:lnTo>
                  <a:pt x="52224" y="51701"/>
                </a:lnTo>
                <a:lnTo>
                  <a:pt x="58542" y="42325"/>
                </a:lnTo>
                <a:lnTo>
                  <a:pt x="60934" y="30467"/>
                </a:lnTo>
                <a:lnTo>
                  <a:pt x="58538" y="18596"/>
                </a:lnTo>
                <a:lnTo>
                  <a:pt x="52008" y="8913"/>
                </a:lnTo>
                <a:lnTo>
                  <a:pt x="42323" y="2390"/>
                </a:lnTo>
                <a:lnTo>
                  <a:pt x="30467" y="0"/>
                </a:lnTo>
                <a:close/>
              </a:path>
            </a:pathLst>
          </a:custGeom>
          <a:solidFill>
            <a:srgbClr val="004BBA"/>
          </a:solidFill>
        </p:spPr>
        <p:txBody>
          <a:bodyPr wrap="square" lIns="0" tIns="0" rIns="0" bIns="0" rtlCol="0"/>
          <a:lstStyle/>
          <a:p>
            <a:endParaRPr/>
          </a:p>
        </p:txBody>
      </p:sp>
      <p:sp>
        <p:nvSpPr>
          <p:cNvPr id="776" name="object 232">
            <a:extLst>
              <a:ext uri="{FF2B5EF4-FFF2-40B4-BE49-F238E27FC236}">
                <a16:creationId xmlns:a16="http://schemas.microsoft.com/office/drawing/2014/main" id="{ED6CB59B-11D2-6D47-9267-AD5A172DB69F}"/>
              </a:ext>
            </a:extLst>
          </p:cNvPr>
          <p:cNvSpPr/>
          <p:nvPr/>
        </p:nvSpPr>
        <p:spPr>
          <a:xfrm>
            <a:off x="10466234" y="5418558"/>
            <a:ext cx="60960" cy="60960"/>
          </a:xfrm>
          <a:custGeom>
            <a:avLst/>
            <a:gdLst/>
            <a:ahLst/>
            <a:cxnLst/>
            <a:rect l="l" t="t" r="r" b="b"/>
            <a:pathLst>
              <a:path w="60959" h="60960">
                <a:moveTo>
                  <a:pt x="30454" y="0"/>
                </a:moveTo>
                <a:lnTo>
                  <a:pt x="18607" y="2390"/>
                </a:lnTo>
                <a:lnTo>
                  <a:pt x="8926" y="8912"/>
                </a:lnTo>
                <a:lnTo>
                  <a:pt x="2395" y="18591"/>
                </a:lnTo>
                <a:lnTo>
                  <a:pt x="0" y="30454"/>
                </a:lnTo>
                <a:lnTo>
                  <a:pt x="2402" y="42319"/>
                </a:lnTo>
                <a:lnTo>
                  <a:pt x="8933" y="52004"/>
                </a:lnTo>
                <a:lnTo>
                  <a:pt x="18612" y="58534"/>
                </a:lnTo>
                <a:lnTo>
                  <a:pt x="30454" y="60934"/>
                </a:lnTo>
                <a:lnTo>
                  <a:pt x="42324" y="58533"/>
                </a:lnTo>
                <a:lnTo>
                  <a:pt x="52012" y="52000"/>
                </a:lnTo>
                <a:lnTo>
                  <a:pt x="52214" y="51701"/>
                </a:lnTo>
                <a:lnTo>
                  <a:pt x="30454" y="51701"/>
                </a:lnTo>
                <a:lnTo>
                  <a:pt x="22202" y="50019"/>
                </a:lnTo>
                <a:lnTo>
                  <a:pt x="15462" y="45464"/>
                </a:lnTo>
                <a:lnTo>
                  <a:pt x="10912" y="38716"/>
                </a:lnTo>
                <a:lnTo>
                  <a:pt x="9232" y="30454"/>
                </a:lnTo>
                <a:lnTo>
                  <a:pt x="10911" y="22197"/>
                </a:lnTo>
                <a:lnTo>
                  <a:pt x="15457" y="15457"/>
                </a:lnTo>
                <a:lnTo>
                  <a:pt x="22197" y="10911"/>
                </a:lnTo>
                <a:lnTo>
                  <a:pt x="30454" y="9232"/>
                </a:lnTo>
                <a:lnTo>
                  <a:pt x="30454" y="0"/>
                </a:lnTo>
                <a:close/>
              </a:path>
              <a:path w="60959" h="60960">
                <a:moveTo>
                  <a:pt x="30454" y="0"/>
                </a:moveTo>
                <a:lnTo>
                  <a:pt x="30454" y="9232"/>
                </a:lnTo>
                <a:lnTo>
                  <a:pt x="38723" y="10911"/>
                </a:lnTo>
                <a:lnTo>
                  <a:pt x="45475" y="15457"/>
                </a:lnTo>
                <a:lnTo>
                  <a:pt x="50032" y="22197"/>
                </a:lnTo>
                <a:lnTo>
                  <a:pt x="51714" y="30454"/>
                </a:lnTo>
                <a:lnTo>
                  <a:pt x="50032" y="38716"/>
                </a:lnTo>
                <a:lnTo>
                  <a:pt x="45475" y="45464"/>
                </a:lnTo>
                <a:lnTo>
                  <a:pt x="38723" y="50019"/>
                </a:lnTo>
                <a:lnTo>
                  <a:pt x="30454" y="51701"/>
                </a:lnTo>
                <a:lnTo>
                  <a:pt x="52214" y="51701"/>
                </a:lnTo>
                <a:lnTo>
                  <a:pt x="58541" y="42314"/>
                </a:lnTo>
                <a:lnTo>
                  <a:pt x="60934" y="30454"/>
                </a:lnTo>
                <a:lnTo>
                  <a:pt x="58538" y="18591"/>
                </a:lnTo>
                <a:lnTo>
                  <a:pt x="52004" y="8912"/>
                </a:lnTo>
                <a:lnTo>
                  <a:pt x="42316" y="2390"/>
                </a:lnTo>
                <a:lnTo>
                  <a:pt x="30454" y="0"/>
                </a:lnTo>
                <a:close/>
              </a:path>
            </a:pathLst>
          </a:custGeom>
          <a:solidFill>
            <a:srgbClr val="004BBA"/>
          </a:solidFill>
        </p:spPr>
        <p:txBody>
          <a:bodyPr wrap="square" lIns="0" tIns="0" rIns="0" bIns="0" rtlCol="0"/>
          <a:lstStyle/>
          <a:p>
            <a:endParaRPr/>
          </a:p>
        </p:txBody>
      </p:sp>
      <p:sp>
        <p:nvSpPr>
          <p:cNvPr id="777" name="object 233">
            <a:extLst>
              <a:ext uri="{FF2B5EF4-FFF2-40B4-BE49-F238E27FC236}">
                <a16:creationId xmlns:a16="http://schemas.microsoft.com/office/drawing/2014/main" id="{2FB52B07-0058-5046-92D8-6693861C363B}"/>
              </a:ext>
            </a:extLst>
          </p:cNvPr>
          <p:cNvSpPr/>
          <p:nvPr/>
        </p:nvSpPr>
        <p:spPr>
          <a:xfrm>
            <a:off x="11237176" y="5499796"/>
            <a:ext cx="60921" cy="60921"/>
          </a:xfrm>
          <a:prstGeom prst="rect">
            <a:avLst/>
          </a:prstGeom>
          <a:blipFill>
            <a:blip r:embed="rId163" cstate="print"/>
            <a:stretch>
              <a:fillRect/>
            </a:stretch>
          </a:blipFill>
        </p:spPr>
        <p:txBody>
          <a:bodyPr wrap="square" lIns="0" tIns="0" rIns="0" bIns="0" rtlCol="0"/>
          <a:lstStyle/>
          <a:p>
            <a:endParaRPr/>
          </a:p>
        </p:txBody>
      </p:sp>
      <p:sp>
        <p:nvSpPr>
          <p:cNvPr id="778" name="object 234">
            <a:extLst>
              <a:ext uri="{FF2B5EF4-FFF2-40B4-BE49-F238E27FC236}">
                <a16:creationId xmlns:a16="http://schemas.microsoft.com/office/drawing/2014/main" id="{BF202E2C-2AC6-B54B-8683-947856F55B8C}"/>
              </a:ext>
            </a:extLst>
          </p:cNvPr>
          <p:cNvSpPr/>
          <p:nvPr/>
        </p:nvSpPr>
        <p:spPr>
          <a:xfrm>
            <a:off x="10615338" y="5379098"/>
            <a:ext cx="60325" cy="60960"/>
          </a:xfrm>
          <a:custGeom>
            <a:avLst/>
            <a:gdLst/>
            <a:ahLst/>
            <a:cxnLst/>
            <a:rect l="l" t="t" r="r" b="b"/>
            <a:pathLst>
              <a:path w="60325" h="60960">
                <a:moveTo>
                  <a:pt x="15595" y="46659"/>
                </a:moveTo>
                <a:lnTo>
                  <a:pt x="23710" y="59550"/>
                </a:lnTo>
                <a:lnTo>
                  <a:pt x="23342" y="60324"/>
                </a:lnTo>
                <a:lnTo>
                  <a:pt x="25273" y="60718"/>
                </a:lnTo>
                <a:lnTo>
                  <a:pt x="27254" y="60921"/>
                </a:lnTo>
                <a:lnTo>
                  <a:pt x="29311" y="60921"/>
                </a:lnTo>
                <a:lnTo>
                  <a:pt x="41053" y="58554"/>
                </a:lnTo>
                <a:lnTo>
                  <a:pt x="50679" y="52101"/>
                </a:lnTo>
                <a:lnTo>
                  <a:pt x="50980" y="51663"/>
                </a:lnTo>
                <a:lnTo>
                  <a:pt x="24066" y="51663"/>
                </a:lnTo>
                <a:lnTo>
                  <a:pt x="19278" y="49771"/>
                </a:lnTo>
                <a:lnTo>
                  <a:pt x="15595" y="46659"/>
                </a:lnTo>
                <a:close/>
              </a:path>
              <a:path w="60325" h="60960">
                <a:moveTo>
                  <a:pt x="50419" y="27978"/>
                </a:moveTo>
                <a:lnTo>
                  <a:pt x="29311" y="51663"/>
                </a:lnTo>
                <a:lnTo>
                  <a:pt x="50980" y="51663"/>
                </a:lnTo>
                <a:lnTo>
                  <a:pt x="57247" y="42533"/>
                </a:lnTo>
                <a:lnTo>
                  <a:pt x="59432" y="32575"/>
                </a:lnTo>
                <a:lnTo>
                  <a:pt x="53314" y="32575"/>
                </a:lnTo>
                <a:lnTo>
                  <a:pt x="50419" y="27978"/>
                </a:lnTo>
                <a:close/>
              </a:path>
              <a:path w="60325" h="60960">
                <a:moveTo>
                  <a:pt x="29311" y="0"/>
                </a:moveTo>
                <a:lnTo>
                  <a:pt x="19407" y="1644"/>
                </a:lnTo>
                <a:lnTo>
                  <a:pt x="10850" y="6211"/>
                </a:lnTo>
                <a:lnTo>
                  <a:pt x="4195" y="13153"/>
                </a:lnTo>
                <a:lnTo>
                  <a:pt x="0" y="21920"/>
                </a:lnTo>
                <a:lnTo>
                  <a:pt x="8724" y="35763"/>
                </a:lnTo>
                <a:lnTo>
                  <a:pt x="8293" y="34048"/>
                </a:lnTo>
                <a:lnTo>
                  <a:pt x="8094" y="32575"/>
                </a:lnTo>
                <a:lnTo>
                  <a:pt x="29311" y="9143"/>
                </a:lnTo>
                <a:lnTo>
                  <a:pt x="29311" y="0"/>
                </a:lnTo>
                <a:close/>
              </a:path>
              <a:path w="60325" h="60960">
                <a:moveTo>
                  <a:pt x="59817" y="30822"/>
                </a:moveTo>
                <a:lnTo>
                  <a:pt x="53314" y="32575"/>
                </a:lnTo>
                <a:lnTo>
                  <a:pt x="59432" y="32575"/>
                </a:lnTo>
                <a:lnTo>
                  <a:pt x="59817" y="30822"/>
                </a:lnTo>
                <a:close/>
              </a:path>
              <a:path w="60325" h="60960">
                <a:moveTo>
                  <a:pt x="30543" y="0"/>
                </a:moveTo>
                <a:lnTo>
                  <a:pt x="29311" y="0"/>
                </a:lnTo>
                <a:lnTo>
                  <a:pt x="29311" y="9143"/>
                </a:lnTo>
                <a:lnTo>
                  <a:pt x="33502" y="9182"/>
                </a:lnTo>
                <a:lnTo>
                  <a:pt x="37414" y="10439"/>
                </a:lnTo>
                <a:lnTo>
                  <a:pt x="40728" y="12572"/>
                </a:lnTo>
                <a:lnTo>
                  <a:pt x="32969" y="228"/>
                </a:lnTo>
                <a:lnTo>
                  <a:pt x="31762" y="76"/>
                </a:lnTo>
                <a:lnTo>
                  <a:pt x="30543" y="0"/>
                </a:lnTo>
                <a:close/>
              </a:path>
            </a:pathLst>
          </a:custGeom>
          <a:solidFill>
            <a:srgbClr val="8FC259"/>
          </a:solidFill>
        </p:spPr>
        <p:txBody>
          <a:bodyPr wrap="square" lIns="0" tIns="0" rIns="0" bIns="0" rtlCol="0"/>
          <a:lstStyle/>
          <a:p>
            <a:endParaRPr/>
          </a:p>
        </p:txBody>
      </p:sp>
      <p:sp>
        <p:nvSpPr>
          <p:cNvPr id="779" name="object 235">
            <a:extLst>
              <a:ext uri="{FF2B5EF4-FFF2-40B4-BE49-F238E27FC236}">
                <a16:creationId xmlns:a16="http://schemas.microsoft.com/office/drawing/2014/main" id="{A8498F2F-6E10-A54A-8E63-5A092A87BB9A}"/>
              </a:ext>
            </a:extLst>
          </p:cNvPr>
          <p:cNvSpPr/>
          <p:nvPr/>
        </p:nvSpPr>
        <p:spPr>
          <a:xfrm>
            <a:off x="10615338" y="5379098"/>
            <a:ext cx="60325" cy="60960"/>
          </a:xfrm>
          <a:custGeom>
            <a:avLst/>
            <a:gdLst/>
            <a:ahLst/>
            <a:cxnLst/>
            <a:rect l="l" t="t" r="r" b="b"/>
            <a:pathLst>
              <a:path w="60325" h="60960">
                <a:moveTo>
                  <a:pt x="15595" y="46659"/>
                </a:moveTo>
                <a:lnTo>
                  <a:pt x="23710" y="59550"/>
                </a:lnTo>
                <a:lnTo>
                  <a:pt x="23342" y="60324"/>
                </a:lnTo>
                <a:lnTo>
                  <a:pt x="25273" y="60718"/>
                </a:lnTo>
                <a:lnTo>
                  <a:pt x="27254" y="60921"/>
                </a:lnTo>
                <a:lnTo>
                  <a:pt x="29311" y="60921"/>
                </a:lnTo>
                <a:lnTo>
                  <a:pt x="41053" y="58554"/>
                </a:lnTo>
                <a:lnTo>
                  <a:pt x="50679" y="52101"/>
                </a:lnTo>
                <a:lnTo>
                  <a:pt x="50980" y="51663"/>
                </a:lnTo>
                <a:lnTo>
                  <a:pt x="24066" y="51663"/>
                </a:lnTo>
                <a:lnTo>
                  <a:pt x="19278" y="49771"/>
                </a:lnTo>
                <a:lnTo>
                  <a:pt x="15595" y="46659"/>
                </a:lnTo>
                <a:close/>
              </a:path>
              <a:path w="60325" h="60960">
                <a:moveTo>
                  <a:pt x="50419" y="27978"/>
                </a:moveTo>
                <a:lnTo>
                  <a:pt x="29311" y="51663"/>
                </a:lnTo>
                <a:lnTo>
                  <a:pt x="50980" y="51663"/>
                </a:lnTo>
                <a:lnTo>
                  <a:pt x="57247" y="42533"/>
                </a:lnTo>
                <a:lnTo>
                  <a:pt x="59432" y="32575"/>
                </a:lnTo>
                <a:lnTo>
                  <a:pt x="53314" y="32575"/>
                </a:lnTo>
                <a:lnTo>
                  <a:pt x="50419" y="27978"/>
                </a:lnTo>
                <a:close/>
              </a:path>
              <a:path w="60325" h="60960">
                <a:moveTo>
                  <a:pt x="29311" y="0"/>
                </a:moveTo>
                <a:lnTo>
                  <a:pt x="19407" y="1644"/>
                </a:lnTo>
                <a:lnTo>
                  <a:pt x="10850" y="6211"/>
                </a:lnTo>
                <a:lnTo>
                  <a:pt x="4195" y="13153"/>
                </a:lnTo>
                <a:lnTo>
                  <a:pt x="0" y="21920"/>
                </a:lnTo>
                <a:lnTo>
                  <a:pt x="8724" y="35763"/>
                </a:lnTo>
                <a:lnTo>
                  <a:pt x="8293" y="34048"/>
                </a:lnTo>
                <a:lnTo>
                  <a:pt x="8094" y="32575"/>
                </a:lnTo>
                <a:lnTo>
                  <a:pt x="29311" y="9143"/>
                </a:lnTo>
                <a:lnTo>
                  <a:pt x="29311" y="0"/>
                </a:lnTo>
                <a:close/>
              </a:path>
              <a:path w="60325" h="60960">
                <a:moveTo>
                  <a:pt x="59817" y="30822"/>
                </a:moveTo>
                <a:lnTo>
                  <a:pt x="53314" y="32575"/>
                </a:lnTo>
                <a:lnTo>
                  <a:pt x="59432" y="32575"/>
                </a:lnTo>
                <a:lnTo>
                  <a:pt x="59817" y="30822"/>
                </a:lnTo>
                <a:close/>
              </a:path>
              <a:path w="60325" h="60960">
                <a:moveTo>
                  <a:pt x="30543" y="0"/>
                </a:moveTo>
                <a:lnTo>
                  <a:pt x="29311" y="0"/>
                </a:lnTo>
                <a:lnTo>
                  <a:pt x="29311" y="9143"/>
                </a:lnTo>
                <a:lnTo>
                  <a:pt x="33502" y="9182"/>
                </a:lnTo>
                <a:lnTo>
                  <a:pt x="37414" y="10439"/>
                </a:lnTo>
                <a:lnTo>
                  <a:pt x="40728" y="12572"/>
                </a:lnTo>
                <a:lnTo>
                  <a:pt x="32969" y="228"/>
                </a:lnTo>
                <a:lnTo>
                  <a:pt x="31762" y="76"/>
                </a:lnTo>
                <a:lnTo>
                  <a:pt x="30543" y="0"/>
                </a:lnTo>
                <a:close/>
              </a:path>
            </a:pathLst>
          </a:custGeom>
          <a:solidFill>
            <a:srgbClr val="F6FAFD"/>
          </a:solidFill>
        </p:spPr>
        <p:txBody>
          <a:bodyPr wrap="square" lIns="0" tIns="0" rIns="0" bIns="0" rtlCol="0"/>
          <a:lstStyle/>
          <a:p>
            <a:endParaRPr/>
          </a:p>
        </p:txBody>
      </p:sp>
      <p:sp>
        <p:nvSpPr>
          <p:cNvPr id="780" name="object 236">
            <a:extLst>
              <a:ext uri="{FF2B5EF4-FFF2-40B4-BE49-F238E27FC236}">
                <a16:creationId xmlns:a16="http://schemas.microsoft.com/office/drawing/2014/main" id="{03C75DB2-66E2-C247-973C-BB6DA57BD961}"/>
              </a:ext>
            </a:extLst>
          </p:cNvPr>
          <p:cNvSpPr/>
          <p:nvPr/>
        </p:nvSpPr>
        <p:spPr>
          <a:xfrm>
            <a:off x="10614127" y="5379324"/>
            <a:ext cx="61036" cy="60096"/>
          </a:xfrm>
          <a:prstGeom prst="rect">
            <a:avLst/>
          </a:prstGeom>
          <a:blipFill>
            <a:blip r:embed="rId164" cstate="print"/>
            <a:stretch>
              <a:fillRect/>
            </a:stretch>
          </a:blipFill>
        </p:spPr>
        <p:txBody>
          <a:bodyPr wrap="square" lIns="0" tIns="0" rIns="0" bIns="0" rtlCol="0"/>
          <a:lstStyle/>
          <a:p>
            <a:endParaRPr/>
          </a:p>
        </p:txBody>
      </p:sp>
      <p:sp>
        <p:nvSpPr>
          <p:cNvPr id="781" name="object 237">
            <a:extLst>
              <a:ext uri="{FF2B5EF4-FFF2-40B4-BE49-F238E27FC236}">
                <a16:creationId xmlns:a16="http://schemas.microsoft.com/office/drawing/2014/main" id="{9EC7B4F1-0B83-234E-A9D9-C24CEE3D3AB8}"/>
              </a:ext>
            </a:extLst>
          </p:cNvPr>
          <p:cNvSpPr/>
          <p:nvPr/>
        </p:nvSpPr>
        <p:spPr>
          <a:xfrm>
            <a:off x="11019571" y="5632533"/>
            <a:ext cx="17780" cy="38100"/>
          </a:xfrm>
          <a:custGeom>
            <a:avLst/>
            <a:gdLst/>
            <a:ahLst/>
            <a:cxnLst/>
            <a:rect l="l" t="t" r="r" b="b"/>
            <a:pathLst>
              <a:path w="17779" h="38100">
                <a:moveTo>
                  <a:pt x="17665" y="0"/>
                </a:moveTo>
                <a:lnTo>
                  <a:pt x="10531" y="7636"/>
                </a:lnTo>
                <a:lnTo>
                  <a:pt x="5046" y="16592"/>
                </a:lnTo>
                <a:lnTo>
                  <a:pt x="1454" y="26624"/>
                </a:lnTo>
                <a:lnTo>
                  <a:pt x="0" y="37490"/>
                </a:lnTo>
                <a:lnTo>
                  <a:pt x="17665" y="0"/>
                </a:lnTo>
                <a:close/>
              </a:path>
            </a:pathLst>
          </a:custGeom>
          <a:solidFill>
            <a:srgbClr val="F15E31"/>
          </a:solidFill>
        </p:spPr>
        <p:txBody>
          <a:bodyPr wrap="square" lIns="0" tIns="0" rIns="0" bIns="0" rtlCol="0"/>
          <a:lstStyle/>
          <a:p>
            <a:endParaRPr/>
          </a:p>
        </p:txBody>
      </p:sp>
      <p:sp>
        <p:nvSpPr>
          <p:cNvPr id="782" name="object 238">
            <a:extLst>
              <a:ext uri="{FF2B5EF4-FFF2-40B4-BE49-F238E27FC236}">
                <a16:creationId xmlns:a16="http://schemas.microsoft.com/office/drawing/2014/main" id="{6DC4038B-79B0-A944-B270-F6C093CADC81}"/>
              </a:ext>
            </a:extLst>
          </p:cNvPr>
          <p:cNvSpPr/>
          <p:nvPr/>
        </p:nvSpPr>
        <p:spPr>
          <a:xfrm>
            <a:off x="11019571" y="5632533"/>
            <a:ext cx="17780" cy="38100"/>
          </a:xfrm>
          <a:custGeom>
            <a:avLst/>
            <a:gdLst/>
            <a:ahLst/>
            <a:cxnLst/>
            <a:rect l="l" t="t" r="r" b="b"/>
            <a:pathLst>
              <a:path w="17779" h="38100">
                <a:moveTo>
                  <a:pt x="17665" y="0"/>
                </a:moveTo>
                <a:lnTo>
                  <a:pt x="10531" y="7636"/>
                </a:lnTo>
                <a:lnTo>
                  <a:pt x="5046" y="16592"/>
                </a:lnTo>
                <a:lnTo>
                  <a:pt x="1454" y="26624"/>
                </a:lnTo>
                <a:lnTo>
                  <a:pt x="0" y="37490"/>
                </a:lnTo>
                <a:lnTo>
                  <a:pt x="17665" y="0"/>
                </a:lnTo>
                <a:close/>
              </a:path>
            </a:pathLst>
          </a:custGeom>
          <a:solidFill>
            <a:srgbClr val="F8FBFE"/>
          </a:solidFill>
        </p:spPr>
        <p:txBody>
          <a:bodyPr wrap="square" lIns="0" tIns="0" rIns="0" bIns="0" rtlCol="0"/>
          <a:lstStyle/>
          <a:p>
            <a:endParaRPr/>
          </a:p>
        </p:txBody>
      </p:sp>
      <p:sp>
        <p:nvSpPr>
          <p:cNvPr id="783" name="object 239">
            <a:extLst>
              <a:ext uri="{FF2B5EF4-FFF2-40B4-BE49-F238E27FC236}">
                <a16:creationId xmlns:a16="http://schemas.microsoft.com/office/drawing/2014/main" id="{94455150-B763-B14F-99A5-35D9DD74A5FB}"/>
              </a:ext>
            </a:extLst>
          </p:cNvPr>
          <p:cNvSpPr/>
          <p:nvPr/>
        </p:nvSpPr>
        <p:spPr>
          <a:xfrm>
            <a:off x="11019549" y="5619697"/>
            <a:ext cx="103555" cy="103555"/>
          </a:xfrm>
          <a:prstGeom prst="rect">
            <a:avLst/>
          </a:prstGeom>
          <a:blipFill>
            <a:blip r:embed="rId165" cstate="print"/>
            <a:stretch>
              <a:fillRect/>
            </a:stretch>
          </a:blipFill>
        </p:spPr>
        <p:txBody>
          <a:bodyPr wrap="square" lIns="0" tIns="0" rIns="0" bIns="0" rtlCol="0"/>
          <a:lstStyle/>
          <a:p>
            <a:endParaRPr/>
          </a:p>
        </p:txBody>
      </p:sp>
      <p:sp>
        <p:nvSpPr>
          <p:cNvPr id="784" name="object 240">
            <a:extLst>
              <a:ext uri="{FF2B5EF4-FFF2-40B4-BE49-F238E27FC236}">
                <a16:creationId xmlns:a16="http://schemas.microsoft.com/office/drawing/2014/main" id="{D0211870-BEB1-8344-9FEE-1885EDE0F32E}"/>
              </a:ext>
            </a:extLst>
          </p:cNvPr>
          <p:cNvSpPr/>
          <p:nvPr/>
        </p:nvSpPr>
        <p:spPr>
          <a:xfrm>
            <a:off x="12173898" y="6118214"/>
            <a:ext cx="103606" cy="103606"/>
          </a:xfrm>
          <a:prstGeom prst="rect">
            <a:avLst/>
          </a:prstGeom>
          <a:blipFill>
            <a:blip r:embed="rId166" cstate="print"/>
            <a:stretch>
              <a:fillRect/>
            </a:stretch>
          </a:blipFill>
        </p:spPr>
        <p:txBody>
          <a:bodyPr wrap="square" lIns="0" tIns="0" rIns="0" bIns="0" rtlCol="0"/>
          <a:lstStyle/>
          <a:p>
            <a:endParaRPr/>
          </a:p>
        </p:txBody>
      </p:sp>
      <p:sp>
        <p:nvSpPr>
          <p:cNvPr id="785" name="object 241">
            <a:extLst>
              <a:ext uri="{FF2B5EF4-FFF2-40B4-BE49-F238E27FC236}">
                <a16:creationId xmlns:a16="http://schemas.microsoft.com/office/drawing/2014/main" id="{4E785053-B4EF-A541-83CE-2ED7EF2C4E76}"/>
              </a:ext>
            </a:extLst>
          </p:cNvPr>
          <p:cNvSpPr/>
          <p:nvPr/>
        </p:nvSpPr>
        <p:spPr>
          <a:xfrm>
            <a:off x="10823060" y="4318623"/>
            <a:ext cx="77825" cy="86766"/>
          </a:xfrm>
          <a:prstGeom prst="rect">
            <a:avLst/>
          </a:prstGeom>
          <a:blipFill>
            <a:blip r:embed="rId167" cstate="print"/>
            <a:stretch>
              <a:fillRect/>
            </a:stretch>
          </a:blipFill>
        </p:spPr>
        <p:txBody>
          <a:bodyPr wrap="square" lIns="0" tIns="0" rIns="0" bIns="0" rtlCol="0"/>
          <a:lstStyle/>
          <a:p>
            <a:endParaRPr/>
          </a:p>
        </p:txBody>
      </p:sp>
      <p:sp>
        <p:nvSpPr>
          <p:cNvPr id="786" name="object 242">
            <a:extLst>
              <a:ext uri="{FF2B5EF4-FFF2-40B4-BE49-F238E27FC236}">
                <a16:creationId xmlns:a16="http://schemas.microsoft.com/office/drawing/2014/main" id="{618382A0-B0CC-694A-B8DF-F4CDB92E84D8}"/>
              </a:ext>
            </a:extLst>
          </p:cNvPr>
          <p:cNvSpPr/>
          <p:nvPr/>
        </p:nvSpPr>
        <p:spPr>
          <a:xfrm>
            <a:off x="10825277" y="4325643"/>
            <a:ext cx="101346" cy="96532"/>
          </a:xfrm>
          <a:prstGeom prst="rect">
            <a:avLst/>
          </a:prstGeom>
          <a:blipFill>
            <a:blip r:embed="rId168" cstate="print"/>
            <a:stretch>
              <a:fillRect/>
            </a:stretch>
          </a:blipFill>
        </p:spPr>
        <p:txBody>
          <a:bodyPr wrap="square" lIns="0" tIns="0" rIns="0" bIns="0" rtlCol="0"/>
          <a:lstStyle/>
          <a:p>
            <a:endParaRPr/>
          </a:p>
        </p:txBody>
      </p:sp>
      <p:sp>
        <p:nvSpPr>
          <p:cNvPr id="787" name="object 243">
            <a:extLst>
              <a:ext uri="{FF2B5EF4-FFF2-40B4-BE49-F238E27FC236}">
                <a16:creationId xmlns:a16="http://schemas.microsoft.com/office/drawing/2014/main" id="{D164B695-DA1D-0147-A569-832D2A1CD2D6}"/>
              </a:ext>
            </a:extLst>
          </p:cNvPr>
          <p:cNvSpPr/>
          <p:nvPr/>
        </p:nvSpPr>
        <p:spPr>
          <a:xfrm>
            <a:off x="10595004" y="6281044"/>
            <a:ext cx="73482" cy="84797"/>
          </a:xfrm>
          <a:prstGeom prst="rect">
            <a:avLst/>
          </a:prstGeom>
          <a:blipFill>
            <a:blip r:embed="rId169" cstate="print"/>
            <a:stretch>
              <a:fillRect/>
            </a:stretch>
          </a:blipFill>
        </p:spPr>
        <p:txBody>
          <a:bodyPr wrap="square" lIns="0" tIns="0" rIns="0" bIns="0" rtlCol="0"/>
          <a:lstStyle/>
          <a:p>
            <a:endParaRPr/>
          </a:p>
        </p:txBody>
      </p:sp>
      <p:sp>
        <p:nvSpPr>
          <p:cNvPr id="788" name="object 244">
            <a:extLst>
              <a:ext uri="{FF2B5EF4-FFF2-40B4-BE49-F238E27FC236}">
                <a16:creationId xmlns:a16="http://schemas.microsoft.com/office/drawing/2014/main" id="{DED87128-18B2-5047-9E5F-9A8D73E1711C}"/>
              </a:ext>
            </a:extLst>
          </p:cNvPr>
          <p:cNvSpPr/>
          <p:nvPr/>
        </p:nvSpPr>
        <p:spPr>
          <a:xfrm>
            <a:off x="10590924" y="6280465"/>
            <a:ext cx="85267" cy="85382"/>
          </a:xfrm>
          <a:prstGeom prst="rect">
            <a:avLst/>
          </a:prstGeom>
          <a:blipFill>
            <a:blip r:embed="rId170" cstate="print"/>
            <a:stretch>
              <a:fillRect/>
            </a:stretch>
          </a:blipFill>
        </p:spPr>
        <p:txBody>
          <a:bodyPr wrap="square" lIns="0" tIns="0" rIns="0" bIns="0" rtlCol="0"/>
          <a:lstStyle/>
          <a:p>
            <a:endParaRPr/>
          </a:p>
        </p:txBody>
      </p:sp>
      <p:sp>
        <p:nvSpPr>
          <p:cNvPr id="789" name="object 245">
            <a:extLst>
              <a:ext uri="{FF2B5EF4-FFF2-40B4-BE49-F238E27FC236}">
                <a16:creationId xmlns:a16="http://schemas.microsoft.com/office/drawing/2014/main" id="{006176F2-FBF0-7343-B2CA-B1B32DD360AA}"/>
              </a:ext>
            </a:extLst>
          </p:cNvPr>
          <p:cNvSpPr/>
          <p:nvPr/>
        </p:nvSpPr>
        <p:spPr>
          <a:xfrm>
            <a:off x="10428137" y="4221393"/>
            <a:ext cx="121881" cy="121907"/>
          </a:xfrm>
          <a:prstGeom prst="rect">
            <a:avLst/>
          </a:prstGeom>
          <a:blipFill>
            <a:blip r:embed="rId171" cstate="print"/>
            <a:stretch>
              <a:fillRect/>
            </a:stretch>
          </a:blipFill>
        </p:spPr>
        <p:txBody>
          <a:bodyPr wrap="square" lIns="0" tIns="0" rIns="0" bIns="0" rtlCol="0"/>
          <a:lstStyle/>
          <a:p>
            <a:endParaRPr/>
          </a:p>
        </p:txBody>
      </p:sp>
      <p:sp>
        <p:nvSpPr>
          <p:cNvPr id="790" name="object 246">
            <a:extLst>
              <a:ext uri="{FF2B5EF4-FFF2-40B4-BE49-F238E27FC236}">
                <a16:creationId xmlns:a16="http://schemas.microsoft.com/office/drawing/2014/main" id="{DDC66D6C-15CA-4F4D-B02A-87C31F973BF8}"/>
              </a:ext>
            </a:extLst>
          </p:cNvPr>
          <p:cNvSpPr/>
          <p:nvPr/>
        </p:nvSpPr>
        <p:spPr>
          <a:xfrm>
            <a:off x="11298212" y="5872757"/>
            <a:ext cx="60921" cy="60921"/>
          </a:xfrm>
          <a:prstGeom prst="rect">
            <a:avLst/>
          </a:prstGeom>
          <a:blipFill>
            <a:blip r:embed="rId172" cstate="print"/>
            <a:stretch>
              <a:fillRect/>
            </a:stretch>
          </a:blipFill>
        </p:spPr>
        <p:txBody>
          <a:bodyPr wrap="square" lIns="0" tIns="0" rIns="0" bIns="0" rtlCol="0"/>
          <a:lstStyle/>
          <a:p>
            <a:endParaRPr/>
          </a:p>
        </p:txBody>
      </p:sp>
      <p:sp>
        <p:nvSpPr>
          <p:cNvPr id="791" name="object 247">
            <a:extLst>
              <a:ext uri="{FF2B5EF4-FFF2-40B4-BE49-F238E27FC236}">
                <a16:creationId xmlns:a16="http://schemas.microsoft.com/office/drawing/2014/main" id="{B6546CBB-8097-CA4E-913F-469C85A0FAAF}"/>
              </a:ext>
            </a:extLst>
          </p:cNvPr>
          <p:cNvSpPr/>
          <p:nvPr/>
        </p:nvSpPr>
        <p:spPr>
          <a:xfrm>
            <a:off x="11662714" y="5194501"/>
            <a:ext cx="61594" cy="60960"/>
          </a:xfrm>
          <a:custGeom>
            <a:avLst/>
            <a:gdLst/>
            <a:ahLst/>
            <a:cxnLst/>
            <a:rect l="l" t="t" r="r" b="b"/>
            <a:pathLst>
              <a:path w="61595" h="60960">
                <a:moveTo>
                  <a:pt x="30518" y="0"/>
                </a:moveTo>
                <a:lnTo>
                  <a:pt x="18661" y="2387"/>
                </a:lnTo>
                <a:lnTo>
                  <a:pt x="8958" y="8901"/>
                </a:lnTo>
                <a:lnTo>
                  <a:pt x="2405" y="18564"/>
                </a:lnTo>
                <a:lnTo>
                  <a:pt x="0" y="30403"/>
                </a:lnTo>
                <a:lnTo>
                  <a:pt x="2405" y="42308"/>
                </a:lnTo>
                <a:lnTo>
                  <a:pt x="8958" y="52006"/>
                </a:lnTo>
                <a:lnTo>
                  <a:pt x="18661" y="58532"/>
                </a:lnTo>
                <a:lnTo>
                  <a:pt x="30518" y="60921"/>
                </a:lnTo>
                <a:lnTo>
                  <a:pt x="30518" y="51663"/>
                </a:lnTo>
                <a:lnTo>
                  <a:pt x="22229" y="49997"/>
                </a:lnTo>
                <a:lnTo>
                  <a:pt x="15473" y="45448"/>
                </a:lnTo>
                <a:lnTo>
                  <a:pt x="10924" y="38692"/>
                </a:lnTo>
                <a:lnTo>
                  <a:pt x="9258" y="30403"/>
                </a:lnTo>
                <a:lnTo>
                  <a:pt x="10940" y="22179"/>
                </a:lnTo>
                <a:lnTo>
                  <a:pt x="15516" y="15444"/>
                </a:lnTo>
                <a:lnTo>
                  <a:pt x="22277" y="10874"/>
                </a:lnTo>
                <a:lnTo>
                  <a:pt x="30518" y="9144"/>
                </a:lnTo>
                <a:lnTo>
                  <a:pt x="52242" y="9144"/>
                </a:lnTo>
                <a:lnTo>
                  <a:pt x="52077" y="8901"/>
                </a:lnTo>
                <a:lnTo>
                  <a:pt x="42374" y="2387"/>
                </a:lnTo>
                <a:lnTo>
                  <a:pt x="30518" y="0"/>
                </a:lnTo>
                <a:close/>
              </a:path>
              <a:path w="61595" h="60960">
                <a:moveTo>
                  <a:pt x="52242" y="9144"/>
                </a:moveTo>
                <a:lnTo>
                  <a:pt x="30518" y="9144"/>
                </a:lnTo>
                <a:lnTo>
                  <a:pt x="38806" y="10874"/>
                </a:lnTo>
                <a:lnTo>
                  <a:pt x="45562" y="15444"/>
                </a:lnTo>
                <a:lnTo>
                  <a:pt x="50111" y="22179"/>
                </a:lnTo>
                <a:lnTo>
                  <a:pt x="51777" y="30403"/>
                </a:lnTo>
                <a:lnTo>
                  <a:pt x="50111" y="38692"/>
                </a:lnTo>
                <a:lnTo>
                  <a:pt x="45562" y="45448"/>
                </a:lnTo>
                <a:lnTo>
                  <a:pt x="38806" y="49997"/>
                </a:lnTo>
                <a:lnTo>
                  <a:pt x="30518" y="51663"/>
                </a:lnTo>
                <a:lnTo>
                  <a:pt x="30518" y="60921"/>
                </a:lnTo>
                <a:lnTo>
                  <a:pt x="42374" y="58532"/>
                </a:lnTo>
                <a:lnTo>
                  <a:pt x="52077" y="52006"/>
                </a:lnTo>
                <a:lnTo>
                  <a:pt x="58630" y="42308"/>
                </a:lnTo>
                <a:lnTo>
                  <a:pt x="61036" y="30403"/>
                </a:lnTo>
                <a:lnTo>
                  <a:pt x="58630" y="18564"/>
                </a:lnTo>
                <a:lnTo>
                  <a:pt x="52242" y="9144"/>
                </a:lnTo>
                <a:close/>
              </a:path>
            </a:pathLst>
          </a:custGeom>
          <a:solidFill>
            <a:srgbClr val="A2CB77"/>
          </a:solidFill>
        </p:spPr>
        <p:txBody>
          <a:bodyPr wrap="square" lIns="0" tIns="0" rIns="0" bIns="0" rtlCol="0"/>
          <a:lstStyle/>
          <a:p>
            <a:endParaRPr/>
          </a:p>
        </p:txBody>
      </p:sp>
      <p:sp>
        <p:nvSpPr>
          <p:cNvPr id="792" name="object 248">
            <a:extLst>
              <a:ext uri="{FF2B5EF4-FFF2-40B4-BE49-F238E27FC236}">
                <a16:creationId xmlns:a16="http://schemas.microsoft.com/office/drawing/2014/main" id="{1735E531-C720-3F42-A224-CD2A491BD0DE}"/>
              </a:ext>
            </a:extLst>
          </p:cNvPr>
          <p:cNvSpPr/>
          <p:nvPr/>
        </p:nvSpPr>
        <p:spPr>
          <a:xfrm>
            <a:off x="11124362" y="4175631"/>
            <a:ext cx="60921" cy="60921"/>
          </a:xfrm>
          <a:prstGeom prst="rect">
            <a:avLst/>
          </a:prstGeom>
          <a:blipFill>
            <a:blip r:embed="rId173" cstate="print"/>
            <a:stretch>
              <a:fillRect/>
            </a:stretch>
          </a:blipFill>
        </p:spPr>
        <p:txBody>
          <a:bodyPr wrap="square" lIns="0" tIns="0" rIns="0" bIns="0" rtlCol="0"/>
          <a:lstStyle/>
          <a:p>
            <a:endParaRPr/>
          </a:p>
        </p:txBody>
      </p:sp>
      <p:sp>
        <p:nvSpPr>
          <p:cNvPr id="793" name="object 249">
            <a:extLst>
              <a:ext uri="{FF2B5EF4-FFF2-40B4-BE49-F238E27FC236}">
                <a16:creationId xmlns:a16="http://schemas.microsoft.com/office/drawing/2014/main" id="{637062EF-1328-8C4E-B457-E2946B855B66}"/>
              </a:ext>
            </a:extLst>
          </p:cNvPr>
          <p:cNvSpPr/>
          <p:nvPr/>
        </p:nvSpPr>
        <p:spPr>
          <a:xfrm>
            <a:off x="10813946" y="5986035"/>
            <a:ext cx="15875" cy="32384"/>
          </a:xfrm>
          <a:custGeom>
            <a:avLst/>
            <a:gdLst/>
            <a:ahLst/>
            <a:cxnLst/>
            <a:rect l="l" t="t" r="r" b="b"/>
            <a:pathLst>
              <a:path w="15875" h="32385">
                <a:moveTo>
                  <a:pt x="15036" y="0"/>
                </a:moveTo>
                <a:lnTo>
                  <a:pt x="0" y="31940"/>
                </a:lnTo>
                <a:lnTo>
                  <a:pt x="6325" y="27194"/>
                </a:lnTo>
                <a:lnTo>
                  <a:pt x="11226" y="20985"/>
                </a:lnTo>
                <a:lnTo>
                  <a:pt x="14394" y="13611"/>
                </a:lnTo>
                <a:lnTo>
                  <a:pt x="15519" y="5372"/>
                </a:lnTo>
                <a:lnTo>
                  <a:pt x="15519" y="3543"/>
                </a:lnTo>
                <a:lnTo>
                  <a:pt x="15354" y="1739"/>
                </a:lnTo>
                <a:lnTo>
                  <a:pt x="15036" y="0"/>
                </a:lnTo>
                <a:close/>
              </a:path>
            </a:pathLst>
          </a:custGeom>
          <a:solidFill>
            <a:srgbClr val="89C051"/>
          </a:solidFill>
        </p:spPr>
        <p:txBody>
          <a:bodyPr wrap="square" lIns="0" tIns="0" rIns="0" bIns="0" rtlCol="0"/>
          <a:lstStyle/>
          <a:p>
            <a:endParaRPr/>
          </a:p>
        </p:txBody>
      </p:sp>
      <p:sp>
        <p:nvSpPr>
          <p:cNvPr id="794" name="object 250">
            <a:extLst>
              <a:ext uri="{FF2B5EF4-FFF2-40B4-BE49-F238E27FC236}">
                <a16:creationId xmlns:a16="http://schemas.microsoft.com/office/drawing/2014/main" id="{50B37AC1-51F0-8646-88C6-5F327C860F97}"/>
              </a:ext>
            </a:extLst>
          </p:cNvPr>
          <p:cNvSpPr/>
          <p:nvPr/>
        </p:nvSpPr>
        <p:spPr>
          <a:xfrm>
            <a:off x="10813946" y="5986035"/>
            <a:ext cx="15875" cy="32384"/>
          </a:xfrm>
          <a:custGeom>
            <a:avLst/>
            <a:gdLst/>
            <a:ahLst/>
            <a:cxnLst/>
            <a:rect l="l" t="t" r="r" b="b"/>
            <a:pathLst>
              <a:path w="15875" h="32385">
                <a:moveTo>
                  <a:pt x="15036" y="0"/>
                </a:moveTo>
                <a:lnTo>
                  <a:pt x="0" y="31940"/>
                </a:lnTo>
                <a:lnTo>
                  <a:pt x="6325" y="27194"/>
                </a:lnTo>
                <a:lnTo>
                  <a:pt x="11226" y="20985"/>
                </a:lnTo>
                <a:lnTo>
                  <a:pt x="14394" y="13611"/>
                </a:lnTo>
                <a:lnTo>
                  <a:pt x="15519" y="5372"/>
                </a:lnTo>
                <a:lnTo>
                  <a:pt x="15519" y="3543"/>
                </a:lnTo>
                <a:lnTo>
                  <a:pt x="15354" y="1739"/>
                </a:lnTo>
                <a:lnTo>
                  <a:pt x="15036" y="0"/>
                </a:lnTo>
                <a:close/>
              </a:path>
            </a:pathLst>
          </a:custGeom>
          <a:solidFill>
            <a:srgbClr val="F8FBFE"/>
          </a:solidFill>
        </p:spPr>
        <p:txBody>
          <a:bodyPr wrap="square" lIns="0" tIns="0" rIns="0" bIns="0" rtlCol="0"/>
          <a:lstStyle/>
          <a:p>
            <a:endParaRPr/>
          </a:p>
        </p:txBody>
      </p:sp>
      <p:sp>
        <p:nvSpPr>
          <p:cNvPr id="795" name="object 251">
            <a:extLst>
              <a:ext uri="{FF2B5EF4-FFF2-40B4-BE49-F238E27FC236}">
                <a16:creationId xmlns:a16="http://schemas.microsoft.com/office/drawing/2014/main" id="{1AC0A96E-F1DE-7D4F-809D-5AD8D4CA47CD}"/>
              </a:ext>
            </a:extLst>
          </p:cNvPr>
          <p:cNvSpPr/>
          <p:nvPr/>
        </p:nvSpPr>
        <p:spPr>
          <a:xfrm>
            <a:off x="10768546" y="5960996"/>
            <a:ext cx="60439" cy="60921"/>
          </a:xfrm>
          <a:prstGeom prst="rect">
            <a:avLst/>
          </a:prstGeom>
          <a:blipFill>
            <a:blip r:embed="rId174" cstate="print"/>
            <a:stretch>
              <a:fillRect/>
            </a:stretch>
          </a:blipFill>
        </p:spPr>
        <p:txBody>
          <a:bodyPr wrap="square" lIns="0" tIns="0" rIns="0" bIns="0" rtlCol="0"/>
          <a:lstStyle/>
          <a:p>
            <a:endParaRPr/>
          </a:p>
        </p:txBody>
      </p:sp>
      <p:sp>
        <p:nvSpPr>
          <p:cNvPr id="796" name="object 252">
            <a:extLst>
              <a:ext uri="{FF2B5EF4-FFF2-40B4-BE49-F238E27FC236}">
                <a16:creationId xmlns:a16="http://schemas.microsoft.com/office/drawing/2014/main" id="{28555949-641E-F94B-8A06-E23EF42EA857}"/>
              </a:ext>
            </a:extLst>
          </p:cNvPr>
          <p:cNvSpPr/>
          <p:nvPr/>
        </p:nvSpPr>
        <p:spPr>
          <a:xfrm>
            <a:off x="11770042" y="6193483"/>
            <a:ext cx="61594" cy="60960"/>
          </a:xfrm>
          <a:custGeom>
            <a:avLst/>
            <a:gdLst/>
            <a:ahLst/>
            <a:cxnLst/>
            <a:rect l="l" t="t" r="r" b="b"/>
            <a:pathLst>
              <a:path w="61595" h="60959">
                <a:moveTo>
                  <a:pt x="30518" y="0"/>
                </a:moveTo>
                <a:lnTo>
                  <a:pt x="18677" y="2387"/>
                </a:lnTo>
                <a:lnTo>
                  <a:pt x="9001" y="8901"/>
                </a:lnTo>
                <a:lnTo>
                  <a:pt x="2453" y="18564"/>
                </a:lnTo>
                <a:lnTo>
                  <a:pt x="0" y="30403"/>
                </a:lnTo>
                <a:lnTo>
                  <a:pt x="2405" y="42308"/>
                </a:lnTo>
                <a:lnTo>
                  <a:pt x="8958" y="52006"/>
                </a:lnTo>
                <a:lnTo>
                  <a:pt x="18661" y="58532"/>
                </a:lnTo>
                <a:lnTo>
                  <a:pt x="30518" y="60921"/>
                </a:lnTo>
                <a:lnTo>
                  <a:pt x="30518" y="51663"/>
                </a:lnTo>
                <a:lnTo>
                  <a:pt x="22277" y="49997"/>
                </a:lnTo>
                <a:lnTo>
                  <a:pt x="15516" y="45448"/>
                </a:lnTo>
                <a:lnTo>
                  <a:pt x="10940" y="38692"/>
                </a:lnTo>
                <a:lnTo>
                  <a:pt x="9258" y="30403"/>
                </a:lnTo>
                <a:lnTo>
                  <a:pt x="10940" y="22179"/>
                </a:lnTo>
                <a:lnTo>
                  <a:pt x="15516" y="15444"/>
                </a:lnTo>
                <a:lnTo>
                  <a:pt x="22277" y="10874"/>
                </a:lnTo>
                <a:lnTo>
                  <a:pt x="30518" y="9143"/>
                </a:lnTo>
                <a:lnTo>
                  <a:pt x="52242" y="9143"/>
                </a:lnTo>
                <a:lnTo>
                  <a:pt x="52077" y="8901"/>
                </a:lnTo>
                <a:lnTo>
                  <a:pt x="42374" y="2387"/>
                </a:lnTo>
                <a:lnTo>
                  <a:pt x="30518" y="0"/>
                </a:lnTo>
                <a:close/>
              </a:path>
              <a:path w="61595" h="60959">
                <a:moveTo>
                  <a:pt x="52242" y="9143"/>
                </a:moveTo>
                <a:lnTo>
                  <a:pt x="30518" y="9143"/>
                </a:lnTo>
                <a:lnTo>
                  <a:pt x="38806" y="10874"/>
                </a:lnTo>
                <a:lnTo>
                  <a:pt x="45562" y="15444"/>
                </a:lnTo>
                <a:lnTo>
                  <a:pt x="50111" y="22179"/>
                </a:lnTo>
                <a:lnTo>
                  <a:pt x="51777" y="30403"/>
                </a:lnTo>
                <a:lnTo>
                  <a:pt x="50111" y="38692"/>
                </a:lnTo>
                <a:lnTo>
                  <a:pt x="45562" y="45448"/>
                </a:lnTo>
                <a:lnTo>
                  <a:pt x="38806" y="49997"/>
                </a:lnTo>
                <a:lnTo>
                  <a:pt x="30518" y="51663"/>
                </a:lnTo>
                <a:lnTo>
                  <a:pt x="30518" y="60921"/>
                </a:lnTo>
                <a:lnTo>
                  <a:pt x="42374" y="58532"/>
                </a:lnTo>
                <a:lnTo>
                  <a:pt x="52077" y="52006"/>
                </a:lnTo>
                <a:lnTo>
                  <a:pt x="58630" y="42308"/>
                </a:lnTo>
                <a:lnTo>
                  <a:pt x="61036" y="30403"/>
                </a:lnTo>
                <a:lnTo>
                  <a:pt x="58630" y="18564"/>
                </a:lnTo>
                <a:lnTo>
                  <a:pt x="52242" y="9143"/>
                </a:lnTo>
                <a:close/>
              </a:path>
            </a:pathLst>
          </a:custGeom>
          <a:solidFill>
            <a:srgbClr val="0962C4"/>
          </a:solidFill>
        </p:spPr>
        <p:txBody>
          <a:bodyPr wrap="square" lIns="0" tIns="0" rIns="0" bIns="0" rtlCol="0"/>
          <a:lstStyle/>
          <a:p>
            <a:endParaRPr/>
          </a:p>
        </p:txBody>
      </p:sp>
      <p:sp>
        <p:nvSpPr>
          <p:cNvPr id="797" name="object 253">
            <a:extLst>
              <a:ext uri="{FF2B5EF4-FFF2-40B4-BE49-F238E27FC236}">
                <a16:creationId xmlns:a16="http://schemas.microsoft.com/office/drawing/2014/main" id="{D8C91992-9AAF-4C4D-833A-498B96FBA626}"/>
              </a:ext>
            </a:extLst>
          </p:cNvPr>
          <p:cNvSpPr/>
          <p:nvPr/>
        </p:nvSpPr>
        <p:spPr>
          <a:xfrm>
            <a:off x="10659664" y="4745240"/>
            <a:ext cx="60960" cy="60960"/>
          </a:xfrm>
          <a:custGeom>
            <a:avLst/>
            <a:gdLst/>
            <a:ahLst/>
            <a:cxnLst/>
            <a:rect l="l" t="t" r="r" b="b"/>
            <a:pathLst>
              <a:path w="60959" h="60960">
                <a:moveTo>
                  <a:pt x="30467" y="0"/>
                </a:moveTo>
                <a:lnTo>
                  <a:pt x="18613" y="2392"/>
                </a:lnTo>
                <a:lnTo>
                  <a:pt x="8928" y="8916"/>
                </a:lnTo>
                <a:lnTo>
                  <a:pt x="2395" y="18596"/>
                </a:lnTo>
                <a:lnTo>
                  <a:pt x="0" y="30454"/>
                </a:lnTo>
                <a:lnTo>
                  <a:pt x="2395" y="42319"/>
                </a:lnTo>
                <a:lnTo>
                  <a:pt x="8928" y="52003"/>
                </a:lnTo>
                <a:lnTo>
                  <a:pt x="18613" y="58529"/>
                </a:lnTo>
                <a:lnTo>
                  <a:pt x="30467" y="60921"/>
                </a:lnTo>
                <a:lnTo>
                  <a:pt x="30467" y="51701"/>
                </a:lnTo>
                <a:lnTo>
                  <a:pt x="22213" y="50019"/>
                </a:lnTo>
                <a:lnTo>
                  <a:pt x="15468" y="45464"/>
                </a:lnTo>
                <a:lnTo>
                  <a:pt x="10914" y="38716"/>
                </a:lnTo>
                <a:lnTo>
                  <a:pt x="9232" y="30454"/>
                </a:lnTo>
                <a:lnTo>
                  <a:pt x="10913" y="22197"/>
                </a:lnTo>
                <a:lnTo>
                  <a:pt x="15463" y="15457"/>
                </a:lnTo>
                <a:lnTo>
                  <a:pt x="22207" y="10911"/>
                </a:lnTo>
                <a:lnTo>
                  <a:pt x="30467" y="9232"/>
                </a:lnTo>
                <a:lnTo>
                  <a:pt x="52230" y="9232"/>
                </a:lnTo>
                <a:lnTo>
                  <a:pt x="52017" y="8916"/>
                </a:lnTo>
                <a:lnTo>
                  <a:pt x="42328" y="2392"/>
                </a:lnTo>
                <a:lnTo>
                  <a:pt x="30467" y="0"/>
                </a:lnTo>
                <a:close/>
              </a:path>
              <a:path w="60959" h="60960">
                <a:moveTo>
                  <a:pt x="52230" y="9232"/>
                </a:moveTo>
                <a:lnTo>
                  <a:pt x="30467" y="9232"/>
                </a:lnTo>
                <a:lnTo>
                  <a:pt x="38736" y="10911"/>
                </a:lnTo>
                <a:lnTo>
                  <a:pt x="45488" y="15457"/>
                </a:lnTo>
                <a:lnTo>
                  <a:pt x="50044" y="22197"/>
                </a:lnTo>
                <a:lnTo>
                  <a:pt x="51727" y="30454"/>
                </a:lnTo>
                <a:lnTo>
                  <a:pt x="50044" y="38716"/>
                </a:lnTo>
                <a:lnTo>
                  <a:pt x="45488" y="45464"/>
                </a:lnTo>
                <a:lnTo>
                  <a:pt x="38736" y="50019"/>
                </a:lnTo>
                <a:lnTo>
                  <a:pt x="30467" y="51701"/>
                </a:lnTo>
                <a:lnTo>
                  <a:pt x="30467" y="60921"/>
                </a:lnTo>
                <a:lnTo>
                  <a:pt x="42334" y="58529"/>
                </a:lnTo>
                <a:lnTo>
                  <a:pt x="52022" y="52003"/>
                </a:lnTo>
                <a:lnTo>
                  <a:pt x="58552" y="42319"/>
                </a:lnTo>
                <a:lnTo>
                  <a:pt x="60947" y="30454"/>
                </a:lnTo>
                <a:lnTo>
                  <a:pt x="58551" y="18596"/>
                </a:lnTo>
                <a:lnTo>
                  <a:pt x="52230" y="9232"/>
                </a:lnTo>
                <a:close/>
              </a:path>
            </a:pathLst>
          </a:custGeom>
          <a:solidFill>
            <a:srgbClr val="004BBA"/>
          </a:solidFill>
        </p:spPr>
        <p:txBody>
          <a:bodyPr wrap="square" lIns="0" tIns="0" rIns="0" bIns="0" rtlCol="0"/>
          <a:lstStyle/>
          <a:p>
            <a:endParaRPr/>
          </a:p>
        </p:txBody>
      </p:sp>
      <p:sp>
        <p:nvSpPr>
          <p:cNvPr id="798" name="object 254">
            <a:extLst>
              <a:ext uri="{FF2B5EF4-FFF2-40B4-BE49-F238E27FC236}">
                <a16:creationId xmlns:a16="http://schemas.microsoft.com/office/drawing/2014/main" id="{60E11956-308D-7C47-8382-65269F869AF1}"/>
              </a:ext>
            </a:extLst>
          </p:cNvPr>
          <p:cNvSpPr/>
          <p:nvPr/>
        </p:nvSpPr>
        <p:spPr>
          <a:xfrm>
            <a:off x="10799730" y="6455575"/>
            <a:ext cx="63500" cy="93345"/>
          </a:xfrm>
          <a:custGeom>
            <a:avLst/>
            <a:gdLst/>
            <a:ahLst/>
            <a:cxnLst/>
            <a:rect l="l" t="t" r="r" b="b"/>
            <a:pathLst>
              <a:path w="63500" h="93345">
                <a:moveTo>
                  <a:pt x="51003" y="0"/>
                </a:moveTo>
                <a:lnTo>
                  <a:pt x="0" y="60756"/>
                </a:lnTo>
                <a:lnTo>
                  <a:pt x="2619" y="70248"/>
                </a:lnTo>
                <a:lnTo>
                  <a:pt x="6905" y="78917"/>
                </a:lnTo>
                <a:lnTo>
                  <a:pt x="12673" y="86577"/>
                </a:lnTo>
                <a:lnTo>
                  <a:pt x="19735" y="93040"/>
                </a:lnTo>
                <a:lnTo>
                  <a:pt x="26657" y="78333"/>
                </a:lnTo>
                <a:lnTo>
                  <a:pt x="21808" y="72875"/>
                </a:lnTo>
                <a:lnTo>
                  <a:pt x="18137" y="66517"/>
                </a:lnTo>
                <a:lnTo>
                  <a:pt x="15811" y="59429"/>
                </a:lnTo>
                <a:lnTo>
                  <a:pt x="14998" y="51777"/>
                </a:lnTo>
                <a:lnTo>
                  <a:pt x="17825" y="37695"/>
                </a:lnTo>
                <a:lnTo>
                  <a:pt x="25538" y="26217"/>
                </a:lnTo>
                <a:lnTo>
                  <a:pt x="36981" y="18489"/>
                </a:lnTo>
                <a:lnTo>
                  <a:pt x="51003" y="15659"/>
                </a:lnTo>
                <a:lnTo>
                  <a:pt x="51003" y="0"/>
                </a:lnTo>
                <a:close/>
              </a:path>
              <a:path w="63500" h="93345">
                <a:moveTo>
                  <a:pt x="55105" y="0"/>
                </a:moveTo>
                <a:lnTo>
                  <a:pt x="51003" y="0"/>
                </a:lnTo>
                <a:lnTo>
                  <a:pt x="51003" y="15659"/>
                </a:lnTo>
                <a:lnTo>
                  <a:pt x="52705" y="15659"/>
                </a:lnTo>
                <a:lnTo>
                  <a:pt x="54368" y="15786"/>
                </a:lnTo>
                <a:lnTo>
                  <a:pt x="56019" y="16014"/>
                </a:lnTo>
                <a:lnTo>
                  <a:pt x="62903" y="1371"/>
                </a:lnTo>
                <a:lnTo>
                  <a:pt x="59080" y="469"/>
                </a:lnTo>
                <a:lnTo>
                  <a:pt x="55105" y="0"/>
                </a:lnTo>
                <a:close/>
              </a:path>
            </a:pathLst>
          </a:custGeom>
          <a:solidFill>
            <a:srgbClr val="F26739"/>
          </a:solidFill>
        </p:spPr>
        <p:txBody>
          <a:bodyPr wrap="square" lIns="0" tIns="0" rIns="0" bIns="0" rtlCol="0"/>
          <a:lstStyle/>
          <a:p>
            <a:endParaRPr/>
          </a:p>
        </p:txBody>
      </p:sp>
      <p:sp>
        <p:nvSpPr>
          <p:cNvPr id="799" name="object 255">
            <a:extLst>
              <a:ext uri="{FF2B5EF4-FFF2-40B4-BE49-F238E27FC236}">
                <a16:creationId xmlns:a16="http://schemas.microsoft.com/office/drawing/2014/main" id="{8D5EC44B-4729-B844-B3B3-DDDD7F0DC6DF}"/>
              </a:ext>
            </a:extLst>
          </p:cNvPr>
          <p:cNvSpPr/>
          <p:nvPr/>
        </p:nvSpPr>
        <p:spPr>
          <a:xfrm>
            <a:off x="10799730" y="6455575"/>
            <a:ext cx="63500" cy="93345"/>
          </a:xfrm>
          <a:custGeom>
            <a:avLst/>
            <a:gdLst/>
            <a:ahLst/>
            <a:cxnLst/>
            <a:rect l="l" t="t" r="r" b="b"/>
            <a:pathLst>
              <a:path w="63500" h="93345">
                <a:moveTo>
                  <a:pt x="51003" y="0"/>
                </a:moveTo>
                <a:lnTo>
                  <a:pt x="0" y="60756"/>
                </a:lnTo>
                <a:lnTo>
                  <a:pt x="2619" y="70248"/>
                </a:lnTo>
                <a:lnTo>
                  <a:pt x="6905" y="78917"/>
                </a:lnTo>
                <a:lnTo>
                  <a:pt x="12673" y="86577"/>
                </a:lnTo>
                <a:lnTo>
                  <a:pt x="19735" y="93040"/>
                </a:lnTo>
                <a:lnTo>
                  <a:pt x="26657" y="78333"/>
                </a:lnTo>
                <a:lnTo>
                  <a:pt x="21808" y="72875"/>
                </a:lnTo>
                <a:lnTo>
                  <a:pt x="18137" y="66517"/>
                </a:lnTo>
                <a:lnTo>
                  <a:pt x="15811" y="59429"/>
                </a:lnTo>
                <a:lnTo>
                  <a:pt x="14998" y="51777"/>
                </a:lnTo>
                <a:lnTo>
                  <a:pt x="17825" y="37695"/>
                </a:lnTo>
                <a:lnTo>
                  <a:pt x="25538" y="26217"/>
                </a:lnTo>
                <a:lnTo>
                  <a:pt x="36981" y="18489"/>
                </a:lnTo>
                <a:lnTo>
                  <a:pt x="51003" y="15659"/>
                </a:lnTo>
                <a:lnTo>
                  <a:pt x="51003" y="0"/>
                </a:lnTo>
                <a:close/>
              </a:path>
              <a:path w="63500" h="93345">
                <a:moveTo>
                  <a:pt x="55105" y="0"/>
                </a:moveTo>
                <a:lnTo>
                  <a:pt x="51003" y="0"/>
                </a:lnTo>
                <a:lnTo>
                  <a:pt x="51003" y="15659"/>
                </a:lnTo>
                <a:lnTo>
                  <a:pt x="52705" y="15659"/>
                </a:lnTo>
                <a:lnTo>
                  <a:pt x="54368" y="15786"/>
                </a:lnTo>
                <a:lnTo>
                  <a:pt x="56019" y="16014"/>
                </a:lnTo>
                <a:lnTo>
                  <a:pt x="62903" y="1371"/>
                </a:lnTo>
                <a:lnTo>
                  <a:pt x="59080" y="469"/>
                </a:lnTo>
                <a:lnTo>
                  <a:pt x="55105" y="0"/>
                </a:lnTo>
                <a:close/>
              </a:path>
            </a:pathLst>
          </a:custGeom>
          <a:solidFill>
            <a:srgbClr val="F6FAFD"/>
          </a:solidFill>
        </p:spPr>
        <p:txBody>
          <a:bodyPr wrap="square" lIns="0" tIns="0" rIns="0" bIns="0" rtlCol="0"/>
          <a:lstStyle/>
          <a:p>
            <a:endParaRPr/>
          </a:p>
        </p:txBody>
      </p:sp>
      <p:sp>
        <p:nvSpPr>
          <p:cNvPr id="800" name="object 256">
            <a:extLst>
              <a:ext uri="{FF2B5EF4-FFF2-40B4-BE49-F238E27FC236}">
                <a16:creationId xmlns:a16="http://schemas.microsoft.com/office/drawing/2014/main" id="{94FD5B41-2B54-1047-B43F-5CD299B61B3E}"/>
              </a:ext>
            </a:extLst>
          </p:cNvPr>
          <p:cNvSpPr/>
          <p:nvPr/>
        </p:nvSpPr>
        <p:spPr>
          <a:xfrm>
            <a:off x="10798950" y="6456944"/>
            <a:ext cx="103670" cy="102184"/>
          </a:xfrm>
          <a:prstGeom prst="rect">
            <a:avLst/>
          </a:prstGeom>
          <a:blipFill>
            <a:blip r:embed="rId175" cstate="print"/>
            <a:stretch>
              <a:fillRect/>
            </a:stretch>
          </a:blipFill>
        </p:spPr>
        <p:txBody>
          <a:bodyPr wrap="square" lIns="0" tIns="0" rIns="0" bIns="0" rtlCol="0"/>
          <a:lstStyle/>
          <a:p>
            <a:endParaRPr/>
          </a:p>
        </p:txBody>
      </p:sp>
      <p:sp>
        <p:nvSpPr>
          <p:cNvPr id="801" name="object 257">
            <a:extLst>
              <a:ext uri="{FF2B5EF4-FFF2-40B4-BE49-F238E27FC236}">
                <a16:creationId xmlns:a16="http://schemas.microsoft.com/office/drawing/2014/main" id="{38524D13-14DD-944D-9481-FB8712414F74}"/>
              </a:ext>
            </a:extLst>
          </p:cNvPr>
          <p:cNvSpPr/>
          <p:nvPr/>
        </p:nvSpPr>
        <p:spPr>
          <a:xfrm>
            <a:off x="11639283" y="5534429"/>
            <a:ext cx="103555" cy="103670"/>
          </a:xfrm>
          <a:prstGeom prst="rect">
            <a:avLst/>
          </a:prstGeom>
          <a:blipFill>
            <a:blip r:embed="rId176" cstate="print"/>
            <a:stretch>
              <a:fillRect/>
            </a:stretch>
          </a:blipFill>
        </p:spPr>
        <p:txBody>
          <a:bodyPr wrap="square" lIns="0" tIns="0" rIns="0" bIns="0" rtlCol="0"/>
          <a:lstStyle/>
          <a:p>
            <a:endParaRPr/>
          </a:p>
        </p:txBody>
      </p:sp>
      <p:sp>
        <p:nvSpPr>
          <p:cNvPr id="802" name="object 258">
            <a:extLst>
              <a:ext uri="{FF2B5EF4-FFF2-40B4-BE49-F238E27FC236}">
                <a16:creationId xmlns:a16="http://schemas.microsoft.com/office/drawing/2014/main" id="{B57B53FF-E52A-444F-B603-B523C22AEB13}"/>
              </a:ext>
            </a:extLst>
          </p:cNvPr>
          <p:cNvSpPr/>
          <p:nvPr/>
        </p:nvSpPr>
        <p:spPr>
          <a:xfrm>
            <a:off x="10623305" y="5044594"/>
            <a:ext cx="103606" cy="103606"/>
          </a:xfrm>
          <a:prstGeom prst="rect">
            <a:avLst/>
          </a:prstGeom>
          <a:blipFill>
            <a:blip r:embed="rId177" cstate="print"/>
            <a:stretch>
              <a:fillRect/>
            </a:stretch>
          </a:blipFill>
        </p:spPr>
        <p:txBody>
          <a:bodyPr wrap="square" lIns="0" tIns="0" rIns="0" bIns="0" rtlCol="0"/>
          <a:lstStyle/>
          <a:p>
            <a:endParaRPr/>
          </a:p>
        </p:txBody>
      </p:sp>
      <p:sp>
        <p:nvSpPr>
          <p:cNvPr id="803" name="object 259">
            <a:extLst>
              <a:ext uri="{FF2B5EF4-FFF2-40B4-BE49-F238E27FC236}">
                <a16:creationId xmlns:a16="http://schemas.microsoft.com/office/drawing/2014/main" id="{E48FA4C4-2710-B444-AD58-87E9A8961FC6}"/>
              </a:ext>
            </a:extLst>
          </p:cNvPr>
          <p:cNvSpPr/>
          <p:nvPr/>
        </p:nvSpPr>
        <p:spPr>
          <a:xfrm>
            <a:off x="11596078" y="6549070"/>
            <a:ext cx="61594" cy="60960"/>
          </a:xfrm>
          <a:custGeom>
            <a:avLst/>
            <a:gdLst/>
            <a:ahLst/>
            <a:cxnLst/>
            <a:rect l="l" t="t" r="r" b="b"/>
            <a:pathLst>
              <a:path w="61595" h="60959">
                <a:moveTo>
                  <a:pt x="30518" y="0"/>
                </a:moveTo>
                <a:lnTo>
                  <a:pt x="18661" y="2387"/>
                </a:lnTo>
                <a:lnTo>
                  <a:pt x="8958" y="8901"/>
                </a:lnTo>
                <a:lnTo>
                  <a:pt x="2405" y="18564"/>
                </a:lnTo>
                <a:lnTo>
                  <a:pt x="0" y="30403"/>
                </a:lnTo>
                <a:lnTo>
                  <a:pt x="2405" y="42260"/>
                </a:lnTo>
                <a:lnTo>
                  <a:pt x="8958" y="51963"/>
                </a:lnTo>
                <a:lnTo>
                  <a:pt x="18661" y="58516"/>
                </a:lnTo>
                <a:lnTo>
                  <a:pt x="30518" y="60921"/>
                </a:lnTo>
                <a:lnTo>
                  <a:pt x="42374" y="58516"/>
                </a:lnTo>
                <a:lnTo>
                  <a:pt x="52077" y="51963"/>
                </a:lnTo>
                <a:lnTo>
                  <a:pt x="52280" y="51663"/>
                </a:lnTo>
                <a:lnTo>
                  <a:pt x="30518" y="51663"/>
                </a:lnTo>
                <a:lnTo>
                  <a:pt x="22277" y="49997"/>
                </a:lnTo>
                <a:lnTo>
                  <a:pt x="15516" y="45448"/>
                </a:lnTo>
                <a:lnTo>
                  <a:pt x="10940" y="38692"/>
                </a:lnTo>
                <a:lnTo>
                  <a:pt x="9258" y="30403"/>
                </a:lnTo>
                <a:lnTo>
                  <a:pt x="10924" y="22131"/>
                </a:lnTo>
                <a:lnTo>
                  <a:pt x="15473" y="15401"/>
                </a:lnTo>
                <a:lnTo>
                  <a:pt x="22229" y="10858"/>
                </a:lnTo>
                <a:lnTo>
                  <a:pt x="30518" y="9144"/>
                </a:lnTo>
                <a:lnTo>
                  <a:pt x="52242" y="9144"/>
                </a:lnTo>
                <a:lnTo>
                  <a:pt x="52077" y="8901"/>
                </a:lnTo>
                <a:lnTo>
                  <a:pt x="42374" y="2387"/>
                </a:lnTo>
                <a:lnTo>
                  <a:pt x="30518" y="0"/>
                </a:lnTo>
                <a:close/>
              </a:path>
              <a:path w="61595" h="60959">
                <a:moveTo>
                  <a:pt x="52242" y="9144"/>
                </a:moveTo>
                <a:lnTo>
                  <a:pt x="30518" y="9144"/>
                </a:lnTo>
                <a:lnTo>
                  <a:pt x="38806" y="10858"/>
                </a:lnTo>
                <a:lnTo>
                  <a:pt x="45562" y="15401"/>
                </a:lnTo>
                <a:lnTo>
                  <a:pt x="50111" y="22131"/>
                </a:lnTo>
                <a:lnTo>
                  <a:pt x="51777" y="30403"/>
                </a:lnTo>
                <a:lnTo>
                  <a:pt x="50111" y="38692"/>
                </a:lnTo>
                <a:lnTo>
                  <a:pt x="45562" y="45448"/>
                </a:lnTo>
                <a:lnTo>
                  <a:pt x="38806" y="49997"/>
                </a:lnTo>
                <a:lnTo>
                  <a:pt x="30518" y="51663"/>
                </a:lnTo>
                <a:lnTo>
                  <a:pt x="52280" y="51663"/>
                </a:lnTo>
                <a:lnTo>
                  <a:pt x="58630" y="42260"/>
                </a:lnTo>
                <a:lnTo>
                  <a:pt x="61036" y="30403"/>
                </a:lnTo>
                <a:lnTo>
                  <a:pt x="58630" y="18564"/>
                </a:lnTo>
                <a:lnTo>
                  <a:pt x="52242" y="9144"/>
                </a:lnTo>
                <a:close/>
              </a:path>
            </a:pathLst>
          </a:custGeom>
          <a:solidFill>
            <a:srgbClr val="FECC6E"/>
          </a:solidFill>
        </p:spPr>
        <p:txBody>
          <a:bodyPr wrap="square" lIns="0" tIns="0" rIns="0" bIns="0" rtlCol="0"/>
          <a:lstStyle/>
          <a:p>
            <a:endParaRPr/>
          </a:p>
        </p:txBody>
      </p:sp>
      <p:sp>
        <p:nvSpPr>
          <p:cNvPr id="804" name="object 260">
            <a:extLst>
              <a:ext uri="{FF2B5EF4-FFF2-40B4-BE49-F238E27FC236}">
                <a16:creationId xmlns:a16="http://schemas.microsoft.com/office/drawing/2014/main" id="{1DCD7B6A-12DC-D64E-886E-5E10CA06BCBC}"/>
              </a:ext>
            </a:extLst>
          </p:cNvPr>
          <p:cNvSpPr/>
          <p:nvPr/>
        </p:nvSpPr>
        <p:spPr>
          <a:xfrm>
            <a:off x="10466234" y="4797473"/>
            <a:ext cx="60960" cy="60960"/>
          </a:xfrm>
          <a:custGeom>
            <a:avLst/>
            <a:gdLst/>
            <a:ahLst/>
            <a:cxnLst/>
            <a:rect l="l" t="t" r="r" b="b"/>
            <a:pathLst>
              <a:path w="60959" h="60960">
                <a:moveTo>
                  <a:pt x="30454" y="0"/>
                </a:moveTo>
                <a:lnTo>
                  <a:pt x="18604" y="2401"/>
                </a:lnTo>
                <a:lnTo>
                  <a:pt x="8926" y="8932"/>
                </a:lnTo>
                <a:lnTo>
                  <a:pt x="2399" y="18614"/>
                </a:lnTo>
                <a:lnTo>
                  <a:pt x="0" y="30467"/>
                </a:lnTo>
                <a:lnTo>
                  <a:pt x="2402" y="42332"/>
                </a:lnTo>
                <a:lnTo>
                  <a:pt x="8933" y="52017"/>
                </a:lnTo>
                <a:lnTo>
                  <a:pt x="18612" y="58547"/>
                </a:lnTo>
                <a:lnTo>
                  <a:pt x="30454" y="60947"/>
                </a:lnTo>
                <a:lnTo>
                  <a:pt x="42324" y="58545"/>
                </a:lnTo>
                <a:lnTo>
                  <a:pt x="52012" y="52012"/>
                </a:lnTo>
                <a:lnTo>
                  <a:pt x="52214" y="51714"/>
                </a:lnTo>
                <a:lnTo>
                  <a:pt x="30454" y="51714"/>
                </a:lnTo>
                <a:lnTo>
                  <a:pt x="22202" y="50032"/>
                </a:lnTo>
                <a:lnTo>
                  <a:pt x="15462" y="45477"/>
                </a:lnTo>
                <a:lnTo>
                  <a:pt x="10912" y="38728"/>
                </a:lnTo>
                <a:lnTo>
                  <a:pt x="9232" y="30467"/>
                </a:lnTo>
                <a:lnTo>
                  <a:pt x="10912" y="22213"/>
                </a:lnTo>
                <a:lnTo>
                  <a:pt x="15462" y="15468"/>
                </a:lnTo>
                <a:lnTo>
                  <a:pt x="22202" y="10914"/>
                </a:lnTo>
                <a:lnTo>
                  <a:pt x="30454" y="9232"/>
                </a:lnTo>
                <a:lnTo>
                  <a:pt x="30454" y="0"/>
                </a:lnTo>
                <a:close/>
              </a:path>
              <a:path w="60959" h="60960">
                <a:moveTo>
                  <a:pt x="30454" y="0"/>
                </a:moveTo>
                <a:lnTo>
                  <a:pt x="30454" y="9232"/>
                </a:lnTo>
                <a:lnTo>
                  <a:pt x="38723" y="10914"/>
                </a:lnTo>
                <a:lnTo>
                  <a:pt x="45475" y="15468"/>
                </a:lnTo>
                <a:lnTo>
                  <a:pt x="50032" y="22213"/>
                </a:lnTo>
                <a:lnTo>
                  <a:pt x="51714" y="30467"/>
                </a:lnTo>
                <a:lnTo>
                  <a:pt x="50032" y="38728"/>
                </a:lnTo>
                <a:lnTo>
                  <a:pt x="45475" y="45477"/>
                </a:lnTo>
                <a:lnTo>
                  <a:pt x="38723" y="50032"/>
                </a:lnTo>
                <a:lnTo>
                  <a:pt x="30454" y="51714"/>
                </a:lnTo>
                <a:lnTo>
                  <a:pt x="52214" y="51714"/>
                </a:lnTo>
                <a:lnTo>
                  <a:pt x="58541" y="42327"/>
                </a:lnTo>
                <a:lnTo>
                  <a:pt x="60934" y="30467"/>
                </a:lnTo>
                <a:lnTo>
                  <a:pt x="58540" y="18609"/>
                </a:lnTo>
                <a:lnTo>
                  <a:pt x="52009" y="8928"/>
                </a:lnTo>
                <a:lnTo>
                  <a:pt x="42321" y="2399"/>
                </a:lnTo>
                <a:lnTo>
                  <a:pt x="30454" y="0"/>
                </a:lnTo>
                <a:close/>
              </a:path>
            </a:pathLst>
          </a:custGeom>
          <a:solidFill>
            <a:srgbClr val="7BBB42"/>
          </a:solidFill>
        </p:spPr>
        <p:txBody>
          <a:bodyPr wrap="square" lIns="0" tIns="0" rIns="0" bIns="0" rtlCol="0"/>
          <a:lstStyle/>
          <a:p>
            <a:endParaRPr/>
          </a:p>
        </p:txBody>
      </p:sp>
      <p:sp>
        <p:nvSpPr>
          <p:cNvPr id="805" name="object 261">
            <a:extLst>
              <a:ext uri="{FF2B5EF4-FFF2-40B4-BE49-F238E27FC236}">
                <a16:creationId xmlns:a16="http://schemas.microsoft.com/office/drawing/2014/main" id="{4B00874C-44BF-2E42-8E3D-5089B38A4C22}"/>
              </a:ext>
            </a:extLst>
          </p:cNvPr>
          <p:cNvSpPr/>
          <p:nvPr/>
        </p:nvSpPr>
        <p:spPr>
          <a:xfrm>
            <a:off x="10894401" y="5479454"/>
            <a:ext cx="46355" cy="18415"/>
          </a:xfrm>
          <a:custGeom>
            <a:avLst/>
            <a:gdLst/>
            <a:ahLst/>
            <a:cxnLst/>
            <a:rect l="l" t="t" r="r" b="b"/>
            <a:pathLst>
              <a:path w="46354" h="18414">
                <a:moveTo>
                  <a:pt x="27876" y="0"/>
                </a:moveTo>
                <a:lnTo>
                  <a:pt x="18911" y="1351"/>
                </a:lnTo>
                <a:lnTo>
                  <a:pt x="11009" y="5133"/>
                </a:lnTo>
                <a:lnTo>
                  <a:pt x="4571" y="10940"/>
                </a:lnTo>
                <a:lnTo>
                  <a:pt x="0" y="18364"/>
                </a:lnTo>
                <a:lnTo>
                  <a:pt x="13766" y="14655"/>
                </a:lnTo>
                <a:lnTo>
                  <a:pt x="17526" y="11303"/>
                </a:lnTo>
                <a:lnTo>
                  <a:pt x="22466" y="9258"/>
                </a:lnTo>
                <a:lnTo>
                  <a:pt x="27876" y="9258"/>
                </a:lnTo>
                <a:lnTo>
                  <a:pt x="27876" y="0"/>
                </a:lnTo>
                <a:close/>
              </a:path>
              <a:path w="46354" h="18414">
                <a:moveTo>
                  <a:pt x="34671" y="0"/>
                </a:moveTo>
                <a:lnTo>
                  <a:pt x="27876" y="0"/>
                </a:lnTo>
                <a:lnTo>
                  <a:pt x="27876" y="9258"/>
                </a:lnTo>
                <a:lnTo>
                  <a:pt x="29387" y="9258"/>
                </a:lnTo>
                <a:lnTo>
                  <a:pt x="30848" y="9410"/>
                </a:lnTo>
                <a:lnTo>
                  <a:pt x="32270" y="9715"/>
                </a:lnTo>
                <a:lnTo>
                  <a:pt x="46024" y="6019"/>
                </a:lnTo>
                <a:lnTo>
                  <a:pt x="40957" y="2235"/>
                </a:lnTo>
                <a:lnTo>
                  <a:pt x="34671" y="0"/>
                </a:lnTo>
                <a:close/>
              </a:path>
            </a:pathLst>
          </a:custGeom>
          <a:solidFill>
            <a:srgbClr val="FEC14C"/>
          </a:solidFill>
        </p:spPr>
        <p:txBody>
          <a:bodyPr wrap="square" lIns="0" tIns="0" rIns="0" bIns="0" rtlCol="0"/>
          <a:lstStyle/>
          <a:p>
            <a:endParaRPr/>
          </a:p>
        </p:txBody>
      </p:sp>
      <p:sp>
        <p:nvSpPr>
          <p:cNvPr id="806" name="object 262">
            <a:extLst>
              <a:ext uri="{FF2B5EF4-FFF2-40B4-BE49-F238E27FC236}">
                <a16:creationId xmlns:a16="http://schemas.microsoft.com/office/drawing/2014/main" id="{BD08C3D1-BA58-6144-BDB9-0F8E1761F80B}"/>
              </a:ext>
            </a:extLst>
          </p:cNvPr>
          <p:cNvSpPr/>
          <p:nvPr/>
        </p:nvSpPr>
        <p:spPr>
          <a:xfrm>
            <a:off x="10894401" y="5479454"/>
            <a:ext cx="46355" cy="18415"/>
          </a:xfrm>
          <a:custGeom>
            <a:avLst/>
            <a:gdLst/>
            <a:ahLst/>
            <a:cxnLst/>
            <a:rect l="l" t="t" r="r" b="b"/>
            <a:pathLst>
              <a:path w="46354" h="18414">
                <a:moveTo>
                  <a:pt x="27876" y="0"/>
                </a:moveTo>
                <a:lnTo>
                  <a:pt x="18911" y="1351"/>
                </a:lnTo>
                <a:lnTo>
                  <a:pt x="11009" y="5133"/>
                </a:lnTo>
                <a:lnTo>
                  <a:pt x="4571" y="10940"/>
                </a:lnTo>
                <a:lnTo>
                  <a:pt x="0" y="18364"/>
                </a:lnTo>
                <a:lnTo>
                  <a:pt x="13766" y="14655"/>
                </a:lnTo>
                <a:lnTo>
                  <a:pt x="17526" y="11303"/>
                </a:lnTo>
                <a:lnTo>
                  <a:pt x="22466" y="9258"/>
                </a:lnTo>
                <a:lnTo>
                  <a:pt x="27876" y="9258"/>
                </a:lnTo>
                <a:lnTo>
                  <a:pt x="27876" y="0"/>
                </a:lnTo>
                <a:close/>
              </a:path>
              <a:path w="46354" h="18414">
                <a:moveTo>
                  <a:pt x="34671" y="0"/>
                </a:moveTo>
                <a:lnTo>
                  <a:pt x="27876" y="0"/>
                </a:lnTo>
                <a:lnTo>
                  <a:pt x="27876" y="9258"/>
                </a:lnTo>
                <a:lnTo>
                  <a:pt x="29387" y="9258"/>
                </a:lnTo>
                <a:lnTo>
                  <a:pt x="30848" y="9410"/>
                </a:lnTo>
                <a:lnTo>
                  <a:pt x="32270" y="9715"/>
                </a:lnTo>
                <a:lnTo>
                  <a:pt x="46024" y="6019"/>
                </a:lnTo>
                <a:lnTo>
                  <a:pt x="40957" y="2235"/>
                </a:lnTo>
                <a:lnTo>
                  <a:pt x="34671" y="0"/>
                </a:lnTo>
                <a:close/>
              </a:path>
            </a:pathLst>
          </a:custGeom>
          <a:solidFill>
            <a:srgbClr val="F6FAFD"/>
          </a:solidFill>
        </p:spPr>
        <p:txBody>
          <a:bodyPr wrap="square" lIns="0" tIns="0" rIns="0" bIns="0" rtlCol="0"/>
          <a:lstStyle/>
          <a:p>
            <a:endParaRPr/>
          </a:p>
        </p:txBody>
      </p:sp>
      <p:sp>
        <p:nvSpPr>
          <p:cNvPr id="807" name="object 263">
            <a:extLst>
              <a:ext uri="{FF2B5EF4-FFF2-40B4-BE49-F238E27FC236}">
                <a16:creationId xmlns:a16="http://schemas.microsoft.com/office/drawing/2014/main" id="{08D65A48-74F5-CB43-A946-D164B0552DAA}"/>
              </a:ext>
            </a:extLst>
          </p:cNvPr>
          <p:cNvSpPr/>
          <p:nvPr/>
        </p:nvSpPr>
        <p:spPr>
          <a:xfrm>
            <a:off x="10891876" y="5485470"/>
            <a:ext cx="60921" cy="55016"/>
          </a:xfrm>
          <a:prstGeom prst="rect">
            <a:avLst/>
          </a:prstGeom>
          <a:blipFill>
            <a:blip r:embed="rId178" cstate="print"/>
            <a:stretch>
              <a:fillRect/>
            </a:stretch>
          </a:blipFill>
        </p:spPr>
        <p:txBody>
          <a:bodyPr wrap="square" lIns="0" tIns="0" rIns="0" bIns="0" rtlCol="0"/>
          <a:lstStyle/>
          <a:p>
            <a:endParaRPr/>
          </a:p>
        </p:txBody>
      </p:sp>
      <p:sp>
        <p:nvSpPr>
          <p:cNvPr id="808" name="object 264">
            <a:extLst>
              <a:ext uri="{FF2B5EF4-FFF2-40B4-BE49-F238E27FC236}">
                <a16:creationId xmlns:a16="http://schemas.microsoft.com/office/drawing/2014/main" id="{94542FC0-763F-FE49-8B77-AFDB0A39425D}"/>
              </a:ext>
            </a:extLst>
          </p:cNvPr>
          <p:cNvSpPr/>
          <p:nvPr/>
        </p:nvSpPr>
        <p:spPr>
          <a:xfrm>
            <a:off x="10816234" y="5635852"/>
            <a:ext cx="1422795" cy="1048092"/>
          </a:xfrm>
          <a:prstGeom prst="rect">
            <a:avLst/>
          </a:prstGeom>
          <a:blipFill>
            <a:blip r:embed="rId179" cstate="print"/>
            <a:stretch>
              <a:fillRect/>
            </a:stretch>
          </a:blipFill>
        </p:spPr>
        <p:txBody>
          <a:bodyPr wrap="square" lIns="0" tIns="0" rIns="0" bIns="0" rtlCol="0"/>
          <a:lstStyle/>
          <a:p>
            <a:endParaRPr/>
          </a:p>
        </p:txBody>
      </p:sp>
      <p:sp>
        <p:nvSpPr>
          <p:cNvPr id="809" name="object 265">
            <a:extLst>
              <a:ext uri="{FF2B5EF4-FFF2-40B4-BE49-F238E27FC236}">
                <a16:creationId xmlns:a16="http://schemas.microsoft.com/office/drawing/2014/main" id="{C0FB7996-531D-EB4D-8A4E-D382A533F370}"/>
              </a:ext>
            </a:extLst>
          </p:cNvPr>
          <p:cNvSpPr/>
          <p:nvPr/>
        </p:nvSpPr>
        <p:spPr>
          <a:xfrm>
            <a:off x="10928515" y="5948208"/>
            <a:ext cx="92100" cy="168160"/>
          </a:xfrm>
          <a:prstGeom prst="rect">
            <a:avLst/>
          </a:prstGeom>
          <a:blipFill>
            <a:blip r:embed="rId180" cstate="print"/>
            <a:stretch>
              <a:fillRect/>
            </a:stretch>
          </a:blipFill>
        </p:spPr>
        <p:txBody>
          <a:bodyPr wrap="square" lIns="0" tIns="0" rIns="0" bIns="0" rtlCol="0"/>
          <a:lstStyle/>
          <a:p>
            <a:endParaRPr/>
          </a:p>
        </p:txBody>
      </p:sp>
      <p:sp>
        <p:nvSpPr>
          <p:cNvPr id="810" name="object 266">
            <a:extLst>
              <a:ext uri="{FF2B5EF4-FFF2-40B4-BE49-F238E27FC236}">
                <a16:creationId xmlns:a16="http://schemas.microsoft.com/office/drawing/2014/main" id="{382D17CF-9B23-B049-ADEF-8CC9C43978C0}"/>
              </a:ext>
            </a:extLst>
          </p:cNvPr>
          <p:cNvSpPr/>
          <p:nvPr/>
        </p:nvSpPr>
        <p:spPr>
          <a:xfrm>
            <a:off x="10819142" y="5620611"/>
            <a:ext cx="54610" cy="96583"/>
          </a:xfrm>
          <a:prstGeom prst="rect">
            <a:avLst/>
          </a:prstGeom>
          <a:blipFill>
            <a:blip r:embed="rId181" cstate="print"/>
            <a:stretch>
              <a:fillRect/>
            </a:stretch>
          </a:blipFill>
        </p:spPr>
        <p:txBody>
          <a:bodyPr wrap="square" lIns="0" tIns="0" rIns="0" bIns="0" rtlCol="0"/>
          <a:lstStyle/>
          <a:p>
            <a:endParaRPr/>
          </a:p>
        </p:txBody>
      </p:sp>
      <p:sp>
        <p:nvSpPr>
          <p:cNvPr id="811" name="object 267">
            <a:extLst>
              <a:ext uri="{FF2B5EF4-FFF2-40B4-BE49-F238E27FC236}">
                <a16:creationId xmlns:a16="http://schemas.microsoft.com/office/drawing/2014/main" id="{D9E8D46E-16CE-5A49-BE83-7A934FFA9243}"/>
              </a:ext>
            </a:extLst>
          </p:cNvPr>
          <p:cNvSpPr/>
          <p:nvPr/>
        </p:nvSpPr>
        <p:spPr>
          <a:xfrm>
            <a:off x="10856658" y="5735711"/>
            <a:ext cx="95656" cy="202095"/>
          </a:xfrm>
          <a:prstGeom prst="rect">
            <a:avLst/>
          </a:prstGeom>
          <a:blipFill>
            <a:blip r:embed="rId182" cstate="print"/>
            <a:stretch>
              <a:fillRect/>
            </a:stretch>
          </a:blipFill>
        </p:spPr>
        <p:txBody>
          <a:bodyPr wrap="square" lIns="0" tIns="0" rIns="0" bIns="0" rtlCol="0"/>
          <a:lstStyle/>
          <a:p>
            <a:endParaRPr/>
          </a:p>
        </p:txBody>
      </p:sp>
      <p:sp>
        <p:nvSpPr>
          <p:cNvPr id="812" name="object 268">
            <a:extLst>
              <a:ext uri="{FF2B5EF4-FFF2-40B4-BE49-F238E27FC236}">
                <a16:creationId xmlns:a16="http://schemas.microsoft.com/office/drawing/2014/main" id="{64A6E7EA-C989-F64B-8B29-979473211AEC}"/>
              </a:ext>
            </a:extLst>
          </p:cNvPr>
          <p:cNvSpPr/>
          <p:nvPr/>
        </p:nvSpPr>
        <p:spPr>
          <a:xfrm>
            <a:off x="11223790" y="6406691"/>
            <a:ext cx="195008" cy="180809"/>
          </a:xfrm>
          <a:prstGeom prst="rect">
            <a:avLst/>
          </a:prstGeom>
          <a:blipFill>
            <a:blip r:embed="rId183" cstate="print"/>
            <a:stretch>
              <a:fillRect/>
            </a:stretch>
          </a:blipFill>
        </p:spPr>
        <p:txBody>
          <a:bodyPr wrap="square" lIns="0" tIns="0" rIns="0" bIns="0" rtlCol="0"/>
          <a:lstStyle/>
          <a:p>
            <a:endParaRPr/>
          </a:p>
        </p:txBody>
      </p:sp>
      <p:sp>
        <p:nvSpPr>
          <p:cNvPr id="813" name="object 269">
            <a:extLst>
              <a:ext uri="{FF2B5EF4-FFF2-40B4-BE49-F238E27FC236}">
                <a16:creationId xmlns:a16="http://schemas.microsoft.com/office/drawing/2014/main" id="{DD3FE09E-89EC-4E4D-AA88-6DC1879165B1}"/>
              </a:ext>
            </a:extLst>
          </p:cNvPr>
          <p:cNvSpPr/>
          <p:nvPr/>
        </p:nvSpPr>
        <p:spPr>
          <a:xfrm>
            <a:off x="11084394" y="6248740"/>
            <a:ext cx="131635" cy="164503"/>
          </a:xfrm>
          <a:prstGeom prst="rect">
            <a:avLst/>
          </a:prstGeom>
          <a:blipFill>
            <a:blip r:embed="rId184" cstate="print"/>
            <a:stretch>
              <a:fillRect/>
            </a:stretch>
          </a:blipFill>
        </p:spPr>
        <p:txBody>
          <a:bodyPr wrap="square" lIns="0" tIns="0" rIns="0" bIns="0" rtlCol="0"/>
          <a:lstStyle/>
          <a:p>
            <a:endParaRPr/>
          </a:p>
        </p:txBody>
      </p:sp>
      <p:sp>
        <p:nvSpPr>
          <p:cNvPr id="814" name="object 270">
            <a:extLst>
              <a:ext uri="{FF2B5EF4-FFF2-40B4-BE49-F238E27FC236}">
                <a16:creationId xmlns:a16="http://schemas.microsoft.com/office/drawing/2014/main" id="{0AC41BAA-250E-CA4A-A9E3-4B0DB6106746}"/>
              </a:ext>
            </a:extLst>
          </p:cNvPr>
          <p:cNvSpPr/>
          <p:nvPr/>
        </p:nvSpPr>
        <p:spPr>
          <a:xfrm>
            <a:off x="11017212" y="6106335"/>
            <a:ext cx="88696" cy="133184"/>
          </a:xfrm>
          <a:prstGeom prst="rect">
            <a:avLst/>
          </a:prstGeom>
          <a:blipFill>
            <a:blip r:embed="rId185" cstate="print"/>
            <a:stretch>
              <a:fillRect/>
            </a:stretch>
          </a:blipFill>
        </p:spPr>
        <p:txBody>
          <a:bodyPr wrap="square" lIns="0" tIns="0" rIns="0" bIns="0" rtlCol="0"/>
          <a:lstStyle/>
          <a:p>
            <a:endParaRPr/>
          </a:p>
        </p:txBody>
      </p:sp>
      <p:sp>
        <p:nvSpPr>
          <p:cNvPr id="815" name="object 271">
            <a:extLst>
              <a:ext uri="{FF2B5EF4-FFF2-40B4-BE49-F238E27FC236}">
                <a16:creationId xmlns:a16="http://schemas.microsoft.com/office/drawing/2014/main" id="{DF8DE4A0-3FA0-BF41-AD43-58976DA58E15}"/>
              </a:ext>
            </a:extLst>
          </p:cNvPr>
          <p:cNvSpPr/>
          <p:nvPr/>
        </p:nvSpPr>
        <p:spPr>
          <a:xfrm>
            <a:off x="10759494" y="5581330"/>
            <a:ext cx="161371" cy="120675"/>
          </a:xfrm>
          <a:prstGeom prst="rect">
            <a:avLst/>
          </a:prstGeom>
          <a:blipFill>
            <a:blip r:embed="rId186" cstate="print"/>
            <a:stretch>
              <a:fillRect/>
            </a:stretch>
          </a:blipFill>
        </p:spPr>
        <p:txBody>
          <a:bodyPr wrap="square" lIns="0" tIns="0" rIns="0" bIns="0" rtlCol="0"/>
          <a:lstStyle/>
          <a:p>
            <a:endParaRPr/>
          </a:p>
        </p:txBody>
      </p:sp>
      <p:sp>
        <p:nvSpPr>
          <p:cNvPr id="816" name="object 272">
            <a:extLst>
              <a:ext uri="{FF2B5EF4-FFF2-40B4-BE49-F238E27FC236}">
                <a16:creationId xmlns:a16="http://schemas.microsoft.com/office/drawing/2014/main" id="{D834EEFA-8CD1-1848-9221-EC273964DE04}"/>
              </a:ext>
            </a:extLst>
          </p:cNvPr>
          <p:cNvSpPr/>
          <p:nvPr/>
        </p:nvSpPr>
        <p:spPr>
          <a:xfrm>
            <a:off x="7776171" y="6123925"/>
            <a:ext cx="1217587" cy="560019"/>
          </a:xfrm>
          <a:prstGeom prst="rect">
            <a:avLst/>
          </a:prstGeom>
          <a:blipFill>
            <a:blip r:embed="rId187" cstate="print"/>
            <a:stretch>
              <a:fillRect/>
            </a:stretch>
          </a:blipFill>
        </p:spPr>
        <p:txBody>
          <a:bodyPr wrap="square" lIns="0" tIns="0" rIns="0" bIns="0" rtlCol="0"/>
          <a:lstStyle/>
          <a:p>
            <a:endParaRPr/>
          </a:p>
        </p:txBody>
      </p:sp>
      <p:sp>
        <p:nvSpPr>
          <p:cNvPr id="817" name="object 273">
            <a:extLst>
              <a:ext uri="{FF2B5EF4-FFF2-40B4-BE49-F238E27FC236}">
                <a16:creationId xmlns:a16="http://schemas.microsoft.com/office/drawing/2014/main" id="{45EA7597-4AAA-774D-8BDB-D52CA5579AA0}"/>
              </a:ext>
            </a:extLst>
          </p:cNvPr>
          <p:cNvSpPr/>
          <p:nvPr/>
        </p:nvSpPr>
        <p:spPr>
          <a:xfrm>
            <a:off x="8976258" y="5581330"/>
            <a:ext cx="222770" cy="553085"/>
          </a:xfrm>
          <a:prstGeom prst="rect">
            <a:avLst/>
          </a:prstGeom>
          <a:blipFill>
            <a:blip r:embed="rId188" cstate="print"/>
            <a:stretch>
              <a:fillRect/>
            </a:stretch>
          </a:blipFill>
        </p:spPr>
        <p:txBody>
          <a:bodyPr wrap="square" lIns="0" tIns="0" rIns="0" bIns="0" rtlCol="0"/>
          <a:lstStyle/>
          <a:p>
            <a:endParaRPr/>
          </a:p>
        </p:txBody>
      </p:sp>
      <p:sp>
        <p:nvSpPr>
          <p:cNvPr id="818" name="object 274">
            <a:extLst>
              <a:ext uri="{FF2B5EF4-FFF2-40B4-BE49-F238E27FC236}">
                <a16:creationId xmlns:a16="http://schemas.microsoft.com/office/drawing/2014/main" id="{30BB490E-3767-DB44-A990-2FB43696AC04}"/>
              </a:ext>
            </a:extLst>
          </p:cNvPr>
          <p:cNvSpPr/>
          <p:nvPr/>
        </p:nvSpPr>
        <p:spPr>
          <a:xfrm>
            <a:off x="8966542" y="6116635"/>
            <a:ext cx="33972" cy="34467"/>
          </a:xfrm>
          <a:prstGeom prst="rect">
            <a:avLst/>
          </a:prstGeom>
          <a:blipFill>
            <a:blip r:embed="rId189" cstate="print"/>
            <a:stretch>
              <a:fillRect/>
            </a:stretch>
          </a:blipFill>
        </p:spPr>
        <p:txBody>
          <a:bodyPr wrap="square" lIns="0" tIns="0" rIns="0" bIns="0" rtlCol="0"/>
          <a:lstStyle/>
          <a:p>
            <a:endParaRPr/>
          </a:p>
        </p:txBody>
      </p:sp>
      <p:sp>
        <p:nvSpPr>
          <p:cNvPr id="819" name="object 275">
            <a:extLst>
              <a:ext uri="{FF2B5EF4-FFF2-40B4-BE49-F238E27FC236}">
                <a16:creationId xmlns:a16="http://schemas.microsoft.com/office/drawing/2014/main" id="{0AC92993-CBBB-7448-9A21-8CFE1004C2EE}"/>
              </a:ext>
            </a:extLst>
          </p:cNvPr>
          <p:cNvSpPr/>
          <p:nvPr/>
        </p:nvSpPr>
        <p:spPr>
          <a:xfrm>
            <a:off x="9008415" y="6032371"/>
            <a:ext cx="39738" cy="28168"/>
          </a:xfrm>
          <a:prstGeom prst="rect">
            <a:avLst/>
          </a:prstGeom>
          <a:blipFill>
            <a:blip r:embed="rId190" cstate="print"/>
            <a:stretch>
              <a:fillRect/>
            </a:stretch>
          </a:blipFill>
        </p:spPr>
        <p:txBody>
          <a:bodyPr wrap="square" lIns="0" tIns="0" rIns="0" bIns="0" rtlCol="0"/>
          <a:lstStyle/>
          <a:p>
            <a:endParaRPr/>
          </a:p>
        </p:txBody>
      </p:sp>
      <p:sp>
        <p:nvSpPr>
          <p:cNvPr id="820" name="object 276">
            <a:extLst>
              <a:ext uri="{FF2B5EF4-FFF2-40B4-BE49-F238E27FC236}">
                <a16:creationId xmlns:a16="http://schemas.microsoft.com/office/drawing/2014/main" id="{D04DC101-D23F-AE46-8098-A220CCCEB305}"/>
              </a:ext>
            </a:extLst>
          </p:cNvPr>
          <p:cNvSpPr/>
          <p:nvPr/>
        </p:nvSpPr>
        <p:spPr>
          <a:xfrm>
            <a:off x="8975217" y="6114654"/>
            <a:ext cx="27508" cy="23914"/>
          </a:xfrm>
          <a:prstGeom prst="rect">
            <a:avLst/>
          </a:prstGeom>
          <a:blipFill>
            <a:blip r:embed="rId191" cstate="print"/>
            <a:stretch>
              <a:fillRect/>
            </a:stretch>
          </a:blipFill>
        </p:spPr>
        <p:txBody>
          <a:bodyPr wrap="square" lIns="0" tIns="0" rIns="0" bIns="0" rtlCol="0"/>
          <a:lstStyle/>
          <a:p>
            <a:endParaRPr/>
          </a:p>
        </p:txBody>
      </p:sp>
      <p:sp>
        <p:nvSpPr>
          <p:cNvPr id="821" name="object 277">
            <a:extLst>
              <a:ext uri="{FF2B5EF4-FFF2-40B4-BE49-F238E27FC236}">
                <a16:creationId xmlns:a16="http://schemas.microsoft.com/office/drawing/2014/main" id="{AA4F0020-2D98-464B-9250-16815191C4D8}"/>
              </a:ext>
            </a:extLst>
          </p:cNvPr>
          <p:cNvSpPr/>
          <p:nvPr/>
        </p:nvSpPr>
        <p:spPr>
          <a:xfrm>
            <a:off x="9094341" y="5581330"/>
            <a:ext cx="161367" cy="120675"/>
          </a:xfrm>
          <a:prstGeom prst="rect">
            <a:avLst/>
          </a:prstGeom>
          <a:blipFill>
            <a:blip r:embed="rId192" cstate="print"/>
            <a:stretch>
              <a:fillRect/>
            </a:stretch>
          </a:blipFill>
        </p:spPr>
        <p:txBody>
          <a:bodyPr wrap="square" lIns="0" tIns="0" rIns="0" bIns="0" rtlCol="0"/>
          <a:lstStyle/>
          <a:p>
            <a:endParaRPr/>
          </a:p>
        </p:txBody>
      </p:sp>
      <p:sp>
        <p:nvSpPr>
          <p:cNvPr id="313" name="object 27">
            <a:extLst>
              <a:ext uri="{FF2B5EF4-FFF2-40B4-BE49-F238E27FC236}">
                <a16:creationId xmlns:a16="http://schemas.microsoft.com/office/drawing/2014/main" id="{8ACB534C-0CCF-2445-B5FB-B4B68C2D50BB}"/>
              </a:ext>
            </a:extLst>
          </p:cNvPr>
          <p:cNvSpPr/>
          <p:nvPr/>
        </p:nvSpPr>
        <p:spPr>
          <a:xfrm>
            <a:off x="8344040" y="967077"/>
            <a:ext cx="63359" cy="64094"/>
          </a:xfrm>
          <a:custGeom>
            <a:avLst/>
            <a:gdLst/>
            <a:ahLst/>
            <a:cxnLst/>
            <a:rect l="l" t="t" r="r" b="b"/>
            <a:pathLst>
              <a:path w="36829" h="36830">
                <a:moveTo>
                  <a:pt x="18313" y="36626"/>
                </a:moveTo>
                <a:lnTo>
                  <a:pt x="25439" y="35186"/>
                </a:lnTo>
                <a:lnTo>
                  <a:pt x="31261" y="31261"/>
                </a:lnTo>
                <a:lnTo>
                  <a:pt x="35186" y="25439"/>
                </a:lnTo>
                <a:lnTo>
                  <a:pt x="36626" y="18313"/>
                </a:lnTo>
                <a:lnTo>
                  <a:pt x="35186" y="11187"/>
                </a:lnTo>
                <a:lnTo>
                  <a:pt x="31261" y="5365"/>
                </a:lnTo>
                <a:lnTo>
                  <a:pt x="25439" y="1439"/>
                </a:lnTo>
                <a:lnTo>
                  <a:pt x="18313" y="0"/>
                </a:lnTo>
                <a:lnTo>
                  <a:pt x="11187" y="1439"/>
                </a:lnTo>
                <a:lnTo>
                  <a:pt x="5365" y="5365"/>
                </a:lnTo>
                <a:lnTo>
                  <a:pt x="1439" y="11187"/>
                </a:lnTo>
                <a:lnTo>
                  <a:pt x="0" y="18313"/>
                </a:lnTo>
                <a:lnTo>
                  <a:pt x="1439" y="25439"/>
                </a:lnTo>
                <a:lnTo>
                  <a:pt x="5365" y="31261"/>
                </a:lnTo>
                <a:lnTo>
                  <a:pt x="11187" y="35186"/>
                </a:lnTo>
                <a:lnTo>
                  <a:pt x="18313" y="36626"/>
                </a:lnTo>
                <a:close/>
              </a:path>
            </a:pathLst>
          </a:custGeom>
          <a:ln w="9156">
            <a:solidFill>
              <a:srgbClr val="D3DDE2"/>
            </a:solidFill>
          </a:ln>
        </p:spPr>
        <p:txBody>
          <a:bodyPr wrap="square" lIns="0" tIns="0" rIns="0" bIns="0" rtlCol="0"/>
          <a:lstStyle/>
          <a:p>
            <a:endParaRPr/>
          </a:p>
        </p:txBody>
      </p:sp>
      <p:sp>
        <p:nvSpPr>
          <p:cNvPr id="314" name="object 28">
            <a:extLst>
              <a:ext uri="{FF2B5EF4-FFF2-40B4-BE49-F238E27FC236}">
                <a16:creationId xmlns:a16="http://schemas.microsoft.com/office/drawing/2014/main" id="{9BF3DCF7-DD7F-B84A-AF75-CBE047221ECD}"/>
              </a:ext>
            </a:extLst>
          </p:cNvPr>
          <p:cNvSpPr/>
          <p:nvPr/>
        </p:nvSpPr>
        <p:spPr>
          <a:xfrm>
            <a:off x="8900256" y="838200"/>
            <a:ext cx="192944" cy="192971"/>
          </a:xfrm>
          <a:prstGeom prst="rect">
            <a:avLst/>
          </a:prstGeom>
          <a:blipFill>
            <a:blip r:embed="rId193" cstate="print"/>
            <a:stretch>
              <a:fillRect/>
            </a:stretch>
          </a:blipFill>
        </p:spPr>
        <p:txBody>
          <a:bodyPr wrap="square" lIns="0" tIns="0" rIns="0" bIns="0" rtlCol="0"/>
          <a:lstStyle/>
          <a:p>
            <a:r>
              <a:rPr lang="en-US" dirty="0"/>
              <a:t>  </a:t>
            </a:r>
            <a:endParaRPr dirty="0"/>
          </a:p>
        </p:txBody>
      </p:sp>
      <p:sp>
        <p:nvSpPr>
          <p:cNvPr id="315" name="object 28">
            <a:extLst>
              <a:ext uri="{FF2B5EF4-FFF2-40B4-BE49-F238E27FC236}">
                <a16:creationId xmlns:a16="http://schemas.microsoft.com/office/drawing/2014/main" id="{49210867-E64E-9F4B-9241-91CA4E884ED0}"/>
              </a:ext>
            </a:extLst>
          </p:cNvPr>
          <p:cNvSpPr/>
          <p:nvPr/>
        </p:nvSpPr>
        <p:spPr>
          <a:xfrm>
            <a:off x="9493244" y="1031171"/>
            <a:ext cx="116755" cy="116771"/>
          </a:xfrm>
          <a:prstGeom prst="rect">
            <a:avLst/>
          </a:prstGeom>
          <a:blipFill>
            <a:blip r:embed="rId193" cstate="print"/>
            <a:stretch>
              <a:fillRect/>
            </a:stretch>
          </a:blipFill>
        </p:spPr>
        <p:txBody>
          <a:bodyPr wrap="square" lIns="0" tIns="0" rIns="0" bIns="0" rtlCol="0"/>
          <a:lstStyle/>
          <a:p>
            <a:r>
              <a:rPr lang="en-US" dirty="0"/>
              <a:t>  </a:t>
            </a:r>
            <a:endParaRPr dirty="0"/>
          </a:p>
        </p:txBody>
      </p:sp>
      <p:sp>
        <p:nvSpPr>
          <p:cNvPr id="316" name="object 28">
            <a:extLst>
              <a:ext uri="{FF2B5EF4-FFF2-40B4-BE49-F238E27FC236}">
                <a16:creationId xmlns:a16="http://schemas.microsoft.com/office/drawing/2014/main" id="{2EED9CF4-F1AE-B648-A1CD-032899FAFFFB}"/>
              </a:ext>
            </a:extLst>
          </p:cNvPr>
          <p:cNvSpPr/>
          <p:nvPr/>
        </p:nvSpPr>
        <p:spPr>
          <a:xfrm>
            <a:off x="8783501" y="1509395"/>
            <a:ext cx="116755" cy="116771"/>
          </a:xfrm>
          <a:prstGeom prst="rect">
            <a:avLst/>
          </a:prstGeom>
          <a:blipFill>
            <a:blip r:embed="rId193" cstate="print"/>
            <a:stretch>
              <a:fillRect/>
            </a:stretch>
          </a:blipFill>
        </p:spPr>
        <p:txBody>
          <a:bodyPr wrap="square" lIns="0" tIns="0" rIns="0" bIns="0" rtlCol="0"/>
          <a:lstStyle/>
          <a:p>
            <a:r>
              <a:rPr lang="en-US" dirty="0"/>
              <a:t>  </a:t>
            </a:r>
            <a:endParaRPr dirty="0"/>
          </a:p>
        </p:txBody>
      </p:sp>
      <p:sp>
        <p:nvSpPr>
          <p:cNvPr id="317" name="object 28">
            <a:extLst>
              <a:ext uri="{FF2B5EF4-FFF2-40B4-BE49-F238E27FC236}">
                <a16:creationId xmlns:a16="http://schemas.microsoft.com/office/drawing/2014/main" id="{050639A0-0715-F443-83D5-C5A6252E87AB}"/>
              </a:ext>
            </a:extLst>
          </p:cNvPr>
          <p:cNvSpPr/>
          <p:nvPr/>
        </p:nvSpPr>
        <p:spPr>
          <a:xfrm>
            <a:off x="10160000" y="1704353"/>
            <a:ext cx="116755" cy="116771"/>
          </a:xfrm>
          <a:prstGeom prst="rect">
            <a:avLst/>
          </a:prstGeom>
          <a:blipFill>
            <a:blip r:embed="rId193" cstate="print"/>
            <a:stretch>
              <a:fillRect/>
            </a:stretch>
          </a:blipFill>
        </p:spPr>
        <p:txBody>
          <a:bodyPr wrap="square" lIns="0" tIns="0" rIns="0" bIns="0" rtlCol="0"/>
          <a:lstStyle/>
          <a:p>
            <a:r>
              <a:rPr lang="en-US" dirty="0"/>
              <a:t>  </a:t>
            </a:r>
            <a:endParaRPr dirty="0"/>
          </a:p>
        </p:txBody>
      </p:sp>
      <p:sp>
        <p:nvSpPr>
          <p:cNvPr id="318" name="object 28">
            <a:extLst>
              <a:ext uri="{FF2B5EF4-FFF2-40B4-BE49-F238E27FC236}">
                <a16:creationId xmlns:a16="http://schemas.microsoft.com/office/drawing/2014/main" id="{2D4AEF5F-AEF5-AD45-A813-CEBEB7245031}"/>
              </a:ext>
            </a:extLst>
          </p:cNvPr>
          <p:cNvSpPr/>
          <p:nvPr/>
        </p:nvSpPr>
        <p:spPr>
          <a:xfrm>
            <a:off x="11074400" y="1053025"/>
            <a:ext cx="116755" cy="116771"/>
          </a:xfrm>
          <a:prstGeom prst="rect">
            <a:avLst/>
          </a:prstGeom>
          <a:blipFill>
            <a:blip r:embed="rId193" cstate="print"/>
            <a:stretch>
              <a:fillRect/>
            </a:stretch>
          </a:blipFill>
        </p:spPr>
        <p:txBody>
          <a:bodyPr wrap="square" lIns="0" tIns="0" rIns="0" bIns="0" rtlCol="0"/>
          <a:lstStyle/>
          <a:p>
            <a:r>
              <a:rPr lang="en-US" dirty="0"/>
              <a:t>   </a:t>
            </a:r>
            <a:endParaRPr dirty="0"/>
          </a:p>
        </p:txBody>
      </p:sp>
      <p:sp>
        <p:nvSpPr>
          <p:cNvPr id="319" name="object 27">
            <a:extLst>
              <a:ext uri="{FF2B5EF4-FFF2-40B4-BE49-F238E27FC236}">
                <a16:creationId xmlns:a16="http://schemas.microsoft.com/office/drawing/2014/main" id="{B5654DD3-05E5-8C46-9E6F-1519044BB133}"/>
              </a:ext>
            </a:extLst>
          </p:cNvPr>
          <p:cNvSpPr/>
          <p:nvPr/>
        </p:nvSpPr>
        <p:spPr>
          <a:xfrm>
            <a:off x="8496440" y="1119477"/>
            <a:ext cx="63359" cy="64094"/>
          </a:xfrm>
          <a:custGeom>
            <a:avLst/>
            <a:gdLst/>
            <a:ahLst/>
            <a:cxnLst/>
            <a:rect l="l" t="t" r="r" b="b"/>
            <a:pathLst>
              <a:path w="36829" h="36830">
                <a:moveTo>
                  <a:pt x="18313" y="36626"/>
                </a:moveTo>
                <a:lnTo>
                  <a:pt x="25439" y="35186"/>
                </a:lnTo>
                <a:lnTo>
                  <a:pt x="31261" y="31261"/>
                </a:lnTo>
                <a:lnTo>
                  <a:pt x="35186" y="25439"/>
                </a:lnTo>
                <a:lnTo>
                  <a:pt x="36626" y="18313"/>
                </a:lnTo>
                <a:lnTo>
                  <a:pt x="35186" y="11187"/>
                </a:lnTo>
                <a:lnTo>
                  <a:pt x="31261" y="5365"/>
                </a:lnTo>
                <a:lnTo>
                  <a:pt x="25439" y="1439"/>
                </a:lnTo>
                <a:lnTo>
                  <a:pt x="18313" y="0"/>
                </a:lnTo>
                <a:lnTo>
                  <a:pt x="11187" y="1439"/>
                </a:lnTo>
                <a:lnTo>
                  <a:pt x="5365" y="5365"/>
                </a:lnTo>
                <a:lnTo>
                  <a:pt x="1439" y="11187"/>
                </a:lnTo>
                <a:lnTo>
                  <a:pt x="0" y="18313"/>
                </a:lnTo>
                <a:lnTo>
                  <a:pt x="1439" y="25439"/>
                </a:lnTo>
                <a:lnTo>
                  <a:pt x="5365" y="31261"/>
                </a:lnTo>
                <a:lnTo>
                  <a:pt x="11187" y="35186"/>
                </a:lnTo>
                <a:lnTo>
                  <a:pt x="18313" y="36626"/>
                </a:lnTo>
                <a:close/>
              </a:path>
            </a:pathLst>
          </a:custGeom>
          <a:ln w="9156">
            <a:solidFill>
              <a:srgbClr val="D3DDE2"/>
            </a:solidFill>
          </a:ln>
        </p:spPr>
        <p:txBody>
          <a:bodyPr wrap="square" lIns="0" tIns="0" rIns="0" bIns="0" rtlCol="0"/>
          <a:lstStyle/>
          <a:p>
            <a:endParaRPr/>
          </a:p>
        </p:txBody>
      </p:sp>
      <p:sp>
        <p:nvSpPr>
          <p:cNvPr id="320" name="object 27">
            <a:extLst>
              <a:ext uri="{FF2B5EF4-FFF2-40B4-BE49-F238E27FC236}">
                <a16:creationId xmlns:a16="http://schemas.microsoft.com/office/drawing/2014/main" id="{EF9C8FA9-469A-7C4E-9C23-9C0C5A01D7A9}"/>
              </a:ext>
            </a:extLst>
          </p:cNvPr>
          <p:cNvSpPr/>
          <p:nvPr/>
        </p:nvSpPr>
        <p:spPr>
          <a:xfrm>
            <a:off x="10388600" y="533400"/>
            <a:ext cx="63359" cy="64094"/>
          </a:xfrm>
          <a:custGeom>
            <a:avLst/>
            <a:gdLst/>
            <a:ahLst/>
            <a:cxnLst/>
            <a:rect l="l" t="t" r="r" b="b"/>
            <a:pathLst>
              <a:path w="36829" h="36830">
                <a:moveTo>
                  <a:pt x="18313" y="36626"/>
                </a:moveTo>
                <a:lnTo>
                  <a:pt x="25439" y="35186"/>
                </a:lnTo>
                <a:lnTo>
                  <a:pt x="31261" y="31261"/>
                </a:lnTo>
                <a:lnTo>
                  <a:pt x="35186" y="25439"/>
                </a:lnTo>
                <a:lnTo>
                  <a:pt x="36626" y="18313"/>
                </a:lnTo>
                <a:lnTo>
                  <a:pt x="35186" y="11187"/>
                </a:lnTo>
                <a:lnTo>
                  <a:pt x="31261" y="5365"/>
                </a:lnTo>
                <a:lnTo>
                  <a:pt x="25439" y="1439"/>
                </a:lnTo>
                <a:lnTo>
                  <a:pt x="18313" y="0"/>
                </a:lnTo>
                <a:lnTo>
                  <a:pt x="11187" y="1439"/>
                </a:lnTo>
                <a:lnTo>
                  <a:pt x="5365" y="5365"/>
                </a:lnTo>
                <a:lnTo>
                  <a:pt x="1439" y="11187"/>
                </a:lnTo>
                <a:lnTo>
                  <a:pt x="0" y="18313"/>
                </a:lnTo>
                <a:lnTo>
                  <a:pt x="1439" y="25439"/>
                </a:lnTo>
                <a:lnTo>
                  <a:pt x="5365" y="31261"/>
                </a:lnTo>
                <a:lnTo>
                  <a:pt x="11187" y="35186"/>
                </a:lnTo>
                <a:lnTo>
                  <a:pt x="18313" y="36626"/>
                </a:lnTo>
                <a:close/>
              </a:path>
            </a:pathLst>
          </a:custGeom>
          <a:ln w="9156">
            <a:solidFill>
              <a:srgbClr val="D3DDE2"/>
            </a:solidFill>
          </a:ln>
        </p:spPr>
        <p:txBody>
          <a:bodyPr wrap="square" lIns="0" tIns="0" rIns="0" bIns="0" rtlCol="0"/>
          <a:lstStyle/>
          <a:p>
            <a:endParaRPr/>
          </a:p>
        </p:txBody>
      </p:sp>
      <p:sp>
        <p:nvSpPr>
          <p:cNvPr id="321" name="object 27">
            <a:extLst>
              <a:ext uri="{FF2B5EF4-FFF2-40B4-BE49-F238E27FC236}">
                <a16:creationId xmlns:a16="http://schemas.microsoft.com/office/drawing/2014/main" id="{2B1059A5-6783-6A4F-88D6-60A50E82B934}"/>
              </a:ext>
            </a:extLst>
          </p:cNvPr>
          <p:cNvSpPr/>
          <p:nvPr/>
        </p:nvSpPr>
        <p:spPr>
          <a:xfrm>
            <a:off x="7838593" y="1330007"/>
            <a:ext cx="63359" cy="64094"/>
          </a:xfrm>
          <a:custGeom>
            <a:avLst/>
            <a:gdLst/>
            <a:ahLst/>
            <a:cxnLst/>
            <a:rect l="l" t="t" r="r" b="b"/>
            <a:pathLst>
              <a:path w="36829" h="36830">
                <a:moveTo>
                  <a:pt x="18313" y="36626"/>
                </a:moveTo>
                <a:lnTo>
                  <a:pt x="25439" y="35186"/>
                </a:lnTo>
                <a:lnTo>
                  <a:pt x="31261" y="31261"/>
                </a:lnTo>
                <a:lnTo>
                  <a:pt x="35186" y="25439"/>
                </a:lnTo>
                <a:lnTo>
                  <a:pt x="36626" y="18313"/>
                </a:lnTo>
                <a:lnTo>
                  <a:pt x="35186" y="11187"/>
                </a:lnTo>
                <a:lnTo>
                  <a:pt x="31261" y="5365"/>
                </a:lnTo>
                <a:lnTo>
                  <a:pt x="25439" y="1439"/>
                </a:lnTo>
                <a:lnTo>
                  <a:pt x="18313" y="0"/>
                </a:lnTo>
                <a:lnTo>
                  <a:pt x="11187" y="1439"/>
                </a:lnTo>
                <a:lnTo>
                  <a:pt x="5365" y="5365"/>
                </a:lnTo>
                <a:lnTo>
                  <a:pt x="1439" y="11187"/>
                </a:lnTo>
                <a:lnTo>
                  <a:pt x="0" y="18313"/>
                </a:lnTo>
                <a:lnTo>
                  <a:pt x="1439" y="25439"/>
                </a:lnTo>
                <a:lnTo>
                  <a:pt x="5365" y="31261"/>
                </a:lnTo>
                <a:lnTo>
                  <a:pt x="11187" y="35186"/>
                </a:lnTo>
                <a:lnTo>
                  <a:pt x="18313" y="36626"/>
                </a:lnTo>
                <a:close/>
              </a:path>
            </a:pathLst>
          </a:custGeom>
          <a:ln w="9156">
            <a:solidFill>
              <a:srgbClr val="D3DDE2"/>
            </a:solidFill>
          </a:ln>
        </p:spPr>
        <p:txBody>
          <a:bodyPr wrap="square" lIns="0" tIns="0" rIns="0" bIns="0" rtlCol="0"/>
          <a:lstStyle/>
          <a:p>
            <a:endParaRPr/>
          </a:p>
        </p:txBody>
      </p:sp>
    </p:spTree>
    <p:extLst>
      <p:ext uri="{BB962C8B-B14F-4D97-AF65-F5344CB8AC3E}">
        <p14:creationId xmlns:p14="http://schemas.microsoft.com/office/powerpoint/2010/main" val="3069422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object 288">
            <a:extLst>
              <a:ext uri="{FF2B5EF4-FFF2-40B4-BE49-F238E27FC236}">
                <a16:creationId xmlns:a16="http://schemas.microsoft.com/office/drawing/2014/main" id="{0BC1F38C-2F82-2C4F-86CD-2D753C9C1A38}"/>
              </a:ext>
            </a:extLst>
          </p:cNvPr>
          <p:cNvSpPr/>
          <p:nvPr/>
        </p:nvSpPr>
        <p:spPr>
          <a:xfrm>
            <a:off x="12057424" y="7629506"/>
            <a:ext cx="139068" cy="73507"/>
          </a:xfrm>
          <a:prstGeom prst="rect">
            <a:avLst/>
          </a:prstGeom>
          <a:blipFill>
            <a:blip r:embed="rId2" cstate="print"/>
            <a:stretch>
              <a:fillRect/>
            </a:stretch>
          </a:blipFill>
        </p:spPr>
        <p:txBody>
          <a:bodyPr wrap="square" lIns="0" tIns="0" rIns="0" bIns="0" rtlCol="0"/>
          <a:lstStyle/>
          <a:p>
            <a:endParaRPr/>
          </a:p>
        </p:txBody>
      </p:sp>
      <p:sp>
        <p:nvSpPr>
          <p:cNvPr id="279" name="object 15">
            <a:extLst>
              <a:ext uri="{FF2B5EF4-FFF2-40B4-BE49-F238E27FC236}">
                <a16:creationId xmlns:a16="http://schemas.microsoft.com/office/drawing/2014/main" id="{854E88DA-FCA5-9C40-829B-F2E76AB90ABD}"/>
              </a:ext>
            </a:extLst>
          </p:cNvPr>
          <p:cNvSpPr/>
          <p:nvPr/>
        </p:nvSpPr>
        <p:spPr>
          <a:xfrm>
            <a:off x="11366277" y="3542867"/>
            <a:ext cx="103047" cy="96240"/>
          </a:xfrm>
          <a:prstGeom prst="rect">
            <a:avLst/>
          </a:prstGeom>
          <a:blipFill>
            <a:blip r:embed="rId3" cstate="print"/>
            <a:stretch>
              <a:fillRect/>
            </a:stretch>
          </a:blipFill>
        </p:spPr>
        <p:txBody>
          <a:bodyPr wrap="square" lIns="0" tIns="0" rIns="0" bIns="0" rtlCol="0"/>
          <a:lstStyle/>
          <a:p>
            <a:endParaRPr/>
          </a:p>
        </p:txBody>
      </p:sp>
      <p:sp>
        <p:nvSpPr>
          <p:cNvPr id="280" name="object 16">
            <a:extLst>
              <a:ext uri="{FF2B5EF4-FFF2-40B4-BE49-F238E27FC236}">
                <a16:creationId xmlns:a16="http://schemas.microsoft.com/office/drawing/2014/main" id="{024D5451-E567-284A-860C-380A81EBAAE5}"/>
              </a:ext>
            </a:extLst>
          </p:cNvPr>
          <p:cNvSpPr/>
          <p:nvPr/>
        </p:nvSpPr>
        <p:spPr>
          <a:xfrm>
            <a:off x="11120018" y="3283771"/>
            <a:ext cx="85725" cy="128371"/>
          </a:xfrm>
          <a:prstGeom prst="rect">
            <a:avLst/>
          </a:prstGeom>
          <a:blipFill>
            <a:blip r:embed="rId4" cstate="print"/>
            <a:stretch>
              <a:fillRect/>
            </a:stretch>
          </a:blipFill>
        </p:spPr>
        <p:txBody>
          <a:bodyPr wrap="square" lIns="0" tIns="0" rIns="0" bIns="0" rtlCol="0"/>
          <a:lstStyle/>
          <a:p>
            <a:endParaRPr/>
          </a:p>
        </p:txBody>
      </p:sp>
      <p:sp>
        <p:nvSpPr>
          <p:cNvPr id="281" name="object 17">
            <a:extLst>
              <a:ext uri="{FF2B5EF4-FFF2-40B4-BE49-F238E27FC236}">
                <a16:creationId xmlns:a16="http://schemas.microsoft.com/office/drawing/2014/main" id="{20DA7BEC-D38C-6F4C-B576-88DC0AA1AEE3}"/>
              </a:ext>
            </a:extLst>
          </p:cNvPr>
          <p:cNvSpPr/>
          <p:nvPr/>
        </p:nvSpPr>
        <p:spPr>
          <a:xfrm>
            <a:off x="11304155" y="4602313"/>
            <a:ext cx="60960" cy="60960"/>
          </a:xfrm>
          <a:custGeom>
            <a:avLst/>
            <a:gdLst/>
            <a:ahLst/>
            <a:cxnLst/>
            <a:rect l="l" t="t" r="r" b="b"/>
            <a:pathLst>
              <a:path w="60959" h="60960">
                <a:moveTo>
                  <a:pt x="30518" y="0"/>
                </a:moveTo>
                <a:lnTo>
                  <a:pt x="18661" y="2387"/>
                </a:lnTo>
                <a:lnTo>
                  <a:pt x="8958" y="8901"/>
                </a:lnTo>
                <a:lnTo>
                  <a:pt x="2405" y="18564"/>
                </a:lnTo>
                <a:lnTo>
                  <a:pt x="0" y="30403"/>
                </a:lnTo>
                <a:lnTo>
                  <a:pt x="2405" y="42308"/>
                </a:lnTo>
                <a:lnTo>
                  <a:pt x="8958" y="52006"/>
                </a:lnTo>
                <a:lnTo>
                  <a:pt x="18661" y="58532"/>
                </a:lnTo>
                <a:lnTo>
                  <a:pt x="30518" y="60921"/>
                </a:lnTo>
                <a:lnTo>
                  <a:pt x="42357" y="58532"/>
                </a:lnTo>
                <a:lnTo>
                  <a:pt x="52020" y="52006"/>
                </a:lnTo>
                <a:lnTo>
                  <a:pt x="52251" y="51663"/>
                </a:lnTo>
                <a:lnTo>
                  <a:pt x="30518" y="51663"/>
                </a:lnTo>
                <a:lnTo>
                  <a:pt x="22229" y="49997"/>
                </a:lnTo>
                <a:lnTo>
                  <a:pt x="15473" y="45448"/>
                </a:lnTo>
                <a:lnTo>
                  <a:pt x="10924" y="38692"/>
                </a:lnTo>
                <a:lnTo>
                  <a:pt x="9258" y="30403"/>
                </a:lnTo>
                <a:lnTo>
                  <a:pt x="10924" y="22181"/>
                </a:lnTo>
                <a:lnTo>
                  <a:pt x="15473" y="15459"/>
                </a:lnTo>
                <a:lnTo>
                  <a:pt x="22229" y="10922"/>
                </a:lnTo>
                <a:lnTo>
                  <a:pt x="30518" y="9258"/>
                </a:lnTo>
                <a:lnTo>
                  <a:pt x="30518" y="0"/>
                </a:lnTo>
                <a:close/>
              </a:path>
              <a:path w="60959" h="60960">
                <a:moveTo>
                  <a:pt x="30518" y="0"/>
                </a:moveTo>
                <a:lnTo>
                  <a:pt x="30518" y="9258"/>
                </a:lnTo>
                <a:lnTo>
                  <a:pt x="38742" y="10922"/>
                </a:lnTo>
                <a:lnTo>
                  <a:pt x="45477" y="15459"/>
                </a:lnTo>
                <a:lnTo>
                  <a:pt x="50047" y="22181"/>
                </a:lnTo>
                <a:lnTo>
                  <a:pt x="51777" y="30403"/>
                </a:lnTo>
                <a:lnTo>
                  <a:pt x="50047" y="38692"/>
                </a:lnTo>
                <a:lnTo>
                  <a:pt x="45477" y="45448"/>
                </a:lnTo>
                <a:lnTo>
                  <a:pt x="38742" y="49997"/>
                </a:lnTo>
                <a:lnTo>
                  <a:pt x="30518" y="51663"/>
                </a:lnTo>
                <a:lnTo>
                  <a:pt x="52251" y="51663"/>
                </a:lnTo>
                <a:lnTo>
                  <a:pt x="58534" y="42308"/>
                </a:lnTo>
                <a:lnTo>
                  <a:pt x="60921" y="30403"/>
                </a:lnTo>
                <a:lnTo>
                  <a:pt x="58534" y="18564"/>
                </a:lnTo>
                <a:lnTo>
                  <a:pt x="52020" y="8901"/>
                </a:lnTo>
                <a:lnTo>
                  <a:pt x="42357" y="2387"/>
                </a:lnTo>
                <a:lnTo>
                  <a:pt x="30518" y="0"/>
                </a:lnTo>
                <a:close/>
              </a:path>
            </a:pathLst>
          </a:custGeom>
          <a:solidFill>
            <a:srgbClr val="004BBA"/>
          </a:solidFill>
        </p:spPr>
        <p:txBody>
          <a:bodyPr wrap="square" lIns="0" tIns="0" rIns="0" bIns="0" rtlCol="0"/>
          <a:lstStyle/>
          <a:p>
            <a:endParaRPr/>
          </a:p>
        </p:txBody>
      </p:sp>
      <p:sp>
        <p:nvSpPr>
          <p:cNvPr id="282" name="object 18">
            <a:extLst>
              <a:ext uri="{FF2B5EF4-FFF2-40B4-BE49-F238E27FC236}">
                <a16:creationId xmlns:a16="http://schemas.microsoft.com/office/drawing/2014/main" id="{BCB95D79-7E5C-D944-AAA0-CE90AC7310A5}"/>
              </a:ext>
            </a:extLst>
          </p:cNvPr>
          <p:cNvSpPr/>
          <p:nvPr/>
        </p:nvSpPr>
        <p:spPr>
          <a:xfrm>
            <a:off x="11881942" y="4114937"/>
            <a:ext cx="60960" cy="60960"/>
          </a:xfrm>
          <a:custGeom>
            <a:avLst/>
            <a:gdLst/>
            <a:ahLst/>
            <a:cxnLst/>
            <a:rect l="l" t="t" r="r" b="b"/>
            <a:pathLst>
              <a:path w="60959" h="60960">
                <a:moveTo>
                  <a:pt x="30518" y="0"/>
                </a:moveTo>
                <a:lnTo>
                  <a:pt x="18637" y="2405"/>
                </a:lnTo>
                <a:lnTo>
                  <a:pt x="8958" y="8915"/>
                </a:lnTo>
                <a:lnTo>
                  <a:pt x="2405" y="18613"/>
                </a:lnTo>
                <a:lnTo>
                  <a:pt x="0" y="30518"/>
                </a:lnTo>
                <a:lnTo>
                  <a:pt x="2405" y="42357"/>
                </a:lnTo>
                <a:lnTo>
                  <a:pt x="8958" y="52020"/>
                </a:lnTo>
                <a:lnTo>
                  <a:pt x="18661" y="58534"/>
                </a:lnTo>
                <a:lnTo>
                  <a:pt x="30518" y="60921"/>
                </a:lnTo>
                <a:lnTo>
                  <a:pt x="42357" y="58534"/>
                </a:lnTo>
                <a:lnTo>
                  <a:pt x="52020" y="52020"/>
                </a:lnTo>
                <a:lnTo>
                  <a:pt x="52184" y="51777"/>
                </a:lnTo>
                <a:lnTo>
                  <a:pt x="30518" y="51777"/>
                </a:lnTo>
                <a:lnTo>
                  <a:pt x="22229" y="50047"/>
                </a:lnTo>
                <a:lnTo>
                  <a:pt x="15473" y="45477"/>
                </a:lnTo>
                <a:lnTo>
                  <a:pt x="10924" y="38742"/>
                </a:lnTo>
                <a:lnTo>
                  <a:pt x="9258" y="30518"/>
                </a:lnTo>
                <a:lnTo>
                  <a:pt x="10924" y="22229"/>
                </a:lnTo>
                <a:lnTo>
                  <a:pt x="15473" y="15473"/>
                </a:lnTo>
                <a:lnTo>
                  <a:pt x="22229" y="10924"/>
                </a:lnTo>
                <a:lnTo>
                  <a:pt x="30518" y="9258"/>
                </a:lnTo>
                <a:lnTo>
                  <a:pt x="52222" y="9258"/>
                </a:lnTo>
                <a:lnTo>
                  <a:pt x="52020" y="8958"/>
                </a:lnTo>
                <a:lnTo>
                  <a:pt x="42357" y="2405"/>
                </a:lnTo>
                <a:lnTo>
                  <a:pt x="30518" y="0"/>
                </a:lnTo>
                <a:close/>
              </a:path>
              <a:path w="60959" h="60960">
                <a:moveTo>
                  <a:pt x="52222" y="9258"/>
                </a:moveTo>
                <a:lnTo>
                  <a:pt x="30518" y="9258"/>
                </a:lnTo>
                <a:lnTo>
                  <a:pt x="38742" y="10924"/>
                </a:lnTo>
                <a:lnTo>
                  <a:pt x="45477" y="15473"/>
                </a:lnTo>
                <a:lnTo>
                  <a:pt x="50047" y="22229"/>
                </a:lnTo>
                <a:lnTo>
                  <a:pt x="51777" y="30518"/>
                </a:lnTo>
                <a:lnTo>
                  <a:pt x="50047" y="38742"/>
                </a:lnTo>
                <a:lnTo>
                  <a:pt x="45477" y="45477"/>
                </a:lnTo>
                <a:lnTo>
                  <a:pt x="38742" y="50047"/>
                </a:lnTo>
                <a:lnTo>
                  <a:pt x="30518" y="51777"/>
                </a:lnTo>
                <a:lnTo>
                  <a:pt x="52184" y="51777"/>
                </a:lnTo>
                <a:lnTo>
                  <a:pt x="58534" y="42357"/>
                </a:lnTo>
                <a:lnTo>
                  <a:pt x="60921" y="30518"/>
                </a:lnTo>
                <a:lnTo>
                  <a:pt x="58534" y="18661"/>
                </a:lnTo>
                <a:lnTo>
                  <a:pt x="52222" y="9258"/>
                </a:lnTo>
                <a:close/>
              </a:path>
            </a:pathLst>
          </a:custGeom>
          <a:solidFill>
            <a:srgbClr val="FECC6E"/>
          </a:solidFill>
        </p:spPr>
        <p:txBody>
          <a:bodyPr wrap="square" lIns="0" tIns="0" rIns="0" bIns="0" rtlCol="0"/>
          <a:lstStyle/>
          <a:p>
            <a:endParaRPr/>
          </a:p>
        </p:txBody>
      </p:sp>
      <p:sp>
        <p:nvSpPr>
          <p:cNvPr id="283" name="object 19">
            <a:extLst>
              <a:ext uri="{FF2B5EF4-FFF2-40B4-BE49-F238E27FC236}">
                <a16:creationId xmlns:a16="http://schemas.microsoft.com/office/drawing/2014/main" id="{67799847-3FB9-D74B-BFBC-B70615E1BBA3}"/>
              </a:ext>
            </a:extLst>
          </p:cNvPr>
          <p:cNvSpPr/>
          <p:nvPr/>
        </p:nvSpPr>
        <p:spPr>
          <a:xfrm>
            <a:off x="11474348" y="4863602"/>
            <a:ext cx="103555" cy="103670"/>
          </a:xfrm>
          <a:prstGeom prst="rect">
            <a:avLst/>
          </a:prstGeom>
          <a:blipFill>
            <a:blip r:embed="rId5" cstate="print"/>
            <a:stretch>
              <a:fillRect/>
            </a:stretch>
          </a:blipFill>
        </p:spPr>
        <p:txBody>
          <a:bodyPr wrap="square" lIns="0" tIns="0" rIns="0" bIns="0" rtlCol="0"/>
          <a:lstStyle/>
          <a:p>
            <a:endParaRPr/>
          </a:p>
        </p:txBody>
      </p:sp>
      <p:sp>
        <p:nvSpPr>
          <p:cNvPr id="284" name="object 20">
            <a:extLst>
              <a:ext uri="{FF2B5EF4-FFF2-40B4-BE49-F238E27FC236}">
                <a16:creationId xmlns:a16="http://schemas.microsoft.com/office/drawing/2014/main" id="{1F595FBE-F5F8-F941-8A0F-F5397241600C}"/>
              </a:ext>
            </a:extLst>
          </p:cNvPr>
          <p:cNvSpPr/>
          <p:nvPr/>
        </p:nvSpPr>
        <p:spPr>
          <a:xfrm>
            <a:off x="11766727" y="4370055"/>
            <a:ext cx="60960" cy="60960"/>
          </a:xfrm>
          <a:custGeom>
            <a:avLst/>
            <a:gdLst/>
            <a:ahLst/>
            <a:cxnLst/>
            <a:rect l="l" t="t" r="r" b="b"/>
            <a:pathLst>
              <a:path w="60959" h="60960">
                <a:moveTo>
                  <a:pt x="30518" y="0"/>
                </a:moveTo>
                <a:lnTo>
                  <a:pt x="18613" y="2389"/>
                </a:lnTo>
                <a:lnTo>
                  <a:pt x="8915" y="8915"/>
                </a:lnTo>
                <a:lnTo>
                  <a:pt x="2389" y="18613"/>
                </a:lnTo>
                <a:lnTo>
                  <a:pt x="0" y="30518"/>
                </a:lnTo>
                <a:lnTo>
                  <a:pt x="2389" y="42357"/>
                </a:lnTo>
                <a:lnTo>
                  <a:pt x="8915" y="52020"/>
                </a:lnTo>
                <a:lnTo>
                  <a:pt x="18613" y="58534"/>
                </a:lnTo>
                <a:lnTo>
                  <a:pt x="30518" y="60921"/>
                </a:lnTo>
                <a:lnTo>
                  <a:pt x="42357" y="58534"/>
                </a:lnTo>
                <a:lnTo>
                  <a:pt x="52020" y="52020"/>
                </a:lnTo>
                <a:lnTo>
                  <a:pt x="52261" y="51663"/>
                </a:lnTo>
                <a:lnTo>
                  <a:pt x="30518" y="51663"/>
                </a:lnTo>
                <a:lnTo>
                  <a:pt x="22229" y="49999"/>
                </a:lnTo>
                <a:lnTo>
                  <a:pt x="15473" y="45462"/>
                </a:lnTo>
                <a:lnTo>
                  <a:pt x="10924" y="38740"/>
                </a:lnTo>
                <a:lnTo>
                  <a:pt x="9258" y="30518"/>
                </a:lnTo>
                <a:lnTo>
                  <a:pt x="10924" y="22229"/>
                </a:lnTo>
                <a:lnTo>
                  <a:pt x="15473" y="15473"/>
                </a:lnTo>
                <a:lnTo>
                  <a:pt x="22229" y="10924"/>
                </a:lnTo>
                <a:lnTo>
                  <a:pt x="30518" y="9258"/>
                </a:lnTo>
                <a:lnTo>
                  <a:pt x="52251" y="9258"/>
                </a:lnTo>
                <a:lnTo>
                  <a:pt x="52020" y="8915"/>
                </a:lnTo>
                <a:lnTo>
                  <a:pt x="42357" y="2389"/>
                </a:lnTo>
                <a:lnTo>
                  <a:pt x="30518" y="0"/>
                </a:lnTo>
                <a:close/>
              </a:path>
              <a:path w="60959" h="60960">
                <a:moveTo>
                  <a:pt x="52251" y="9258"/>
                </a:moveTo>
                <a:lnTo>
                  <a:pt x="30518" y="9258"/>
                </a:lnTo>
                <a:lnTo>
                  <a:pt x="38740" y="10924"/>
                </a:lnTo>
                <a:lnTo>
                  <a:pt x="45462" y="15473"/>
                </a:lnTo>
                <a:lnTo>
                  <a:pt x="49999" y="22229"/>
                </a:lnTo>
                <a:lnTo>
                  <a:pt x="51663" y="30518"/>
                </a:lnTo>
                <a:lnTo>
                  <a:pt x="49999" y="38740"/>
                </a:lnTo>
                <a:lnTo>
                  <a:pt x="45462" y="45462"/>
                </a:lnTo>
                <a:lnTo>
                  <a:pt x="38740" y="49999"/>
                </a:lnTo>
                <a:lnTo>
                  <a:pt x="30518" y="51663"/>
                </a:lnTo>
                <a:lnTo>
                  <a:pt x="52261" y="51663"/>
                </a:lnTo>
                <a:lnTo>
                  <a:pt x="58534" y="42357"/>
                </a:lnTo>
                <a:lnTo>
                  <a:pt x="60921" y="30518"/>
                </a:lnTo>
                <a:lnTo>
                  <a:pt x="58534" y="18613"/>
                </a:lnTo>
                <a:lnTo>
                  <a:pt x="52251" y="9258"/>
                </a:lnTo>
                <a:close/>
              </a:path>
            </a:pathLst>
          </a:custGeom>
          <a:solidFill>
            <a:srgbClr val="A2CB77"/>
          </a:solidFill>
        </p:spPr>
        <p:txBody>
          <a:bodyPr wrap="square" lIns="0" tIns="0" rIns="0" bIns="0" rtlCol="0"/>
          <a:lstStyle/>
          <a:p>
            <a:endParaRPr/>
          </a:p>
        </p:txBody>
      </p:sp>
      <p:sp>
        <p:nvSpPr>
          <p:cNvPr id="285" name="object 21">
            <a:extLst>
              <a:ext uri="{FF2B5EF4-FFF2-40B4-BE49-F238E27FC236}">
                <a16:creationId xmlns:a16="http://schemas.microsoft.com/office/drawing/2014/main" id="{8903CDEF-F5C1-3540-B9F4-D2A04550402D}"/>
              </a:ext>
            </a:extLst>
          </p:cNvPr>
          <p:cNvSpPr/>
          <p:nvPr/>
        </p:nvSpPr>
        <p:spPr>
          <a:xfrm>
            <a:off x="8992781" y="2764826"/>
            <a:ext cx="1393190" cy="3116580"/>
          </a:xfrm>
          <a:custGeom>
            <a:avLst/>
            <a:gdLst/>
            <a:ahLst/>
            <a:cxnLst/>
            <a:rect l="l" t="t" r="r" b="b"/>
            <a:pathLst>
              <a:path w="1393190" h="3116579">
                <a:moveTo>
                  <a:pt x="1392974" y="0"/>
                </a:moveTo>
                <a:lnTo>
                  <a:pt x="0" y="362559"/>
                </a:lnTo>
                <a:lnTo>
                  <a:pt x="0" y="3116389"/>
                </a:lnTo>
                <a:lnTo>
                  <a:pt x="1392974" y="2753944"/>
                </a:lnTo>
                <a:lnTo>
                  <a:pt x="1392974" y="0"/>
                </a:lnTo>
                <a:close/>
              </a:path>
            </a:pathLst>
          </a:custGeom>
          <a:solidFill>
            <a:srgbClr val="106AB4"/>
          </a:solidFill>
        </p:spPr>
        <p:txBody>
          <a:bodyPr wrap="square" lIns="0" tIns="0" rIns="0" bIns="0" rtlCol="0"/>
          <a:lstStyle/>
          <a:p>
            <a:endParaRPr/>
          </a:p>
        </p:txBody>
      </p:sp>
      <p:sp>
        <p:nvSpPr>
          <p:cNvPr id="286" name="object 22">
            <a:extLst>
              <a:ext uri="{FF2B5EF4-FFF2-40B4-BE49-F238E27FC236}">
                <a16:creationId xmlns:a16="http://schemas.microsoft.com/office/drawing/2014/main" id="{D2F4ACBD-550F-E944-A651-3678C6009650}"/>
              </a:ext>
            </a:extLst>
          </p:cNvPr>
          <p:cNvSpPr/>
          <p:nvPr/>
        </p:nvSpPr>
        <p:spPr>
          <a:xfrm>
            <a:off x="8951518" y="2753967"/>
            <a:ext cx="1434465" cy="3127375"/>
          </a:xfrm>
          <a:custGeom>
            <a:avLst/>
            <a:gdLst/>
            <a:ahLst/>
            <a:cxnLst/>
            <a:rect l="l" t="t" r="r" b="b"/>
            <a:pathLst>
              <a:path w="1434465" h="3127375">
                <a:moveTo>
                  <a:pt x="1358226" y="0"/>
                </a:moveTo>
                <a:lnTo>
                  <a:pt x="0" y="358101"/>
                </a:lnTo>
                <a:lnTo>
                  <a:pt x="0" y="3127248"/>
                </a:lnTo>
                <a:lnTo>
                  <a:pt x="41262" y="3127248"/>
                </a:lnTo>
                <a:lnTo>
                  <a:pt x="41262" y="373418"/>
                </a:lnTo>
                <a:lnTo>
                  <a:pt x="1434236" y="10858"/>
                </a:lnTo>
                <a:lnTo>
                  <a:pt x="1358226" y="0"/>
                </a:lnTo>
                <a:close/>
              </a:path>
            </a:pathLst>
          </a:custGeom>
          <a:solidFill>
            <a:srgbClr val="61A3D3"/>
          </a:solidFill>
        </p:spPr>
        <p:txBody>
          <a:bodyPr wrap="square" lIns="0" tIns="0" rIns="0" bIns="0" rtlCol="0"/>
          <a:lstStyle/>
          <a:p>
            <a:endParaRPr/>
          </a:p>
        </p:txBody>
      </p:sp>
      <p:sp>
        <p:nvSpPr>
          <p:cNvPr id="287" name="object 23">
            <a:extLst>
              <a:ext uri="{FF2B5EF4-FFF2-40B4-BE49-F238E27FC236}">
                <a16:creationId xmlns:a16="http://schemas.microsoft.com/office/drawing/2014/main" id="{F798D54D-403B-424F-B8A5-E819A365D764}"/>
              </a:ext>
            </a:extLst>
          </p:cNvPr>
          <p:cNvSpPr/>
          <p:nvPr/>
        </p:nvSpPr>
        <p:spPr>
          <a:xfrm>
            <a:off x="9255328" y="1477147"/>
            <a:ext cx="1641233" cy="1972564"/>
          </a:xfrm>
          <a:prstGeom prst="rect">
            <a:avLst/>
          </a:prstGeom>
          <a:blipFill>
            <a:blip r:embed="rId6" cstate="print"/>
            <a:stretch>
              <a:fillRect/>
            </a:stretch>
          </a:blipFill>
        </p:spPr>
        <p:txBody>
          <a:bodyPr wrap="square" lIns="0" tIns="0" rIns="0" bIns="0" rtlCol="0"/>
          <a:lstStyle/>
          <a:p>
            <a:endParaRPr/>
          </a:p>
        </p:txBody>
      </p:sp>
      <p:sp>
        <p:nvSpPr>
          <p:cNvPr id="288" name="object 24">
            <a:extLst>
              <a:ext uri="{FF2B5EF4-FFF2-40B4-BE49-F238E27FC236}">
                <a16:creationId xmlns:a16="http://schemas.microsoft.com/office/drawing/2014/main" id="{01225C71-8628-9346-92FB-0E61835208AE}"/>
              </a:ext>
            </a:extLst>
          </p:cNvPr>
          <p:cNvSpPr/>
          <p:nvPr/>
        </p:nvSpPr>
        <p:spPr>
          <a:xfrm>
            <a:off x="10436047" y="2796830"/>
            <a:ext cx="1120140" cy="3724910"/>
          </a:xfrm>
          <a:custGeom>
            <a:avLst/>
            <a:gdLst/>
            <a:ahLst/>
            <a:cxnLst/>
            <a:rect l="l" t="t" r="r" b="b"/>
            <a:pathLst>
              <a:path w="1120140" h="3724909">
                <a:moveTo>
                  <a:pt x="0" y="0"/>
                </a:moveTo>
                <a:lnTo>
                  <a:pt x="0" y="2753944"/>
                </a:lnTo>
                <a:lnTo>
                  <a:pt x="1119797" y="3724465"/>
                </a:lnTo>
                <a:lnTo>
                  <a:pt x="1119797" y="970635"/>
                </a:lnTo>
                <a:lnTo>
                  <a:pt x="0" y="0"/>
                </a:lnTo>
                <a:close/>
              </a:path>
            </a:pathLst>
          </a:custGeom>
          <a:solidFill>
            <a:srgbClr val="106AB4"/>
          </a:solidFill>
        </p:spPr>
        <p:txBody>
          <a:bodyPr wrap="square" lIns="0" tIns="0" rIns="0" bIns="0" rtlCol="0"/>
          <a:lstStyle/>
          <a:p>
            <a:endParaRPr/>
          </a:p>
        </p:txBody>
      </p:sp>
      <p:sp>
        <p:nvSpPr>
          <p:cNvPr id="289" name="object 25">
            <a:extLst>
              <a:ext uri="{FF2B5EF4-FFF2-40B4-BE49-F238E27FC236}">
                <a16:creationId xmlns:a16="http://schemas.microsoft.com/office/drawing/2014/main" id="{947C78C8-1308-5747-8E92-8ECA950A7E80}"/>
              </a:ext>
            </a:extLst>
          </p:cNvPr>
          <p:cNvSpPr/>
          <p:nvPr/>
        </p:nvSpPr>
        <p:spPr>
          <a:xfrm>
            <a:off x="10436047" y="2786086"/>
            <a:ext cx="1153160" cy="3735704"/>
          </a:xfrm>
          <a:custGeom>
            <a:avLst/>
            <a:gdLst/>
            <a:ahLst/>
            <a:cxnLst/>
            <a:rect l="l" t="t" r="r" b="b"/>
            <a:pathLst>
              <a:path w="1153159" h="3735704">
                <a:moveTo>
                  <a:pt x="34518" y="0"/>
                </a:moveTo>
                <a:lnTo>
                  <a:pt x="0" y="10744"/>
                </a:lnTo>
                <a:lnTo>
                  <a:pt x="1119797" y="981379"/>
                </a:lnTo>
                <a:lnTo>
                  <a:pt x="1119797" y="3735324"/>
                </a:lnTo>
                <a:lnTo>
                  <a:pt x="1152944" y="3724351"/>
                </a:lnTo>
                <a:lnTo>
                  <a:pt x="1152944" y="966063"/>
                </a:lnTo>
                <a:lnTo>
                  <a:pt x="34518" y="0"/>
                </a:lnTo>
                <a:close/>
              </a:path>
            </a:pathLst>
          </a:custGeom>
          <a:solidFill>
            <a:srgbClr val="61A3D3"/>
          </a:solidFill>
        </p:spPr>
        <p:txBody>
          <a:bodyPr wrap="square" lIns="0" tIns="0" rIns="0" bIns="0" rtlCol="0"/>
          <a:lstStyle/>
          <a:p>
            <a:endParaRPr/>
          </a:p>
        </p:txBody>
      </p:sp>
      <p:sp>
        <p:nvSpPr>
          <p:cNvPr id="290" name="object 26">
            <a:extLst>
              <a:ext uri="{FF2B5EF4-FFF2-40B4-BE49-F238E27FC236}">
                <a16:creationId xmlns:a16="http://schemas.microsoft.com/office/drawing/2014/main" id="{9D67C685-3B49-8645-BEA7-75F0170B0D3F}"/>
              </a:ext>
            </a:extLst>
          </p:cNvPr>
          <p:cNvSpPr/>
          <p:nvPr/>
        </p:nvSpPr>
        <p:spPr>
          <a:xfrm>
            <a:off x="10765917" y="2235960"/>
            <a:ext cx="130644" cy="130644"/>
          </a:xfrm>
          <a:prstGeom prst="rect">
            <a:avLst/>
          </a:prstGeom>
          <a:blipFill>
            <a:blip r:embed="rId7" cstate="print"/>
            <a:stretch>
              <a:fillRect/>
            </a:stretch>
          </a:blipFill>
        </p:spPr>
        <p:txBody>
          <a:bodyPr wrap="square" lIns="0" tIns="0" rIns="0" bIns="0" rtlCol="0"/>
          <a:lstStyle/>
          <a:p>
            <a:endParaRPr/>
          </a:p>
        </p:txBody>
      </p:sp>
      <p:sp>
        <p:nvSpPr>
          <p:cNvPr id="291" name="object 27">
            <a:extLst>
              <a:ext uri="{FF2B5EF4-FFF2-40B4-BE49-F238E27FC236}">
                <a16:creationId xmlns:a16="http://schemas.microsoft.com/office/drawing/2014/main" id="{F788953B-6920-4D4B-ACB1-7289B8DA1BA5}"/>
              </a:ext>
            </a:extLst>
          </p:cNvPr>
          <p:cNvSpPr/>
          <p:nvPr/>
        </p:nvSpPr>
        <p:spPr>
          <a:xfrm>
            <a:off x="9492957" y="2601181"/>
            <a:ext cx="3175" cy="33020"/>
          </a:xfrm>
          <a:custGeom>
            <a:avLst/>
            <a:gdLst/>
            <a:ahLst/>
            <a:cxnLst/>
            <a:rect l="l" t="t" r="r" b="b"/>
            <a:pathLst>
              <a:path w="3175" h="33019">
                <a:moveTo>
                  <a:pt x="2628" y="0"/>
                </a:moveTo>
                <a:lnTo>
                  <a:pt x="927" y="5130"/>
                </a:lnTo>
                <a:lnTo>
                  <a:pt x="0" y="10617"/>
                </a:lnTo>
                <a:lnTo>
                  <a:pt x="0" y="22009"/>
                </a:lnTo>
                <a:lnTo>
                  <a:pt x="927" y="27495"/>
                </a:lnTo>
                <a:lnTo>
                  <a:pt x="2628" y="32626"/>
                </a:lnTo>
                <a:lnTo>
                  <a:pt x="2628" y="0"/>
                </a:lnTo>
                <a:close/>
              </a:path>
            </a:pathLst>
          </a:custGeom>
          <a:solidFill>
            <a:srgbClr val="90B9DE"/>
          </a:solidFill>
        </p:spPr>
        <p:txBody>
          <a:bodyPr wrap="square" lIns="0" tIns="0" rIns="0" bIns="0" rtlCol="0"/>
          <a:lstStyle/>
          <a:p>
            <a:endParaRPr/>
          </a:p>
        </p:txBody>
      </p:sp>
      <p:sp>
        <p:nvSpPr>
          <p:cNvPr id="292" name="object 28">
            <a:extLst>
              <a:ext uri="{FF2B5EF4-FFF2-40B4-BE49-F238E27FC236}">
                <a16:creationId xmlns:a16="http://schemas.microsoft.com/office/drawing/2014/main" id="{3D42C806-65ED-0D41-AECA-463E5A566415}"/>
              </a:ext>
            </a:extLst>
          </p:cNvPr>
          <p:cNvSpPr/>
          <p:nvPr/>
        </p:nvSpPr>
        <p:spPr>
          <a:xfrm>
            <a:off x="9495587" y="2565715"/>
            <a:ext cx="101041" cy="103555"/>
          </a:xfrm>
          <a:prstGeom prst="rect">
            <a:avLst/>
          </a:prstGeom>
          <a:blipFill>
            <a:blip r:embed="rId8" cstate="print"/>
            <a:stretch>
              <a:fillRect/>
            </a:stretch>
          </a:blipFill>
        </p:spPr>
        <p:txBody>
          <a:bodyPr wrap="square" lIns="0" tIns="0" rIns="0" bIns="0" rtlCol="0"/>
          <a:lstStyle/>
          <a:p>
            <a:endParaRPr/>
          </a:p>
        </p:txBody>
      </p:sp>
      <p:sp>
        <p:nvSpPr>
          <p:cNvPr id="293" name="object 29">
            <a:extLst>
              <a:ext uri="{FF2B5EF4-FFF2-40B4-BE49-F238E27FC236}">
                <a16:creationId xmlns:a16="http://schemas.microsoft.com/office/drawing/2014/main" id="{4C7D7CAB-2328-244D-9F3C-39217A5089B4}"/>
              </a:ext>
            </a:extLst>
          </p:cNvPr>
          <p:cNvSpPr/>
          <p:nvPr/>
        </p:nvSpPr>
        <p:spPr>
          <a:xfrm>
            <a:off x="9423577" y="2384778"/>
            <a:ext cx="60960" cy="60960"/>
          </a:xfrm>
          <a:custGeom>
            <a:avLst/>
            <a:gdLst/>
            <a:ahLst/>
            <a:cxnLst/>
            <a:rect l="l" t="t" r="r" b="b"/>
            <a:pathLst>
              <a:path w="60959" h="60960">
                <a:moveTo>
                  <a:pt x="30403" y="0"/>
                </a:moveTo>
                <a:lnTo>
                  <a:pt x="18564" y="2389"/>
                </a:lnTo>
                <a:lnTo>
                  <a:pt x="8901" y="8915"/>
                </a:lnTo>
                <a:lnTo>
                  <a:pt x="2387" y="18613"/>
                </a:lnTo>
                <a:lnTo>
                  <a:pt x="0" y="30518"/>
                </a:lnTo>
                <a:lnTo>
                  <a:pt x="2387" y="42357"/>
                </a:lnTo>
                <a:lnTo>
                  <a:pt x="8901" y="52020"/>
                </a:lnTo>
                <a:lnTo>
                  <a:pt x="18564" y="58534"/>
                </a:lnTo>
                <a:lnTo>
                  <a:pt x="30403" y="60921"/>
                </a:lnTo>
                <a:lnTo>
                  <a:pt x="42308" y="58534"/>
                </a:lnTo>
                <a:lnTo>
                  <a:pt x="52006" y="52020"/>
                </a:lnTo>
                <a:lnTo>
                  <a:pt x="52247" y="51663"/>
                </a:lnTo>
                <a:lnTo>
                  <a:pt x="30403" y="51663"/>
                </a:lnTo>
                <a:lnTo>
                  <a:pt x="22181" y="49999"/>
                </a:lnTo>
                <a:lnTo>
                  <a:pt x="15459" y="45462"/>
                </a:lnTo>
                <a:lnTo>
                  <a:pt x="10922" y="38740"/>
                </a:lnTo>
                <a:lnTo>
                  <a:pt x="9258" y="30518"/>
                </a:lnTo>
                <a:lnTo>
                  <a:pt x="10922" y="22229"/>
                </a:lnTo>
                <a:lnTo>
                  <a:pt x="15459" y="15473"/>
                </a:lnTo>
                <a:lnTo>
                  <a:pt x="22181" y="10924"/>
                </a:lnTo>
                <a:lnTo>
                  <a:pt x="30403" y="9258"/>
                </a:lnTo>
                <a:lnTo>
                  <a:pt x="52237" y="9258"/>
                </a:lnTo>
                <a:lnTo>
                  <a:pt x="52006" y="8915"/>
                </a:lnTo>
                <a:lnTo>
                  <a:pt x="42308" y="2389"/>
                </a:lnTo>
                <a:lnTo>
                  <a:pt x="30403" y="0"/>
                </a:lnTo>
                <a:close/>
              </a:path>
              <a:path w="60959" h="60960">
                <a:moveTo>
                  <a:pt x="52237" y="9258"/>
                </a:moveTo>
                <a:lnTo>
                  <a:pt x="30403" y="9258"/>
                </a:lnTo>
                <a:lnTo>
                  <a:pt x="38692" y="10924"/>
                </a:lnTo>
                <a:lnTo>
                  <a:pt x="45448" y="15473"/>
                </a:lnTo>
                <a:lnTo>
                  <a:pt x="49997" y="22229"/>
                </a:lnTo>
                <a:lnTo>
                  <a:pt x="51663" y="30518"/>
                </a:lnTo>
                <a:lnTo>
                  <a:pt x="49997" y="38740"/>
                </a:lnTo>
                <a:lnTo>
                  <a:pt x="45448" y="45462"/>
                </a:lnTo>
                <a:lnTo>
                  <a:pt x="38692" y="49999"/>
                </a:lnTo>
                <a:lnTo>
                  <a:pt x="30403" y="51663"/>
                </a:lnTo>
                <a:lnTo>
                  <a:pt x="52247" y="51663"/>
                </a:lnTo>
                <a:lnTo>
                  <a:pt x="58532" y="42357"/>
                </a:lnTo>
                <a:lnTo>
                  <a:pt x="60921" y="30518"/>
                </a:lnTo>
                <a:lnTo>
                  <a:pt x="58532" y="18613"/>
                </a:lnTo>
                <a:lnTo>
                  <a:pt x="52237" y="9258"/>
                </a:lnTo>
                <a:close/>
              </a:path>
            </a:pathLst>
          </a:custGeom>
          <a:solidFill>
            <a:srgbClr val="90B9DE"/>
          </a:solidFill>
        </p:spPr>
        <p:txBody>
          <a:bodyPr wrap="square" lIns="0" tIns="0" rIns="0" bIns="0" rtlCol="0"/>
          <a:lstStyle/>
          <a:p>
            <a:endParaRPr/>
          </a:p>
        </p:txBody>
      </p:sp>
      <p:sp>
        <p:nvSpPr>
          <p:cNvPr id="294" name="object 30">
            <a:extLst>
              <a:ext uri="{FF2B5EF4-FFF2-40B4-BE49-F238E27FC236}">
                <a16:creationId xmlns:a16="http://schemas.microsoft.com/office/drawing/2014/main" id="{634A035A-49C8-9142-9E6D-DEFB71E81D04}"/>
              </a:ext>
            </a:extLst>
          </p:cNvPr>
          <p:cNvSpPr/>
          <p:nvPr/>
        </p:nvSpPr>
        <p:spPr>
          <a:xfrm>
            <a:off x="10545774" y="2916897"/>
            <a:ext cx="60960" cy="60960"/>
          </a:xfrm>
          <a:custGeom>
            <a:avLst/>
            <a:gdLst/>
            <a:ahLst/>
            <a:cxnLst/>
            <a:rect l="l" t="t" r="r" b="b"/>
            <a:pathLst>
              <a:path w="60959" h="60960">
                <a:moveTo>
                  <a:pt x="28790" y="0"/>
                </a:moveTo>
                <a:lnTo>
                  <a:pt x="17541" y="2838"/>
                </a:lnTo>
                <a:lnTo>
                  <a:pt x="8394" y="9442"/>
                </a:lnTo>
                <a:lnTo>
                  <a:pt x="2248" y="18941"/>
                </a:lnTo>
                <a:lnTo>
                  <a:pt x="0" y="30467"/>
                </a:lnTo>
                <a:lnTo>
                  <a:pt x="2405" y="42306"/>
                </a:lnTo>
                <a:lnTo>
                  <a:pt x="8958" y="51969"/>
                </a:lnTo>
                <a:lnTo>
                  <a:pt x="18661" y="58483"/>
                </a:lnTo>
                <a:lnTo>
                  <a:pt x="30518" y="60871"/>
                </a:lnTo>
                <a:lnTo>
                  <a:pt x="42357" y="58483"/>
                </a:lnTo>
                <a:lnTo>
                  <a:pt x="52020" y="51969"/>
                </a:lnTo>
                <a:lnTo>
                  <a:pt x="52261" y="51612"/>
                </a:lnTo>
                <a:lnTo>
                  <a:pt x="30518" y="51612"/>
                </a:lnTo>
                <a:lnTo>
                  <a:pt x="22229" y="49948"/>
                </a:lnTo>
                <a:lnTo>
                  <a:pt x="15473" y="45412"/>
                </a:lnTo>
                <a:lnTo>
                  <a:pt x="10924" y="38689"/>
                </a:lnTo>
                <a:lnTo>
                  <a:pt x="9258" y="30467"/>
                </a:lnTo>
                <a:lnTo>
                  <a:pt x="10924" y="22178"/>
                </a:lnTo>
                <a:lnTo>
                  <a:pt x="15473" y="15422"/>
                </a:lnTo>
                <a:lnTo>
                  <a:pt x="22229" y="10873"/>
                </a:lnTo>
                <a:lnTo>
                  <a:pt x="30518" y="9207"/>
                </a:lnTo>
                <a:lnTo>
                  <a:pt x="39414" y="9207"/>
                </a:lnTo>
                <a:lnTo>
                  <a:pt x="28790" y="0"/>
                </a:lnTo>
                <a:close/>
              </a:path>
              <a:path w="60959" h="60960">
                <a:moveTo>
                  <a:pt x="39414" y="9207"/>
                </a:moveTo>
                <a:lnTo>
                  <a:pt x="30518" y="9207"/>
                </a:lnTo>
                <a:lnTo>
                  <a:pt x="38790" y="10873"/>
                </a:lnTo>
                <a:lnTo>
                  <a:pt x="45519" y="15422"/>
                </a:lnTo>
                <a:lnTo>
                  <a:pt x="50063" y="22178"/>
                </a:lnTo>
                <a:lnTo>
                  <a:pt x="51777" y="30467"/>
                </a:lnTo>
                <a:lnTo>
                  <a:pt x="50063" y="38689"/>
                </a:lnTo>
                <a:lnTo>
                  <a:pt x="45519" y="45412"/>
                </a:lnTo>
                <a:lnTo>
                  <a:pt x="38790" y="49948"/>
                </a:lnTo>
                <a:lnTo>
                  <a:pt x="30518" y="51612"/>
                </a:lnTo>
                <a:lnTo>
                  <a:pt x="52261" y="51612"/>
                </a:lnTo>
                <a:lnTo>
                  <a:pt x="58534" y="42306"/>
                </a:lnTo>
                <a:lnTo>
                  <a:pt x="60921" y="30467"/>
                </a:lnTo>
                <a:lnTo>
                  <a:pt x="60871" y="28638"/>
                </a:lnTo>
                <a:lnTo>
                  <a:pt x="60794" y="27736"/>
                </a:lnTo>
                <a:lnTo>
                  <a:pt x="39414" y="9207"/>
                </a:lnTo>
                <a:close/>
              </a:path>
            </a:pathLst>
          </a:custGeom>
          <a:solidFill>
            <a:srgbClr val="569CD4"/>
          </a:solidFill>
        </p:spPr>
        <p:txBody>
          <a:bodyPr wrap="square" lIns="0" tIns="0" rIns="0" bIns="0" rtlCol="0"/>
          <a:lstStyle/>
          <a:p>
            <a:endParaRPr/>
          </a:p>
        </p:txBody>
      </p:sp>
      <p:sp>
        <p:nvSpPr>
          <p:cNvPr id="295" name="object 31">
            <a:extLst>
              <a:ext uri="{FF2B5EF4-FFF2-40B4-BE49-F238E27FC236}">
                <a16:creationId xmlns:a16="http://schemas.microsoft.com/office/drawing/2014/main" id="{7E6C42EB-D95E-1F46-96E3-6D5E888A899F}"/>
              </a:ext>
            </a:extLst>
          </p:cNvPr>
          <p:cNvSpPr/>
          <p:nvPr/>
        </p:nvSpPr>
        <p:spPr>
          <a:xfrm>
            <a:off x="10574566" y="2916845"/>
            <a:ext cx="32384" cy="27940"/>
          </a:xfrm>
          <a:custGeom>
            <a:avLst/>
            <a:gdLst/>
            <a:ahLst/>
            <a:cxnLst/>
            <a:rect l="l" t="t" r="r" b="b"/>
            <a:pathLst>
              <a:path w="32384" h="27939">
                <a:moveTo>
                  <a:pt x="1727" y="0"/>
                </a:moveTo>
                <a:lnTo>
                  <a:pt x="1142" y="0"/>
                </a:lnTo>
                <a:lnTo>
                  <a:pt x="0" y="50"/>
                </a:lnTo>
                <a:lnTo>
                  <a:pt x="32003" y="27800"/>
                </a:lnTo>
                <a:lnTo>
                  <a:pt x="28928" y="16861"/>
                </a:lnTo>
                <a:lnTo>
                  <a:pt x="22309" y="8037"/>
                </a:lnTo>
                <a:lnTo>
                  <a:pt x="12967" y="2145"/>
                </a:lnTo>
                <a:lnTo>
                  <a:pt x="1727" y="0"/>
                </a:lnTo>
                <a:close/>
              </a:path>
            </a:pathLst>
          </a:custGeom>
          <a:solidFill>
            <a:srgbClr val="89C0E6"/>
          </a:solidFill>
        </p:spPr>
        <p:txBody>
          <a:bodyPr wrap="square" lIns="0" tIns="0" rIns="0" bIns="0" rtlCol="0"/>
          <a:lstStyle/>
          <a:p>
            <a:endParaRPr/>
          </a:p>
        </p:txBody>
      </p:sp>
      <p:sp>
        <p:nvSpPr>
          <p:cNvPr id="296" name="object 32">
            <a:extLst>
              <a:ext uri="{FF2B5EF4-FFF2-40B4-BE49-F238E27FC236}">
                <a16:creationId xmlns:a16="http://schemas.microsoft.com/office/drawing/2014/main" id="{56BC74DE-1711-0C47-B478-E3D8F78CD431}"/>
              </a:ext>
            </a:extLst>
          </p:cNvPr>
          <p:cNvSpPr/>
          <p:nvPr/>
        </p:nvSpPr>
        <p:spPr>
          <a:xfrm>
            <a:off x="10341864" y="2905986"/>
            <a:ext cx="88125" cy="88125"/>
          </a:xfrm>
          <a:prstGeom prst="rect">
            <a:avLst/>
          </a:prstGeom>
          <a:blipFill>
            <a:blip r:embed="rId9" cstate="print"/>
            <a:stretch>
              <a:fillRect/>
            </a:stretch>
          </a:blipFill>
        </p:spPr>
        <p:txBody>
          <a:bodyPr wrap="square" lIns="0" tIns="0" rIns="0" bIns="0" rtlCol="0"/>
          <a:lstStyle/>
          <a:p>
            <a:endParaRPr/>
          </a:p>
        </p:txBody>
      </p:sp>
      <p:sp>
        <p:nvSpPr>
          <p:cNvPr id="297" name="object 33">
            <a:extLst>
              <a:ext uri="{FF2B5EF4-FFF2-40B4-BE49-F238E27FC236}">
                <a16:creationId xmlns:a16="http://schemas.microsoft.com/office/drawing/2014/main" id="{31A31A0F-2664-D64D-B1B8-01291E127583}"/>
              </a:ext>
            </a:extLst>
          </p:cNvPr>
          <p:cNvSpPr/>
          <p:nvPr/>
        </p:nvSpPr>
        <p:spPr>
          <a:xfrm>
            <a:off x="10752201" y="2797401"/>
            <a:ext cx="60960" cy="60960"/>
          </a:xfrm>
          <a:custGeom>
            <a:avLst/>
            <a:gdLst/>
            <a:ahLst/>
            <a:cxnLst/>
            <a:rect l="l" t="t" r="r" b="b"/>
            <a:pathLst>
              <a:path w="60959" h="60960">
                <a:moveTo>
                  <a:pt x="30518" y="0"/>
                </a:moveTo>
                <a:lnTo>
                  <a:pt x="18613" y="2405"/>
                </a:lnTo>
                <a:lnTo>
                  <a:pt x="8915" y="8958"/>
                </a:lnTo>
                <a:lnTo>
                  <a:pt x="2389" y="18661"/>
                </a:lnTo>
                <a:lnTo>
                  <a:pt x="0" y="30518"/>
                </a:lnTo>
                <a:lnTo>
                  <a:pt x="2389" y="42357"/>
                </a:lnTo>
                <a:lnTo>
                  <a:pt x="8915" y="52020"/>
                </a:lnTo>
                <a:lnTo>
                  <a:pt x="18613" y="58534"/>
                </a:lnTo>
                <a:lnTo>
                  <a:pt x="30518" y="60921"/>
                </a:lnTo>
                <a:lnTo>
                  <a:pt x="42357" y="58534"/>
                </a:lnTo>
                <a:lnTo>
                  <a:pt x="52020" y="52020"/>
                </a:lnTo>
                <a:lnTo>
                  <a:pt x="52184" y="51777"/>
                </a:lnTo>
                <a:lnTo>
                  <a:pt x="30518" y="51777"/>
                </a:lnTo>
                <a:lnTo>
                  <a:pt x="22229" y="50047"/>
                </a:lnTo>
                <a:lnTo>
                  <a:pt x="15473" y="45477"/>
                </a:lnTo>
                <a:lnTo>
                  <a:pt x="10924" y="38742"/>
                </a:lnTo>
                <a:lnTo>
                  <a:pt x="9258" y="30518"/>
                </a:lnTo>
                <a:lnTo>
                  <a:pt x="10924" y="22229"/>
                </a:lnTo>
                <a:lnTo>
                  <a:pt x="15473" y="15473"/>
                </a:lnTo>
                <a:lnTo>
                  <a:pt x="22229" y="10924"/>
                </a:lnTo>
                <a:lnTo>
                  <a:pt x="30518" y="9258"/>
                </a:lnTo>
                <a:lnTo>
                  <a:pt x="52251" y="9258"/>
                </a:lnTo>
                <a:lnTo>
                  <a:pt x="52020" y="8915"/>
                </a:lnTo>
                <a:lnTo>
                  <a:pt x="42357" y="2389"/>
                </a:lnTo>
                <a:lnTo>
                  <a:pt x="30518" y="0"/>
                </a:lnTo>
                <a:close/>
              </a:path>
              <a:path w="60959" h="60960">
                <a:moveTo>
                  <a:pt x="52251" y="9258"/>
                </a:moveTo>
                <a:lnTo>
                  <a:pt x="30518" y="9258"/>
                </a:lnTo>
                <a:lnTo>
                  <a:pt x="38742" y="10924"/>
                </a:lnTo>
                <a:lnTo>
                  <a:pt x="45477" y="15473"/>
                </a:lnTo>
                <a:lnTo>
                  <a:pt x="50047" y="22229"/>
                </a:lnTo>
                <a:lnTo>
                  <a:pt x="51777" y="30518"/>
                </a:lnTo>
                <a:lnTo>
                  <a:pt x="50047" y="38742"/>
                </a:lnTo>
                <a:lnTo>
                  <a:pt x="45477" y="45477"/>
                </a:lnTo>
                <a:lnTo>
                  <a:pt x="38742" y="50047"/>
                </a:lnTo>
                <a:lnTo>
                  <a:pt x="30518" y="51777"/>
                </a:lnTo>
                <a:lnTo>
                  <a:pt x="52184" y="51777"/>
                </a:lnTo>
                <a:lnTo>
                  <a:pt x="58534" y="42357"/>
                </a:lnTo>
                <a:lnTo>
                  <a:pt x="60921" y="30518"/>
                </a:lnTo>
                <a:lnTo>
                  <a:pt x="58534" y="18613"/>
                </a:lnTo>
                <a:lnTo>
                  <a:pt x="52251" y="9258"/>
                </a:lnTo>
                <a:close/>
              </a:path>
            </a:pathLst>
          </a:custGeom>
          <a:solidFill>
            <a:srgbClr val="90B9DE"/>
          </a:solidFill>
        </p:spPr>
        <p:txBody>
          <a:bodyPr wrap="square" lIns="0" tIns="0" rIns="0" bIns="0" rtlCol="0"/>
          <a:lstStyle/>
          <a:p>
            <a:endParaRPr/>
          </a:p>
        </p:txBody>
      </p:sp>
      <p:sp>
        <p:nvSpPr>
          <p:cNvPr id="298" name="object 34">
            <a:extLst>
              <a:ext uri="{FF2B5EF4-FFF2-40B4-BE49-F238E27FC236}">
                <a16:creationId xmlns:a16="http://schemas.microsoft.com/office/drawing/2014/main" id="{D430A4DB-78B4-594E-84CF-6E0BA87F352D}"/>
              </a:ext>
            </a:extLst>
          </p:cNvPr>
          <p:cNvSpPr/>
          <p:nvPr/>
        </p:nvSpPr>
        <p:spPr>
          <a:xfrm>
            <a:off x="10695622" y="2529139"/>
            <a:ext cx="60960" cy="60960"/>
          </a:xfrm>
          <a:custGeom>
            <a:avLst/>
            <a:gdLst/>
            <a:ahLst/>
            <a:cxnLst/>
            <a:rect l="l" t="t" r="r" b="b"/>
            <a:pathLst>
              <a:path w="60959" h="60960">
                <a:moveTo>
                  <a:pt x="30403" y="0"/>
                </a:moveTo>
                <a:lnTo>
                  <a:pt x="18564" y="2387"/>
                </a:lnTo>
                <a:lnTo>
                  <a:pt x="8901" y="8901"/>
                </a:lnTo>
                <a:lnTo>
                  <a:pt x="2387" y="18564"/>
                </a:lnTo>
                <a:lnTo>
                  <a:pt x="0" y="30403"/>
                </a:lnTo>
                <a:lnTo>
                  <a:pt x="2387" y="42260"/>
                </a:lnTo>
                <a:lnTo>
                  <a:pt x="8901" y="51963"/>
                </a:lnTo>
                <a:lnTo>
                  <a:pt x="18564" y="58516"/>
                </a:lnTo>
                <a:lnTo>
                  <a:pt x="30403" y="60921"/>
                </a:lnTo>
                <a:lnTo>
                  <a:pt x="42260" y="58516"/>
                </a:lnTo>
                <a:lnTo>
                  <a:pt x="51963" y="51963"/>
                </a:lnTo>
                <a:lnTo>
                  <a:pt x="52166" y="51663"/>
                </a:lnTo>
                <a:lnTo>
                  <a:pt x="30403" y="51663"/>
                </a:lnTo>
                <a:lnTo>
                  <a:pt x="22179" y="49997"/>
                </a:lnTo>
                <a:lnTo>
                  <a:pt x="15444" y="45448"/>
                </a:lnTo>
                <a:lnTo>
                  <a:pt x="10874" y="38692"/>
                </a:lnTo>
                <a:lnTo>
                  <a:pt x="9144" y="30403"/>
                </a:lnTo>
                <a:lnTo>
                  <a:pt x="10874" y="22179"/>
                </a:lnTo>
                <a:lnTo>
                  <a:pt x="15444" y="15444"/>
                </a:lnTo>
                <a:lnTo>
                  <a:pt x="22179" y="10874"/>
                </a:lnTo>
                <a:lnTo>
                  <a:pt x="30403" y="9144"/>
                </a:lnTo>
                <a:lnTo>
                  <a:pt x="52128" y="9144"/>
                </a:lnTo>
                <a:lnTo>
                  <a:pt x="51963" y="8901"/>
                </a:lnTo>
                <a:lnTo>
                  <a:pt x="42260" y="2387"/>
                </a:lnTo>
                <a:lnTo>
                  <a:pt x="30403" y="0"/>
                </a:lnTo>
                <a:close/>
              </a:path>
              <a:path w="60959" h="60960">
                <a:moveTo>
                  <a:pt x="52128" y="9144"/>
                </a:moveTo>
                <a:lnTo>
                  <a:pt x="30403" y="9144"/>
                </a:lnTo>
                <a:lnTo>
                  <a:pt x="38692" y="10874"/>
                </a:lnTo>
                <a:lnTo>
                  <a:pt x="45448" y="15444"/>
                </a:lnTo>
                <a:lnTo>
                  <a:pt x="49997" y="22179"/>
                </a:lnTo>
                <a:lnTo>
                  <a:pt x="51663" y="30403"/>
                </a:lnTo>
                <a:lnTo>
                  <a:pt x="49997" y="38692"/>
                </a:lnTo>
                <a:lnTo>
                  <a:pt x="45448" y="45448"/>
                </a:lnTo>
                <a:lnTo>
                  <a:pt x="38692" y="49997"/>
                </a:lnTo>
                <a:lnTo>
                  <a:pt x="30403" y="51663"/>
                </a:lnTo>
                <a:lnTo>
                  <a:pt x="52166" y="51663"/>
                </a:lnTo>
                <a:lnTo>
                  <a:pt x="58516" y="42260"/>
                </a:lnTo>
                <a:lnTo>
                  <a:pt x="60921" y="30403"/>
                </a:lnTo>
                <a:lnTo>
                  <a:pt x="58516" y="18564"/>
                </a:lnTo>
                <a:lnTo>
                  <a:pt x="52128" y="9144"/>
                </a:lnTo>
                <a:close/>
              </a:path>
            </a:pathLst>
          </a:custGeom>
          <a:solidFill>
            <a:srgbClr val="90B9DE"/>
          </a:solidFill>
        </p:spPr>
        <p:txBody>
          <a:bodyPr wrap="square" lIns="0" tIns="0" rIns="0" bIns="0" rtlCol="0"/>
          <a:lstStyle/>
          <a:p>
            <a:endParaRPr/>
          </a:p>
        </p:txBody>
      </p:sp>
      <p:sp>
        <p:nvSpPr>
          <p:cNvPr id="299" name="object 35">
            <a:extLst>
              <a:ext uri="{FF2B5EF4-FFF2-40B4-BE49-F238E27FC236}">
                <a16:creationId xmlns:a16="http://schemas.microsoft.com/office/drawing/2014/main" id="{984BF7DD-B4F3-A141-8D8E-6A81A7C7C79A}"/>
              </a:ext>
            </a:extLst>
          </p:cNvPr>
          <p:cNvSpPr/>
          <p:nvPr/>
        </p:nvSpPr>
        <p:spPr>
          <a:xfrm>
            <a:off x="11087379" y="3310151"/>
            <a:ext cx="32638" cy="36918"/>
          </a:xfrm>
          <a:prstGeom prst="rect">
            <a:avLst/>
          </a:prstGeom>
          <a:blipFill>
            <a:blip r:embed="rId10" cstate="print"/>
            <a:stretch>
              <a:fillRect/>
            </a:stretch>
          </a:blipFill>
        </p:spPr>
        <p:txBody>
          <a:bodyPr wrap="square" lIns="0" tIns="0" rIns="0" bIns="0" rtlCol="0"/>
          <a:lstStyle/>
          <a:p>
            <a:endParaRPr/>
          </a:p>
        </p:txBody>
      </p:sp>
      <p:sp>
        <p:nvSpPr>
          <p:cNvPr id="300" name="object 36">
            <a:extLst>
              <a:ext uri="{FF2B5EF4-FFF2-40B4-BE49-F238E27FC236}">
                <a16:creationId xmlns:a16="http://schemas.microsoft.com/office/drawing/2014/main" id="{5AB609E9-6373-304B-9DF3-19E000BEF926}"/>
              </a:ext>
            </a:extLst>
          </p:cNvPr>
          <p:cNvSpPr/>
          <p:nvPr/>
        </p:nvSpPr>
        <p:spPr>
          <a:xfrm>
            <a:off x="10778350" y="3051947"/>
            <a:ext cx="341668" cy="266928"/>
          </a:xfrm>
          <a:prstGeom prst="rect">
            <a:avLst/>
          </a:prstGeom>
          <a:blipFill>
            <a:blip r:embed="rId11" cstate="print"/>
            <a:stretch>
              <a:fillRect/>
            </a:stretch>
          </a:blipFill>
        </p:spPr>
        <p:txBody>
          <a:bodyPr wrap="square" lIns="0" tIns="0" rIns="0" bIns="0" rtlCol="0"/>
          <a:lstStyle/>
          <a:p>
            <a:endParaRPr/>
          </a:p>
        </p:txBody>
      </p:sp>
      <p:sp>
        <p:nvSpPr>
          <p:cNvPr id="301" name="object 37">
            <a:extLst>
              <a:ext uri="{FF2B5EF4-FFF2-40B4-BE49-F238E27FC236}">
                <a16:creationId xmlns:a16="http://schemas.microsoft.com/office/drawing/2014/main" id="{F58DA9D5-63B1-5C4A-A86A-44BFF11E6DB4}"/>
              </a:ext>
            </a:extLst>
          </p:cNvPr>
          <p:cNvSpPr/>
          <p:nvPr/>
        </p:nvSpPr>
        <p:spPr>
          <a:xfrm>
            <a:off x="10338206" y="3051947"/>
            <a:ext cx="97840" cy="616762"/>
          </a:xfrm>
          <a:prstGeom prst="rect">
            <a:avLst/>
          </a:prstGeom>
          <a:blipFill>
            <a:blip r:embed="rId12" cstate="print"/>
            <a:stretch>
              <a:fillRect/>
            </a:stretch>
          </a:blipFill>
        </p:spPr>
        <p:txBody>
          <a:bodyPr wrap="square" lIns="0" tIns="0" rIns="0" bIns="0" rtlCol="0"/>
          <a:lstStyle/>
          <a:p>
            <a:endParaRPr/>
          </a:p>
        </p:txBody>
      </p:sp>
      <p:sp>
        <p:nvSpPr>
          <p:cNvPr id="302" name="object 38">
            <a:extLst>
              <a:ext uri="{FF2B5EF4-FFF2-40B4-BE49-F238E27FC236}">
                <a16:creationId xmlns:a16="http://schemas.microsoft.com/office/drawing/2014/main" id="{17C4B4CB-6EB2-304C-8B32-3FD77D95CA0D}"/>
              </a:ext>
            </a:extLst>
          </p:cNvPr>
          <p:cNvSpPr/>
          <p:nvPr/>
        </p:nvSpPr>
        <p:spPr>
          <a:xfrm>
            <a:off x="10436047" y="3051947"/>
            <a:ext cx="683971" cy="920546"/>
          </a:xfrm>
          <a:prstGeom prst="rect">
            <a:avLst/>
          </a:prstGeom>
          <a:blipFill>
            <a:blip r:embed="rId13" cstate="print"/>
            <a:stretch>
              <a:fillRect/>
            </a:stretch>
          </a:blipFill>
        </p:spPr>
        <p:txBody>
          <a:bodyPr wrap="square" lIns="0" tIns="0" rIns="0" bIns="0" rtlCol="0"/>
          <a:lstStyle/>
          <a:p>
            <a:endParaRPr/>
          </a:p>
        </p:txBody>
      </p:sp>
      <p:sp>
        <p:nvSpPr>
          <p:cNvPr id="303" name="object 39">
            <a:extLst>
              <a:ext uri="{FF2B5EF4-FFF2-40B4-BE49-F238E27FC236}">
                <a16:creationId xmlns:a16="http://schemas.microsoft.com/office/drawing/2014/main" id="{6C43D1C4-445D-D84A-A6F9-77CD0E8F6A14}"/>
              </a:ext>
            </a:extLst>
          </p:cNvPr>
          <p:cNvSpPr/>
          <p:nvPr/>
        </p:nvSpPr>
        <p:spPr>
          <a:xfrm>
            <a:off x="10730369" y="3051947"/>
            <a:ext cx="389648" cy="337743"/>
          </a:xfrm>
          <a:prstGeom prst="rect">
            <a:avLst/>
          </a:prstGeom>
          <a:blipFill>
            <a:blip r:embed="rId14" cstate="print"/>
            <a:stretch>
              <a:fillRect/>
            </a:stretch>
          </a:blipFill>
        </p:spPr>
        <p:txBody>
          <a:bodyPr wrap="square" lIns="0" tIns="0" rIns="0" bIns="0" rtlCol="0"/>
          <a:lstStyle/>
          <a:p>
            <a:endParaRPr/>
          </a:p>
        </p:txBody>
      </p:sp>
      <p:sp>
        <p:nvSpPr>
          <p:cNvPr id="304" name="object 40">
            <a:extLst>
              <a:ext uri="{FF2B5EF4-FFF2-40B4-BE49-F238E27FC236}">
                <a16:creationId xmlns:a16="http://schemas.microsoft.com/office/drawing/2014/main" id="{3274EC66-4441-E942-B0B3-46413EC27582}"/>
              </a:ext>
            </a:extLst>
          </p:cNvPr>
          <p:cNvSpPr/>
          <p:nvPr/>
        </p:nvSpPr>
        <p:spPr>
          <a:xfrm>
            <a:off x="10338206" y="3112310"/>
            <a:ext cx="59439" cy="103632"/>
          </a:xfrm>
          <a:prstGeom prst="rect">
            <a:avLst/>
          </a:prstGeom>
          <a:blipFill>
            <a:blip r:embed="rId15" cstate="print"/>
            <a:stretch>
              <a:fillRect/>
            </a:stretch>
          </a:blipFill>
        </p:spPr>
        <p:txBody>
          <a:bodyPr wrap="square" lIns="0" tIns="0" rIns="0" bIns="0" rtlCol="0"/>
          <a:lstStyle/>
          <a:p>
            <a:endParaRPr/>
          </a:p>
        </p:txBody>
      </p:sp>
      <p:sp>
        <p:nvSpPr>
          <p:cNvPr id="305" name="object 41">
            <a:extLst>
              <a:ext uri="{FF2B5EF4-FFF2-40B4-BE49-F238E27FC236}">
                <a16:creationId xmlns:a16="http://schemas.microsoft.com/office/drawing/2014/main" id="{946D886F-6A34-1845-8A44-63C2B529A1DF}"/>
              </a:ext>
            </a:extLst>
          </p:cNvPr>
          <p:cNvSpPr/>
          <p:nvPr/>
        </p:nvSpPr>
        <p:spPr>
          <a:xfrm>
            <a:off x="10620641" y="3371073"/>
            <a:ext cx="217170" cy="2611120"/>
          </a:xfrm>
          <a:custGeom>
            <a:avLst/>
            <a:gdLst/>
            <a:ahLst/>
            <a:cxnLst/>
            <a:rect l="l" t="t" r="r" b="b"/>
            <a:pathLst>
              <a:path w="217170" h="2611120">
                <a:moveTo>
                  <a:pt x="216369" y="2568321"/>
                </a:moveTo>
                <a:lnTo>
                  <a:pt x="342" y="2568321"/>
                </a:lnTo>
                <a:lnTo>
                  <a:pt x="10790" y="2585078"/>
                </a:lnTo>
                <a:lnTo>
                  <a:pt x="34290" y="2598653"/>
                </a:lnTo>
                <a:lnTo>
                  <a:pt x="67819" y="2607749"/>
                </a:lnTo>
                <a:lnTo>
                  <a:pt x="108356" y="2611069"/>
                </a:lnTo>
                <a:lnTo>
                  <a:pt x="148909" y="2607749"/>
                </a:lnTo>
                <a:lnTo>
                  <a:pt x="182465" y="2598653"/>
                </a:lnTo>
                <a:lnTo>
                  <a:pt x="205970" y="2585078"/>
                </a:lnTo>
                <a:lnTo>
                  <a:pt x="216369" y="2568321"/>
                </a:lnTo>
                <a:close/>
              </a:path>
              <a:path w="217170" h="2611120">
                <a:moveTo>
                  <a:pt x="216712" y="0"/>
                </a:moveTo>
                <a:lnTo>
                  <a:pt x="0" y="0"/>
                </a:lnTo>
                <a:lnTo>
                  <a:pt x="0" y="2568321"/>
                </a:lnTo>
                <a:lnTo>
                  <a:pt x="216712" y="2568321"/>
                </a:lnTo>
                <a:lnTo>
                  <a:pt x="216712" y="0"/>
                </a:lnTo>
                <a:close/>
              </a:path>
            </a:pathLst>
          </a:custGeom>
          <a:solidFill>
            <a:srgbClr val="6FCCDD"/>
          </a:solidFill>
        </p:spPr>
        <p:txBody>
          <a:bodyPr wrap="square" lIns="0" tIns="0" rIns="0" bIns="0" rtlCol="0"/>
          <a:lstStyle/>
          <a:p>
            <a:endParaRPr/>
          </a:p>
        </p:txBody>
      </p:sp>
      <p:sp>
        <p:nvSpPr>
          <p:cNvPr id="306" name="object 42">
            <a:extLst>
              <a:ext uri="{FF2B5EF4-FFF2-40B4-BE49-F238E27FC236}">
                <a16:creationId xmlns:a16="http://schemas.microsoft.com/office/drawing/2014/main" id="{C218DCCE-D9D1-A04E-B987-BDD1A692C53D}"/>
              </a:ext>
            </a:extLst>
          </p:cNvPr>
          <p:cNvSpPr/>
          <p:nvPr/>
        </p:nvSpPr>
        <p:spPr>
          <a:xfrm>
            <a:off x="10786833" y="3437253"/>
            <a:ext cx="0" cy="2511425"/>
          </a:xfrm>
          <a:custGeom>
            <a:avLst/>
            <a:gdLst/>
            <a:ahLst/>
            <a:cxnLst/>
            <a:rect l="l" t="t" r="r" b="b"/>
            <a:pathLst>
              <a:path h="2511425">
                <a:moveTo>
                  <a:pt x="0" y="0"/>
                </a:moveTo>
                <a:lnTo>
                  <a:pt x="0" y="2510828"/>
                </a:lnTo>
              </a:path>
            </a:pathLst>
          </a:custGeom>
          <a:ln w="39090">
            <a:solidFill>
              <a:srgbClr val="D3EDF3"/>
            </a:solidFill>
          </a:ln>
        </p:spPr>
        <p:txBody>
          <a:bodyPr wrap="square" lIns="0" tIns="0" rIns="0" bIns="0" rtlCol="0"/>
          <a:lstStyle/>
          <a:p>
            <a:endParaRPr/>
          </a:p>
        </p:txBody>
      </p:sp>
      <p:sp>
        <p:nvSpPr>
          <p:cNvPr id="307" name="object 43">
            <a:extLst>
              <a:ext uri="{FF2B5EF4-FFF2-40B4-BE49-F238E27FC236}">
                <a16:creationId xmlns:a16="http://schemas.microsoft.com/office/drawing/2014/main" id="{BB70AE65-DFA0-794C-979D-ED1878E516A3}"/>
              </a:ext>
            </a:extLst>
          </p:cNvPr>
          <p:cNvSpPr/>
          <p:nvPr/>
        </p:nvSpPr>
        <p:spPr>
          <a:xfrm>
            <a:off x="10620664" y="3325269"/>
            <a:ext cx="216738" cy="91516"/>
          </a:xfrm>
          <a:prstGeom prst="rect">
            <a:avLst/>
          </a:prstGeom>
          <a:blipFill>
            <a:blip r:embed="rId16" cstate="print"/>
            <a:stretch>
              <a:fillRect/>
            </a:stretch>
          </a:blipFill>
        </p:spPr>
        <p:txBody>
          <a:bodyPr wrap="square" lIns="0" tIns="0" rIns="0" bIns="0" rtlCol="0"/>
          <a:lstStyle/>
          <a:p>
            <a:endParaRPr/>
          </a:p>
        </p:txBody>
      </p:sp>
      <p:sp>
        <p:nvSpPr>
          <p:cNvPr id="308" name="object 44">
            <a:extLst>
              <a:ext uri="{FF2B5EF4-FFF2-40B4-BE49-F238E27FC236}">
                <a16:creationId xmlns:a16="http://schemas.microsoft.com/office/drawing/2014/main" id="{6938662A-3623-024E-9F35-3279EB259389}"/>
              </a:ext>
            </a:extLst>
          </p:cNvPr>
          <p:cNvSpPr/>
          <p:nvPr/>
        </p:nvSpPr>
        <p:spPr>
          <a:xfrm>
            <a:off x="9914267" y="5916305"/>
            <a:ext cx="81724" cy="649681"/>
          </a:xfrm>
          <a:prstGeom prst="rect">
            <a:avLst/>
          </a:prstGeom>
          <a:blipFill>
            <a:blip r:embed="rId17" cstate="print"/>
            <a:stretch>
              <a:fillRect/>
            </a:stretch>
          </a:blipFill>
        </p:spPr>
        <p:txBody>
          <a:bodyPr wrap="square" lIns="0" tIns="0" rIns="0" bIns="0" rtlCol="0"/>
          <a:lstStyle/>
          <a:p>
            <a:endParaRPr/>
          </a:p>
        </p:txBody>
      </p:sp>
      <p:sp>
        <p:nvSpPr>
          <p:cNvPr id="309" name="object 45">
            <a:extLst>
              <a:ext uri="{FF2B5EF4-FFF2-40B4-BE49-F238E27FC236}">
                <a16:creationId xmlns:a16="http://schemas.microsoft.com/office/drawing/2014/main" id="{9752B0F8-F725-8242-9E38-19CABBFF03C2}"/>
              </a:ext>
            </a:extLst>
          </p:cNvPr>
          <p:cNvSpPr/>
          <p:nvPr/>
        </p:nvSpPr>
        <p:spPr>
          <a:xfrm>
            <a:off x="9214294" y="6332828"/>
            <a:ext cx="279323" cy="201771"/>
          </a:xfrm>
          <a:prstGeom prst="rect">
            <a:avLst/>
          </a:prstGeom>
          <a:blipFill>
            <a:blip r:embed="rId18" cstate="print"/>
            <a:stretch>
              <a:fillRect/>
            </a:stretch>
          </a:blipFill>
        </p:spPr>
        <p:txBody>
          <a:bodyPr wrap="square" lIns="0" tIns="0" rIns="0" bIns="0" rtlCol="0"/>
          <a:lstStyle/>
          <a:p>
            <a:endParaRPr/>
          </a:p>
        </p:txBody>
      </p:sp>
      <p:sp>
        <p:nvSpPr>
          <p:cNvPr id="310" name="object 46">
            <a:extLst>
              <a:ext uri="{FF2B5EF4-FFF2-40B4-BE49-F238E27FC236}">
                <a16:creationId xmlns:a16="http://schemas.microsoft.com/office/drawing/2014/main" id="{C92547AA-3DD3-2B45-A790-6DDF75931412}"/>
              </a:ext>
            </a:extLst>
          </p:cNvPr>
          <p:cNvSpPr/>
          <p:nvPr/>
        </p:nvSpPr>
        <p:spPr>
          <a:xfrm>
            <a:off x="9214294" y="3365587"/>
            <a:ext cx="289178" cy="449262"/>
          </a:xfrm>
          <a:prstGeom prst="rect">
            <a:avLst/>
          </a:prstGeom>
          <a:blipFill>
            <a:blip r:embed="rId19" cstate="print"/>
            <a:stretch>
              <a:fillRect/>
            </a:stretch>
          </a:blipFill>
        </p:spPr>
        <p:txBody>
          <a:bodyPr wrap="square" lIns="0" tIns="0" rIns="0" bIns="0" rtlCol="0"/>
          <a:lstStyle/>
          <a:p>
            <a:endParaRPr/>
          </a:p>
        </p:txBody>
      </p:sp>
      <p:sp>
        <p:nvSpPr>
          <p:cNvPr id="311" name="object 47">
            <a:extLst>
              <a:ext uri="{FF2B5EF4-FFF2-40B4-BE49-F238E27FC236}">
                <a16:creationId xmlns:a16="http://schemas.microsoft.com/office/drawing/2014/main" id="{C6EBBCDE-D2D6-1B4E-AFD2-6D1713F302FE}"/>
              </a:ext>
            </a:extLst>
          </p:cNvPr>
          <p:cNvSpPr/>
          <p:nvPr/>
        </p:nvSpPr>
        <p:spPr>
          <a:xfrm>
            <a:off x="9496729" y="3684598"/>
            <a:ext cx="217170" cy="2611120"/>
          </a:xfrm>
          <a:custGeom>
            <a:avLst/>
            <a:gdLst/>
            <a:ahLst/>
            <a:cxnLst/>
            <a:rect l="l" t="t" r="r" b="b"/>
            <a:pathLst>
              <a:path w="217170" h="2611120">
                <a:moveTo>
                  <a:pt x="216369" y="2568435"/>
                </a:moveTo>
                <a:lnTo>
                  <a:pt x="342" y="2568435"/>
                </a:lnTo>
                <a:lnTo>
                  <a:pt x="10742" y="2585126"/>
                </a:lnTo>
                <a:lnTo>
                  <a:pt x="34247" y="2598667"/>
                </a:lnTo>
                <a:lnTo>
                  <a:pt x="67803" y="2607750"/>
                </a:lnTo>
                <a:lnTo>
                  <a:pt x="108356" y="2611069"/>
                </a:lnTo>
                <a:lnTo>
                  <a:pt x="148893" y="2607750"/>
                </a:lnTo>
                <a:lnTo>
                  <a:pt x="182422" y="2598667"/>
                </a:lnTo>
                <a:lnTo>
                  <a:pt x="205922" y="2585126"/>
                </a:lnTo>
                <a:lnTo>
                  <a:pt x="216369" y="2568435"/>
                </a:lnTo>
                <a:close/>
              </a:path>
              <a:path w="217170" h="2611120">
                <a:moveTo>
                  <a:pt x="216712" y="0"/>
                </a:moveTo>
                <a:lnTo>
                  <a:pt x="0" y="0"/>
                </a:lnTo>
                <a:lnTo>
                  <a:pt x="0" y="2568435"/>
                </a:lnTo>
                <a:lnTo>
                  <a:pt x="216712" y="2568435"/>
                </a:lnTo>
                <a:lnTo>
                  <a:pt x="216712" y="0"/>
                </a:lnTo>
                <a:close/>
              </a:path>
            </a:pathLst>
          </a:custGeom>
          <a:solidFill>
            <a:srgbClr val="6FCCDD"/>
          </a:solidFill>
        </p:spPr>
        <p:txBody>
          <a:bodyPr wrap="square" lIns="0" tIns="0" rIns="0" bIns="0" rtlCol="0"/>
          <a:lstStyle/>
          <a:p>
            <a:endParaRPr/>
          </a:p>
        </p:txBody>
      </p:sp>
      <p:sp>
        <p:nvSpPr>
          <p:cNvPr id="312" name="object 48">
            <a:extLst>
              <a:ext uri="{FF2B5EF4-FFF2-40B4-BE49-F238E27FC236}">
                <a16:creationId xmlns:a16="http://schemas.microsoft.com/office/drawing/2014/main" id="{ABED62FA-31B7-6F45-8369-5AFFDEEBDE6C}"/>
              </a:ext>
            </a:extLst>
          </p:cNvPr>
          <p:cNvSpPr/>
          <p:nvPr/>
        </p:nvSpPr>
        <p:spPr>
          <a:xfrm>
            <a:off x="9662807" y="3750892"/>
            <a:ext cx="0" cy="2510790"/>
          </a:xfrm>
          <a:custGeom>
            <a:avLst/>
            <a:gdLst/>
            <a:ahLst/>
            <a:cxnLst/>
            <a:rect l="l" t="t" r="r" b="b"/>
            <a:pathLst>
              <a:path h="2510790">
                <a:moveTo>
                  <a:pt x="0" y="0"/>
                </a:moveTo>
                <a:lnTo>
                  <a:pt x="0" y="2510713"/>
                </a:lnTo>
              </a:path>
            </a:pathLst>
          </a:custGeom>
          <a:ln w="39090">
            <a:solidFill>
              <a:srgbClr val="D3EDF3"/>
            </a:solidFill>
          </a:ln>
        </p:spPr>
        <p:txBody>
          <a:bodyPr wrap="square" lIns="0" tIns="0" rIns="0" bIns="0" rtlCol="0"/>
          <a:lstStyle/>
          <a:p>
            <a:endParaRPr/>
          </a:p>
        </p:txBody>
      </p:sp>
      <p:sp>
        <p:nvSpPr>
          <p:cNvPr id="313" name="object 49">
            <a:extLst>
              <a:ext uri="{FF2B5EF4-FFF2-40B4-BE49-F238E27FC236}">
                <a16:creationId xmlns:a16="http://schemas.microsoft.com/office/drawing/2014/main" id="{0AE24B50-07F1-4A40-A932-86947AF8B003}"/>
              </a:ext>
            </a:extLst>
          </p:cNvPr>
          <p:cNvSpPr/>
          <p:nvPr/>
        </p:nvSpPr>
        <p:spPr>
          <a:xfrm>
            <a:off x="9496729" y="3638878"/>
            <a:ext cx="216712" cy="91440"/>
          </a:xfrm>
          <a:prstGeom prst="rect">
            <a:avLst/>
          </a:prstGeom>
          <a:blipFill>
            <a:blip r:embed="rId20" cstate="print"/>
            <a:stretch>
              <a:fillRect/>
            </a:stretch>
          </a:blipFill>
        </p:spPr>
        <p:txBody>
          <a:bodyPr wrap="square" lIns="0" tIns="0" rIns="0" bIns="0" rtlCol="0"/>
          <a:lstStyle/>
          <a:p>
            <a:endParaRPr/>
          </a:p>
        </p:txBody>
      </p:sp>
      <p:sp>
        <p:nvSpPr>
          <p:cNvPr id="314" name="object 50">
            <a:extLst>
              <a:ext uri="{FF2B5EF4-FFF2-40B4-BE49-F238E27FC236}">
                <a16:creationId xmlns:a16="http://schemas.microsoft.com/office/drawing/2014/main" id="{80ABC3FB-503D-5449-8463-009C92CE3C79}"/>
              </a:ext>
            </a:extLst>
          </p:cNvPr>
          <p:cNvSpPr/>
          <p:nvPr/>
        </p:nvSpPr>
        <p:spPr>
          <a:xfrm>
            <a:off x="9883864" y="2711905"/>
            <a:ext cx="84924" cy="103441"/>
          </a:xfrm>
          <a:prstGeom prst="rect">
            <a:avLst/>
          </a:prstGeom>
          <a:blipFill>
            <a:blip r:embed="rId21" cstate="print"/>
            <a:stretch>
              <a:fillRect/>
            </a:stretch>
          </a:blipFill>
        </p:spPr>
        <p:txBody>
          <a:bodyPr wrap="square" lIns="0" tIns="0" rIns="0" bIns="0" rtlCol="0"/>
          <a:lstStyle/>
          <a:p>
            <a:endParaRPr/>
          </a:p>
        </p:txBody>
      </p:sp>
      <p:sp>
        <p:nvSpPr>
          <p:cNvPr id="315" name="object 51">
            <a:extLst>
              <a:ext uri="{FF2B5EF4-FFF2-40B4-BE49-F238E27FC236}">
                <a16:creationId xmlns:a16="http://schemas.microsoft.com/office/drawing/2014/main" id="{F7E0C528-C29C-924D-8206-7AF71C40D923}"/>
              </a:ext>
            </a:extLst>
          </p:cNvPr>
          <p:cNvSpPr/>
          <p:nvPr/>
        </p:nvSpPr>
        <p:spPr>
          <a:xfrm>
            <a:off x="10225963" y="2782085"/>
            <a:ext cx="42519" cy="42519"/>
          </a:xfrm>
          <a:prstGeom prst="rect">
            <a:avLst/>
          </a:prstGeom>
          <a:blipFill>
            <a:blip r:embed="rId22" cstate="print"/>
            <a:stretch>
              <a:fillRect/>
            </a:stretch>
          </a:blipFill>
        </p:spPr>
        <p:txBody>
          <a:bodyPr wrap="square" lIns="0" tIns="0" rIns="0" bIns="0" rtlCol="0"/>
          <a:lstStyle/>
          <a:p>
            <a:endParaRPr/>
          </a:p>
        </p:txBody>
      </p:sp>
      <p:sp>
        <p:nvSpPr>
          <p:cNvPr id="316" name="object 52">
            <a:extLst>
              <a:ext uri="{FF2B5EF4-FFF2-40B4-BE49-F238E27FC236}">
                <a16:creationId xmlns:a16="http://schemas.microsoft.com/office/drawing/2014/main" id="{6E9C40D0-64AD-0A42-A297-238E5B6CC345}"/>
              </a:ext>
            </a:extLst>
          </p:cNvPr>
          <p:cNvSpPr/>
          <p:nvPr/>
        </p:nvSpPr>
        <p:spPr>
          <a:xfrm>
            <a:off x="9558490" y="2908158"/>
            <a:ext cx="91059" cy="90982"/>
          </a:xfrm>
          <a:prstGeom prst="rect">
            <a:avLst/>
          </a:prstGeom>
          <a:blipFill>
            <a:blip r:embed="rId23" cstate="print"/>
            <a:stretch>
              <a:fillRect/>
            </a:stretch>
          </a:blipFill>
        </p:spPr>
        <p:txBody>
          <a:bodyPr wrap="square" lIns="0" tIns="0" rIns="0" bIns="0" rtlCol="0"/>
          <a:lstStyle/>
          <a:p>
            <a:endParaRPr/>
          </a:p>
        </p:txBody>
      </p:sp>
      <p:sp>
        <p:nvSpPr>
          <p:cNvPr id="317" name="object 53">
            <a:extLst>
              <a:ext uri="{FF2B5EF4-FFF2-40B4-BE49-F238E27FC236}">
                <a16:creationId xmlns:a16="http://schemas.microsoft.com/office/drawing/2014/main" id="{5105F453-9F98-4848-BB79-9668CCC7EEB2}"/>
              </a:ext>
            </a:extLst>
          </p:cNvPr>
          <p:cNvSpPr/>
          <p:nvPr/>
        </p:nvSpPr>
        <p:spPr>
          <a:xfrm>
            <a:off x="10027081" y="3006227"/>
            <a:ext cx="61379" cy="61379"/>
          </a:xfrm>
          <a:prstGeom prst="rect">
            <a:avLst/>
          </a:prstGeom>
          <a:blipFill>
            <a:blip r:embed="rId24" cstate="print"/>
            <a:stretch>
              <a:fillRect/>
            </a:stretch>
          </a:blipFill>
        </p:spPr>
        <p:txBody>
          <a:bodyPr wrap="square" lIns="0" tIns="0" rIns="0" bIns="0" rtlCol="0"/>
          <a:lstStyle/>
          <a:p>
            <a:endParaRPr/>
          </a:p>
        </p:txBody>
      </p:sp>
      <p:sp>
        <p:nvSpPr>
          <p:cNvPr id="318" name="object 54">
            <a:extLst>
              <a:ext uri="{FF2B5EF4-FFF2-40B4-BE49-F238E27FC236}">
                <a16:creationId xmlns:a16="http://schemas.microsoft.com/office/drawing/2014/main" id="{392A7252-CCA0-224C-983E-42EAB42807C9}"/>
              </a:ext>
            </a:extLst>
          </p:cNvPr>
          <p:cNvSpPr/>
          <p:nvPr/>
        </p:nvSpPr>
        <p:spPr>
          <a:xfrm>
            <a:off x="9669208" y="3154132"/>
            <a:ext cx="63779" cy="63779"/>
          </a:xfrm>
          <a:prstGeom prst="rect">
            <a:avLst/>
          </a:prstGeom>
          <a:blipFill>
            <a:blip r:embed="rId25" cstate="print"/>
            <a:stretch>
              <a:fillRect/>
            </a:stretch>
          </a:blipFill>
        </p:spPr>
        <p:txBody>
          <a:bodyPr wrap="square" lIns="0" tIns="0" rIns="0" bIns="0" rtlCol="0"/>
          <a:lstStyle/>
          <a:p>
            <a:endParaRPr/>
          </a:p>
        </p:txBody>
      </p:sp>
      <p:sp>
        <p:nvSpPr>
          <p:cNvPr id="319" name="object 55">
            <a:extLst>
              <a:ext uri="{FF2B5EF4-FFF2-40B4-BE49-F238E27FC236}">
                <a16:creationId xmlns:a16="http://schemas.microsoft.com/office/drawing/2014/main" id="{F7757689-7E10-C540-9299-425051E52604}"/>
              </a:ext>
            </a:extLst>
          </p:cNvPr>
          <p:cNvSpPr/>
          <p:nvPr/>
        </p:nvSpPr>
        <p:spPr>
          <a:xfrm>
            <a:off x="10002621" y="3277817"/>
            <a:ext cx="8509" cy="33959"/>
          </a:xfrm>
          <a:prstGeom prst="rect">
            <a:avLst/>
          </a:prstGeom>
          <a:blipFill>
            <a:blip r:embed="rId26" cstate="print"/>
            <a:stretch>
              <a:fillRect/>
            </a:stretch>
          </a:blipFill>
        </p:spPr>
        <p:txBody>
          <a:bodyPr wrap="square" lIns="0" tIns="0" rIns="0" bIns="0" rtlCol="0"/>
          <a:lstStyle/>
          <a:p>
            <a:endParaRPr/>
          </a:p>
        </p:txBody>
      </p:sp>
      <p:sp>
        <p:nvSpPr>
          <p:cNvPr id="320" name="object 56">
            <a:extLst>
              <a:ext uri="{FF2B5EF4-FFF2-40B4-BE49-F238E27FC236}">
                <a16:creationId xmlns:a16="http://schemas.microsoft.com/office/drawing/2014/main" id="{9612956C-5980-7146-B470-1B6381375813}"/>
              </a:ext>
            </a:extLst>
          </p:cNvPr>
          <p:cNvSpPr/>
          <p:nvPr/>
        </p:nvSpPr>
        <p:spPr>
          <a:xfrm>
            <a:off x="9995992" y="5596672"/>
            <a:ext cx="90411" cy="319633"/>
          </a:xfrm>
          <a:prstGeom prst="rect">
            <a:avLst/>
          </a:prstGeom>
          <a:blipFill>
            <a:blip r:embed="rId27" cstate="print"/>
            <a:stretch>
              <a:fillRect/>
            </a:stretch>
          </a:blipFill>
        </p:spPr>
        <p:txBody>
          <a:bodyPr wrap="square" lIns="0" tIns="0" rIns="0" bIns="0" rtlCol="0"/>
          <a:lstStyle/>
          <a:p>
            <a:endParaRPr/>
          </a:p>
        </p:txBody>
      </p:sp>
      <p:sp>
        <p:nvSpPr>
          <p:cNvPr id="321" name="object 57">
            <a:extLst>
              <a:ext uri="{FF2B5EF4-FFF2-40B4-BE49-F238E27FC236}">
                <a16:creationId xmlns:a16="http://schemas.microsoft.com/office/drawing/2014/main" id="{ECC6C405-DB97-144B-87CF-99D06E939141}"/>
              </a:ext>
            </a:extLst>
          </p:cNvPr>
          <p:cNvSpPr/>
          <p:nvPr/>
        </p:nvSpPr>
        <p:spPr>
          <a:xfrm>
            <a:off x="9995992" y="3449711"/>
            <a:ext cx="289293" cy="2170480"/>
          </a:xfrm>
          <a:prstGeom prst="rect">
            <a:avLst/>
          </a:prstGeom>
          <a:blipFill>
            <a:blip r:embed="rId28" cstate="print"/>
            <a:stretch>
              <a:fillRect/>
            </a:stretch>
          </a:blipFill>
        </p:spPr>
        <p:txBody>
          <a:bodyPr wrap="square" lIns="0" tIns="0" rIns="0" bIns="0" rtlCol="0"/>
          <a:lstStyle/>
          <a:p>
            <a:endParaRPr/>
          </a:p>
        </p:txBody>
      </p:sp>
      <p:sp>
        <p:nvSpPr>
          <p:cNvPr id="322" name="object 58">
            <a:extLst>
              <a:ext uri="{FF2B5EF4-FFF2-40B4-BE49-F238E27FC236}">
                <a16:creationId xmlns:a16="http://schemas.microsoft.com/office/drawing/2014/main" id="{246A0E12-1CFF-834F-8415-284C89DEC329}"/>
              </a:ext>
            </a:extLst>
          </p:cNvPr>
          <p:cNvSpPr/>
          <p:nvPr/>
        </p:nvSpPr>
        <p:spPr>
          <a:xfrm>
            <a:off x="9503473" y="2715905"/>
            <a:ext cx="781812" cy="250634"/>
          </a:xfrm>
          <a:prstGeom prst="rect">
            <a:avLst/>
          </a:prstGeom>
          <a:blipFill>
            <a:blip r:embed="rId29" cstate="print"/>
            <a:stretch>
              <a:fillRect/>
            </a:stretch>
          </a:blipFill>
        </p:spPr>
        <p:txBody>
          <a:bodyPr wrap="square" lIns="0" tIns="0" rIns="0" bIns="0" rtlCol="0"/>
          <a:lstStyle/>
          <a:p>
            <a:endParaRPr/>
          </a:p>
        </p:txBody>
      </p:sp>
      <p:sp>
        <p:nvSpPr>
          <p:cNvPr id="323" name="object 59">
            <a:extLst>
              <a:ext uri="{FF2B5EF4-FFF2-40B4-BE49-F238E27FC236}">
                <a16:creationId xmlns:a16="http://schemas.microsoft.com/office/drawing/2014/main" id="{731E2D30-62D9-D447-B7EA-F7D61239072F}"/>
              </a:ext>
            </a:extLst>
          </p:cNvPr>
          <p:cNvSpPr/>
          <p:nvPr/>
        </p:nvSpPr>
        <p:spPr>
          <a:xfrm>
            <a:off x="9503473" y="2790975"/>
            <a:ext cx="781812" cy="658736"/>
          </a:xfrm>
          <a:prstGeom prst="rect">
            <a:avLst/>
          </a:prstGeom>
          <a:blipFill>
            <a:blip r:embed="rId30" cstate="print"/>
            <a:stretch>
              <a:fillRect/>
            </a:stretch>
          </a:blipFill>
        </p:spPr>
        <p:txBody>
          <a:bodyPr wrap="square" lIns="0" tIns="0" rIns="0" bIns="0" rtlCol="0"/>
          <a:lstStyle/>
          <a:p>
            <a:endParaRPr/>
          </a:p>
        </p:txBody>
      </p:sp>
      <p:sp>
        <p:nvSpPr>
          <p:cNvPr id="324" name="object 60">
            <a:extLst>
              <a:ext uri="{FF2B5EF4-FFF2-40B4-BE49-F238E27FC236}">
                <a16:creationId xmlns:a16="http://schemas.microsoft.com/office/drawing/2014/main" id="{A9C20E84-1BF8-A040-909B-8566D9B4EB08}"/>
              </a:ext>
            </a:extLst>
          </p:cNvPr>
          <p:cNvSpPr/>
          <p:nvPr/>
        </p:nvSpPr>
        <p:spPr>
          <a:xfrm>
            <a:off x="9662503" y="2760419"/>
            <a:ext cx="622782" cy="190880"/>
          </a:xfrm>
          <a:prstGeom prst="rect">
            <a:avLst/>
          </a:prstGeom>
          <a:blipFill>
            <a:blip r:embed="rId31" cstate="print"/>
            <a:stretch>
              <a:fillRect/>
            </a:stretch>
          </a:blipFill>
        </p:spPr>
        <p:txBody>
          <a:bodyPr wrap="square" lIns="0" tIns="0" rIns="0" bIns="0" rtlCol="0"/>
          <a:lstStyle/>
          <a:p>
            <a:endParaRPr/>
          </a:p>
        </p:txBody>
      </p:sp>
      <p:sp>
        <p:nvSpPr>
          <p:cNvPr id="325" name="object 61">
            <a:extLst>
              <a:ext uri="{FF2B5EF4-FFF2-40B4-BE49-F238E27FC236}">
                <a16:creationId xmlns:a16="http://schemas.microsoft.com/office/drawing/2014/main" id="{3467DA01-E653-9345-AB58-CDA6DCF7B8B6}"/>
              </a:ext>
            </a:extLst>
          </p:cNvPr>
          <p:cNvSpPr/>
          <p:nvPr/>
        </p:nvSpPr>
        <p:spPr>
          <a:xfrm>
            <a:off x="9503473" y="2957243"/>
            <a:ext cx="42367" cy="37223"/>
          </a:xfrm>
          <a:prstGeom prst="rect">
            <a:avLst/>
          </a:prstGeom>
          <a:blipFill>
            <a:blip r:embed="rId32" cstate="print"/>
            <a:stretch>
              <a:fillRect/>
            </a:stretch>
          </a:blipFill>
        </p:spPr>
        <p:txBody>
          <a:bodyPr wrap="square" lIns="0" tIns="0" rIns="0" bIns="0" rtlCol="0"/>
          <a:lstStyle/>
          <a:p>
            <a:endParaRPr/>
          </a:p>
        </p:txBody>
      </p:sp>
      <p:sp>
        <p:nvSpPr>
          <p:cNvPr id="326" name="object 62">
            <a:extLst>
              <a:ext uri="{FF2B5EF4-FFF2-40B4-BE49-F238E27FC236}">
                <a16:creationId xmlns:a16="http://schemas.microsoft.com/office/drawing/2014/main" id="{9B130BB5-854A-374B-BE1C-EB35E0F01B6D}"/>
              </a:ext>
            </a:extLst>
          </p:cNvPr>
          <p:cNvSpPr/>
          <p:nvPr/>
        </p:nvSpPr>
        <p:spPr>
          <a:xfrm>
            <a:off x="9538678" y="2888384"/>
            <a:ext cx="123825" cy="68859"/>
          </a:xfrm>
          <a:prstGeom prst="rect">
            <a:avLst/>
          </a:prstGeom>
          <a:blipFill>
            <a:blip r:embed="rId33" cstate="print"/>
            <a:stretch>
              <a:fillRect/>
            </a:stretch>
          </a:blipFill>
        </p:spPr>
        <p:txBody>
          <a:bodyPr wrap="square" lIns="0" tIns="0" rIns="0" bIns="0" rtlCol="0"/>
          <a:lstStyle/>
          <a:p>
            <a:endParaRPr/>
          </a:p>
        </p:txBody>
      </p:sp>
      <p:sp>
        <p:nvSpPr>
          <p:cNvPr id="327" name="object 63">
            <a:extLst>
              <a:ext uri="{FF2B5EF4-FFF2-40B4-BE49-F238E27FC236}">
                <a16:creationId xmlns:a16="http://schemas.microsoft.com/office/drawing/2014/main" id="{A498496D-E6C9-A94E-8A20-E2AA1E2AC035}"/>
              </a:ext>
            </a:extLst>
          </p:cNvPr>
          <p:cNvSpPr/>
          <p:nvPr/>
        </p:nvSpPr>
        <p:spPr>
          <a:xfrm>
            <a:off x="9538779" y="2924617"/>
            <a:ext cx="138414" cy="94297"/>
          </a:xfrm>
          <a:prstGeom prst="rect">
            <a:avLst/>
          </a:prstGeom>
          <a:blipFill>
            <a:blip r:embed="rId34" cstate="print"/>
            <a:stretch>
              <a:fillRect/>
            </a:stretch>
          </a:blipFill>
        </p:spPr>
        <p:txBody>
          <a:bodyPr wrap="square" lIns="0" tIns="0" rIns="0" bIns="0" rtlCol="0"/>
          <a:lstStyle/>
          <a:p>
            <a:endParaRPr/>
          </a:p>
        </p:txBody>
      </p:sp>
      <p:sp>
        <p:nvSpPr>
          <p:cNvPr id="328" name="object 64">
            <a:extLst>
              <a:ext uri="{FF2B5EF4-FFF2-40B4-BE49-F238E27FC236}">
                <a16:creationId xmlns:a16="http://schemas.microsoft.com/office/drawing/2014/main" id="{7D758EBC-2D05-364F-9DEB-B6267E781665}"/>
              </a:ext>
            </a:extLst>
          </p:cNvPr>
          <p:cNvSpPr/>
          <p:nvPr/>
        </p:nvSpPr>
        <p:spPr>
          <a:xfrm>
            <a:off x="10013708" y="2992854"/>
            <a:ext cx="88125" cy="88125"/>
          </a:xfrm>
          <a:prstGeom prst="rect">
            <a:avLst/>
          </a:prstGeom>
          <a:blipFill>
            <a:blip r:embed="rId35" cstate="print"/>
            <a:stretch>
              <a:fillRect/>
            </a:stretch>
          </a:blipFill>
        </p:spPr>
        <p:txBody>
          <a:bodyPr wrap="square" lIns="0" tIns="0" rIns="0" bIns="0" rtlCol="0"/>
          <a:lstStyle/>
          <a:p>
            <a:endParaRPr/>
          </a:p>
        </p:txBody>
      </p:sp>
      <p:sp>
        <p:nvSpPr>
          <p:cNvPr id="329" name="object 65">
            <a:extLst>
              <a:ext uri="{FF2B5EF4-FFF2-40B4-BE49-F238E27FC236}">
                <a16:creationId xmlns:a16="http://schemas.microsoft.com/office/drawing/2014/main" id="{4DCD59FC-1C34-F54C-A249-52F8CFD2FD66}"/>
              </a:ext>
            </a:extLst>
          </p:cNvPr>
          <p:cNvSpPr/>
          <p:nvPr/>
        </p:nvSpPr>
        <p:spPr>
          <a:xfrm>
            <a:off x="9865347" y="2715905"/>
            <a:ext cx="121958" cy="117957"/>
          </a:xfrm>
          <a:prstGeom prst="rect">
            <a:avLst/>
          </a:prstGeom>
          <a:blipFill>
            <a:blip r:embed="rId36" cstate="print"/>
            <a:stretch>
              <a:fillRect/>
            </a:stretch>
          </a:blipFill>
        </p:spPr>
        <p:txBody>
          <a:bodyPr wrap="square" lIns="0" tIns="0" rIns="0" bIns="0" rtlCol="0"/>
          <a:lstStyle/>
          <a:p>
            <a:endParaRPr/>
          </a:p>
        </p:txBody>
      </p:sp>
      <p:sp>
        <p:nvSpPr>
          <p:cNvPr id="330" name="object 66">
            <a:extLst>
              <a:ext uri="{FF2B5EF4-FFF2-40B4-BE49-F238E27FC236}">
                <a16:creationId xmlns:a16="http://schemas.microsoft.com/office/drawing/2014/main" id="{809D44DA-04B1-534E-8486-4AD6AD904B66}"/>
              </a:ext>
            </a:extLst>
          </p:cNvPr>
          <p:cNvSpPr/>
          <p:nvPr/>
        </p:nvSpPr>
        <p:spPr>
          <a:xfrm>
            <a:off x="9655378" y="3140301"/>
            <a:ext cx="91440" cy="91439"/>
          </a:xfrm>
          <a:prstGeom prst="rect">
            <a:avLst/>
          </a:prstGeom>
          <a:blipFill>
            <a:blip r:embed="rId37" cstate="print"/>
            <a:stretch>
              <a:fillRect/>
            </a:stretch>
          </a:blipFill>
        </p:spPr>
        <p:txBody>
          <a:bodyPr wrap="square" lIns="0" tIns="0" rIns="0" bIns="0" rtlCol="0"/>
          <a:lstStyle/>
          <a:p>
            <a:endParaRPr/>
          </a:p>
        </p:txBody>
      </p:sp>
      <p:sp>
        <p:nvSpPr>
          <p:cNvPr id="331" name="object 67">
            <a:extLst>
              <a:ext uri="{FF2B5EF4-FFF2-40B4-BE49-F238E27FC236}">
                <a16:creationId xmlns:a16="http://schemas.microsoft.com/office/drawing/2014/main" id="{DE8CC13C-9E8E-9446-AC4B-2C1612218DF8}"/>
              </a:ext>
            </a:extLst>
          </p:cNvPr>
          <p:cNvSpPr/>
          <p:nvPr/>
        </p:nvSpPr>
        <p:spPr>
          <a:xfrm>
            <a:off x="10216705" y="2772827"/>
            <a:ext cx="60921" cy="61036"/>
          </a:xfrm>
          <a:prstGeom prst="rect">
            <a:avLst/>
          </a:prstGeom>
          <a:blipFill>
            <a:blip r:embed="rId38" cstate="print"/>
            <a:stretch>
              <a:fillRect/>
            </a:stretch>
          </a:blipFill>
        </p:spPr>
        <p:txBody>
          <a:bodyPr wrap="square" lIns="0" tIns="0" rIns="0" bIns="0" rtlCol="0"/>
          <a:lstStyle/>
          <a:p>
            <a:endParaRPr/>
          </a:p>
        </p:txBody>
      </p:sp>
      <p:sp>
        <p:nvSpPr>
          <p:cNvPr id="332" name="object 68">
            <a:extLst>
              <a:ext uri="{FF2B5EF4-FFF2-40B4-BE49-F238E27FC236}">
                <a16:creationId xmlns:a16="http://schemas.microsoft.com/office/drawing/2014/main" id="{5E6608EB-B40A-A54E-9EB0-AB31953D328F}"/>
              </a:ext>
            </a:extLst>
          </p:cNvPr>
          <p:cNvSpPr/>
          <p:nvPr/>
        </p:nvSpPr>
        <p:spPr>
          <a:xfrm>
            <a:off x="10002621" y="3267098"/>
            <a:ext cx="17716" cy="55371"/>
          </a:xfrm>
          <a:prstGeom prst="rect">
            <a:avLst/>
          </a:prstGeom>
          <a:blipFill>
            <a:blip r:embed="rId39" cstate="print"/>
            <a:stretch>
              <a:fillRect/>
            </a:stretch>
          </a:blipFill>
        </p:spPr>
        <p:txBody>
          <a:bodyPr wrap="square" lIns="0" tIns="0" rIns="0" bIns="0" rtlCol="0"/>
          <a:lstStyle/>
          <a:p>
            <a:endParaRPr/>
          </a:p>
        </p:txBody>
      </p:sp>
      <p:sp>
        <p:nvSpPr>
          <p:cNvPr id="333" name="object 69">
            <a:extLst>
              <a:ext uri="{FF2B5EF4-FFF2-40B4-BE49-F238E27FC236}">
                <a16:creationId xmlns:a16="http://schemas.microsoft.com/office/drawing/2014/main" id="{A52D5650-CF57-CF40-ABDF-84768EE6CE7C}"/>
              </a:ext>
            </a:extLst>
          </p:cNvPr>
          <p:cNvSpPr/>
          <p:nvPr/>
        </p:nvSpPr>
        <p:spPr>
          <a:xfrm>
            <a:off x="9914267" y="5615976"/>
            <a:ext cx="81724" cy="300329"/>
          </a:xfrm>
          <a:prstGeom prst="rect">
            <a:avLst/>
          </a:prstGeom>
          <a:blipFill>
            <a:blip r:embed="rId40" cstate="print"/>
            <a:stretch>
              <a:fillRect/>
            </a:stretch>
          </a:blipFill>
        </p:spPr>
        <p:txBody>
          <a:bodyPr wrap="square" lIns="0" tIns="0" rIns="0" bIns="0" rtlCol="0"/>
          <a:lstStyle/>
          <a:p>
            <a:endParaRPr/>
          </a:p>
        </p:txBody>
      </p:sp>
      <p:sp>
        <p:nvSpPr>
          <p:cNvPr id="334" name="object 70">
            <a:extLst>
              <a:ext uri="{FF2B5EF4-FFF2-40B4-BE49-F238E27FC236}">
                <a16:creationId xmlns:a16="http://schemas.microsoft.com/office/drawing/2014/main" id="{D007D4B6-4976-AD4C-90D0-8891451C16AF}"/>
              </a:ext>
            </a:extLst>
          </p:cNvPr>
          <p:cNvSpPr/>
          <p:nvPr/>
        </p:nvSpPr>
        <p:spPr>
          <a:xfrm>
            <a:off x="9503473" y="3365587"/>
            <a:ext cx="282435" cy="699922"/>
          </a:xfrm>
          <a:prstGeom prst="rect">
            <a:avLst/>
          </a:prstGeom>
          <a:blipFill>
            <a:blip r:embed="rId41" cstate="print"/>
            <a:stretch>
              <a:fillRect/>
            </a:stretch>
          </a:blipFill>
        </p:spPr>
        <p:txBody>
          <a:bodyPr wrap="square" lIns="0" tIns="0" rIns="0" bIns="0" rtlCol="0"/>
          <a:lstStyle/>
          <a:p>
            <a:endParaRPr/>
          </a:p>
        </p:txBody>
      </p:sp>
      <p:sp>
        <p:nvSpPr>
          <p:cNvPr id="335" name="object 71">
            <a:extLst>
              <a:ext uri="{FF2B5EF4-FFF2-40B4-BE49-F238E27FC236}">
                <a16:creationId xmlns:a16="http://schemas.microsoft.com/office/drawing/2014/main" id="{44403EAD-15BA-DE42-8937-F53965E583CC}"/>
              </a:ext>
            </a:extLst>
          </p:cNvPr>
          <p:cNvSpPr/>
          <p:nvPr/>
        </p:nvSpPr>
        <p:spPr>
          <a:xfrm>
            <a:off x="9503473" y="3684598"/>
            <a:ext cx="209969" cy="318096"/>
          </a:xfrm>
          <a:prstGeom prst="rect">
            <a:avLst/>
          </a:prstGeom>
          <a:blipFill>
            <a:blip r:embed="rId42" cstate="print"/>
            <a:stretch>
              <a:fillRect/>
            </a:stretch>
          </a:blipFill>
        </p:spPr>
        <p:txBody>
          <a:bodyPr wrap="square" lIns="0" tIns="0" rIns="0" bIns="0" rtlCol="0"/>
          <a:lstStyle/>
          <a:p>
            <a:endParaRPr/>
          </a:p>
        </p:txBody>
      </p:sp>
      <p:sp>
        <p:nvSpPr>
          <p:cNvPr id="336" name="object 72">
            <a:extLst>
              <a:ext uri="{FF2B5EF4-FFF2-40B4-BE49-F238E27FC236}">
                <a16:creationId xmlns:a16="http://schemas.microsoft.com/office/drawing/2014/main" id="{69E83A5A-2E87-C943-8A44-CC3015C83994}"/>
              </a:ext>
            </a:extLst>
          </p:cNvPr>
          <p:cNvSpPr/>
          <p:nvPr/>
        </p:nvSpPr>
        <p:spPr>
          <a:xfrm>
            <a:off x="9503473" y="3638878"/>
            <a:ext cx="209969" cy="91439"/>
          </a:xfrm>
          <a:prstGeom prst="rect">
            <a:avLst/>
          </a:prstGeom>
          <a:blipFill>
            <a:blip r:embed="rId43" cstate="print"/>
            <a:stretch>
              <a:fillRect/>
            </a:stretch>
          </a:blipFill>
        </p:spPr>
        <p:txBody>
          <a:bodyPr wrap="square" lIns="0" tIns="0" rIns="0" bIns="0" rtlCol="0"/>
          <a:lstStyle/>
          <a:p>
            <a:endParaRPr/>
          </a:p>
        </p:txBody>
      </p:sp>
      <p:sp>
        <p:nvSpPr>
          <p:cNvPr id="337" name="object 73">
            <a:extLst>
              <a:ext uri="{FF2B5EF4-FFF2-40B4-BE49-F238E27FC236}">
                <a16:creationId xmlns:a16="http://schemas.microsoft.com/office/drawing/2014/main" id="{A966239B-7B1D-DA49-A675-0263267A08F8}"/>
              </a:ext>
            </a:extLst>
          </p:cNvPr>
          <p:cNvSpPr/>
          <p:nvPr/>
        </p:nvSpPr>
        <p:spPr>
          <a:xfrm>
            <a:off x="9785908" y="3035031"/>
            <a:ext cx="217170" cy="2611120"/>
          </a:xfrm>
          <a:custGeom>
            <a:avLst/>
            <a:gdLst/>
            <a:ahLst/>
            <a:cxnLst/>
            <a:rect l="l" t="t" r="r" b="b"/>
            <a:pathLst>
              <a:path w="217170" h="2611120">
                <a:moveTo>
                  <a:pt x="216369" y="2568321"/>
                </a:moveTo>
                <a:lnTo>
                  <a:pt x="342" y="2568321"/>
                </a:lnTo>
                <a:lnTo>
                  <a:pt x="10742" y="2585078"/>
                </a:lnTo>
                <a:lnTo>
                  <a:pt x="34247" y="2598653"/>
                </a:lnTo>
                <a:lnTo>
                  <a:pt x="67803" y="2607749"/>
                </a:lnTo>
                <a:lnTo>
                  <a:pt x="108356" y="2611069"/>
                </a:lnTo>
                <a:lnTo>
                  <a:pt x="148909" y="2607749"/>
                </a:lnTo>
                <a:lnTo>
                  <a:pt x="182465" y="2598653"/>
                </a:lnTo>
                <a:lnTo>
                  <a:pt x="205970" y="2585078"/>
                </a:lnTo>
                <a:lnTo>
                  <a:pt x="216369" y="2568321"/>
                </a:lnTo>
                <a:close/>
              </a:path>
              <a:path w="217170" h="2611120">
                <a:moveTo>
                  <a:pt x="216712" y="0"/>
                </a:moveTo>
                <a:lnTo>
                  <a:pt x="0" y="0"/>
                </a:lnTo>
                <a:lnTo>
                  <a:pt x="0" y="2568321"/>
                </a:lnTo>
                <a:lnTo>
                  <a:pt x="216712" y="2568321"/>
                </a:lnTo>
                <a:lnTo>
                  <a:pt x="216712" y="0"/>
                </a:lnTo>
                <a:close/>
              </a:path>
            </a:pathLst>
          </a:custGeom>
          <a:solidFill>
            <a:srgbClr val="6FCCDD"/>
          </a:solidFill>
        </p:spPr>
        <p:txBody>
          <a:bodyPr wrap="square" lIns="0" tIns="0" rIns="0" bIns="0" rtlCol="0"/>
          <a:lstStyle/>
          <a:p>
            <a:endParaRPr/>
          </a:p>
        </p:txBody>
      </p:sp>
      <p:sp>
        <p:nvSpPr>
          <p:cNvPr id="338" name="object 74">
            <a:extLst>
              <a:ext uri="{FF2B5EF4-FFF2-40B4-BE49-F238E27FC236}">
                <a16:creationId xmlns:a16="http://schemas.microsoft.com/office/drawing/2014/main" id="{C2A14638-63A8-2C4B-9407-3CDC78C2D186}"/>
              </a:ext>
            </a:extLst>
          </p:cNvPr>
          <p:cNvSpPr/>
          <p:nvPr/>
        </p:nvSpPr>
        <p:spPr>
          <a:xfrm>
            <a:off x="9952032" y="3101223"/>
            <a:ext cx="0" cy="2510790"/>
          </a:xfrm>
          <a:custGeom>
            <a:avLst/>
            <a:gdLst/>
            <a:ahLst/>
            <a:cxnLst/>
            <a:rect l="l" t="t" r="r" b="b"/>
            <a:pathLst>
              <a:path h="2510790">
                <a:moveTo>
                  <a:pt x="0" y="0"/>
                </a:moveTo>
                <a:lnTo>
                  <a:pt x="0" y="2510764"/>
                </a:lnTo>
              </a:path>
            </a:pathLst>
          </a:custGeom>
          <a:ln w="39090">
            <a:solidFill>
              <a:srgbClr val="D3EDF3"/>
            </a:solidFill>
          </a:ln>
        </p:spPr>
        <p:txBody>
          <a:bodyPr wrap="square" lIns="0" tIns="0" rIns="0" bIns="0" rtlCol="0"/>
          <a:lstStyle/>
          <a:p>
            <a:endParaRPr/>
          </a:p>
        </p:txBody>
      </p:sp>
      <p:sp>
        <p:nvSpPr>
          <p:cNvPr id="339" name="object 75">
            <a:extLst>
              <a:ext uri="{FF2B5EF4-FFF2-40B4-BE49-F238E27FC236}">
                <a16:creationId xmlns:a16="http://schemas.microsoft.com/office/drawing/2014/main" id="{1DC20E9F-2D03-724F-B25D-A5A0C878DAD5}"/>
              </a:ext>
            </a:extLst>
          </p:cNvPr>
          <p:cNvSpPr/>
          <p:nvPr/>
        </p:nvSpPr>
        <p:spPr>
          <a:xfrm>
            <a:off x="9785908" y="2989227"/>
            <a:ext cx="216725" cy="91516"/>
          </a:xfrm>
          <a:prstGeom prst="rect">
            <a:avLst/>
          </a:prstGeom>
          <a:blipFill>
            <a:blip r:embed="rId44" cstate="print"/>
            <a:stretch>
              <a:fillRect/>
            </a:stretch>
          </a:blipFill>
        </p:spPr>
        <p:txBody>
          <a:bodyPr wrap="square" lIns="0" tIns="0" rIns="0" bIns="0" rtlCol="0"/>
          <a:lstStyle/>
          <a:p>
            <a:endParaRPr/>
          </a:p>
        </p:txBody>
      </p:sp>
      <p:sp>
        <p:nvSpPr>
          <p:cNvPr id="340" name="object 76">
            <a:extLst>
              <a:ext uri="{FF2B5EF4-FFF2-40B4-BE49-F238E27FC236}">
                <a16:creationId xmlns:a16="http://schemas.microsoft.com/office/drawing/2014/main" id="{C30DB193-433C-C64D-BE9E-C4E8D2535387}"/>
              </a:ext>
            </a:extLst>
          </p:cNvPr>
          <p:cNvSpPr/>
          <p:nvPr/>
        </p:nvSpPr>
        <p:spPr>
          <a:xfrm>
            <a:off x="10322686" y="6726324"/>
            <a:ext cx="548614" cy="8924"/>
          </a:xfrm>
          <a:prstGeom prst="rect">
            <a:avLst/>
          </a:prstGeom>
          <a:blipFill>
            <a:blip r:embed="rId45" cstate="print"/>
            <a:stretch>
              <a:fillRect/>
            </a:stretch>
          </a:blipFill>
        </p:spPr>
        <p:txBody>
          <a:bodyPr wrap="square" lIns="0" tIns="0" rIns="0" bIns="0" rtlCol="0"/>
          <a:lstStyle/>
          <a:p>
            <a:endParaRPr/>
          </a:p>
        </p:txBody>
      </p:sp>
      <p:sp>
        <p:nvSpPr>
          <p:cNvPr id="341" name="object 77">
            <a:extLst>
              <a:ext uri="{FF2B5EF4-FFF2-40B4-BE49-F238E27FC236}">
                <a16:creationId xmlns:a16="http://schemas.microsoft.com/office/drawing/2014/main" id="{69B9869A-43FD-7443-AC02-0153BA2578B6}"/>
              </a:ext>
            </a:extLst>
          </p:cNvPr>
          <p:cNvSpPr/>
          <p:nvPr/>
        </p:nvSpPr>
        <p:spPr>
          <a:xfrm>
            <a:off x="10285285" y="3668710"/>
            <a:ext cx="150761" cy="456311"/>
          </a:xfrm>
          <a:prstGeom prst="rect">
            <a:avLst/>
          </a:prstGeom>
          <a:blipFill>
            <a:blip r:embed="rId46" cstate="print"/>
            <a:stretch>
              <a:fillRect/>
            </a:stretch>
          </a:blipFill>
        </p:spPr>
        <p:txBody>
          <a:bodyPr wrap="square" lIns="0" tIns="0" rIns="0" bIns="0" rtlCol="0"/>
          <a:lstStyle/>
          <a:p>
            <a:endParaRPr/>
          </a:p>
        </p:txBody>
      </p:sp>
      <p:sp>
        <p:nvSpPr>
          <p:cNvPr id="342" name="object 78">
            <a:extLst>
              <a:ext uri="{FF2B5EF4-FFF2-40B4-BE49-F238E27FC236}">
                <a16:creationId xmlns:a16="http://schemas.microsoft.com/office/drawing/2014/main" id="{1FF9ECF7-800C-A44F-808B-A92925E42E96}"/>
              </a:ext>
            </a:extLst>
          </p:cNvPr>
          <p:cNvSpPr/>
          <p:nvPr/>
        </p:nvSpPr>
        <p:spPr>
          <a:xfrm>
            <a:off x="10436047" y="3668710"/>
            <a:ext cx="184594" cy="377329"/>
          </a:xfrm>
          <a:prstGeom prst="rect">
            <a:avLst/>
          </a:prstGeom>
          <a:blipFill>
            <a:blip r:embed="rId47" cstate="print"/>
            <a:stretch>
              <a:fillRect/>
            </a:stretch>
          </a:blipFill>
        </p:spPr>
        <p:txBody>
          <a:bodyPr wrap="square" lIns="0" tIns="0" rIns="0" bIns="0" rtlCol="0"/>
          <a:lstStyle/>
          <a:p>
            <a:endParaRPr/>
          </a:p>
        </p:txBody>
      </p:sp>
      <p:sp>
        <p:nvSpPr>
          <p:cNvPr id="343" name="object 79">
            <a:extLst>
              <a:ext uri="{FF2B5EF4-FFF2-40B4-BE49-F238E27FC236}">
                <a16:creationId xmlns:a16="http://schemas.microsoft.com/office/drawing/2014/main" id="{AD5BC5FA-D0D5-4F42-8125-3EF2618604AC}"/>
              </a:ext>
            </a:extLst>
          </p:cNvPr>
          <p:cNvSpPr/>
          <p:nvPr/>
        </p:nvSpPr>
        <p:spPr>
          <a:xfrm>
            <a:off x="10620641" y="3668710"/>
            <a:ext cx="250659" cy="369023"/>
          </a:xfrm>
          <a:prstGeom prst="rect">
            <a:avLst/>
          </a:prstGeom>
          <a:blipFill>
            <a:blip r:embed="rId48" cstate="print"/>
            <a:stretch>
              <a:fillRect/>
            </a:stretch>
          </a:blipFill>
        </p:spPr>
        <p:txBody>
          <a:bodyPr wrap="square" lIns="0" tIns="0" rIns="0" bIns="0" rtlCol="0"/>
          <a:lstStyle/>
          <a:p>
            <a:endParaRPr/>
          </a:p>
        </p:txBody>
      </p:sp>
      <p:sp>
        <p:nvSpPr>
          <p:cNvPr id="344" name="object 80">
            <a:extLst>
              <a:ext uri="{FF2B5EF4-FFF2-40B4-BE49-F238E27FC236}">
                <a16:creationId xmlns:a16="http://schemas.microsoft.com/office/drawing/2014/main" id="{981FCA5E-EBA0-6E49-8B60-D98900BA2A3D}"/>
              </a:ext>
            </a:extLst>
          </p:cNvPr>
          <p:cNvSpPr/>
          <p:nvPr/>
        </p:nvSpPr>
        <p:spPr>
          <a:xfrm>
            <a:off x="10089603" y="3668710"/>
            <a:ext cx="195681" cy="507225"/>
          </a:xfrm>
          <a:prstGeom prst="rect">
            <a:avLst/>
          </a:prstGeom>
          <a:blipFill>
            <a:blip r:embed="rId49" cstate="print"/>
            <a:stretch>
              <a:fillRect/>
            </a:stretch>
          </a:blipFill>
        </p:spPr>
        <p:txBody>
          <a:bodyPr wrap="square" lIns="0" tIns="0" rIns="0" bIns="0" rtlCol="0"/>
          <a:lstStyle/>
          <a:p>
            <a:endParaRPr/>
          </a:p>
        </p:txBody>
      </p:sp>
      <p:sp>
        <p:nvSpPr>
          <p:cNvPr id="345" name="object 81">
            <a:extLst>
              <a:ext uri="{FF2B5EF4-FFF2-40B4-BE49-F238E27FC236}">
                <a16:creationId xmlns:a16="http://schemas.microsoft.com/office/drawing/2014/main" id="{44A5D925-E74E-7741-BF6C-7D7D6A3AF034}"/>
              </a:ext>
            </a:extLst>
          </p:cNvPr>
          <p:cNvSpPr/>
          <p:nvPr/>
        </p:nvSpPr>
        <p:spPr>
          <a:xfrm>
            <a:off x="10372038" y="3987836"/>
            <a:ext cx="217170" cy="2611120"/>
          </a:xfrm>
          <a:custGeom>
            <a:avLst/>
            <a:gdLst/>
            <a:ahLst/>
            <a:cxnLst/>
            <a:rect l="l" t="t" r="r" b="b"/>
            <a:pathLst>
              <a:path w="217170" h="2611120">
                <a:moveTo>
                  <a:pt x="216369" y="2568435"/>
                </a:moveTo>
                <a:lnTo>
                  <a:pt x="342" y="2568435"/>
                </a:lnTo>
                <a:lnTo>
                  <a:pt x="10790" y="2585126"/>
                </a:lnTo>
                <a:lnTo>
                  <a:pt x="34290" y="2598667"/>
                </a:lnTo>
                <a:lnTo>
                  <a:pt x="67819" y="2607750"/>
                </a:lnTo>
                <a:lnTo>
                  <a:pt x="108356" y="2611069"/>
                </a:lnTo>
                <a:lnTo>
                  <a:pt x="148909" y="2607750"/>
                </a:lnTo>
                <a:lnTo>
                  <a:pt x="182465" y="2598667"/>
                </a:lnTo>
                <a:lnTo>
                  <a:pt x="205970" y="2585126"/>
                </a:lnTo>
                <a:lnTo>
                  <a:pt x="216369" y="2568435"/>
                </a:lnTo>
                <a:close/>
              </a:path>
              <a:path w="217170" h="2611120">
                <a:moveTo>
                  <a:pt x="216712" y="0"/>
                </a:moveTo>
                <a:lnTo>
                  <a:pt x="0" y="0"/>
                </a:lnTo>
                <a:lnTo>
                  <a:pt x="0" y="2568435"/>
                </a:lnTo>
                <a:lnTo>
                  <a:pt x="216712" y="2568435"/>
                </a:lnTo>
                <a:lnTo>
                  <a:pt x="216712" y="0"/>
                </a:lnTo>
                <a:close/>
              </a:path>
            </a:pathLst>
          </a:custGeom>
          <a:solidFill>
            <a:srgbClr val="6FCCDD"/>
          </a:solidFill>
        </p:spPr>
        <p:txBody>
          <a:bodyPr wrap="square" lIns="0" tIns="0" rIns="0" bIns="0" rtlCol="0"/>
          <a:lstStyle/>
          <a:p>
            <a:endParaRPr/>
          </a:p>
        </p:txBody>
      </p:sp>
      <p:sp>
        <p:nvSpPr>
          <p:cNvPr id="346" name="object 82">
            <a:extLst>
              <a:ext uri="{FF2B5EF4-FFF2-40B4-BE49-F238E27FC236}">
                <a16:creationId xmlns:a16="http://schemas.microsoft.com/office/drawing/2014/main" id="{F9F080ED-BE50-FA4D-93E3-830DFCD0D26D}"/>
              </a:ext>
            </a:extLst>
          </p:cNvPr>
          <p:cNvSpPr/>
          <p:nvPr/>
        </p:nvSpPr>
        <p:spPr>
          <a:xfrm>
            <a:off x="10538174" y="4054016"/>
            <a:ext cx="0" cy="2511425"/>
          </a:xfrm>
          <a:custGeom>
            <a:avLst/>
            <a:gdLst/>
            <a:ahLst/>
            <a:cxnLst/>
            <a:rect l="l" t="t" r="r" b="b"/>
            <a:pathLst>
              <a:path h="2511425">
                <a:moveTo>
                  <a:pt x="0" y="0"/>
                </a:moveTo>
                <a:lnTo>
                  <a:pt x="0" y="2510828"/>
                </a:lnTo>
              </a:path>
            </a:pathLst>
          </a:custGeom>
          <a:ln w="38976">
            <a:solidFill>
              <a:srgbClr val="D3EDF3"/>
            </a:solidFill>
          </a:ln>
        </p:spPr>
        <p:txBody>
          <a:bodyPr wrap="square" lIns="0" tIns="0" rIns="0" bIns="0" rtlCol="0"/>
          <a:lstStyle/>
          <a:p>
            <a:endParaRPr/>
          </a:p>
        </p:txBody>
      </p:sp>
      <p:sp>
        <p:nvSpPr>
          <p:cNvPr id="347" name="object 83">
            <a:extLst>
              <a:ext uri="{FF2B5EF4-FFF2-40B4-BE49-F238E27FC236}">
                <a16:creationId xmlns:a16="http://schemas.microsoft.com/office/drawing/2014/main" id="{314ECBF1-317B-2B4A-AB89-E4C5DD658E92}"/>
              </a:ext>
            </a:extLst>
          </p:cNvPr>
          <p:cNvSpPr/>
          <p:nvPr/>
        </p:nvSpPr>
        <p:spPr>
          <a:xfrm>
            <a:off x="10372050" y="3942043"/>
            <a:ext cx="216738" cy="91516"/>
          </a:xfrm>
          <a:prstGeom prst="rect">
            <a:avLst/>
          </a:prstGeom>
          <a:blipFill>
            <a:blip r:embed="rId50" cstate="print"/>
            <a:stretch>
              <a:fillRect/>
            </a:stretch>
          </a:blipFill>
        </p:spPr>
        <p:txBody>
          <a:bodyPr wrap="square" lIns="0" tIns="0" rIns="0" bIns="0" rtlCol="0"/>
          <a:lstStyle/>
          <a:p>
            <a:endParaRPr/>
          </a:p>
        </p:txBody>
      </p:sp>
      <p:sp>
        <p:nvSpPr>
          <p:cNvPr id="348" name="object 84">
            <a:extLst>
              <a:ext uri="{FF2B5EF4-FFF2-40B4-BE49-F238E27FC236}">
                <a16:creationId xmlns:a16="http://schemas.microsoft.com/office/drawing/2014/main" id="{AA6555A2-291C-1448-B94E-E4A9B4694D27}"/>
              </a:ext>
            </a:extLst>
          </p:cNvPr>
          <p:cNvSpPr/>
          <p:nvPr/>
        </p:nvSpPr>
        <p:spPr>
          <a:xfrm>
            <a:off x="8794470" y="3206138"/>
            <a:ext cx="1120140" cy="3724910"/>
          </a:xfrm>
          <a:custGeom>
            <a:avLst/>
            <a:gdLst/>
            <a:ahLst/>
            <a:cxnLst/>
            <a:rect l="l" t="t" r="r" b="b"/>
            <a:pathLst>
              <a:path w="1120140" h="3724909">
                <a:moveTo>
                  <a:pt x="0" y="0"/>
                </a:moveTo>
                <a:lnTo>
                  <a:pt x="0" y="2753829"/>
                </a:lnTo>
                <a:lnTo>
                  <a:pt x="1119797" y="3724465"/>
                </a:lnTo>
                <a:lnTo>
                  <a:pt x="1119797" y="970635"/>
                </a:lnTo>
                <a:lnTo>
                  <a:pt x="0" y="0"/>
                </a:lnTo>
                <a:close/>
              </a:path>
            </a:pathLst>
          </a:custGeom>
          <a:solidFill>
            <a:srgbClr val="D0E8F8"/>
          </a:solidFill>
        </p:spPr>
        <p:txBody>
          <a:bodyPr wrap="square" lIns="0" tIns="0" rIns="0" bIns="0" rtlCol="0"/>
          <a:lstStyle/>
          <a:p>
            <a:endParaRPr/>
          </a:p>
        </p:txBody>
      </p:sp>
      <p:sp>
        <p:nvSpPr>
          <p:cNvPr id="349" name="object 85">
            <a:extLst>
              <a:ext uri="{FF2B5EF4-FFF2-40B4-BE49-F238E27FC236}">
                <a16:creationId xmlns:a16="http://schemas.microsoft.com/office/drawing/2014/main" id="{F0AAA56F-247C-C14C-9CF4-4C6C749B8E01}"/>
              </a:ext>
            </a:extLst>
          </p:cNvPr>
          <p:cNvSpPr/>
          <p:nvPr/>
        </p:nvSpPr>
        <p:spPr>
          <a:xfrm>
            <a:off x="8794470" y="4086819"/>
            <a:ext cx="135445" cy="374903"/>
          </a:xfrm>
          <a:prstGeom prst="rect">
            <a:avLst/>
          </a:prstGeom>
          <a:blipFill>
            <a:blip r:embed="rId51" cstate="print"/>
            <a:stretch>
              <a:fillRect/>
            </a:stretch>
          </a:blipFill>
        </p:spPr>
        <p:txBody>
          <a:bodyPr wrap="square" lIns="0" tIns="0" rIns="0" bIns="0" rtlCol="0"/>
          <a:lstStyle/>
          <a:p>
            <a:endParaRPr/>
          </a:p>
        </p:txBody>
      </p:sp>
      <p:sp>
        <p:nvSpPr>
          <p:cNvPr id="350" name="object 86">
            <a:extLst>
              <a:ext uri="{FF2B5EF4-FFF2-40B4-BE49-F238E27FC236}">
                <a16:creationId xmlns:a16="http://schemas.microsoft.com/office/drawing/2014/main" id="{65444138-0291-2140-91EF-F9453896FC1D}"/>
              </a:ext>
            </a:extLst>
          </p:cNvPr>
          <p:cNvSpPr/>
          <p:nvPr/>
        </p:nvSpPr>
        <p:spPr>
          <a:xfrm>
            <a:off x="8794470" y="5365836"/>
            <a:ext cx="135445" cy="680262"/>
          </a:xfrm>
          <a:prstGeom prst="rect">
            <a:avLst/>
          </a:prstGeom>
          <a:blipFill>
            <a:blip r:embed="rId52" cstate="print"/>
            <a:stretch>
              <a:fillRect/>
            </a:stretch>
          </a:blipFill>
        </p:spPr>
        <p:txBody>
          <a:bodyPr wrap="square" lIns="0" tIns="0" rIns="0" bIns="0" rtlCol="0"/>
          <a:lstStyle/>
          <a:p>
            <a:endParaRPr/>
          </a:p>
        </p:txBody>
      </p:sp>
      <p:sp>
        <p:nvSpPr>
          <p:cNvPr id="351" name="object 87">
            <a:extLst>
              <a:ext uri="{FF2B5EF4-FFF2-40B4-BE49-F238E27FC236}">
                <a16:creationId xmlns:a16="http://schemas.microsoft.com/office/drawing/2014/main" id="{0642107B-65CD-744C-A33A-E952EA93D7F1}"/>
              </a:ext>
            </a:extLst>
          </p:cNvPr>
          <p:cNvSpPr/>
          <p:nvPr/>
        </p:nvSpPr>
        <p:spPr>
          <a:xfrm>
            <a:off x="8794470" y="3206138"/>
            <a:ext cx="135445" cy="935888"/>
          </a:xfrm>
          <a:prstGeom prst="rect">
            <a:avLst/>
          </a:prstGeom>
          <a:blipFill>
            <a:blip r:embed="rId53" cstate="print"/>
            <a:stretch>
              <a:fillRect/>
            </a:stretch>
          </a:blipFill>
        </p:spPr>
        <p:txBody>
          <a:bodyPr wrap="square" lIns="0" tIns="0" rIns="0" bIns="0" rtlCol="0"/>
          <a:lstStyle/>
          <a:p>
            <a:endParaRPr/>
          </a:p>
        </p:txBody>
      </p:sp>
      <p:sp>
        <p:nvSpPr>
          <p:cNvPr id="352" name="object 88">
            <a:extLst>
              <a:ext uri="{FF2B5EF4-FFF2-40B4-BE49-F238E27FC236}">
                <a16:creationId xmlns:a16="http://schemas.microsoft.com/office/drawing/2014/main" id="{439BDB8C-EBEC-5D45-A827-20F06DE18574}"/>
              </a:ext>
            </a:extLst>
          </p:cNvPr>
          <p:cNvSpPr/>
          <p:nvPr/>
        </p:nvSpPr>
        <p:spPr>
          <a:xfrm>
            <a:off x="8794470" y="4406516"/>
            <a:ext cx="135445" cy="1014526"/>
          </a:xfrm>
          <a:prstGeom prst="rect">
            <a:avLst/>
          </a:prstGeom>
          <a:blipFill>
            <a:blip r:embed="rId54" cstate="print"/>
            <a:stretch>
              <a:fillRect/>
            </a:stretch>
          </a:blipFill>
        </p:spPr>
        <p:txBody>
          <a:bodyPr wrap="square" lIns="0" tIns="0" rIns="0" bIns="0" rtlCol="0"/>
          <a:lstStyle/>
          <a:p>
            <a:endParaRPr/>
          </a:p>
        </p:txBody>
      </p:sp>
      <p:sp>
        <p:nvSpPr>
          <p:cNvPr id="353" name="object 89">
            <a:extLst>
              <a:ext uri="{FF2B5EF4-FFF2-40B4-BE49-F238E27FC236}">
                <a16:creationId xmlns:a16="http://schemas.microsoft.com/office/drawing/2014/main" id="{9DE99CB2-F83A-404E-8F15-589347AA837A}"/>
              </a:ext>
            </a:extLst>
          </p:cNvPr>
          <p:cNvSpPr/>
          <p:nvPr/>
        </p:nvSpPr>
        <p:spPr>
          <a:xfrm>
            <a:off x="9057246" y="4382171"/>
            <a:ext cx="168020" cy="374903"/>
          </a:xfrm>
          <a:prstGeom prst="rect">
            <a:avLst/>
          </a:prstGeom>
          <a:blipFill>
            <a:blip r:embed="rId55" cstate="print"/>
            <a:stretch>
              <a:fillRect/>
            </a:stretch>
          </a:blipFill>
        </p:spPr>
        <p:txBody>
          <a:bodyPr wrap="square" lIns="0" tIns="0" rIns="0" bIns="0" rtlCol="0"/>
          <a:lstStyle/>
          <a:p>
            <a:endParaRPr/>
          </a:p>
        </p:txBody>
      </p:sp>
      <p:sp>
        <p:nvSpPr>
          <p:cNvPr id="354" name="object 90">
            <a:extLst>
              <a:ext uri="{FF2B5EF4-FFF2-40B4-BE49-F238E27FC236}">
                <a16:creationId xmlns:a16="http://schemas.microsoft.com/office/drawing/2014/main" id="{8470F959-D94B-7244-B6FB-AE6B50D5A816}"/>
              </a:ext>
            </a:extLst>
          </p:cNvPr>
          <p:cNvSpPr/>
          <p:nvPr/>
        </p:nvSpPr>
        <p:spPr>
          <a:xfrm>
            <a:off x="9057246" y="5661188"/>
            <a:ext cx="168020" cy="651128"/>
          </a:xfrm>
          <a:prstGeom prst="rect">
            <a:avLst/>
          </a:prstGeom>
          <a:blipFill>
            <a:blip r:embed="rId56" cstate="print"/>
            <a:stretch>
              <a:fillRect/>
            </a:stretch>
          </a:blipFill>
        </p:spPr>
        <p:txBody>
          <a:bodyPr wrap="square" lIns="0" tIns="0" rIns="0" bIns="0" rtlCol="0"/>
          <a:lstStyle/>
          <a:p>
            <a:endParaRPr/>
          </a:p>
        </p:txBody>
      </p:sp>
      <p:sp>
        <p:nvSpPr>
          <p:cNvPr id="355" name="object 91">
            <a:extLst>
              <a:ext uri="{FF2B5EF4-FFF2-40B4-BE49-F238E27FC236}">
                <a16:creationId xmlns:a16="http://schemas.microsoft.com/office/drawing/2014/main" id="{F35D5B50-8EDC-DF41-84F2-F1B1292CB489}"/>
              </a:ext>
            </a:extLst>
          </p:cNvPr>
          <p:cNvSpPr/>
          <p:nvPr/>
        </p:nvSpPr>
        <p:spPr>
          <a:xfrm>
            <a:off x="9352597" y="4677522"/>
            <a:ext cx="168020" cy="374903"/>
          </a:xfrm>
          <a:prstGeom prst="rect">
            <a:avLst/>
          </a:prstGeom>
          <a:blipFill>
            <a:blip r:embed="rId57" cstate="print"/>
            <a:stretch>
              <a:fillRect/>
            </a:stretch>
          </a:blipFill>
        </p:spPr>
        <p:txBody>
          <a:bodyPr wrap="square" lIns="0" tIns="0" rIns="0" bIns="0" rtlCol="0"/>
          <a:lstStyle/>
          <a:p>
            <a:endParaRPr/>
          </a:p>
        </p:txBody>
      </p:sp>
      <p:sp>
        <p:nvSpPr>
          <p:cNvPr id="356" name="object 92">
            <a:extLst>
              <a:ext uri="{FF2B5EF4-FFF2-40B4-BE49-F238E27FC236}">
                <a16:creationId xmlns:a16="http://schemas.microsoft.com/office/drawing/2014/main" id="{F5CFE7E5-5366-3F45-877C-0F19DF52F910}"/>
              </a:ext>
            </a:extLst>
          </p:cNvPr>
          <p:cNvSpPr/>
          <p:nvPr/>
        </p:nvSpPr>
        <p:spPr>
          <a:xfrm>
            <a:off x="9352597" y="5956539"/>
            <a:ext cx="168020" cy="622020"/>
          </a:xfrm>
          <a:prstGeom prst="rect">
            <a:avLst/>
          </a:prstGeom>
          <a:blipFill>
            <a:blip r:embed="rId58" cstate="print"/>
            <a:stretch>
              <a:fillRect/>
            </a:stretch>
          </a:blipFill>
        </p:spPr>
        <p:txBody>
          <a:bodyPr wrap="square" lIns="0" tIns="0" rIns="0" bIns="0" rtlCol="0"/>
          <a:lstStyle/>
          <a:p>
            <a:endParaRPr/>
          </a:p>
        </p:txBody>
      </p:sp>
      <p:sp>
        <p:nvSpPr>
          <p:cNvPr id="357" name="object 93">
            <a:extLst>
              <a:ext uri="{FF2B5EF4-FFF2-40B4-BE49-F238E27FC236}">
                <a16:creationId xmlns:a16="http://schemas.microsoft.com/office/drawing/2014/main" id="{217F2312-0655-E640-91B6-95CA3B463E83}"/>
              </a:ext>
            </a:extLst>
          </p:cNvPr>
          <p:cNvSpPr/>
          <p:nvPr/>
        </p:nvSpPr>
        <p:spPr>
          <a:xfrm>
            <a:off x="8909570" y="4701868"/>
            <a:ext cx="315696" cy="1014526"/>
          </a:xfrm>
          <a:prstGeom prst="rect">
            <a:avLst/>
          </a:prstGeom>
          <a:blipFill>
            <a:blip r:embed="rId59" cstate="print"/>
            <a:stretch>
              <a:fillRect/>
            </a:stretch>
          </a:blipFill>
        </p:spPr>
        <p:txBody>
          <a:bodyPr wrap="square" lIns="0" tIns="0" rIns="0" bIns="0" rtlCol="0"/>
          <a:lstStyle/>
          <a:p>
            <a:endParaRPr/>
          </a:p>
        </p:txBody>
      </p:sp>
      <p:sp>
        <p:nvSpPr>
          <p:cNvPr id="358" name="object 94">
            <a:extLst>
              <a:ext uri="{FF2B5EF4-FFF2-40B4-BE49-F238E27FC236}">
                <a16:creationId xmlns:a16="http://schemas.microsoft.com/office/drawing/2014/main" id="{B2568062-1EA1-D744-B7D8-0AA7ED7206A1}"/>
              </a:ext>
            </a:extLst>
          </p:cNvPr>
          <p:cNvSpPr/>
          <p:nvPr/>
        </p:nvSpPr>
        <p:spPr>
          <a:xfrm>
            <a:off x="8909570" y="3324121"/>
            <a:ext cx="315696" cy="1113256"/>
          </a:xfrm>
          <a:prstGeom prst="rect">
            <a:avLst/>
          </a:prstGeom>
          <a:blipFill>
            <a:blip r:embed="rId60" cstate="print"/>
            <a:stretch>
              <a:fillRect/>
            </a:stretch>
          </a:blipFill>
        </p:spPr>
        <p:txBody>
          <a:bodyPr wrap="square" lIns="0" tIns="0" rIns="0" bIns="0" rtlCol="0"/>
          <a:lstStyle/>
          <a:p>
            <a:endParaRPr/>
          </a:p>
        </p:txBody>
      </p:sp>
      <p:sp>
        <p:nvSpPr>
          <p:cNvPr id="359" name="object 95">
            <a:extLst>
              <a:ext uri="{FF2B5EF4-FFF2-40B4-BE49-F238E27FC236}">
                <a16:creationId xmlns:a16="http://schemas.microsoft.com/office/drawing/2014/main" id="{250C9A85-312E-5E4E-8F35-6A82978F7DFD}"/>
              </a:ext>
            </a:extLst>
          </p:cNvPr>
          <p:cNvSpPr/>
          <p:nvPr/>
        </p:nvSpPr>
        <p:spPr>
          <a:xfrm>
            <a:off x="9689350" y="3981828"/>
            <a:ext cx="88734" cy="86931"/>
          </a:xfrm>
          <a:prstGeom prst="rect">
            <a:avLst/>
          </a:prstGeom>
          <a:blipFill>
            <a:blip r:embed="rId61" cstate="print"/>
            <a:stretch>
              <a:fillRect/>
            </a:stretch>
          </a:blipFill>
        </p:spPr>
        <p:txBody>
          <a:bodyPr wrap="square" lIns="0" tIns="0" rIns="0" bIns="0" rtlCol="0"/>
          <a:lstStyle/>
          <a:p>
            <a:endParaRPr/>
          </a:p>
        </p:txBody>
      </p:sp>
      <p:sp>
        <p:nvSpPr>
          <p:cNvPr id="360" name="object 96">
            <a:extLst>
              <a:ext uri="{FF2B5EF4-FFF2-40B4-BE49-F238E27FC236}">
                <a16:creationId xmlns:a16="http://schemas.microsoft.com/office/drawing/2014/main" id="{5083D7D7-E023-3F40-9BCA-A2051AABE3AC}"/>
              </a:ext>
            </a:extLst>
          </p:cNvPr>
          <p:cNvSpPr/>
          <p:nvPr/>
        </p:nvSpPr>
        <p:spPr>
          <a:xfrm>
            <a:off x="9647948" y="4972873"/>
            <a:ext cx="168020" cy="374903"/>
          </a:xfrm>
          <a:prstGeom prst="rect">
            <a:avLst/>
          </a:prstGeom>
          <a:blipFill>
            <a:blip r:embed="rId62" cstate="print"/>
            <a:stretch>
              <a:fillRect/>
            </a:stretch>
          </a:blipFill>
        </p:spPr>
        <p:txBody>
          <a:bodyPr wrap="square" lIns="0" tIns="0" rIns="0" bIns="0" rtlCol="0"/>
          <a:lstStyle/>
          <a:p>
            <a:endParaRPr/>
          </a:p>
        </p:txBody>
      </p:sp>
      <p:sp>
        <p:nvSpPr>
          <p:cNvPr id="361" name="object 97">
            <a:extLst>
              <a:ext uri="{FF2B5EF4-FFF2-40B4-BE49-F238E27FC236}">
                <a16:creationId xmlns:a16="http://schemas.microsoft.com/office/drawing/2014/main" id="{FF001A00-BBB5-564C-B187-6F47ACC2F461}"/>
              </a:ext>
            </a:extLst>
          </p:cNvPr>
          <p:cNvSpPr/>
          <p:nvPr/>
        </p:nvSpPr>
        <p:spPr>
          <a:xfrm>
            <a:off x="9204921" y="4997219"/>
            <a:ext cx="315696" cy="1014526"/>
          </a:xfrm>
          <a:prstGeom prst="rect">
            <a:avLst/>
          </a:prstGeom>
          <a:blipFill>
            <a:blip r:embed="rId63" cstate="print"/>
            <a:stretch>
              <a:fillRect/>
            </a:stretch>
          </a:blipFill>
        </p:spPr>
        <p:txBody>
          <a:bodyPr wrap="square" lIns="0" tIns="0" rIns="0" bIns="0" rtlCol="0"/>
          <a:lstStyle/>
          <a:p>
            <a:endParaRPr/>
          </a:p>
        </p:txBody>
      </p:sp>
      <p:sp>
        <p:nvSpPr>
          <p:cNvPr id="362" name="object 98">
            <a:extLst>
              <a:ext uri="{FF2B5EF4-FFF2-40B4-BE49-F238E27FC236}">
                <a16:creationId xmlns:a16="http://schemas.microsoft.com/office/drawing/2014/main" id="{C355C668-6699-DE4E-B217-A46D6B814ED1}"/>
              </a:ext>
            </a:extLst>
          </p:cNvPr>
          <p:cNvSpPr/>
          <p:nvPr/>
        </p:nvSpPr>
        <p:spPr>
          <a:xfrm>
            <a:off x="9204921" y="3570628"/>
            <a:ext cx="315696" cy="1157630"/>
          </a:xfrm>
          <a:prstGeom prst="rect">
            <a:avLst/>
          </a:prstGeom>
          <a:blipFill>
            <a:blip r:embed="rId64" cstate="print"/>
            <a:stretch>
              <a:fillRect/>
            </a:stretch>
          </a:blipFill>
        </p:spPr>
        <p:txBody>
          <a:bodyPr wrap="square" lIns="0" tIns="0" rIns="0" bIns="0" rtlCol="0"/>
          <a:lstStyle/>
          <a:p>
            <a:endParaRPr/>
          </a:p>
        </p:txBody>
      </p:sp>
      <p:sp>
        <p:nvSpPr>
          <p:cNvPr id="363" name="object 99">
            <a:extLst>
              <a:ext uri="{FF2B5EF4-FFF2-40B4-BE49-F238E27FC236}">
                <a16:creationId xmlns:a16="http://schemas.microsoft.com/office/drawing/2014/main" id="{E5C225C3-74F8-FF44-ADB7-3FA1AF8CCF38}"/>
              </a:ext>
            </a:extLst>
          </p:cNvPr>
          <p:cNvSpPr/>
          <p:nvPr/>
        </p:nvSpPr>
        <p:spPr>
          <a:xfrm>
            <a:off x="8909570" y="5365265"/>
            <a:ext cx="168020" cy="823061"/>
          </a:xfrm>
          <a:prstGeom prst="rect">
            <a:avLst/>
          </a:prstGeom>
          <a:blipFill>
            <a:blip r:embed="rId65" cstate="print"/>
            <a:stretch>
              <a:fillRect/>
            </a:stretch>
          </a:blipFill>
        </p:spPr>
        <p:txBody>
          <a:bodyPr wrap="square" lIns="0" tIns="0" rIns="0" bIns="0" rtlCol="0"/>
          <a:lstStyle/>
          <a:p>
            <a:endParaRPr/>
          </a:p>
        </p:txBody>
      </p:sp>
      <p:sp>
        <p:nvSpPr>
          <p:cNvPr id="364" name="object 100">
            <a:extLst>
              <a:ext uri="{FF2B5EF4-FFF2-40B4-BE49-F238E27FC236}">
                <a16:creationId xmlns:a16="http://schemas.microsoft.com/office/drawing/2014/main" id="{D08B350A-6393-774C-86D0-5FB661C4D234}"/>
              </a:ext>
            </a:extLst>
          </p:cNvPr>
          <p:cNvSpPr/>
          <p:nvPr/>
        </p:nvSpPr>
        <p:spPr>
          <a:xfrm>
            <a:off x="9647948" y="6251890"/>
            <a:ext cx="266318" cy="678713"/>
          </a:xfrm>
          <a:prstGeom prst="rect">
            <a:avLst/>
          </a:prstGeom>
          <a:blipFill>
            <a:blip r:embed="rId66" cstate="print"/>
            <a:stretch>
              <a:fillRect/>
            </a:stretch>
          </a:blipFill>
        </p:spPr>
        <p:txBody>
          <a:bodyPr wrap="square" lIns="0" tIns="0" rIns="0" bIns="0" rtlCol="0"/>
          <a:lstStyle/>
          <a:p>
            <a:endParaRPr/>
          </a:p>
        </p:txBody>
      </p:sp>
      <p:sp>
        <p:nvSpPr>
          <p:cNvPr id="365" name="object 101">
            <a:extLst>
              <a:ext uri="{FF2B5EF4-FFF2-40B4-BE49-F238E27FC236}">
                <a16:creationId xmlns:a16="http://schemas.microsoft.com/office/drawing/2014/main" id="{E27AE0FA-9E71-0E48-86AC-13ECCFAF09C8}"/>
              </a:ext>
            </a:extLst>
          </p:cNvPr>
          <p:cNvSpPr/>
          <p:nvPr/>
        </p:nvSpPr>
        <p:spPr>
          <a:xfrm>
            <a:off x="8909570" y="4086248"/>
            <a:ext cx="168020" cy="1014412"/>
          </a:xfrm>
          <a:prstGeom prst="rect">
            <a:avLst/>
          </a:prstGeom>
          <a:blipFill>
            <a:blip r:embed="rId67" cstate="print"/>
            <a:stretch>
              <a:fillRect/>
            </a:stretch>
          </a:blipFill>
        </p:spPr>
        <p:txBody>
          <a:bodyPr wrap="square" lIns="0" tIns="0" rIns="0" bIns="0" rtlCol="0"/>
          <a:lstStyle/>
          <a:p>
            <a:endParaRPr/>
          </a:p>
        </p:txBody>
      </p:sp>
      <p:sp>
        <p:nvSpPr>
          <p:cNvPr id="366" name="object 102">
            <a:extLst>
              <a:ext uri="{FF2B5EF4-FFF2-40B4-BE49-F238E27FC236}">
                <a16:creationId xmlns:a16="http://schemas.microsoft.com/office/drawing/2014/main" id="{30D1D714-3D9D-0346-9617-64028A26C123}"/>
              </a:ext>
            </a:extLst>
          </p:cNvPr>
          <p:cNvSpPr/>
          <p:nvPr/>
        </p:nvSpPr>
        <p:spPr>
          <a:xfrm>
            <a:off x="9500272" y="5291998"/>
            <a:ext cx="413994" cy="1015098"/>
          </a:xfrm>
          <a:prstGeom prst="rect">
            <a:avLst/>
          </a:prstGeom>
          <a:blipFill>
            <a:blip r:embed="rId68" cstate="print"/>
            <a:stretch>
              <a:fillRect/>
            </a:stretch>
          </a:blipFill>
        </p:spPr>
        <p:txBody>
          <a:bodyPr wrap="square" lIns="0" tIns="0" rIns="0" bIns="0" rtlCol="0"/>
          <a:lstStyle/>
          <a:p>
            <a:endParaRPr/>
          </a:p>
        </p:txBody>
      </p:sp>
      <p:sp>
        <p:nvSpPr>
          <p:cNvPr id="367" name="object 103">
            <a:extLst>
              <a:ext uri="{FF2B5EF4-FFF2-40B4-BE49-F238E27FC236}">
                <a16:creationId xmlns:a16="http://schemas.microsoft.com/office/drawing/2014/main" id="{1E08773A-7D3A-7045-8843-A9F01CB81254}"/>
              </a:ext>
            </a:extLst>
          </p:cNvPr>
          <p:cNvSpPr/>
          <p:nvPr/>
        </p:nvSpPr>
        <p:spPr>
          <a:xfrm>
            <a:off x="9204921" y="5660616"/>
            <a:ext cx="168020" cy="774268"/>
          </a:xfrm>
          <a:prstGeom prst="rect">
            <a:avLst/>
          </a:prstGeom>
          <a:blipFill>
            <a:blip r:embed="rId69" cstate="print"/>
            <a:stretch>
              <a:fillRect/>
            </a:stretch>
          </a:blipFill>
        </p:spPr>
        <p:txBody>
          <a:bodyPr wrap="square" lIns="0" tIns="0" rIns="0" bIns="0" rtlCol="0"/>
          <a:lstStyle/>
          <a:p>
            <a:endParaRPr/>
          </a:p>
        </p:txBody>
      </p:sp>
      <p:sp>
        <p:nvSpPr>
          <p:cNvPr id="368" name="object 104">
            <a:extLst>
              <a:ext uri="{FF2B5EF4-FFF2-40B4-BE49-F238E27FC236}">
                <a16:creationId xmlns:a16="http://schemas.microsoft.com/office/drawing/2014/main" id="{E5A96DDC-205B-1043-9364-AFA4B1B6CDEF}"/>
              </a:ext>
            </a:extLst>
          </p:cNvPr>
          <p:cNvSpPr/>
          <p:nvPr/>
        </p:nvSpPr>
        <p:spPr>
          <a:xfrm>
            <a:off x="9500272" y="3818773"/>
            <a:ext cx="413994" cy="1209306"/>
          </a:xfrm>
          <a:prstGeom prst="rect">
            <a:avLst/>
          </a:prstGeom>
          <a:blipFill>
            <a:blip r:embed="rId70" cstate="print"/>
            <a:stretch>
              <a:fillRect/>
            </a:stretch>
          </a:blipFill>
        </p:spPr>
        <p:txBody>
          <a:bodyPr wrap="square" lIns="0" tIns="0" rIns="0" bIns="0" rtlCol="0"/>
          <a:lstStyle/>
          <a:p>
            <a:endParaRPr/>
          </a:p>
        </p:txBody>
      </p:sp>
      <p:sp>
        <p:nvSpPr>
          <p:cNvPr id="369" name="object 105">
            <a:extLst>
              <a:ext uri="{FF2B5EF4-FFF2-40B4-BE49-F238E27FC236}">
                <a16:creationId xmlns:a16="http://schemas.microsoft.com/office/drawing/2014/main" id="{EA413CAF-A82B-C948-BD2F-958E38C253B3}"/>
              </a:ext>
            </a:extLst>
          </p:cNvPr>
          <p:cNvSpPr/>
          <p:nvPr/>
        </p:nvSpPr>
        <p:spPr>
          <a:xfrm>
            <a:off x="9204921" y="4381599"/>
            <a:ext cx="168020" cy="1014412"/>
          </a:xfrm>
          <a:prstGeom prst="rect">
            <a:avLst/>
          </a:prstGeom>
          <a:blipFill>
            <a:blip r:embed="rId71" cstate="print"/>
            <a:stretch>
              <a:fillRect/>
            </a:stretch>
          </a:blipFill>
        </p:spPr>
        <p:txBody>
          <a:bodyPr wrap="square" lIns="0" tIns="0" rIns="0" bIns="0" rtlCol="0"/>
          <a:lstStyle/>
          <a:p>
            <a:endParaRPr/>
          </a:p>
        </p:txBody>
      </p:sp>
      <p:sp>
        <p:nvSpPr>
          <p:cNvPr id="370" name="object 106">
            <a:extLst>
              <a:ext uri="{FF2B5EF4-FFF2-40B4-BE49-F238E27FC236}">
                <a16:creationId xmlns:a16="http://schemas.microsoft.com/office/drawing/2014/main" id="{CAEC2C84-487F-C741-8239-2CD5D099123B}"/>
              </a:ext>
            </a:extLst>
          </p:cNvPr>
          <p:cNvSpPr/>
          <p:nvPr/>
        </p:nvSpPr>
        <p:spPr>
          <a:xfrm>
            <a:off x="9500272" y="5955967"/>
            <a:ext cx="168020" cy="725462"/>
          </a:xfrm>
          <a:prstGeom prst="rect">
            <a:avLst/>
          </a:prstGeom>
          <a:blipFill>
            <a:blip r:embed="rId72" cstate="print"/>
            <a:stretch>
              <a:fillRect/>
            </a:stretch>
          </a:blipFill>
        </p:spPr>
        <p:txBody>
          <a:bodyPr wrap="square" lIns="0" tIns="0" rIns="0" bIns="0" rtlCol="0"/>
          <a:lstStyle/>
          <a:p>
            <a:endParaRPr/>
          </a:p>
        </p:txBody>
      </p:sp>
      <p:sp>
        <p:nvSpPr>
          <p:cNvPr id="371" name="object 107">
            <a:extLst>
              <a:ext uri="{FF2B5EF4-FFF2-40B4-BE49-F238E27FC236}">
                <a16:creationId xmlns:a16="http://schemas.microsoft.com/office/drawing/2014/main" id="{9E338772-6912-D54E-875F-726C91D968DC}"/>
              </a:ext>
            </a:extLst>
          </p:cNvPr>
          <p:cNvSpPr/>
          <p:nvPr/>
        </p:nvSpPr>
        <p:spPr>
          <a:xfrm>
            <a:off x="9500272" y="4676950"/>
            <a:ext cx="168020" cy="1014412"/>
          </a:xfrm>
          <a:prstGeom prst="rect">
            <a:avLst/>
          </a:prstGeom>
          <a:blipFill>
            <a:blip r:embed="rId73" cstate="print"/>
            <a:stretch>
              <a:fillRect/>
            </a:stretch>
          </a:blipFill>
        </p:spPr>
        <p:txBody>
          <a:bodyPr wrap="square" lIns="0" tIns="0" rIns="0" bIns="0" rtlCol="0"/>
          <a:lstStyle/>
          <a:p>
            <a:endParaRPr/>
          </a:p>
        </p:txBody>
      </p:sp>
      <p:sp>
        <p:nvSpPr>
          <p:cNvPr id="372" name="object 108">
            <a:extLst>
              <a:ext uri="{FF2B5EF4-FFF2-40B4-BE49-F238E27FC236}">
                <a16:creationId xmlns:a16="http://schemas.microsoft.com/office/drawing/2014/main" id="{431F2304-CA1F-184E-9C62-1CD53DF7DC42}"/>
              </a:ext>
            </a:extLst>
          </p:cNvPr>
          <p:cNvSpPr/>
          <p:nvPr/>
        </p:nvSpPr>
        <p:spPr>
          <a:xfrm>
            <a:off x="9795623" y="6251319"/>
            <a:ext cx="118643" cy="367474"/>
          </a:xfrm>
          <a:prstGeom prst="rect">
            <a:avLst/>
          </a:prstGeom>
          <a:blipFill>
            <a:blip r:embed="rId74" cstate="print"/>
            <a:stretch>
              <a:fillRect/>
            </a:stretch>
          </a:blipFill>
        </p:spPr>
        <p:txBody>
          <a:bodyPr wrap="square" lIns="0" tIns="0" rIns="0" bIns="0" rtlCol="0"/>
          <a:lstStyle/>
          <a:p>
            <a:endParaRPr/>
          </a:p>
        </p:txBody>
      </p:sp>
      <p:sp>
        <p:nvSpPr>
          <p:cNvPr id="373" name="object 109">
            <a:extLst>
              <a:ext uri="{FF2B5EF4-FFF2-40B4-BE49-F238E27FC236}">
                <a16:creationId xmlns:a16="http://schemas.microsoft.com/office/drawing/2014/main" id="{47C766A1-9580-1D48-8AC4-7BD0AA578573}"/>
              </a:ext>
            </a:extLst>
          </p:cNvPr>
          <p:cNvSpPr/>
          <p:nvPr/>
        </p:nvSpPr>
        <p:spPr>
          <a:xfrm>
            <a:off x="9795623" y="4972301"/>
            <a:ext cx="118643" cy="367474"/>
          </a:xfrm>
          <a:prstGeom prst="rect">
            <a:avLst/>
          </a:prstGeom>
          <a:blipFill>
            <a:blip r:embed="rId75" cstate="print"/>
            <a:stretch>
              <a:fillRect/>
            </a:stretch>
          </a:blipFill>
        </p:spPr>
        <p:txBody>
          <a:bodyPr wrap="square" lIns="0" tIns="0" rIns="0" bIns="0" rtlCol="0"/>
          <a:lstStyle/>
          <a:p>
            <a:endParaRPr/>
          </a:p>
        </p:txBody>
      </p:sp>
      <p:sp>
        <p:nvSpPr>
          <p:cNvPr id="374" name="object 110">
            <a:extLst>
              <a:ext uri="{FF2B5EF4-FFF2-40B4-BE49-F238E27FC236}">
                <a16:creationId xmlns:a16="http://schemas.microsoft.com/office/drawing/2014/main" id="{5EA2E8BA-57E7-E94D-A034-F0067E9B31F9}"/>
              </a:ext>
            </a:extLst>
          </p:cNvPr>
          <p:cNvSpPr/>
          <p:nvPr/>
        </p:nvSpPr>
        <p:spPr>
          <a:xfrm>
            <a:off x="8794527" y="3195280"/>
            <a:ext cx="1153160" cy="3735704"/>
          </a:xfrm>
          <a:custGeom>
            <a:avLst/>
            <a:gdLst/>
            <a:ahLst/>
            <a:cxnLst/>
            <a:rect l="l" t="t" r="r" b="b"/>
            <a:pathLst>
              <a:path w="1153159" h="3735704">
                <a:moveTo>
                  <a:pt x="34480" y="0"/>
                </a:moveTo>
                <a:lnTo>
                  <a:pt x="0" y="10858"/>
                </a:lnTo>
                <a:lnTo>
                  <a:pt x="1119733" y="981481"/>
                </a:lnTo>
                <a:lnTo>
                  <a:pt x="1119733" y="3735324"/>
                </a:lnTo>
                <a:lnTo>
                  <a:pt x="1152893" y="3724452"/>
                </a:lnTo>
                <a:lnTo>
                  <a:pt x="1152893" y="966127"/>
                </a:lnTo>
                <a:lnTo>
                  <a:pt x="34480" y="0"/>
                </a:lnTo>
                <a:close/>
              </a:path>
            </a:pathLst>
          </a:custGeom>
          <a:solidFill>
            <a:srgbClr val="61A3D3"/>
          </a:solidFill>
        </p:spPr>
        <p:txBody>
          <a:bodyPr wrap="square" lIns="0" tIns="0" rIns="0" bIns="0" rtlCol="0"/>
          <a:lstStyle/>
          <a:p>
            <a:endParaRPr/>
          </a:p>
        </p:txBody>
      </p:sp>
      <p:sp>
        <p:nvSpPr>
          <p:cNvPr id="375" name="object 111">
            <a:extLst>
              <a:ext uri="{FF2B5EF4-FFF2-40B4-BE49-F238E27FC236}">
                <a16:creationId xmlns:a16="http://schemas.microsoft.com/office/drawing/2014/main" id="{ECBA7CD3-652A-3244-8146-DEA8BC1EB988}"/>
              </a:ext>
            </a:extLst>
          </p:cNvPr>
          <p:cNvSpPr/>
          <p:nvPr/>
        </p:nvSpPr>
        <p:spPr>
          <a:xfrm>
            <a:off x="8846464" y="4667971"/>
            <a:ext cx="120027" cy="117678"/>
          </a:xfrm>
          <a:prstGeom prst="rect">
            <a:avLst/>
          </a:prstGeom>
          <a:blipFill>
            <a:blip r:embed="rId76" cstate="print"/>
            <a:stretch>
              <a:fillRect/>
            </a:stretch>
          </a:blipFill>
        </p:spPr>
        <p:txBody>
          <a:bodyPr wrap="square" lIns="0" tIns="0" rIns="0" bIns="0" rtlCol="0"/>
          <a:lstStyle/>
          <a:p>
            <a:endParaRPr/>
          </a:p>
        </p:txBody>
      </p:sp>
      <p:sp>
        <p:nvSpPr>
          <p:cNvPr id="376" name="object 112">
            <a:extLst>
              <a:ext uri="{FF2B5EF4-FFF2-40B4-BE49-F238E27FC236}">
                <a16:creationId xmlns:a16="http://schemas.microsoft.com/office/drawing/2014/main" id="{DB9694B6-EFE0-8C49-851D-C372448EE0A3}"/>
              </a:ext>
            </a:extLst>
          </p:cNvPr>
          <p:cNvSpPr/>
          <p:nvPr/>
        </p:nvSpPr>
        <p:spPr>
          <a:xfrm>
            <a:off x="8844533" y="4663806"/>
            <a:ext cx="120294" cy="117728"/>
          </a:xfrm>
          <a:prstGeom prst="rect">
            <a:avLst/>
          </a:prstGeom>
          <a:blipFill>
            <a:blip r:embed="rId77" cstate="print"/>
            <a:stretch>
              <a:fillRect/>
            </a:stretch>
          </a:blipFill>
        </p:spPr>
        <p:txBody>
          <a:bodyPr wrap="square" lIns="0" tIns="0" rIns="0" bIns="0" rtlCol="0"/>
          <a:lstStyle/>
          <a:p>
            <a:endParaRPr/>
          </a:p>
        </p:txBody>
      </p:sp>
      <p:sp>
        <p:nvSpPr>
          <p:cNvPr id="377" name="object 113">
            <a:extLst>
              <a:ext uri="{FF2B5EF4-FFF2-40B4-BE49-F238E27FC236}">
                <a16:creationId xmlns:a16="http://schemas.microsoft.com/office/drawing/2014/main" id="{7B10ABCD-1A2A-E14D-94D6-C482A1AAF93C}"/>
              </a:ext>
            </a:extLst>
          </p:cNvPr>
          <p:cNvSpPr/>
          <p:nvPr/>
        </p:nvSpPr>
        <p:spPr>
          <a:xfrm>
            <a:off x="8948089" y="4681141"/>
            <a:ext cx="16598" cy="28867"/>
          </a:xfrm>
          <a:prstGeom prst="rect">
            <a:avLst/>
          </a:prstGeom>
          <a:blipFill>
            <a:blip r:embed="rId78" cstate="print"/>
            <a:stretch>
              <a:fillRect/>
            </a:stretch>
          </a:blipFill>
        </p:spPr>
        <p:txBody>
          <a:bodyPr wrap="square" lIns="0" tIns="0" rIns="0" bIns="0" rtlCol="0"/>
          <a:lstStyle/>
          <a:p>
            <a:endParaRPr/>
          </a:p>
        </p:txBody>
      </p:sp>
      <p:sp>
        <p:nvSpPr>
          <p:cNvPr id="378" name="object 114">
            <a:extLst>
              <a:ext uri="{FF2B5EF4-FFF2-40B4-BE49-F238E27FC236}">
                <a16:creationId xmlns:a16="http://schemas.microsoft.com/office/drawing/2014/main" id="{E0F1BAD6-B2B8-5F49-800F-D05924A5D2E2}"/>
              </a:ext>
            </a:extLst>
          </p:cNvPr>
          <p:cNvSpPr/>
          <p:nvPr/>
        </p:nvSpPr>
        <p:spPr>
          <a:xfrm>
            <a:off x="8324571" y="5223975"/>
            <a:ext cx="121881" cy="121907"/>
          </a:xfrm>
          <a:prstGeom prst="rect">
            <a:avLst/>
          </a:prstGeom>
          <a:blipFill>
            <a:blip r:embed="rId79" cstate="print"/>
            <a:stretch>
              <a:fillRect/>
            </a:stretch>
          </a:blipFill>
        </p:spPr>
        <p:txBody>
          <a:bodyPr wrap="square" lIns="0" tIns="0" rIns="0" bIns="0" rtlCol="0"/>
          <a:lstStyle/>
          <a:p>
            <a:endParaRPr/>
          </a:p>
        </p:txBody>
      </p:sp>
      <p:sp>
        <p:nvSpPr>
          <p:cNvPr id="379" name="object 115">
            <a:extLst>
              <a:ext uri="{FF2B5EF4-FFF2-40B4-BE49-F238E27FC236}">
                <a16:creationId xmlns:a16="http://schemas.microsoft.com/office/drawing/2014/main" id="{8594B227-A868-3B4A-B05D-CC73093522E2}"/>
              </a:ext>
            </a:extLst>
          </p:cNvPr>
          <p:cNvSpPr/>
          <p:nvPr/>
        </p:nvSpPr>
        <p:spPr>
          <a:xfrm>
            <a:off x="8952071" y="6032401"/>
            <a:ext cx="113866" cy="121762"/>
          </a:xfrm>
          <a:prstGeom prst="rect">
            <a:avLst/>
          </a:prstGeom>
          <a:blipFill>
            <a:blip r:embed="rId80" cstate="print"/>
            <a:stretch>
              <a:fillRect/>
            </a:stretch>
          </a:blipFill>
        </p:spPr>
        <p:txBody>
          <a:bodyPr wrap="square" lIns="0" tIns="0" rIns="0" bIns="0" rtlCol="0"/>
          <a:lstStyle/>
          <a:p>
            <a:endParaRPr/>
          </a:p>
        </p:txBody>
      </p:sp>
      <p:sp>
        <p:nvSpPr>
          <p:cNvPr id="380" name="object 116">
            <a:extLst>
              <a:ext uri="{FF2B5EF4-FFF2-40B4-BE49-F238E27FC236}">
                <a16:creationId xmlns:a16="http://schemas.microsoft.com/office/drawing/2014/main" id="{D9B4432E-0259-1C48-87A6-2A62761F0E0B}"/>
              </a:ext>
            </a:extLst>
          </p:cNvPr>
          <p:cNvSpPr/>
          <p:nvPr/>
        </p:nvSpPr>
        <p:spPr>
          <a:xfrm>
            <a:off x="9057246" y="6063117"/>
            <a:ext cx="16573" cy="60109"/>
          </a:xfrm>
          <a:prstGeom prst="rect">
            <a:avLst/>
          </a:prstGeom>
          <a:blipFill>
            <a:blip r:embed="rId81" cstate="print"/>
            <a:stretch>
              <a:fillRect/>
            </a:stretch>
          </a:blipFill>
        </p:spPr>
        <p:txBody>
          <a:bodyPr wrap="square" lIns="0" tIns="0" rIns="0" bIns="0" rtlCol="0"/>
          <a:lstStyle/>
          <a:p>
            <a:endParaRPr/>
          </a:p>
        </p:txBody>
      </p:sp>
      <p:sp>
        <p:nvSpPr>
          <p:cNvPr id="381" name="object 117">
            <a:extLst>
              <a:ext uri="{FF2B5EF4-FFF2-40B4-BE49-F238E27FC236}">
                <a16:creationId xmlns:a16="http://schemas.microsoft.com/office/drawing/2014/main" id="{6F954490-8391-4B47-97AD-0AAAAAEB5054}"/>
              </a:ext>
            </a:extLst>
          </p:cNvPr>
          <p:cNvSpPr/>
          <p:nvPr/>
        </p:nvSpPr>
        <p:spPr>
          <a:xfrm>
            <a:off x="8951976" y="6032205"/>
            <a:ext cx="95846" cy="121716"/>
          </a:xfrm>
          <a:prstGeom prst="rect">
            <a:avLst/>
          </a:prstGeom>
          <a:blipFill>
            <a:blip r:embed="rId82" cstate="print"/>
            <a:stretch>
              <a:fillRect/>
            </a:stretch>
          </a:blipFill>
        </p:spPr>
        <p:txBody>
          <a:bodyPr wrap="square" lIns="0" tIns="0" rIns="0" bIns="0" rtlCol="0"/>
          <a:lstStyle/>
          <a:p>
            <a:endParaRPr/>
          </a:p>
        </p:txBody>
      </p:sp>
      <p:sp>
        <p:nvSpPr>
          <p:cNvPr id="382" name="object 118">
            <a:extLst>
              <a:ext uri="{FF2B5EF4-FFF2-40B4-BE49-F238E27FC236}">
                <a16:creationId xmlns:a16="http://schemas.microsoft.com/office/drawing/2014/main" id="{4E46AA65-4506-1F40-A684-E09E8DA61BCF}"/>
              </a:ext>
            </a:extLst>
          </p:cNvPr>
          <p:cNvSpPr/>
          <p:nvPr/>
        </p:nvSpPr>
        <p:spPr>
          <a:xfrm>
            <a:off x="9455846" y="4724729"/>
            <a:ext cx="64719" cy="121881"/>
          </a:xfrm>
          <a:prstGeom prst="rect">
            <a:avLst/>
          </a:prstGeom>
          <a:blipFill>
            <a:blip r:embed="rId83" cstate="print"/>
            <a:stretch>
              <a:fillRect/>
            </a:stretch>
          </a:blipFill>
        </p:spPr>
        <p:txBody>
          <a:bodyPr wrap="square" lIns="0" tIns="0" rIns="0" bIns="0" rtlCol="0"/>
          <a:lstStyle/>
          <a:p>
            <a:endParaRPr/>
          </a:p>
        </p:txBody>
      </p:sp>
      <p:sp>
        <p:nvSpPr>
          <p:cNvPr id="383" name="object 119">
            <a:extLst>
              <a:ext uri="{FF2B5EF4-FFF2-40B4-BE49-F238E27FC236}">
                <a16:creationId xmlns:a16="http://schemas.microsoft.com/office/drawing/2014/main" id="{44A4554D-228E-0140-A9EE-7EA3263DDB4A}"/>
              </a:ext>
            </a:extLst>
          </p:cNvPr>
          <p:cNvSpPr/>
          <p:nvPr/>
        </p:nvSpPr>
        <p:spPr>
          <a:xfrm>
            <a:off x="9433750" y="4726201"/>
            <a:ext cx="121843" cy="120484"/>
          </a:xfrm>
          <a:prstGeom prst="rect">
            <a:avLst/>
          </a:prstGeom>
          <a:blipFill>
            <a:blip r:embed="rId84" cstate="print"/>
            <a:stretch>
              <a:fillRect/>
            </a:stretch>
          </a:blipFill>
        </p:spPr>
        <p:txBody>
          <a:bodyPr wrap="square" lIns="0" tIns="0" rIns="0" bIns="0" rtlCol="0"/>
          <a:lstStyle/>
          <a:p>
            <a:endParaRPr/>
          </a:p>
        </p:txBody>
      </p:sp>
      <p:sp>
        <p:nvSpPr>
          <p:cNvPr id="384" name="object 120">
            <a:extLst>
              <a:ext uri="{FF2B5EF4-FFF2-40B4-BE49-F238E27FC236}">
                <a16:creationId xmlns:a16="http://schemas.microsoft.com/office/drawing/2014/main" id="{C9FAEF60-4DB8-DD4A-AB99-BD7B88EDD040}"/>
              </a:ext>
            </a:extLst>
          </p:cNvPr>
          <p:cNvSpPr/>
          <p:nvPr/>
        </p:nvSpPr>
        <p:spPr>
          <a:xfrm>
            <a:off x="7843151" y="5814578"/>
            <a:ext cx="121958" cy="121958"/>
          </a:xfrm>
          <a:prstGeom prst="rect">
            <a:avLst/>
          </a:prstGeom>
          <a:blipFill>
            <a:blip r:embed="rId85" cstate="print"/>
            <a:stretch>
              <a:fillRect/>
            </a:stretch>
          </a:blipFill>
        </p:spPr>
        <p:txBody>
          <a:bodyPr wrap="square" lIns="0" tIns="0" rIns="0" bIns="0" rtlCol="0"/>
          <a:lstStyle/>
          <a:p>
            <a:endParaRPr/>
          </a:p>
        </p:txBody>
      </p:sp>
      <p:sp>
        <p:nvSpPr>
          <p:cNvPr id="385" name="object 121">
            <a:extLst>
              <a:ext uri="{FF2B5EF4-FFF2-40B4-BE49-F238E27FC236}">
                <a16:creationId xmlns:a16="http://schemas.microsoft.com/office/drawing/2014/main" id="{13393E51-F91A-C346-B974-D619B77A4FE8}"/>
              </a:ext>
            </a:extLst>
          </p:cNvPr>
          <p:cNvSpPr/>
          <p:nvPr/>
        </p:nvSpPr>
        <p:spPr>
          <a:xfrm>
            <a:off x="9433716" y="6171556"/>
            <a:ext cx="121894" cy="121907"/>
          </a:xfrm>
          <a:prstGeom prst="rect">
            <a:avLst/>
          </a:prstGeom>
          <a:blipFill>
            <a:blip r:embed="rId86" cstate="print"/>
            <a:stretch>
              <a:fillRect/>
            </a:stretch>
          </a:blipFill>
        </p:spPr>
        <p:txBody>
          <a:bodyPr wrap="square" lIns="0" tIns="0" rIns="0" bIns="0" rtlCol="0"/>
          <a:lstStyle/>
          <a:p>
            <a:endParaRPr/>
          </a:p>
        </p:txBody>
      </p:sp>
      <p:sp>
        <p:nvSpPr>
          <p:cNvPr id="386" name="object 122">
            <a:extLst>
              <a:ext uri="{FF2B5EF4-FFF2-40B4-BE49-F238E27FC236}">
                <a16:creationId xmlns:a16="http://schemas.microsoft.com/office/drawing/2014/main" id="{4765841F-492A-894E-B62E-3DDD2F3C3537}"/>
              </a:ext>
            </a:extLst>
          </p:cNvPr>
          <p:cNvSpPr/>
          <p:nvPr/>
        </p:nvSpPr>
        <p:spPr>
          <a:xfrm>
            <a:off x="8597874" y="4314162"/>
            <a:ext cx="174078" cy="174078"/>
          </a:xfrm>
          <a:prstGeom prst="rect">
            <a:avLst/>
          </a:prstGeom>
          <a:blipFill>
            <a:blip r:embed="rId87" cstate="print"/>
            <a:stretch>
              <a:fillRect/>
            </a:stretch>
          </a:blipFill>
        </p:spPr>
        <p:txBody>
          <a:bodyPr wrap="square" lIns="0" tIns="0" rIns="0" bIns="0" rtlCol="0"/>
          <a:lstStyle/>
          <a:p>
            <a:endParaRPr/>
          </a:p>
        </p:txBody>
      </p:sp>
      <p:sp>
        <p:nvSpPr>
          <p:cNvPr id="387" name="object 123">
            <a:extLst>
              <a:ext uri="{FF2B5EF4-FFF2-40B4-BE49-F238E27FC236}">
                <a16:creationId xmlns:a16="http://schemas.microsoft.com/office/drawing/2014/main" id="{D3F418FE-8D4E-F74F-BE9D-C19486EAB0AE}"/>
              </a:ext>
            </a:extLst>
          </p:cNvPr>
          <p:cNvSpPr/>
          <p:nvPr/>
        </p:nvSpPr>
        <p:spPr>
          <a:xfrm>
            <a:off x="8106841" y="6021461"/>
            <a:ext cx="174078" cy="174193"/>
          </a:xfrm>
          <a:prstGeom prst="rect">
            <a:avLst/>
          </a:prstGeom>
          <a:blipFill>
            <a:blip r:embed="rId88" cstate="print"/>
            <a:stretch>
              <a:fillRect/>
            </a:stretch>
          </a:blipFill>
        </p:spPr>
        <p:txBody>
          <a:bodyPr wrap="square" lIns="0" tIns="0" rIns="0" bIns="0" rtlCol="0"/>
          <a:lstStyle/>
          <a:p>
            <a:endParaRPr/>
          </a:p>
        </p:txBody>
      </p:sp>
      <p:sp>
        <p:nvSpPr>
          <p:cNvPr id="388" name="object 124">
            <a:extLst>
              <a:ext uri="{FF2B5EF4-FFF2-40B4-BE49-F238E27FC236}">
                <a16:creationId xmlns:a16="http://schemas.microsoft.com/office/drawing/2014/main" id="{B648E331-E3FE-A54B-999B-6C321566B3EB}"/>
              </a:ext>
            </a:extLst>
          </p:cNvPr>
          <p:cNvSpPr/>
          <p:nvPr/>
        </p:nvSpPr>
        <p:spPr>
          <a:xfrm>
            <a:off x="8597874" y="5637528"/>
            <a:ext cx="174078" cy="174193"/>
          </a:xfrm>
          <a:prstGeom prst="rect">
            <a:avLst/>
          </a:prstGeom>
          <a:blipFill>
            <a:blip r:embed="rId89" cstate="print"/>
            <a:stretch>
              <a:fillRect/>
            </a:stretch>
          </a:blipFill>
        </p:spPr>
        <p:txBody>
          <a:bodyPr wrap="square" lIns="0" tIns="0" rIns="0" bIns="0" rtlCol="0"/>
          <a:lstStyle/>
          <a:p>
            <a:endParaRPr/>
          </a:p>
        </p:txBody>
      </p:sp>
      <p:sp>
        <p:nvSpPr>
          <p:cNvPr id="389" name="object 125">
            <a:extLst>
              <a:ext uri="{FF2B5EF4-FFF2-40B4-BE49-F238E27FC236}">
                <a16:creationId xmlns:a16="http://schemas.microsoft.com/office/drawing/2014/main" id="{BBE28D10-01D8-E24A-A7B6-F344E52A4D75}"/>
              </a:ext>
            </a:extLst>
          </p:cNvPr>
          <p:cNvSpPr/>
          <p:nvPr/>
        </p:nvSpPr>
        <p:spPr>
          <a:xfrm>
            <a:off x="8825445" y="4071215"/>
            <a:ext cx="103619" cy="103606"/>
          </a:xfrm>
          <a:prstGeom prst="rect">
            <a:avLst/>
          </a:prstGeom>
          <a:blipFill>
            <a:blip r:embed="rId90" cstate="print"/>
            <a:stretch>
              <a:fillRect/>
            </a:stretch>
          </a:blipFill>
        </p:spPr>
        <p:txBody>
          <a:bodyPr wrap="square" lIns="0" tIns="0" rIns="0" bIns="0" rtlCol="0"/>
          <a:lstStyle/>
          <a:p>
            <a:endParaRPr/>
          </a:p>
        </p:txBody>
      </p:sp>
      <p:sp>
        <p:nvSpPr>
          <p:cNvPr id="390" name="object 126">
            <a:extLst>
              <a:ext uri="{FF2B5EF4-FFF2-40B4-BE49-F238E27FC236}">
                <a16:creationId xmlns:a16="http://schemas.microsoft.com/office/drawing/2014/main" id="{398EE848-756C-1B45-8889-905B8E45FDCE}"/>
              </a:ext>
            </a:extLst>
          </p:cNvPr>
          <p:cNvSpPr/>
          <p:nvPr/>
        </p:nvSpPr>
        <p:spPr>
          <a:xfrm>
            <a:off x="8333726" y="4745188"/>
            <a:ext cx="103555" cy="103555"/>
          </a:xfrm>
          <a:prstGeom prst="rect">
            <a:avLst/>
          </a:prstGeom>
          <a:blipFill>
            <a:blip r:embed="rId91" cstate="print"/>
            <a:stretch>
              <a:fillRect/>
            </a:stretch>
          </a:blipFill>
        </p:spPr>
        <p:txBody>
          <a:bodyPr wrap="square" lIns="0" tIns="0" rIns="0" bIns="0" rtlCol="0"/>
          <a:lstStyle/>
          <a:p>
            <a:endParaRPr/>
          </a:p>
        </p:txBody>
      </p:sp>
      <p:sp>
        <p:nvSpPr>
          <p:cNvPr id="391" name="object 127">
            <a:extLst>
              <a:ext uri="{FF2B5EF4-FFF2-40B4-BE49-F238E27FC236}">
                <a16:creationId xmlns:a16="http://schemas.microsoft.com/office/drawing/2014/main" id="{911E4470-2AFF-5B4A-92F0-BE460EBFF064}"/>
              </a:ext>
            </a:extLst>
          </p:cNvPr>
          <p:cNvSpPr/>
          <p:nvPr/>
        </p:nvSpPr>
        <p:spPr>
          <a:xfrm>
            <a:off x="8744407" y="5346516"/>
            <a:ext cx="103670" cy="103635"/>
          </a:xfrm>
          <a:prstGeom prst="rect">
            <a:avLst/>
          </a:prstGeom>
          <a:blipFill>
            <a:blip r:embed="rId92" cstate="print"/>
            <a:stretch>
              <a:fillRect/>
            </a:stretch>
          </a:blipFill>
        </p:spPr>
        <p:txBody>
          <a:bodyPr wrap="square" lIns="0" tIns="0" rIns="0" bIns="0" rtlCol="0"/>
          <a:lstStyle/>
          <a:p>
            <a:endParaRPr/>
          </a:p>
        </p:txBody>
      </p:sp>
      <p:sp>
        <p:nvSpPr>
          <p:cNvPr id="392" name="object 128">
            <a:extLst>
              <a:ext uri="{FF2B5EF4-FFF2-40B4-BE49-F238E27FC236}">
                <a16:creationId xmlns:a16="http://schemas.microsoft.com/office/drawing/2014/main" id="{100C9BB9-F6A1-9849-AC6F-D3A4E4869939}"/>
              </a:ext>
            </a:extLst>
          </p:cNvPr>
          <p:cNvSpPr/>
          <p:nvPr/>
        </p:nvSpPr>
        <p:spPr>
          <a:xfrm>
            <a:off x="8794470" y="5393904"/>
            <a:ext cx="52527" cy="56286"/>
          </a:xfrm>
          <a:prstGeom prst="rect">
            <a:avLst/>
          </a:prstGeom>
          <a:blipFill>
            <a:blip r:embed="rId93" cstate="print"/>
            <a:stretch>
              <a:fillRect/>
            </a:stretch>
          </a:blipFill>
        </p:spPr>
        <p:txBody>
          <a:bodyPr wrap="square" lIns="0" tIns="0" rIns="0" bIns="0" rtlCol="0"/>
          <a:lstStyle/>
          <a:p>
            <a:endParaRPr/>
          </a:p>
        </p:txBody>
      </p:sp>
      <p:sp>
        <p:nvSpPr>
          <p:cNvPr id="393" name="object 129">
            <a:extLst>
              <a:ext uri="{FF2B5EF4-FFF2-40B4-BE49-F238E27FC236}">
                <a16:creationId xmlns:a16="http://schemas.microsoft.com/office/drawing/2014/main" id="{8CB58338-87F7-1547-95E9-560B84A102AA}"/>
              </a:ext>
            </a:extLst>
          </p:cNvPr>
          <p:cNvSpPr/>
          <p:nvPr/>
        </p:nvSpPr>
        <p:spPr>
          <a:xfrm>
            <a:off x="8818422" y="5351498"/>
            <a:ext cx="24701" cy="24701"/>
          </a:xfrm>
          <a:prstGeom prst="rect">
            <a:avLst/>
          </a:prstGeom>
          <a:blipFill>
            <a:blip r:embed="rId94" cstate="print"/>
            <a:stretch>
              <a:fillRect/>
            </a:stretch>
          </a:blipFill>
        </p:spPr>
        <p:txBody>
          <a:bodyPr wrap="square" lIns="0" tIns="0" rIns="0" bIns="0" rtlCol="0"/>
          <a:lstStyle/>
          <a:p>
            <a:endParaRPr/>
          </a:p>
        </p:txBody>
      </p:sp>
      <p:sp>
        <p:nvSpPr>
          <p:cNvPr id="394" name="object 130">
            <a:extLst>
              <a:ext uri="{FF2B5EF4-FFF2-40B4-BE49-F238E27FC236}">
                <a16:creationId xmlns:a16="http://schemas.microsoft.com/office/drawing/2014/main" id="{88CD3198-3EA3-6F4E-BE76-722DE547B23B}"/>
              </a:ext>
            </a:extLst>
          </p:cNvPr>
          <p:cNvSpPr/>
          <p:nvPr/>
        </p:nvSpPr>
        <p:spPr>
          <a:xfrm>
            <a:off x="9022045" y="4449034"/>
            <a:ext cx="50165" cy="91440"/>
          </a:xfrm>
          <a:custGeom>
            <a:avLst/>
            <a:gdLst/>
            <a:ahLst/>
            <a:cxnLst/>
            <a:rect l="l" t="t" r="r" b="b"/>
            <a:pathLst>
              <a:path w="50165" h="91439">
                <a:moveTo>
                  <a:pt x="12344" y="10858"/>
                </a:moveTo>
                <a:lnTo>
                  <a:pt x="7073" y="15316"/>
                </a:lnTo>
                <a:lnTo>
                  <a:pt x="2819" y="20942"/>
                </a:lnTo>
                <a:lnTo>
                  <a:pt x="0" y="27317"/>
                </a:lnTo>
                <a:lnTo>
                  <a:pt x="10858" y="38176"/>
                </a:lnTo>
                <a:lnTo>
                  <a:pt x="15026" y="28544"/>
                </a:lnTo>
                <a:lnTo>
                  <a:pt x="22002" y="20864"/>
                </a:lnTo>
                <a:lnTo>
                  <a:pt x="31150" y="15782"/>
                </a:lnTo>
                <a:lnTo>
                  <a:pt x="41833" y="13944"/>
                </a:lnTo>
                <a:lnTo>
                  <a:pt x="44407" y="13944"/>
                </a:lnTo>
                <a:lnTo>
                  <a:pt x="45149" y="12115"/>
                </a:lnTo>
                <a:lnTo>
                  <a:pt x="13601" y="12115"/>
                </a:lnTo>
                <a:lnTo>
                  <a:pt x="12344" y="10858"/>
                </a:lnTo>
                <a:close/>
              </a:path>
              <a:path w="50165" h="91439">
                <a:moveTo>
                  <a:pt x="44407" y="13944"/>
                </a:moveTo>
                <a:lnTo>
                  <a:pt x="42672" y="13944"/>
                </a:lnTo>
                <a:lnTo>
                  <a:pt x="44361" y="14058"/>
                </a:lnTo>
                <a:close/>
              </a:path>
              <a:path w="50165" h="91439">
                <a:moveTo>
                  <a:pt x="41833" y="0"/>
                </a:moveTo>
                <a:lnTo>
                  <a:pt x="13601" y="12115"/>
                </a:lnTo>
                <a:lnTo>
                  <a:pt x="45149" y="12115"/>
                </a:lnTo>
                <a:lnTo>
                  <a:pt x="49771" y="723"/>
                </a:lnTo>
                <a:lnTo>
                  <a:pt x="47205" y="266"/>
                </a:lnTo>
                <a:lnTo>
                  <a:pt x="44538" y="12"/>
                </a:lnTo>
                <a:lnTo>
                  <a:pt x="41833" y="0"/>
                </a:lnTo>
                <a:close/>
              </a:path>
              <a:path w="50165" h="91439">
                <a:moveTo>
                  <a:pt x="19837" y="68783"/>
                </a:moveTo>
                <a:lnTo>
                  <a:pt x="24104" y="87883"/>
                </a:lnTo>
                <a:lnTo>
                  <a:pt x="29552" y="90169"/>
                </a:lnTo>
                <a:lnTo>
                  <a:pt x="35547" y="91439"/>
                </a:lnTo>
                <a:lnTo>
                  <a:pt x="41833" y="91439"/>
                </a:lnTo>
                <a:lnTo>
                  <a:pt x="41833" y="77609"/>
                </a:lnTo>
                <a:lnTo>
                  <a:pt x="33299" y="77609"/>
                </a:lnTo>
                <a:lnTo>
                  <a:pt x="25552" y="74256"/>
                </a:lnTo>
                <a:lnTo>
                  <a:pt x="19837" y="68783"/>
                </a:lnTo>
                <a:close/>
              </a:path>
              <a:path w="50165" h="91439">
                <a:moveTo>
                  <a:pt x="44373" y="77495"/>
                </a:moveTo>
                <a:lnTo>
                  <a:pt x="43548" y="77571"/>
                </a:lnTo>
                <a:lnTo>
                  <a:pt x="42684" y="77609"/>
                </a:lnTo>
                <a:lnTo>
                  <a:pt x="41833" y="77609"/>
                </a:lnTo>
                <a:lnTo>
                  <a:pt x="41833" y="91439"/>
                </a:lnTo>
                <a:lnTo>
                  <a:pt x="43726" y="91439"/>
                </a:lnTo>
                <a:lnTo>
                  <a:pt x="45605" y="91325"/>
                </a:lnTo>
                <a:lnTo>
                  <a:pt x="47434" y="91097"/>
                </a:lnTo>
                <a:lnTo>
                  <a:pt x="44373" y="77495"/>
                </a:lnTo>
                <a:close/>
              </a:path>
            </a:pathLst>
          </a:custGeom>
          <a:solidFill>
            <a:srgbClr val="0962C4"/>
          </a:solidFill>
        </p:spPr>
        <p:txBody>
          <a:bodyPr wrap="square" lIns="0" tIns="0" rIns="0" bIns="0" rtlCol="0"/>
          <a:lstStyle/>
          <a:p>
            <a:endParaRPr/>
          </a:p>
        </p:txBody>
      </p:sp>
      <p:sp>
        <p:nvSpPr>
          <p:cNvPr id="395" name="object 131">
            <a:extLst>
              <a:ext uri="{FF2B5EF4-FFF2-40B4-BE49-F238E27FC236}">
                <a16:creationId xmlns:a16="http://schemas.microsoft.com/office/drawing/2014/main" id="{F00BE7EE-9535-664F-AF02-C1B30F550BD4}"/>
              </a:ext>
            </a:extLst>
          </p:cNvPr>
          <p:cNvSpPr/>
          <p:nvPr/>
        </p:nvSpPr>
        <p:spPr>
          <a:xfrm>
            <a:off x="9022045" y="4449034"/>
            <a:ext cx="50165" cy="91440"/>
          </a:xfrm>
          <a:custGeom>
            <a:avLst/>
            <a:gdLst/>
            <a:ahLst/>
            <a:cxnLst/>
            <a:rect l="l" t="t" r="r" b="b"/>
            <a:pathLst>
              <a:path w="50165" h="91439">
                <a:moveTo>
                  <a:pt x="12344" y="10858"/>
                </a:moveTo>
                <a:lnTo>
                  <a:pt x="7073" y="15316"/>
                </a:lnTo>
                <a:lnTo>
                  <a:pt x="2819" y="20942"/>
                </a:lnTo>
                <a:lnTo>
                  <a:pt x="0" y="27317"/>
                </a:lnTo>
                <a:lnTo>
                  <a:pt x="10858" y="38176"/>
                </a:lnTo>
                <a:lnTo>
                  <a:pt x="15026" y="28544"/>
                </a:lnTo>
                <a:lnTo>
                  <a:pt x="22002" y="20864"/>
                </a:lnTo>
                <a:lnTo>
                  <a:pt x="31150" y="15782"/>
                </a:lnTo>
                <a:lnTo>
                  <a:pt x="41833" y="13944"/>
                </a:lnTo>
                <a:lnTo>
                  <a:pt x="44407" y="13944"/>
                </a:lnTo>
                <a:lnTo>
                  <a:pt x="45149" y="12115"/>
                </a:lnTo>
                <a:lnTo>
                  <a:pt x="13601" y="12115"/>
                </a:lnTo>
                <a:lnTo>
                  <a:pt x="12344" y="10858"/>
                </a:lnTo>
                <a:close/>
              </a:path>
              <a:path w="50165" h="91439">
                <a:moveTo>
                  <a:pt x="44407" y="13944"/>
                </a:moveTo>
                <a:lnTo>
                  <a:pt x="42672" y="13944"/>
                </a:lnTo>
                <a:lnTo>
                  <a:pt x="44361" y="14058"/>
                </a:lnTo>
                <a:close/>
              </a:path>
              <a:path w="50165" h="91439">
                <a:moveTo>
                  <a:pt x="41833" y="0"/>
                </a:moveTo>
                <a:lnTo>
                  <a:pt x="13601" y="12115"/>
                </a:lnTo>
                <a:lnTo>
                  <a:pt x="45149" y="12115"/>
                </a:lnTo>
                <a:lnTo>
                  <a:pt x="49771" y="723"/>
                </a:lnTo>
                <a:lnTo>
                  <a:pt x="47205" y="266"/>
                </a:lnTo>
                <a:lnTo>
                  <a:pt x="44538" y="12"/>
                </a:lnTo>
                <a:lnTo>
                  <a:pt x="41833" y="0"/>
                </a:lnTo>
                <a:close/>
              </a:path>
              <a:path w="50165" h="91439">
                <a:moveTo>
                  <a:pt x="19837" y="68783"/>
                </a:moveTo>
                <a:lnTo>
                  <a:pt x="24104" y="87883"/>
                </a:lnTo>
                <a:lnTo>
                  <a:pt x="29552" y="90169"/>
                </a:lnTo>
                <a:lnTo>
                  <a:pt x="35547" y="91439"/>
                </a:lnTo>
                <a:lnTo>
                  <a:pt x="41833" y="91439"/>
                </a:lnTo>
                <a:lnTo>
                  <a:pt x="41833" y="77609"/>
                </a:lnTo>
                <a:lnTo>
                  <a:pt x="33299" y="77609"/>
                </a:lnTo>
                <a:lnTo>
                  <a:pt x="25552" y="74256"/>
                </a:lnTo>
                <a:lnTo>
                  <a:pt x="19837" y="68783"/>
                </a:lnTo>
                <a:close/>
              </a:path>
              <a:path w="50165" h="91439">
                <a:moveTo>
                  <a:pt x="44373" y="77495"/>
                </a:moveTo>
                <a:lnTo>
                  <a:pt x="43548" y="77571"/>
                </a:lnTo>
                <a:lnTo>
                  <a:pt x="42684" y="77609"/>
                </a:lnTo>
                <a:lnTo>
                  <a:pt x="41833" y="77609"/>
                </a:lnTo>
                <a:lnTo>
                  <a:pt x="41833" y="91439"/>
                </a:lnTo>
                <a:lnTo>
                  <a:pt x="43726" y="91439"/>
                </a:lnTo>
                <a:lnTo>
                  <a:pt x="45605" y="91325"/>
                </a:lnTo>
                <a:lnTo>
                  <a:pt x="47434" y="91097"/>
                </a:lnTo>
                <a:lnTo>
                  <a:pt x="44373" y="77495"/>
                </a:lnTo>
                <a:close/>
              </a:path>
            </a:pathLst>
          </a:custGeom>
          <a:solidFill>
            <a:srgbClr val="F6FAFD"/>
          </a:solidFill>
        </p:spPr>
        <p:txBody>
          <a:bodyPr wrap="square" lIns="0" tIns="0" rIns="0" bIns="0" rtlCol="0"/>
          <a:lstStyle/>
          <a:p>
            <a:endParaRPr/>
          </a:p>
        </p:txBody>
      </p:sp>
      <p:sp>
        <p:nvSpPr>
          <p:cNvPr id="396" name="object 132">
            <a:extLst>
              <a:ext uri="{FF2B5EF4-FFF2-40B4-BE49-F238E27FC236}">
                <a16:creationId xmlns:a16="http://schemas.microsoft.com/office/drawing/2014/main" id="{B5895754-34F1-E844-AEAA-4BA41C34D031}"/>
              </a:ext>
            </a:extLst>
          </p:cNvPr>
          <p:cNvSpPr/>
          <p:nvPr/>
        </p:nvSpPr>
        <p:spPr>
          <a:xfrm>
            <a:off x="9066402" y="4449760"/>
            <a:ext cx="43192" cy="90373"/>
          </a:xfrm>
          <a:prstGeom prst="rect">
            <a:avLst/>
          </a:prstGeom>
          <a:blipFill>
            <a:blip r:embed="rId95" cstate="print"/>
            <a:stretch>
              <a:fillRect/>
            </a:stretch>
          </a:blipFill>
        </p:spPr>
        <p:txBody>
          <a:bodyPr wrap="square" lIns="0" tIns="0" rIns="0" bIns="0" rtlCol="0"/>
          <a:lstStyle/>
          <a:p>
            <a:endParaRPr/>
          </a:p>
        </p:txBody>
      </p:sp>
      <p:sp>
        <p:nvSpPr>
          <p:cNvPr id="397" name="object 133">
            <a:extLst>
              <a:ext uri="{FF2B5EF4-FFF2-40B4-BE49-F238E27FC236}">
                <a16:creationId xmlns:a16="http://schemas.microsoft.com/office/drawing/2014/main" id="{D0E6F6AB-EB1A-A14D-9EFD-6A205D39DA1B}"/>
              </a:ext>
            </a:extLst>
          </p:cNvPr>
          <p:cNvSpPr/>
          <p:nvPr/>
        </p:nvSpPr>
        <p:spPr>
          <a:xfrm>
            <a:off x="9018155" y="4476354"/>
            <a:ext cx="27990" cy="60566"/>
          </a:xfrm>
          <a:prstGeom prst="rect">
            <a:avLst/>
          </a:prstGeom>
          <a:blipFill>
            <a:blip r:embed="rId96" cstate="print"/>
            <a:stretch>
              <a:fillRect/>
            </a:stretch>
          </a:blipFill>
        </p:spPr>
        <p:txBody>
          <a:bodyPr wrap="square" lIns="0" tIns="0" rIns="0" bIns="0" rtlCol="0"/>
          <a:lstStyle/>
          <a:p>
            <a:endParaRPr/>
          </a:p>
        </p:txBody>
      </p:sp>
      <p:sp>
        <p:nvSpPr>
          <p:cNvPr id="398" name="object 134">
            <a:extLst>
              <a:ext uri="{FF2B5EF4-FFF2-40B4-BE49-F238E27FC236}">
                <a16:creationId xmlns:a16="http://schemas.microsoft.com/office/drawing/2014/main" id="{5EC608D0-AE66-F240-BC81-22D630551B7E}"/>
              </a:ext>
            </a:extLst>
          </p:cNvPr>
          <p:cNvSpPr/>
          <p:nvPr/>
        </p:nvSpPr>
        <p:spPr>
          <a:xfrm>
            <a:off x="8597874" y="6090842"/>
            <a:ext cx="121843" cy="121843"/>
          </a:xfrm>
          <a:prstGeom prst="rect">
            <a:avLst/>
          </a:prstGeom>
          <a:blipFill>
            <a:blip r:embed="rId97" cstate="print"/>
            <a:stretch>
              <a:fillRect/>
            </a:stretch>
          </a:blipFill>
        </p:spPr>
        <p:txBody>
          <a:bodyPr wrap="square" lIns="0" tIns="0" rIns="0" bIns="0" rtlCol="0"/>
          <a:lstStyle/>
          <a:p>
            <a:endParaRPr/>
          </a:p>
        </p:txBody>
      </p:sp>
      <p:sp>
        <p:nvSpPr>
          <p:cNvPr id="399" name="object 135">
            <a:extLst>
              <a:ext uri="{FF2B5EF4-FFF2-40B4-BE49-F238E27FC236}">
                <a16:creationId xmlns:a16="http://schemas.microsoft.com/office/drawing/2014/main" id="{CFD5A9B9-1887-014C-B166-D0989E1C95C8}"/>
              </a:ext>
            </a:extLst>
          </p:cNvPr>
          <p:cNvSpPr/>
          <p:nvPr/>
        </p:nvSpPr>
        <p:spPr>
          <a:xfrm>
            <a:off x="8905513" y="5718801"/>
            <a:ext cx="121881" cy="121919"/>
          </a:xfrm>
          <a:prstGeom prst="rect">
            <a:avLst/>
          </a:prstGeom>
          <a:blipFill>
            <a:blip r:embed="rId98" cstate="print"/>
            <a:stretch>
              <a:fillRect/>
            </a:stretch>
          </a:blipFill>
        </p:spPr>
        <p:txBody>
          <a:bodyPr wrap="square" lIns="0" tIns="0" rIns="0" bIns="0" rtlCol="0"/>
          <a:lstStyle/>
          <a:p>
            <a:endParaRPr/>
          </a:p>
        </p:txBody>
      </p:sp>
      <p:sp>
        <p:nvSpPr>
          <p:cNvPr id="400" name="object 136">
            <a:extLst>
              <a:ext uri="{FF2B5EF4-FFF2-40B4-BE49-F238E27FC236}">
                <a16:creationId xmlns:a16="http://schemas.microsoft.com/office/drawing/2014/main" id="{18B0A5F6-1A1D-F54A-8C07-3228CECC0CA9}"/>
              </a:ext>
            </a:extLst>
          </p:cNvPr>
          <p:cNvSpPr/>
          <p:nvPr/>
        </p:nvSpPr>
        <p:spPr>
          <a:xfrm>
            <a:off x="8714003" y="3849761"/>
            <a:ext cx="60960" cy="60960"/>
          </a:xfrm>
          <a:custGeom>
            <a:avLst/>
            <a:gdLst/>
            <a:ahLst/>
            <a:cxnLst/>
            <a:rect l="l" t="t" r="r" b="b"/>
            <a:pathLst>
              <a:path w="60959" h="60960">
                <a:moveTo>
                  <a:pt x="30403" y="0"/>
                </a:moveTo>
                <a:lnTo>
                  <a:pt x="18564" y="2389"/>
                </a:lnTo>
                <a:lnTo>
                  <a:pt x="8901" y="8915"/>
                </a:lnTo>
                <a:lnTo>
                  <a:pt x="2387" y="18613"/>
                </a:lnTo>
                <a:lnTo>
                  <a:pt x="0" y="30518"/>
                </a:lnTo>
                <a:lnTo>
                  <a:pt x="2387" y="42357"/>
                </a:lnTo>
                <a:lnTo>
                  <a:pt x="8901" y="52020"/>
                </a:lnTo>
                <a:lnTo>
                  <a:pt x="18564" y="58534"/>
                </a:lnTo>
                <a:lnTo>
                  <a:pt x="30403" y="60921"/>
                </a:lnTo>
                <a:lnTo>
                  <a:pt x="30403" y="51777"/>
                </a:lnTo>
                <a:lnTo>
                  <a:pt x="22179" y="50047"/>
                </a:lnTo>
                <a:lnTo>
                  <a:pt x="15444" y="45477"/>
                </a:lnTo>
                <a:lnTo>
                  <a:pt x="10874" y="38742"/>
                </a:lnTo>
                <a:lnTo>
                  <a:pt x="9144" y="30518"/>
                </a:lnTo>
                <a:lnTo>
                  <a:pt x="10874" y="22229"/>
                </a:lnTo>
                <a:lnTo>
                  <a:pt x="15444" y="15473"/>
                </a:lnTo>
                <a:lnTo>
                  <a:pt x="22179" y="10924"/>
                </a:lnTo>
                <a:lnTo>
                  <a:pt x="30403" y="9258"/>
                </a:lnTo>
                <a:lnTo>
                  <a:pt x="52195" y="9258"/>
                </a:lnTo>
                <a:lnTo>
                  <a:pt x="51963" y="8915"/>
                </a:lnTo>
                <a:lnTo>
                  <a:pt x="42260" y="2389"/>
                </a:lnTo>
                <a:lnTo>
                  <a:pt x="30403" y="0"/>
                </a:lnTo>
                <a:close/>
              </a:path>
              <a:path w="60959" h="60960">
                <a:moveTo>
                  <a:pt x="52195" y="9258"/>
                </a:moveTo>
                <a:lnTo>
                  <a:pt x="30403" y="9258"/>
                </a:lnTo>
                <a:lnTo>
                  <a:pt x="38692" y="10924"/>
                </a:lnTo>
                <a:lnTo>
                  <a:pt x="45448" y="15473"/>
                </a:lnTo>
                <a:lnTo>
                  <a:pt x="49997" y="22229"/>
                </a:lnTo>
                <a:lnTo>
                  <a:pt x="51663" y="30518"/>
                </a:lnTo>
                <a:lnTo>
                  <a:pt x="49997" y="38742"/>
                </a:lnTo>
                <a:lnTo>
                  <a:pt x="45448" y="45477"/>
                </a:lnTo>
                <a:lnTo>
                  <a:pt x="38692" y="50047"/>
                </a:lnTo>
                <a:lnTo>
                  <a:pt x="30403" y="51777"/>
                </a:lnTo>
                <a:lnTo>
                  <a:pt x="30403" y="60921"/>
                </a:lnTo>
                <a:lnTo>
                  <a:pt x="42260" y="58534"/>
                </a:lnTo>
                <a:lnTo>
                  <a:pt x="51963" y="52020"/>
                </a:lnTo>
                <a:lnTo>
                  <a:pt x="58516" y="42357"/>
                </a:lnTo>
                <a:lnTo>
                  <a:pt x="60921" y="30518"/>
                </a:lnTo>
                <a:lnTo>
                  <a:pt x="58516" y="18613"/>
                </a:lnTo>
                <a:lnTo>
                  <a:pt x="52195" y="9258"/>
                </a:lnTo>
                <a:close/>
              </a:path>
            </a:pathLst>
          </a:custGeom>
          <a:solidFill>
            <a:srgbClr val="0962C4"/>
          </a:solidFill>
        </p:spPr>
        <p:txBody>
          <a:bodyPr wrap="square" lIns="0" tIns="0" rIns="0" bIns="0" rtlCol="0"/>
          <a:lstStyle/>
          <a:p>
            <a:endParaRPr/>
          </a:p>
        </p:txBody>
      </p:sp>
      <p:sp>
        <p:nvSpPr>
          <p:cNvPr id="401" name="object 137">
            <a:extLst>
              <a:ext uri="{FF2B5EF4-FFF2-40B4-BE49-F238E27FC236}">
                <a16:creationId xmlns:a16="http://schemas.microsoft.com/office/drawing/2014/main" id="{2EDBB8BE-3660-2D41-ACD5-27A05722329A}"/>
              </a:ext>
            </a:extLst>
          </p:cNvPr>
          <p:cNvSpPr/>
          <p:nvPr/>
        </p:nvSpPr>
        <p:spPr>
          <a:xfrm>
            <a:off x="7947416" y="4816184"/>
            <a:ext cx="60960" cy="60960"/>
          </a:xfrm>
          <a:custGeom>
            <a:avLst/>
            <a:gdLst/>
            <a:ahLst/>
            <a:cxnLst/>
            <a:rect l="l" t="t" r="r" b="b"/>
            <a:pathLst>
              <a:path w="60959" h="60960">
                <a:moveTo>
                  <a:pt x="30480" y="0"/>
                </a:moveTo>
                <a:lnTo>
                  <a:pt x="18620" y="2394"/>
                </a:lnTo>
                <a:lnTo>
                  <a:pt x="8934" y="8923"/>
                </a:lnTo>
                <a:lnTo>
                  <a:pt x="2401" y="18607"/>
                </a:lnTo>
                <a:lnTo>
                  <a:pt x="0" y="30467"/>
                </a:lnTo>
                <a:lnTo>
                  <a:pt x="2403" y="42332"/>
                </a:lnTo>
                <a:lnTo>
                  <a:pt x="8939" y="52016"/>
                </a:lnTo>
                <a:lnTo>
                  <a:pt x="18625" y="58542"/>
                </a:lnTo>
                <a:lnTo>
                  <a:pt x="30480" y="60934"/>
                </a:lnTo>
                <a:lnTo>
                  <a:pt x="30480" y="51701"/>
                </a:lnTo>
                <a:lnTo>
                  <a:pt x="22218" y="50023"/>
                </a:lnTo>
                <a:lnTo>
                  <a:pt x="15470" y="45475"/>
                </a:lnTo>
                <a:lnTo>
                  <a:pt x="10915" y="38732"/>
                </a:lnTo>
                <a:lnTo>
                  <a:pt x="9232" y="30467"/>
                </a:lnTo>
                <a:lnTo>
                  <a:pt x="10915" y="22207"/>
                </a:lnTo>
                <a:lnTo>
                  <a:pt x="15470" y="15463"/>
                </a:lnTo>
                <a:lnTo>
                  <a:pt x="22218" y="10913"/>
                </a:lnTo>
                <a:lnTo>
                  <a:pt x="30480" y="9232"/>
                </a:lnTo>
                <a:lnTo>
                  <a:pt x="52227" y="9232"/>
                </a:lnTo>
                <a:lnTo>
                  <a:pt x="52019" y="8923"/>
                </a:lnTo>
                <a:lnTo>
                  <a:pt x="42337" y="2394"/>
                </a:lnTo>
                <a:lnTo>
                  <a:pt x="30480" y="0"/>
                </a:lnTo>
                <a:close/>
              </a:path>
              <a:path w="60959" h="60960">
                <a:moveTo>
                  <a:pt x="52227" y="9232"/>
                </a:moveTo>
                <a:lnTo>
                  <a:pt x="30480" y="9232"/>
                </a:lnTo>
                <a:lnTo>
                  <a:pt x="38739" y="10913"/>
                </a:lnTo>
                <a:lnTo>
                  <a:pt x="45483" y="15463"/>
                </a:lnTo>
                <a:lnTo>
                  <a:pt x="50034" y="22207"/>
                </a:lnTo>
                <a:lnTo>
                  <a:pt x="51714" y="30467"/>
                </a:lnTo>
                <a:lnTo>
                  <a:pt x="50034" y="38732"/>
                </a:lnTo>
                <a:lnTo>
                  <a:pt x="45483" y="45475"/>
                </a:lnTo>
                <a:lnTo>
                  <a:pt x="38739" y="50023"/>
                </a:lnTo>
                <a:lnTo>
                  <a:pt x="30480" y="51701"/>
                </a:lnTo>
                <a:lnTo>
                  <a:pt x="30480" y="60934"/>
                </a:lnTo>
                <a:lnTo>
                  <a:pt x="42337" y="58542"/>
                </a:lnTo>
                <a:lnTo>
                  <a:pt x="52019" y="52016"/>
                </a:lnTo>
                <a:lnTo>
                  <a:pt x="58547" y="42332"/>
                </a:lnTo>
                <a:lnTo>
                  <a:pt x="60947" y="30467"/>
                </a:lnTo>
                <a:lnTo>
                  <a:pt x="58547" y="18607"/>
                </a:lnTo>
                <a:lnTo>
                  <a:pt x="52227" y="9232"/>
                </a:lnTo>
                <a:close/>
              </a:path>
            </a:pathLst>
          </a:custGeom>
          <a:solidFill>
            <a:srgbClr val="004BBA"/>
          </a:solidFill>
        </p:spPr>
        <p:txBody>
          <a:bodyPr wrap="square" lIns="0" tIns="0" rIns="0" bIns="0" rtlCol="0"/>
          <a:lstStyle/>
          <a:p>
            <a:endParaRPr/>
          </a:p>
        </p:txBody>
      </p:sp>
      <p:sp>
        <p:nvSpPr>
          <p:cNvPr id="402" name="object 138">
            <a:extLst>
              <a:ext uri="{FF2B5EF4-FFF2-40B4-BE49-F238E27FC236}">
                <a16:creationId xmlns:a16="http://schemas.microsoft.com/office/drawing/2014/main" id="{C4BE7A0C-4E50-EF4D-9DD8-4C5CF9BE4762}"/>
              </a:ext>
            </a:extLst>
          </p:cNvPr>
          <p:cNvSpPr/>
          <p:nvPr/>
        </p:nvSpPr>
        <p:spPr>
          <a:xfrm>
            <a:off x="9484934" y="5254468"/>
            <a:ext cx="60960" cy="60960"/>
          </a:xfrm>
          <a:custGeom>
            <a:avLst/>
            <a:gdLst/>
            <a:ahLst/>
            <a:cxnLst/>
            <a:rect l="l" t="t" r="r" b="b"/>
            <a:pathLst>
              <a:path w="60959" h="60960">
                <a:moveTo>
                  <a:pt x="30480" y="0"/>
                </a:moveTo>
                <a:lnTo>
                  <a:pt x="18620" y="2399"/>
                </a:lnTo>
                <a:lnTo>
                  <a:pt x="8934" y="8928"/>
                </a:lnTo>
                <a:lnTo>
                  <a:pt x="2401" y="18609"/>
                </a:lnTo>
                <a:lnTo>
                  <a:pt x="0" y="30467"/>
                </a:lnTo>
                <a:lnTo>
                  <a:pt x="2403" y="42335"/>
                </a:lnTo>
                <a:lnTo>
                  <a:pt x="8939" y="52014"/>
                </a:lnTo>
                <a:lnTo>
                  <a:pt x="18625" y="58533"/>
                </a:lnTo>
                <a:lnTo>
                  <a:pt x="30480" y="60921"/>
                </a:lnTo>
                <a:lnTo>
                  <a:pt x="30480" y="51701"/>
                </a:lnTo>
                <a:lnTo>
                  <a:pt x="22213" y="50023"/>
                </a:lnTo>
                <a:lnTo>
                  <a:pt x="15465" y="45475"/>
                </a:lnTo>
                <a:lnTo>
                  <a:pt x="10913" y="38732"/>
                </a:lnTo>
                <a:lnTo>
                  <a:pt x="9232" y="30467"/>
                </a:lnTo>
                <a:lnTo>
                  <a:pt x="10915" y="22213"/>
                </a:lnTo>
                <a:lnTo>
                  <a:pt x="15470" y="15468"/>
                </a:lnTo>
                <a:lnTo>
                  <a:pt x="22218" y="10914"/>
                </a:lnTo>
                <a:lnTo>
                  <a:pt x="30480" y="9232"/>
                </a:lnTo>
                <a:lnTo>
                  <a:pt x="52231" y="9232"/>
                </a:lnTo>
                <a:lnTo>
                  <a:pt x="52025" y="8928"/>
                </a:lnTo>
                <a:lnTo>
                  <a:pt x="42339" y="2399"/>
                </a:lnTo>
                <a:lnTo>
                  <a:pt x="30480" y="0"/>
                </a:lnTo>
                <a:close/>
              </a:path>
              <a:path w="60959" h="60960">
                <a:moveTo>
                  <a:pt x="52231" y="9232"/>
                </a:moveTo>
                <a:lnTo>
                  <a:pt x="30480" y="9232"/>
                </a:lnTo>
                <a:lnTo>
                  <a:pt x="38741" y="10914"/>
                </a:lnTo>
                <a:lnTo>
                  <a:pt x="45488" y="15468"/>
                </a:lnTo>
                <a:lnTo>
                  <a:pt x="50039" y="22213"/>
                </a:lnTo>
                <a:lnTo>
                  <a:pt x="51714" y="30467"/>
                </a:lnTo>
                <a:lnTo>
                  <a:pt x="50041" y="38732"/>
                </a:lnTo>
                <a:lnTo>
                  <a:pt x="45492" y="45475"/>
                </a:lnTo>
                <a:lnTo>
                  <a:pt x="38746" y="50023"/>
                </a:lnTo>
                <a:lnTo>
                  <a:pt x="30480" y="51701"/>
                </a:lnTo>
                <a:lnTo>
                  <a:pt x="30480" y="60921"/>
                </a:lnTo>
                <a:lnTo>
                  <a:pt x="42334" y="58533"/>
                </a:lnTo>
                <a:lnTo>
                  <a:pt x="52020" y="52014"/>
                </a:lnTo>
                <a:lnTo>
                  <a:pt x="58556" y="42335"/>
                </a:lnTo>
                <a:lnTo>
                  <a:pt x="60960" y="30467"/>
                </a:lnTo>
                <a:lnTo>
                  <a:pt x="58558" y="18609"/>
                </a:lnTo>
                <a:lnTo>
                  <a:pt x="52231" y="9232"/>
                </a:lnTo>
                <a:close/>
              </a:path>
            </a:pathLst>
          </a:custGeom>
          <a:solidFill>
            <a:srgbClr val="004BBA"/>
          </a:solidFill>
        </p:spPr>
        <p:txBody>
          <a:bodyPr wrap="square" lIns="0" tIns="0" rIns="0" bIns="0" rtlCol="0"/>
          <a:lstStyle/>
          <a:p>
            <a:endParaRPr/>
          </a:p>
        </p:txBody>
      </p:sp>
      <p:sp>
        <p:nvSpPr>
          <p:cNvPr id="403" name="object 139">
            <a:extLst>
              <a:ext uri="{FF2B5EF4-FFF2-40B4-BE49-F238E27FC236}">
                <a16:creationId xmlns:a16="http://schemas.microsoft.com/office/drawing/2014/main" id="{AF14E95A-2446-5542-8BC3-3FDD9B6D2484}"/>
              </a:ext>
            </a:extLst>
          </p:cNvPr>
          <p:cNvSpPr/>
          <p:nvPr/>
        </p:nvSpPr>
        <p:spPr>
          <a:xfrm>
            <a:off x="8714003" y="5173241"/>
            <a:ext cx="60960" cy="60960"/>
          </a:xfrm>
          <a:custGeom>
            <a:avLst/>
            <a:gdLst/>
            <a:ahLst/>
            <a:cxnLst/>
            <a:rect l="l" t="t" r="r" b="b"/>
            <a:pathLst>
              <a:path w="60959" h="60960">
                <a:moveTo>
                  <a:pt x="30403" y="0"/>
                </a:moveTo>
                <a:lnTo>
                  <a:pt x="18564" y="2387"/>
                </a:lnTo>
                <a:lnTo>
                  <a:pt x="8901" y="8901"/>
                </a:lnTo>
                <a:lnTo>
                  <a:pt x="2387" y="18564"/>
                </a:lnTo>
                <a:lnTo>
                  <a:pt x="0" y="30403"/>
                </a:lnTo>
                <a:lnTo>
                  <a:pt x="2387" y="42308"/>
                </a:lnTo>
                <a:lnTo>
                  <a:pt x="8901" y="52006"/>
                </a:lnTo>
                <a:lnTo>
                  <a:pt x="18564" y="58532"/>
                </a:lnTo>
                <a:lnTo>
                  <a:pt x="30403" y="60921"/>
                </a:lnTo>
                <a:lnTo>
                  <a:pt x="30403" y="51663"/>
                </a:lnTo>
                <a:lnTo>
                  <a:pt x="22179" y="49997"/>
                </a:lnTo>
                <a:lnTo>
                  <a:pt x="15444" y="45448"/>
                </a:lnTo>
                <a:lnTo>
                  <a:pt x="10874" y="38692"/>
                </a:lnTo>
                <a:lnTo>
                  <a:pt x="9144" y="30403"/>
                </a:lnTo>
                <a:lnTo>
                  <a:pt x="10874" y="22179"/>
                </a:lnTo>
                <a:lnTo>
                  <a:pt x="15444" y="15444"/>
                </a:lnTo>
                <a:lnTo>
                  <a:pt x="22179" y="10874"/>
                </a:lnTo>
                <a:lnTo>
                  <a:pt x="30403" y="9144"/>
                </a:lnTo>
                <a:lnTo>
                  <a:pt x="52128" y="9144"/>
                </a:lnTo>
                <a:lnTo>
                  <a:pt x="51963" y="8901"/>
                </a:lnTo>
                <a:lnTo>
                  <a:pt x="42260" y="2387"/>
                </a:lnTo>
                <a:lnTo>
                  <a:pt x="30403" y="0"/>
                </a:lnTo>
                <a:close/>
              </a:path>
              <a:path w="60959" h="60960">
                <a:moveTo>
                  <a:pt x="52128" y="9144"/>
                </a:moveTo>
                <a:lnTo>
                  <a:pt x="30403" y="9144"/>
                </a:lnTo>
                <a:lnTo>
                  <a:pt x="38692" y="10874"/>
                </a:lnTo>
                <a:lnTo>
                  <a:pt x="45448" y="15444"/>
                </a:lnTo>
                <a:lnTo>
                  <a:pt x="49997" y="22179"/>
                </a:lnTo>
                <a:lnTo>
                  <a:pt x="51663" y="30403"/>
                </a:lnTo>
                <a:lnTo>
                  <a:pt x="49997" y="38692"/>
                </a:lnTo>
                <a:lnTo>
                  <a:pt x="45448" y="45448"/>
                </a:lnTo>
                <a:lnTo>
                  <a:pt x="38692" y="49997"/>
                </a:lnTo>
                <a:lnTo>
                  <a:pt x="30403" y="51663"/>
                </a:lnTo>
                <a:lnTo>
                  <a:pt x="30403" y="60921"/>
                </a:lnTo>
                <a:lnTo>
                  <a:pt x="42260" y="58532"/>
                </a:lnTo>
                <a:lnTo>
                  <a:pt x="51963" y="52006"/>
                </a:lnTo>
                <a:lnTo>
                  <a:pt x="58516" y="42308"/>
                </a:lnTo>
                <a:lnTo>
                  <a:pt x="60921" y="30403"/>
                </a:lnTo>
                <a:lnTo>
                  <a:pt x="58516" y="18564"/>
                </a:lnTo>
                <a:lnTo>
                  <a:pt x="52128" y="9144"/>
                </a:lnTo>
                <a:close/>
              </a:path>
            </a:pathLst>
          </a:custGeom>
          <a:solidFill>
            <a:srgbClr val="FECC6E"/>
          </a:solidFill>
        </p:spPr>
        <p:txBody>
          <a:bodyPr wrap="square" lIns="0" tIns="0" rIns="0" bIns="0" rtlCol="0"/>
          <a:lstStyle/>
          <a:p>
            <a:endParaRPr/>
          </a:p>
        </p:txBody>
      </p:sp>
      <p:sp>
        <p:nvSpPr>
          <p:cNvPr id="404" name="object 140">
            <a:extLst>
              <a:ext uri="{FF2B5EF4-FFF2-40B4-BE49-F238E27FC236}">
                <a16:creationId xmlns:a16="http://schemas.microsoft.com/office/drawing/2014/main" id="{A4DFEF0E-23F3-E14B-8E29-E4A0DDBF38F5}"/>
              </a:ext>
            </a:extLst>
          </p:cNvPr>
          <p:cNvSpPr/>
          <p:nvPr/>
        </p:nvSpPr>
        <p:spPr>
          <a:xfrm>
            <a:off x="7369606" y="5303543"/>
            <a:ext cx="60960" cy="60960"/>
          </a:xfrm>
          <a:custGeom>
            <a:avLst/>
            <a:gdLst/>
            <a:ahLst/>
            <a:cxnLst/>
            <a:rect l="l" t="t" r="r" b="b"/>
            <a:pathLst>
              <a:path w="60959" h="60960">
                <a:moveTo>
                  <a:pt x="30518" y="0"/>
                </a:moveTo>
                <a:lnTo>
                  <a:pt x="18661" y="2387"/>
                </a:lnTo>
                <a:lnTo>
                  <a:pt x="8958" y="8901"/>
                </a:lnTo>
                <a:lnTo>
                  <a:pt x="2405" y="18564"/>
                </a:lnTo>
                <a:lnTo>
                  <a:pt x="0" y="30403"/>
                </a:lnTo>
                <a:lnTo>
                  <a:pt x="2405" y="42308"/>
                </a:lnTo>
                <a:lnTo>
                  <a:pt x="8958" y="52006"/>
                </a:lnTo>
                <a:lnTo>
                  <a:pt x="18661" y="58532"/>
                </a:lnTo>
                <a:lnTo>
                  <a:pt x="30518" y="60921"/>
                </a:lnTo>
                <a:lnTo>
                  <a:pt x="30518" y="51663"/>
                </a:lnTo>
                <a:lnTo>
                  <a:pt x="22229" y="49997"/>
                </a:lnTo>
                <a:lnTo>
                  <a:pt x="15473" y="45448"/>
                </a:lnTo>
                <a:lnTo>
                  <a:pt x="10924" y="38692"/>
                </a:lnTo>
                <a:lnTo>
                  <a:pt x="9258" y="30403"/>
                </a:lnTo>
                <a:lnTo>
                  <a:pt x="10924" y="22179"/>
                </a:lnTo>
                <a:lnTo>
                  <a:pt x="15473" y="15444"/>
                </a:lnTo>
                <a:lnTo>
                  <a:pt x="22229" y="10874"/>
                </a:lnTo>
                <a:lnTo>
                  <a:pt x="30518" y="9144"/>
                </a:lnTo>
                <a:lnTo>
                  <a:pt x="52184" y="9144"/>
                </a:lnTo>
                <a:lnTo>
                  <a:pt x="52020" y="8901"/>
                </a:lnTo>
                <a:lnTo>
                  <a:pt x="42357" y="2387"/>
                </a:lnTo>
                <a:lnTo>
                  <a:pt x="30518" y="0"/>
                </a:lnTo>
                <a:close/>
              </a:path>
              <a:path w="60959" h="60960">
                <a:moveTo>
                  <a:pt x="52184" y="9144"/>
                </a:moveTo>
                <a:lnTo>
                  <a:pt x="30518" y="9144"/>
                </a:lnTo>
                <a:lnTo>
                  <a:pt x="38742" y="10874"/>
                </a:lnTo>
                <a:lnTo>
                  <a:pt x="45477" y="15444"/>
                </a:lnTo>
                <a:lnTo>
                  <a:pt x="50047" y="22179"/>
                </a:lnTo>
                <a:lnTo>
                  <a:pt x="51777" y="30403"/>
                </a:lnTo>
                <a:lnTo>
                  <a:pt x="50047" y="38692"/>
                </a:lnTo>
                <a:lnTo>
                  <a:pt x="45477" y="45448"/>
                </a:lnTo>
                <a:lnTo>
                  <a:pt x="38742" y="49997"/>
                </a:lnTo>
                <a:lnTo>
                  <a:pt x="30518" y="51663"/>
                </a:lnTo>
                <a:lnTo>
                  <a:pt x="30518" y="60921"/>
                </a:lnTo>
                <a:lnTo>
                  <a:pt x="42357" y="58532"/>
                </a:lnTo>
                <a:lnTo>
                  <a:pt x="52020" y="52006"/>
                </a:lnTo>
                <a:lnTo>
                  <a:pt x="58534" y="42308"/>
                </a:lnTo>
                <a:lnTo>
                  <a:pt x="60921" y="30403"/>
                </a:lnTo>
                <a:lnTo>
                  <a:pt x="58534" y="18564"/>
                </a:lnTo>
                <a:lnTo>
                  <a:pt x="52184" y="9144"/>
                </a:lnTo>
                <a:close/>
              </a:path>
            </a:pathLst>
          </a:custGeom>
          <a:solidFill>
            <a:srgbClr val="FECC6E"/>
          </a:solidFill>
        </p:spPr>
        <p:txBody>
          <a:bodyPr wrap="square" lIns="0" tIns="0" rIns="0" bIns="0" rtlCol="0"/>
          <a:lstStyle/>
          <a:p>
            <a:endParaRPr/>
          </a:p>
        </p:txBody>
      </p:sp>
      <p:sp>
        <p:nvSpPr>
          <p:cNvPr id="405" name="object 141">
            <a:extLst>
              <a:ext uri="{FF2B5EF4-FFF2-40B4-BE49-F238E27FC236}">
                <a16:creationId xmlns:a16="http://schemas.microsoft.com/office/drawing/2014/main" id="{B67C1B09-6409-9541-8812-F086248F905B}"/>
              </a:ext>
            </a:extLst>
          </p:cNvPr>
          <p:cNvSpPr/>
          <p:nvPr/>
        </p:nvSpPr>
        <p:spPr>
          <a:xfrm>
            <a:off x="9349940" y="5294319"/>
            <a:ext cx="48260" cy="60960"/>
          </a:xfrm>
          <a:custGeom>
            <a:avLst/>
            <a:gdLst/>
            <a:ahLst/>
            <a:cxnLst/>
            <a:rect l="l" t="t" r="r" b="b"/>
            <a:pathLst>
              <a:path w="48259" h="60960">
                <a:moveTo>
                  <a:pt x="3606" y="46075"/>
                </a:moveTo>
                <a:lnTo>
                  <a:pt x="0" y="54990"/>
                </a:lnTo>
                <a:lnTo>
                  <a:pt x="4940" y="58483"/>
                </a:lnTo>
                <a:lnTo>
                  <a:pt x="10985" y="60540"/>
                </a:lnTo>
                <a:lnTo>
                  <a:pt x="22161" y="60540"/>
                </a:lnTo>
                <a:lnTo>
                  <a:pt x="26568" y="59499"/>
                </a:lnTo>
                <a:lnTo>
                  <a:pt x="30518" y="57645"/>
                </a:lnTo>
                <a:lnTo>
                  <a:pt x="33057" y="51396"/>
                </a:lnTo>
                <a:lnTo>
                  <a:pt x="17513" y="51396"/>
                </a:lnTo>
                <a:lnTo>
                  <a:pt x="12204" y="51346"/>
                </a:lnTo>
                <a:lnTo>
                  <a:pt x="7340" y="49339"/>
                </a:lnTo>
                <a:lnTo>
                  <a:pt x="3606" y="46075"/>
                </a:lnTo>
                <a:close/>
              </a:path>
              <a:path w="48259" h="60960">
                <a:moveTo>
                  <a:pt x="22288" y="0"/>
                </a:moveTo>
                <a:lnTo>
                  <a:pt x="18681" y="8915"/>
                </a:lnTo>
                <a:lnTo>
                  <a:pt x="26557" y="10882"/>
                </a:lnTo>
                <a:lnTo>
                  <a:pt x="32937" y="15482"/>
                </a:lnTo>
                <a:lnTo>
                  <a:pt x="37212" y="22104"/>
                </a:lnTo>
                <a:lnTo>
                  <a:pt x="38773" y="30137"/>
                </a:lnTo>
                <a:lnTo>
                  <a:pt x="37106" y="38361"/>
                </a:lnTo>
                <a:lnTo>
                  <a:pt x="32558" y="45096"/>
                </a:lnTo>
                <a:lnTo>
                  <a:pt x="25801" y="49666"/>
                </a:lnTo>
                <a:lnTo>
                  <a:pt x="17513" y="51396"/>
                </a:lnTo>
                <a:lnTo>
                  <a:pt x="33057" y="51396"/>
                </a:lnTo>
                <a:lnTo>
                  <a:pt x="44716" y="22707"/>
                </a:lnTo>
                <a:lnTo>
                  <a:pt x="46755" y="22707"/>
                </a:lnTo>
                <a:lnTo>
                  <a:pt x="44766" y="16400"/>
                </a:lnTo>
                <a:lnTo>
                  <a:pt x="39195" y="8666"/>
                </a:lnTo>
                <a:lnTo>
                  <a:pt x="31524" y="3025"/>
                </a:lnTo>
                <a:lnTo>
                  <a:pt x="22288" y="0"/>
                </a:lnTo>
                <a:close/>
              </a:path>
              <a:path w="48259" h="60960">
                <a:moveTo>
                  <a:pt x="46755" y="22707"/>
                </a:moveTo>
                <a:lnTo>
                  <a:pt x="44716" y="22707"/>
                </a:lnTo>
                <a:lnTo>
                  <a:pt x="47701" y="25704"/>
                </a:lnTo>
                <a:lnTo>
                  <a:pt x="46755" y="22707"/>
                </a:lnTo>
                <a:close/>
              </a:path>
            </a:pathLst>
          </a:custGeom>
          <a:solidFill>
            <a:srgbClr val="8FC259"/>
          </a:solidFill>
        </p:spPr>
        <p:txBody>
          <a:bodyPr wrap="square" lIns="0" tIns="0" rIns="0" bIns="0" rtlCol="0"/>
          <a:lstStyle/>
          <a:p>
            <a:endParaRPr/>
          </a:p>
        </p:txBody>
      </p:sp>
      <p:sp>
        <p:nvSpPr>
          <p:cNvPr id="406" name="object 142">
            <a:extLst>
              <a:ext uri="{FF2B5EF4-FFF2-40B4-BE49-F238E27FC236}">
                <a16:creationId xmlns:a16="http://schemas.microsoft.com/office/drawing/2014/main" id="{367EB5D1-2223-8B4F-9453-E987AC2F3F17}"/>
              </a:ext>
            </a:extLst>
          </p:cNvPr>
          <p:cNvSpPr/>
          <p:nvPr/>
        </p:nvSpPr>
        <p:spPr>
          <a:xfrm>
            <a:off x="9349940" y="5294319"/>
            <a:ext cx="48260" cy="60960"/>
          </a:xfrm>
          <a:custGeom>
            <a:avLst/>
            <a:gdLst/>
            <a:ahLst/>
            <a:cxnLst/>
            <a:rect l="l" t="t" r="r" b="b"/>
            <a:pathLst>
              <a:path w="48259" h="60960">
                <a:moveTo>
                  <a:pt x="3606" y="46075"/>
                </a:moveTo>
                <a:lnTo>
                  <a:pt x="0" y="54990"/>
                </a:lnTo>
                <a:lnTo>
                  <a:pt x="4940" y="58483"/>
                </a:lnTo>
                <a:lnTo>
                  <a:pt x="10985" y="60540"/>
                </a:lnTo>
                <a:lnTo>
                  <a:pt x="22161" y="60540"/>
                </a:lnTo>
                <a:lnTo>
                  <a:pt x="26568" y="59499"/>
                </a:lnTo>
                <a:lnTo>
                  <a:pt x="30518" y="57645"/>
                </a:lnTo>
                <a:lnTo>
                  <a:pt x="33057" y="51396"/>
                </a:lnTo>
                <a:lnTo>
                  <a:pt x="17513" y="51396"/>
                </a:lnTo>
                <a:lnTo>
                  <a:pt x="12204" y="51346"/>
                </a:lnTo>
                <a:lnTo>
                  <a:pt x="7340" y="49339"/>
                </a:lnTo>
                <a:lnTo>
                  <a:pt x="3606" y="46075"/>
                </a:lnTo>
                <a:close/>
              </a:path>
              <a:path w="48259" h="60960">
                <a:moveTo>
                  <a:pt x="22288" y="0"/>
                </a:moveTo>
                <a:lnTo>
                  <a:pt x="18681" y="8915"/>
                </a:lnTo>
                <a:lnTo>
                  <a:pt x="26557" y="10882"/>
                </a:lnTo>
                <a:lnTo>
                  <a:pt x="32937" y="15482"/>
                </a:lnTo>
                <a:lnTo>
                  <a:pt x="37212" y="22104"/>
                </a:lnTo>
                <a:lnTo>
                  <a:pt x="38773" y="30137"/>
                </a:lnTo>
                <a:lnTo>
                  <a:pt x="37106" y="38361"/>
                </a:lnTo>
                <a:lnTo>
                  <a:pt x="32558" y="45096"/>
                </a:lnTo>
                <a:lnTo>
                  <a:pt x="25801" y="49666"/>
                </a:lnTo>
                <a:lnTo>
                  <a:pt x="17513" y="51396"/>
                </a:lnTo>
                <a:lnTo>
                  <a:pt x="33057" y="51396"/>
                </a:lnTo>
                <a:lnTo>
                  <a:pt x="44716" y="22707"/>
                </a:lnTo>
                <a:lnTo>
                  <a:pt x="46755" y="22707"/>
                </a:lnTo>
                <a:lnTo>
                  <a:pt x="44766" y="16400"/>
                </a:lnTo>
                <a:lnTo>
                  <a:pt x="39195" y="8666"/>
                </a:lnTo>
                <a:lnTo>
                  <a:pt x="31524" y="3025"/>
                </a:lnTo>
                <a:lnTo>
                  <a:pt x="22288" y="0"/>
                </a:lnTo>
                <a:close/>
              </a:path>
              <a:path w="48259" h="60960">
                <a:moveTo>
                  <a:pt x="46755" y="22707"/>
                </a:moveTo>
                <a:lnTo>
                  <a:pt x="44716" y="22707"/>
                </a:lnTo>
                <a:lnTo>
                  <a:pt x="47701" y="25704"/>
                </a:lnTo>
                <a:lnTo>
                  <a:pt x="46755" y="22707"/>
                </a:lnTo>
                <a:close/>
              </a:path>
            </a:pathLst>
          </a:custGeom>
          <a:solidFill>
            <a:srgbClr val="F6FAFD"/>
          </a:solidFill>
        </p:spPr>
        <p:txBody>
          <a:bodyPr wrap="square" lIns="0" tIns="0" rIns="0" bIns="0" rtlCol="0"/>
          <a:lstStyle/>
          <a:p>
            <a:endParaRPr/>
          </a:p>
        </p:txBody>
      </p:sp>
      <p:sp>
        <p:nvSpPr>
          <p:cNvPr id="407" name="object 143">
            <a:extLst>
              <a:ext uri="{FF2B5EF4-FFF2-40B4-BE49-F238E27FC236}">
                <a16:creationId xmlns:a16="http://schemas.microsoft.com/office/drawing/2014/main" id="{01680020-56EB-9647-82F0-BD1E335A17E9}"/>
              </a:ext>
            </a:extLst>
          </p:cNvPr>
          <p:cNvSpPr/>
          <p:nvPr/>
        </p:nvSpPr>
        <p:spPr>
          <a:xfrm>
            <a:off x="9337052" y="5293942"/>
            <a:ext cx="60921" cy="58013"/>
          </a:xfrm>
          <a:prstGeom prst="rect">
            <a:avLst/>
          </a:prstGeom>
          <a:blipFill>
            <a:blip r:embed="rId99" cstate="print"/>
            <a:stretch>
              <a:fillRect/>
            </a:stretch>
          </a:blipFill>
        </p:spPr>
        <p:txBody>
          <a:bodyPr wrap="square" lIns="0" tIns="0" rIns="0" bIns="0" rtlCol="0"/>
          <a:lstStyle/>
          <a:p>
            <a:endParaRPr/>
          </a:p>
        </p:txBody>
      </p:sp>
      <p:sp>
        <p:nvSpPr>
          <p:cNvPr id="408" name="object 144">
            <a:extLst>
              <a:ext uri="{FF2B5EF4-FFF2-40B4-BE49-F238E27FC236}">
                <a16:creationId xmlns:a16="http://schemas.microsoft.com/office/drawing/2014/main" id="{3D7A63B7-2D40-3545-B19B-08C113F43D54}"/>
              </a:ext>
            </a:extLst>
          </p:cNvPr>
          <p:cNvSpPr/>
          <p:nvPr/>
        </p:nvSpPr>
        <p:spPr>
          <a:xfrm>
            <a:off x="8894374" y="5010706"/>
            <a:ext cx="98097" cy="101003"/>
          </a:xfrm>
          <a:prstGeom prst="rect">
            <a:avLst/>
          </a:prstGeom>
          <a:blipFill>
            <a:blip r:embed="rId100" cstate="print"/>
            <a:stretch>
              <a:fillRect/>
            </a:stretch>
          </a:blipFill>
        </p:spPr>
        <p:txBody>
          <a:bodyPr wrap="square" lIns="0" tIns="0" rIns="0" bIns="0" rtlCol="0"/>
          <a:lstStyle/>
          <a:p>
            <a:endParaRPr/>
          </a:p>
        </p:txBody>
      </p:sp>
      <p:sp>
        <p:nvSpPr>
          <p:cNvPr id="409" name="object 145">
            <a:extLst>
              <a:ext uri="{FF2B5EF4-FFF2-40B4-BE49-F238E27FC236}">
                <a16:creationId xmlns:a16="http://schemas.microsoft.com/office/drawing/2014/main" id="{C3B03AF2-CF8D-8D48-905A-9A038DF5F454}"/>
              </a:ext>
            </a:extLst>
          </p:cNvPr>
          <p:cNvSpPr/>
          <p:nvPr/>
        </p:nvSpPr>
        <p:spPr>
          <a:xfrm>
            <a:off x="8888996" y="5011621"/>
            <a:ext cx="103289" cy="102641"/>
          </a:xfrm>
          <a:prstGeom prst="rect">
            <a:avLst/>
          </a:prstGeom>
          <a:blipFill>
            <a:blip r:embed="rId101" cstate="print"/>
            <a:stretch>
              <a:fillRect/>
            </a:stretch>
          </a:blipFill>
        </p:spPr>
        <p:txBody>
          <a:bodyPr wrap="square" lIns="0" tIns="0" rIns="0" bIns="0" rtlCol="0"/>
          <a:lstStyle/>
          <a:p>
            <a:endParaRPr/>
          </a:p>
        </p:txBody>
      </p:sp>
      <p:sp>
        <p:nvSpPr>
          <p:cNvPr id="410" name="object 146">
            <a:extLst>
              <a:ext uri="{FF2B5EF4-FFF2-40B4-BE49-F238E27FC236}">
                <a16:creationId xmlns:a16="http://schemas.microsoft.com/office/drawing/2014/main" id="{D389D6D7-3622-F045-BB52-A532E15BD8B1}"/>
              </a:ext>
            </a:extLst>
          </p:cNvPr>
          <p:cNvSpPr/>
          <p:nvPr/>
        </p:nvSpPr>
        <p:spPr>
          <a:xfrm>
            <a:off x="7734612" y="4512139"/>
            <a:ext cx="103619" cy="103606"/>
          </a:xfrm>
          <a:prstGeom prst="rect">
            <a:avLst/>
          </a:prstGeom>
          <a:blipFill>
            <a:blip r:embed="rId102" cstate="print"/>
            <a:stretch>
              <a:fillRect/>
            </a:stretch>
          </a:blipFill>
        </p:spPr>
        <p:txBody>
          <a:bodyPr wrap="square" lIns="0" tIns="0" rIns="0" bIns="0" rtlCol="0"/>
          <a:lstStyle/>
          <a:p>
            <a:endParaRPr/>
          </a:p>
        </p:txBody>
      </p:sp>
      <p:sp>
        <p:nvSpPr>
          <p:cNvPr id="411" name="object 147">
            <a:extLst>
              <a:ext uri="{FF2B5EF4-FFF2-40B4-BE49-F238E27FC236}">
                <a16:creationId xmlns:a16="http://schemas.microsoft.com/office/drawing/2014/main" id="{C0BA9268-80E3-3E4F-BDB7-313E69AFA42E}"/>
              </a:ext>
            </a:extLst>
          </p:cNvPr>
          <p:cNvSpPr/>
          <p:nvPr/>
        </p:nvSpPr>
        <p:spPr>
          <a:xfrm>
            <a:off x="9085478" y="6311783"/>
            <a:ext cx="103555" cy="103555"/>
          </a:xfrm>
          <a:prstGeom prst="rect">
            <a:avLst/>
          </a:prstGeom>
          <a:blipFill>
            <a:blip r:embed="rId103" cstate="print"/>
            <a:stretch>
              <a:fillRect/>
            </a:stretch>
          </a:blipFill>
        </p:spPr>
        <p:txBody>
          <a:bodyPr wrap="square" lIns="0" tIns="0" rIns="0" bIns="0" rtlCol="0"/>
          <a:lstStyle/>
          <a:p>
            <a:endParaRPr/>
          </a:p>
        </p:txBody>
      </p:sp>
      <p:sp>
        <p:nvSpPr>
          <p:cNvPr id="412" name="object 148">
            <a:extLst>
              <a:ext uri="{FF2B5EF4-FFF2-40B4-BE49-F238E27FC236}">
                <a16:creationId xmlns:a16="http://schemas.microsoft.com/office/drawing/2014/main" id="{76E7CD21-CB9A-6D4E-B12F-C8DB9394719B}"/>
              </a:ext>
            </a:extLst>
          </p:cNvPr>
          <p:cNvSpPr/>
          <p:nvPr/>
        </p:nvSpPr>
        <p:spPr>
          <a:xfrm>
            <a:off x="9337253" y="4368113"/>
            <a:ext cx="52705" cy="80645"/>
          </a:xfrm>
          <a:custGeom>
            <a:avLst/>
            <a:gdLst/>
            <a:ahLst/>
            <a:cxnLst/>
            <a:rect l="l" t="t" r="r" b="b"/>
            <a:pathLst>
              <a:path w="52704" h="80645">
                <a:moveTo>
                  <a:pt x="41287" y="0"/>
                </a:moveTo>
                <a:lnTo>
                  <a:pt x="33134" y="0"/>
                </a:lnTo>
                <a:lnTo>
                  <a:pt x="25501" y="2298"/>
                </a:lnTo>
                <a:lnTo>
                  <a:pt x="19024" y="6273"/>
                </a:lnTo>
                <a:lnTo>
                  <a:pt x="0" y="53263"/>
                </a:lnTo>
                <a:lnTo>
                  <a:pt x="3043" y="61504"/>
                </a:lnTo>
                <a:lnTo>
                  <a:pt x="7637" y="68851"/>
                </a:lnTo>
                <a:lnTo>
                  <a:pt x="13582" y="75100"/>
                </a:lnTo>
                <a:lnTo>
                  <a:pt x="20675" y="80048"/>
                </a:lnTo>
                <a:lnTo>
                  <a:pt x="25603" y="67868"/>
                </a:lnTo>
                <a:lnTo>
                  <a:pt x="19863" y="63218"/>
                </a:lnTo>
                <a:lnTo>
                  <a:pt x="15433" y="57289"/>
                </a:lnTo>
                <a:lnTo>
                  <a:pt x="12580" y="50341"/>
                </a:lnTo>
                <a:lnTo>
                  <a:pt x="11569" y="42633"/>
                </a:lnTo>
                <a:lnTo>
                  <a:pt x="13914" y="31094"/>
                </a:lnTo>
                <a:lnTo>
                  <a:pt x="20299" y="21645"/>
                </a:lnTo>
                <a:lnTo>
                  <a:pt x="29748" y="15260"/>
                </a:lnTo>
                <a:lnTo>
                  <a:pt x="41287" y="12915"/>
                </a:lnTo>
                <a:lnTo>
                  <a:pt x="41287" y="0"/>
                </a:lnTo>
                <a:close/>
              </a:path>
              <a:path w="52704" h="80645">
                <a:moveTo>
                  <a:pt x="45199" y="0"/>
                </a:moveTo>
                <a:lnTo>
                  <a:pt x="41287" y="0"/>
                </a:lnTo>
                <a:lnTo>
                  <a:pt x="41287" y="12915"/>
                </a:lnTo>
                <a:lnTo>
                  <a:pt x="43472" y="12915"/>
                </a:lnTo>
                <a:lnTo>
                  <a:pt x="45605" y="13157"/>
                </a:lnTo>
                <a:lnTo>
                  <a:pt x="47663" y="13601"/>
                </a:lnTo>
                <a:lnTo>
                  <a:pt x="52565" y="1524"/>
                </a:lnTo>
                <a:lnTo>
                  <a:pt x="48971" y="533"/>
                </a:lnTo>
                <a:lnTo>
                  <a:pt x="45199" y="0"/>
                </a:lnTo>
                <a:close/>
              </a:path>
            </a:pathLst>
          </a:custGeom>
          <a:solidFill>
            <a:srgbClr val="BBC3EB"/>
          </a:solidFill>
        </p:spPr>
        <p:txBody>
          <a:bodyPr wrap="square" lIns="0" tIns="0" rIns="0" bIns="0" rtlCol="0"/>
          <a:lstStyle/>
          <a:p>
            <a:endParaRPr/>
          </a:p>
        </p:txBody>
      </p:sp>
      <p:sp>
        <p:nvSpPr>
          <p:cNvPr id="413" name="object 149">
            <a:extLst>
              <a:ext uri="{FF2B5EF4-FFF2-40B4-BE49-F238E27FC236}">
                <a16:creationId xmlns:a16="http://schemas.microsoft.com/office/drawing/2014/main" id="{3A2D7D4D-2162-6745-A77C-78F784513D61}"/>
              </a:ext>
            </a:extLst>
          </p:cNvPr>
          <p:cNvSpPr/>
          <p:nvPr/>
        </p:nvSpPr>
        <p:spPr>
          <a:xfrm>
            <a:off x="9337253" y="4368113"/>
            <a:ext cx="52705" cy="80645"/>
          </a:xfrm>
          <a:custGeom>
            <a:avLst/>
            <a:gdLst/>
            <a:ahLst/>
            <a:cxnLst/>
            <a:rect l="l" t="t" r="r" b="b"/>
            <a:pathLst>
              <a:path w="52704" h="80645">
                <a:moveTo>
                  <a:pt x="41287" y="0"/>
                </a:moveTo>
                <a:lnTo>
                  <a:pt x="33134" y="0"/>
                </a:lnTo>
                <a:lnTo>
                  <a:pt x="25501" y="2298"/>
                </a:lnTo>
                <a:lnTo>
                  <a:pt x="19024" y="6273"/>
                </a:lnTo>
                <a:lnTo>
                  <a:pt x="0" y="53263"/>
                </a:lnTo>
                <a:lnTo>
                  <a:pt x="3043" y="61504"/>
                </a:lnTo>
                <a:lnTo>
                  <a:pt x="7637" y="68851"/>
                </a:lnTo>
                <a:lnTo>
                  <a:pt x="13582" y="75100"/>
                </a:lnTo>
                <a:lnTo>
                  <a:pt x="20675" y="80048"/>
                </a:lnTo>
                <a:lnTo>
                  <a:pt x="25603" y="67868"/>
                </a:lnTo>
                <a:lnTo>
                  <a:pt x="19863" y="63218"/>
                </a:lnTo>
                <a:lnTo>
                  <a:pt x="15433" y="57289"/>
                </a:lnTo>
                <a:lnTo>
                  <a:pt x="12580" y="50341"/>
                </a:lnTo>
                <a:lnTo>
                  <a:pt x="11569" y="42633"/>
                </a:lnTo>
                <a:lnTo>
                  <a:pt x="13914" y="31094"/>
                </a:lnTo>
                <a:lnTo>
                  <a:pt x="20299" y="21645"/>
                </a:lnTo>
                <a:lnTo>
                  <a:pt x="29748" y="15260"/>
                </a:lnTo>
                <a:lnTo>
                  <a:pt x="41287" y="12915"/>
                </a:lnTo>
                <a:lnTo>
                  <a:pt x="41287" y="0"/>
                </a:lnTo>
                <a:close/>
              </a:path>
              <a:path w="52704" h="80645">
                <a:moveTo>
                  <a:pt x="45199" y="0"/>
                </a:moveTo>
                <a:lnTo>
                  <a:pt x="41287" y="0"/>
                </a:lnTo>
                <a:lnTo>
                  <a:pt x="41287" y="12915"/>
                </a:lnTo>
                <a:lnTo>
                  <a:pt x="43472" y="12915"/>
                </a:lnTo>
                <a:lnTo>
                  <a:pt x="45605" y="13157"/>
                </a:lnTo>
                <a:lnTo>
                  <a:pt x="47663" y="13601"/>
                </a:lnTo>
                <a:lnTo>
                  <a:pt x="52565" y="1524"/>
                </a:lnTo>
                <a:lnTo>
                  <a:pt x="48971" y="533"/>
                </a:lnTo>
                <a:lnTo>
                  <a:pt x="45199" y="0"/>
                </a:lnTo>
                <a:close/>
              </a:path>
            </a:pathLst>
          </a:custGeom>
          <a:solidFill>
            <a:srgbClr val="DEEEFA"/>
          </a:solidFill>
        </p:spPr>
        <p:txBody>
          <a:bodyPr wrap="square" lIns="0" tIns="0" rIns="0" bIns="0" rtlCol="0"/>
          <a:lstStyle/>
          <a:p>
            <a:endParaRPr/>
          </a:p>
        </p:txBody>
      </p:sp>
      <p:sp>
        <p:nvSpPr>
          <p:cNvPr id="414" name="object 150">
            <a:extLst>
              <a:ext uri="{FF2B5EF4-FFF2-40B4-BE49-F238E27FC236}">
                <a16:creationId xmlns:a16="http://schemas.microsoft.com/office/drawing/2014/main" id="{E87E6BD9-F7A6-3B4C-BC84-E188551D9B51}"/>
              </a:ext>
            </a:extLst>
          </p:cNvPr>
          <p:cNvSpPr/>
          <p:nvPr/>
        </p:nvSpPr>
        <p:spPr>
          <a:xfrm>
            <a:off x="9335909" y="4369636"/>
            <a:ext cx="85382" cy="83858"/>
          </a:xfrm>
          <a:prstGeom prst="rect">
            <a:avLst/>
          </a:prstGeom>
          <a:blipFill>
            <a:blip r:embed="rId104" cstate="print"/>
            <a:stretch>
              <a:fillRect/>
            </a:stretch>
          </a:blipFill>
        </p:spPr>
        <p:txBody>
          <a:bodyPr wrap="square" lIns="0" tIns="0" rIns="0" bIns="0" rtlCol="0"/>
          <a:lstStyle/>
          <a:p>
            <a:endParaRPr/>
          </a:p>
        </p:txBody>
      </p:sp>
      <p:sp>
        <p:nvSpPr>
          <p:cNvPr id="415" name="object 151">
            <a:extLst>
              <a:ext uri="{FF2B5EF4-FFF2-40B4-BE49-F238E27FC236}">
                <a16:creationId xmlns:a16="http://schemas.microsoft.com/office/drawing/2014/main" id="{5651DB52-CAA4-DA43-881D-2382A186C3C4}"/>
              </a:ext>
            </a:extLst>
          </p:cNvPr>
          <p:cNvSpPr/>
          <p:nvPr/>
        </p:nvSpPr>
        <p:spPr>
          <a:xfrm>
            <a:off x="9462096" y="6390659"/>
            <a:ext cx="121881" cy="121894"/>
          </a:xfrm>
          <a:prstGeom prst="rect">
            <a:avLst/>
          </a:prstGeom>
          <a:blipFill>
            <a:blip r:embed="rId105" cstate="print"/>
            <a:stretch>
              <a:fillRect/>
            </a:stretch>
          </a:blipFill>
        </p:spPr>
        <p:txBody>
          <a:bodyPr wrap="square" lIns="0" tIns="0" rIns="0" bIns="0" rtlCol="0"/>
          <a:lstStyle/>
          <a:p>
            <a:endParaRPr/>
          </a:p>
        </p:txBody>
      </p:sp>
      <p:sp>
        <p:nvSpPr>
          <p:cNvPr id="416" name="object 152">
            <a:extLst>
              <a:ext uri="{FF2B5EF4-FFF2-40B4-BE49-F238E27FC236}">
                <a16:creationId xmlns:a16="http://schemas.microsoft.com/office/drawing/2014/main" id="{39DDA9E5-F118-944C-8545-C753D3A2088F}"/>
              </a:ext>
            </a:extLst>
          </p:cNvPr>
          <p:cNvSpPr/>
          <p:nvPr/>
        </p:nvSpPr>
        <p:spPr>
          <a:xfrm>
            <a:off x="8652967" y="4800280"/>
            <a:ext cx="61594" cy="60960"/>
          </a:xfrm>
          <a:custGeom>
            <a:avLst/>
            <a:gdLst/>
            <a:ahLst/>
            <a:cxnLst/>
            <a:rect l="l" t="t" r="r" b="b"/>
            <a:pathLst>
              <a:path w="61595" h="60960">
                <a:moveTo>
                  <a:pt x="30518" y="0"/>
                </a:moveTo>
                <a:lnTo>
                  <a:pt x="18661" y="2387"/>
                </a:lnTo>
                <a:lnTo>
                  <a:pt x="8958" y="8901"/>
                </a:lnTo>
                <a:lnTo>
                  <a:pt x="2405" y="18564"/>
                </a:lnTo>
                <a:lnTo>
                  <a:pt x="0" y="30403"/>
                </a:lnTo>
                <a:lnTo>
                  <a:pt x="2405" y="42308"/>
                </a:lnTo>
                <a:lnTo>
                  <a:pt x="8958" y="52006"/>
                </a:lnTo>
                <a:lnTo>
                  <a:pt x="18661" y="58532"/>
                </a:lnTo>
                <a:lnTo>
                  <a:pt x="30518" y="60921"/>
                </a:lnTo>
                <a:lnTo>
                  <a:pt x="42374" y="58532"/>
                </a:lnTo>
                <a:lnTo>
                  <a:pt x="52077" y="52006"/>
                </a:lnTo>
                <a:lnTo>
                  <a:pt x="52309" y="51663"/>
                </a:lnTo>
                <a:lnTo>
                  <a:pt x="30518" y="51663"/>
                </a:lnTo>
                <a:lnTo>
                  <a:pt x="22229" y="49997"/>
                </a:lnTo>
                <a:lnTo>
                  <a:pt x="15473" y="45448"/>
                </a:lnTo>
                <a:lnTo>
                  <a:pt x="10924" y="38692"/>
                </a:lnTo>
                <a:lnTo>
                  <a:pt x="9258" y="30403"/>
                </a:lnTo>
                <a:lnTo>
                  <a:pt x="10924" y="22181"/>
                </a:lnTo>
                <a:lnTo>
                  <a:pt x="15473" y="15459"/>
                </a:lnTo>
                <a:lnTo>
                  <a:pt x="22229" y="10922"/>
                </a:lnTo>
                <a:lnTo>
                  <a:pt x="30518" y="9258"/>
                </a:lnTo>
                <a:lnTo>
                  <a:pt x="52320" y="9258"/>
                </a:lnTo>
                <a:lnTo>
                  <a:pt x="52077" y="8901"/>
                </a:lnTo>
                <a:lnTo>
                  <a:pt x="42374" y="2387"/>
                </a:lnTo>
                <a:lnTo>
                  <a:pt x="30518" y="0"/>
                </a:lnTo>
                <a:close/>
              </a:path>
              <a:path w="61595" h="60960">
                <a:moveTo>
                  <a:pt x="52320" y="9258"/>
                </a:moveTo>
                <a:lnTo>
                  <a:pt x="30518" y="9258"/>
                </a:lnTo>
                <a:lnTo>
                  <a:pt x="38806" y="10922"/>
                </a:lnTo>
                <a:lnTo>
                  <a:pt x="45562" y="15459"/>
                </a:lnTo>
                <a:lnTo>
                  <a:pt x="50111" y="22181"/>
                </a:lnTo>
                <a:lnTo>
                  <a:pt x="51777" y="30403"/>
                </a:lnTo>
                <a:lnTo>
                  <a:pt x="50111" y="38692"/>
                </a:lnTo>
                <a:lnTo>
                  <a:pt x="45562" y="45448"/>
                </a:lnTo>
                <a:lnTo>
                  <a:pt x="38806" y="49997"/>
                </a:lnTo>
                <a:lnTo>
                  <a:pt x="30518" y="51663"/>
                </a:lnTo>
                <a:lnTo>
                  <a:pt x="52309" y="51663"/>
                </a:lnTo>
                <a:lnTo>
                  <a:pt x="58630" y="42308"/>
                </a:lnTo>
                <a:lnTo>
                  <a:pt x="61036" y="30403"/>
                </a:lnTo>
                <a:lnTo>
                  <a:pt x="58630" y="18564"/>
                </a:lnTo>
                <a:lnTo>
                  <a:pt x="52320" y="9258"/>
                </a:lnTo>
                <a:close/>
              </a:path>
            </a:pathLst>
          </a:custGeom>
          <a:solidFill>
            <a:srgbClr val="E3EAED"/>
          </a:solidFill>
        </p:spPr>
        <p:txBody>
          <a:bodyPr wrap="square" lIns="0" tIns="0" rIns="0" bIns="0" rtlCol="0"/>
          <a:lstStyle/>
          <a:p>
            <a:endParaRPr/>
          </a:p>
        </p:txBody>
      </p:sp>
      <p:sp>
        <p:nvSpPr>
          <p:cNvPr id="417" name="object 153">
            <a:extLst>
              <a:ext uri="{FF2B5EF4-FFF2-40B4-BE49-F238E27FC236}">
                <a16:creationId xmlns:a16="http://schemas.microsoft.com/office/drawing/2014/main" id="{EBA4887C-4196-9C4E-8D39-A84AC9A83AC9}"/>
              </a:ext>
            </a:extLst>
          </p:cNvPr>
          <p:cNvSpPr/>
          <p:nvPr/>
        </p:nvSpPr>
        <p:spPr>
          <a:xfrm>
            <a:off x="8038604" y="5315659"/>
            <a:ext cx="61594" cy="60960"/>
          </a:xfrm>
          <a:custGeom>
            <a:avLst/>
            <a:gdLst/>
            <a:ahLst/>
            <a:cxnLst/>
            <a:rect l="l" t="t" r="r" b="b"/>
            <a:pathLst>
              <a:path w="61595" h="60960">
                <a:moveTo>
                  <a:pt x="30518" y="0"/>
                </a:moveTo>
                <a:lnTo>
                  <a:pt x="18661" y="2389"/>
                </a:lnTo>
                <a:lnTo>
                  <a:pt x="8958" y="8915"/>
                </a:lnTo>
                <a:lnTo>
                  <a:pt x="2405" y="18613"/>
                </a:lnTo>
                <a:lnTo>
                  <a:pt x="0" y="30518"/>
                </a:lnTo>
                <a:lnTo>
                  <a:pt x="2405" y="42357"/>
                </a:lnTo>
                <a:lnTo>
                  <a:pt x="8958" y="52020"/>
                </a:lnTo>
                <a:lnTo>
                  <a:pt x="18661" y="58534"/>
                </a:lnTo>
                <a:lnTo>
                  <a:pt x="30518" y="60921"/>
                </a:lnTo>
                <a:lnTo>
                  <a:pt x="42374" y="58534"/>
                </a:lnTo>
                <a:lnTo>
                  <a:pt x="52077" y="52020"/>
                </a:lnTo>
                <a:lnTo>
                  <a:pt x="52242" y="51777"/>
                </a:lnTo>
                <a:lnTo>
                  <a:pt x="30518" y="51777"/>
                </a:lnTo>
                <a:lnTo>
                  <a:pt x="22229" y="50047"/>
                </a:lnTo>
                <a:lnTo>
                  <a:pt x="15473" y="45477"/>
                </a:lnTo>
                <a:lnTo>
                  <a:pt x="10924" y="38742"/>
                </a:lnTo>
                <a:lnTo>
                  <a:pt x="9258" y="30518"/>
                </a:lnTo>
                <a:lnTo>
                  <a:pt x="10924" y="22229"/>
                </a:lnTo>
                <a:lnTo>
                  <a:pt x="15473" y="15473"/>
                </a:lnTo>
                <a:lnTo>
                  <a:pt x="22229" y="10924"/>
                </a:lnTo>
                <a:lnTo>
                  <a:pt x="30518" y="9258"/>
                </a:lnTo>
                <a:lnTo>
                  <a:pt x="52309" y="9258"/>
                </a:lnTo>
                <a:lnTo>
                  <a:pt x="52077" y="8915"/>
                </a:lnTo>
                <a:lnTo>
                  <a:pt x="42374" y="2389"/>
                </a:lnTo>
                <a:lnTo>
                  <a:pt x="30518" y="0"/>
                </a:lnTo>
                <a:close/>
              </a:path>
              <a:path w="61595" h="60960">
                <a:moveTo>
                  <a:pt x="52309" y="9258"/>
                </a:moveTo>
                <a:lnTo>
                  <a:pt x="30518" y="9258"/>
                </a:lnTo>
                <a:lnTo>
                  <a:pt x="38806" y="10924"/>
                </a:lnTo>
                <a:lnTo>
                  <a:pt x="45562" y="15473"/>
                </a:lnTo>
                <a:lnTo>
                  <a:pt x="50111" y="22229"/>
                </a:lnTo>
                <a:lnTo>
                  <a:pt x="51777" y="30518"/>
                </a:lnTo>
                <a:lnTo>
                  <a:pt x="50111" y="38742"/>
                </a:lnTo>
                <a:lnTo>
                  <a:pt x="45562" y="45477"/>
                </a:lnTo>
                <a:lnTo>
                  <a:pt x="38806" y="50047"/>
                </a:lnTo>
                <a:lnTo>
                  <a:pt x="30518" y="51777"/>
                </a:lnTo>
                <a:lnTo>
                  <a:pt x="52242" y="51777"/>
                </a:lnTo>
                <a:lnTo>
                  <a:pt x="58630" y="42357"/>
                </a:lnTo>
                <a:lnTo>
                  <a:pt x="61036" y="30518"/>
                </a:lnTo>
                <a:lnTo>
                  <a:pt x="58630" y="18613"/>
                </a:lnTo>
                <a:lnTo>
                  <a:pt x="52309" y="9258"/>
                </a:lnTo>
                <a:close/>
              </a:path>
            </a:pathLst>
          </a:custGeom>
          <a:solidFill>
            <a:srgbClr val="A2CB77"/>
          </a:solidFill>
        </p:spPr>
        <p:txBody>
          <a:bodyPr wrap="square" lIns="0" tIns="0" rIns="0" bIns="0" rtlCol="0"/>
          <a:lstStyle/>
          <a:p>
            <a:endParaRPr/>
          </a:p>
        </p:txBody>
      </p:sp>
      <p:sp>
        <p:nvSpPr>
          <p:cNvPr id="418" name="object 154">
            <a:extLst>
              <a:ext uri="{FF2B5EF4-FFF2-40B4-BE49-F238E27FC236}">
                <a16:creationId xmlns:a16="http://schemas.microsoft.com/office/drawing/2014/main" id="{3B394019-C2DA-2144-AD38-C2A4536643B6}"/>
              </a:ext>
            </a:extLst>
          </p:cNvPr>
          <p:cNvSpPr/>
          <p:nvPr/>
        </p:nvSpPr>
        <p:spPr>
          <a:xfrm>
            <a:off x="8355101" y="5845097"/>
            <a:ext cx="60960" cy="60960"/>
          </a:xfrm>
          <a:custGeom>
            <a:avLst/>
            <a:gdLst/>
            <a:ahLst/>
            <a:cxnLst/>
            <a:rect l="l" t="t" r="r" b="b"/>
            <a:pathLst>
              <a:path w="60959" h="60960">
                <a:moveTo>
                  <a:pt x="30403" y="0"/>
                </a:moveTo>
                <a:lnTo>
                  <a:pt x="18564" y="2387"/>
                </a:lnTo>
                <a:lnTo>
                  <a:pt x="8901" y="8901"/>
                </a:lnTo>
                <a:lnTo>
                  <a:pt x="2387" y="18564"/>
                </a:lnTo>
                <a:lnTo>
                  <a:pt x="0" y="30403"/>
                </a:lnTo>
                <a:lnTo>
                  <a:pt x="2387" y="42308"/>
                </a:lnTo>
                <a:lnTo>
                  <a:pt x="8901" y="52006"/>
                </a:lnTo>
                <a:lnTo>
                  <a:pt x="18564" y="58532"/>
                </a:lnTo>
                <a:lnTo>
                  <a:pt x="30403" y="60921"/>
                </a:lnTo>
                <a:lnTo>
                  <a:pt x="42260" y="58532"/>
                </a:lnTo>
                <a:lnTo>
                  <a:pt x="51963" y="52006"/>
                </a:lnTo>
                <a:lnTo>
                  <a:pt x="52195" y="51663"/>
                </a:lnTo>
                <a:lnTo>
                  <a:pt x="30403" y="51663"/>
                </a:lnTo>
                <a:lnTo>
                  <a:pt x="22163" y="49997"/>
                </a:lnTo>
                <a:lnTo>
                  <a:pt x="15401" y="45448"/>
                </a:lnTo>
                <a:lnTo>
                  <a:pt x="10826" y="38692"/>
                </a:lnTo>
                <a:lnTo>
                  <a:pt x="9144" y="30403"/>
                </a:lnTo>
                <a:lnTo>
                  <a:pt x="10826" y="22181"/>
                </a:lnTo>
                <a:lnTo>
                  <a:pt x="15401" y="15459"/>
                </a:lnTo>
                <a:lnTo>
                  <a:pt x="22163" y="10922"/>
                </a:lnTo>
                <a:lnTo>
                  <a:pt x="30403" y="9258"/>
                </a:lnTo>
                <a:lnTo>
                  <a:pt x="52205" y="9258"/>
                </a:lnTo>
                <a:lnTo>
                  <a:pt x="51963" y="8901"/>
                </a:lnTo>
                <a:lnTo>
                  <a:pt x="42260" y="2387"/>
                </a:lnTo>
                <a:lnTo>
                  <a:pt x="30403" y="0"/>
                </a:lnTo>
                <a:close/>
              </a:path>
              <a:path w="60959" h="60960">
                <a:moveTo>
                  <a:pt x="52205" y="9258"/>
                </a:moveTo>
                <a:lnTo>
                  <a:pt x="30403" y="9258"/>
                </a:lnTo>
                <a:lnTo>
                  <a:pt x="38692" y="10922"/>
                </a:lnTo>
                <a:lnTo>
                  <a:pt x="45448" y="15459"/>
                </a:lnTo>
                <a:lnTo>
                  <a:pt x="49997" y="22181"/>
                </a:lnTo>
                <a:lnTo>
                  <a:pt x="51663" y="30403"/>
                </a:lnTo>
                <a:lnTo>
                  <a:pt x="49997" y="38692"/>
                </a:lnTo>
                <a:lnTo>
                  <a:pt x="45448" y="45448"/>
                </a:lnTo>
                <a:lnTo>
                  <a:pt x="38692" y="49997"/>
                </a:lnTo>
                <a:lnTo>
                  <a:pt x="30403" y="51663"/>
                </a:lnTo>
                <a:lnTo>
                  <a:pt x="52195" y="51663"/>
                </a:lnTo>
                <a:lnTo>
                  <a:pt x="58516" y="42308"/>
                </a:lnTo>
                <a:lnTo>
                  <a:pt x="60921" y="30403"/>
                </a:lnTo>
                <a:lnTo>
                  <a:pt x="58516" y="18564"/>
                </a:lnTo>
                <a:lnTo>
                  <a:pt x="52205" y="9258"/>
                </a:lnTo>
                <a:close/>
              </a:path>
            </a:pathLst>
          </a:custGeom>
          <a:solidFill>
            <a:srgbClr val="8FC259"/>
          </a:solidFill>
        </p:spPr>
        <p:txBody>
          <a:bodyPr wrap="square" lIns="0" tIns="0" rIns="0" bIns="0" rtlCol="0"/>
          <a:lstStyle/>
          <a:p>
            <a:endParaRPr/>
          </a:p>
        </p:txBody>
      </p:sp>
      <p:sp>
        <p:nvSpPr>
          <p:cNvPr id="419" name="object 155">
            <a:extLst>
              <a:ext uri="{FF2B5EF4-FFF2-40B4-BE49-F238E27FC236}">
                <a16:creationId xmlns:a16="http://schemas.microsoft.com/office/drawing/2014/main" id="{DF29E783-D16C-CE4D-A633-C555B5DEF004}"/>
              </a:ext>
            </a:extLst>
          </p:cNvPr>
          <p:cNvSpPr/>
          <p:nvPr/>
        </p:nvSpPr>
        <p:spPr>
          <a:xfrm>
            <a:off x="9184728" y="4712038"/>
            <a:ext cx="53340" cy="60960"/>
          </a:xfrm>
          <a:custGeom>
            <a:avLst/>
            <a:gdLst/>
            <a:ahLst/>
            <a:cxnLst/>
            <a:rect l="l" t="t" r="r" b="b"/>
            <a:pathLst>
              <a:path w="53340" h="60960">
                <a:moveTo>
                  <a:pt x="28422" y="0"/>
                </a:moveTo>
                <a:lnTo>
                  <a:pt x="23901" y="0"/>
                </a:lnTo>
                <a:lnTo>
                  <a:pt x="19596" y="1003"/>
                </a:lnTo>
                <a:lnTo>
                  <a:pt x="15735" y="2768"/>
                </a:lnTo>
                <a:lnTo>
                  <a:pt x="0" y="41579"/>
                </a:lnTo>
                <a:lnTo>
                  <a:pt x="4501" y="49375"/>
                </a:lnTo>
                <a:lnTo>
                  <a:pt x="11039" y="55494"/>
                </a:lnTo>
                <a:lnTo>
                  <a:pt x="19163" y="59490"/>
                </a:lnTo>
                <a:lnTo>
                  <a:pt x="28422" y="60921"/>
                </a:lnTo>
                <a:lnTo>
                  <a:pt x="30086" y="60921"/>
                </a:lnTo>
                <a:lnTo>
                  <a:pt x="31711" y="60782"/>
                </a:lnTo>
                <a:lnTo>
                  <a:pt x="33299" y="60540"/>
                </a:lnTo>
                <a:lnTo>
                  <a:pt x="36857" y="51777"/>
                </a:lnTo>
                <a:lnTo>
                  <a:pt x="28422" y="51777"/>
                </a:lnTo>
                <a:lnTo>
                  <a:pt x="20134" y="50047"/>
                </a:lnTo>
                <a:lnTo>
                  <a:pt x="13377" y="45477"/>
                </a:lnTo>
                <a:lnTo>
                  <a:pt x="8829" y="38742"/>
                </a:lnTo>
                <a:lnTo>
                  <a:pt x="7162" y="30518"/>
                </a:lnTo>
                <a:lnTo>
                  <a:pt x="8829" y="22229"/>
                </a:lnTo>
                <a:lnTo>
                  <a:pt x="13377" y="15473"/>
                </a:lnTo>
                <a:lnTo>
                  <a:pt x="20134" y="10924"/>
                </a:lnTo>
                <a:lnTo>
                  <a:pt x="28422" y="9258"/>
                </a:lnTo>
                <a:lnTo>
                  <a:pt x="28422" y="0"/>
                </a:lnTo>
                <a:close/>
              </a:path>
              <a:path w="53340" h="60960">
                <a:moveTo>
                  <a:pt x="37769" y="49530"/>
                </a:moveTo>
                <a:lnTo>
                  <a:pt x="34950" y="50939"/>
                </a:lnTo>
                <a:lnTo>
                  <a:pt x="31775" y="51752"/>
                </a:lnTo>
                <a:lnTo>
                  <a:pt x="28422" y="51777"/>
                </a:lnTo>
                <a:lnTo>
                  <a:pt x="36857" y="51777"/>
                </a:lnTo>
                <a:lnTo>
                  <a:pt x="37769" y="49530"/>
                </a:lnTo>
                <a:close/>
              </a:path>
              <a:path w="53340" h="60960">
                <a:moveTo>
                  <a:pt x="28422" y="0"/>
                </a:moveTo>
                <a:lnTo>
                  <a:pt x="28422" y="9258"/>
                </a:lnTo>
                <a:lnTo>
                  <a:pt x="37655" y="9258"/>
                </a:lnTo>
                <a:lnTo>
                  <a:pt x="45491" y="15100"/>
                </a:lnTo>
                <a:lnTo>
                  <a:pt x="48425" y="23291"/>
                </a:lnTo>
                <a:lnTo>
                  <a:pt x="52908" y="12293"/>
                </a:lnTo>
                <a:lnTo>
                  <a:pt x="48135" y="7222"/>
                </a:lnTo>
                <a:lnTo>
                  <a:pt x="42322" y="3346"/>
                </a:lnTo>
                <a:lnTo>
                  <a:pt x="35681" y="870"/>
                </a:lnTo>
                <a:lnTo>
                  <a:pt x="28422" y="0"/>
                </a:lnTo>
                <a:close/>
              </a:path>
            </a:pathLst>
          </a:custGeom>
          <a:solidFill>
            <a:srgbClr val="89C051"/>
          </a:solidFill>
        </p:spPr>
        <p:txBody>
          <a:bodyPr wrap="square" lIns="0" tIns="0" rIns="0" bIns="0" rtlCol="0"/>
          <a:lstStyle/>
          <a:p>
            <a:endParaRPr/>
          </a:p>
        </p:txBody>
      </p:sp>
      <p:sp>
        <p:nvSpPr>
          <p:cNvPr id="420" name="object 156">
            <a:extLst>
              <a:ext uri="{FF2B5EF4-FFF2-40B4-BE49-F238E27FC236}">
                <a16:creationId xmlns:a16="http://schemas.microsoft.com/office/drawing/2014/main" id="{CDC1A630-79B5-1046-8A5B-22FC94EE0C6F}"/>
              </a:ext>
            </a:extLst>
          </p:cNvPr>
          <p:cNvSpPr/>
          <p:nvPr/>
        </p:nvSpPr>
        <p:spPr>
          <a:xfrm>
            <a:off x="9184728" y="4712038"/>
            <a:ext cx="53340" cy="60960"/>
          </a:xfrm>
          <a:custGeom>
            <a:avLst/>
            <a:gdLst/>
            <a:ahLst/>
            <a:cxnLst/>
            <a:rect l="l" t="t" r="r" b="b"/>
            <a:pathLst>
              <a:path w="53340" h="60960">
                <a:moveTo>
                  <a:pt x="28422" y="0"/>
                </a:moveTo>
                <a:lnTo>
                  <a:pt x="23901" y="0"/>
                </a:lnTo>
                <a:lnTo>
                  <a:pt x="19596" y="1003"/>
                </a:lnTo>
                <a:lnTo>
                  <a:pt x="15735" y="2768"/>
                </a:lnTo>
                <a:lnTo>
                  <a:pt x="0" y="41579"/>
                </a:lnTo>
                <a:lnTo>
                  <a:pt x="4501" y="49375"/>
                </a:lnTo>
                <a:lnTo>
                  <a:pt x="11039" y="55494"/>
                </a:lnTo>
                <a:lnTo>
                  <a:pt x="19163" y="59490"/>
                </a:lnTo>
                <a:lnTo>
                  <a:pt x="28422" y="60921"/>
                </a:lnTo>
                <a:lnTo>
                  <a:pt x="30086" y="60921"/>
                </a:lnTo>
                <a:lnTo>
                  <a:pt x="31711" y="60782"/>
                </a:lnTo>
                <a:lnTo>
                  <a:pt x="33299" y="60540"/>
                </a:lnTo>
                <a:lnTo>
                  <a:pt x="36857" y="51777"/>
                </a:lnTo>
                <a:lnTo>
                  <a:pt x="28422" y="51777"/>
                </a:lnTo>
                <a:lnTo>
                  <a:pt x="20134" y="50047"/>
                </a:lnTo>
                <a:lnTo>
                  <a:pt x="13377" y="45477"/>
                </a:lnTo>
                <a:lnTo>
                  <a:pt x="8829" y="38742"/>
                </a:lnTo>
                <a:lnTo>
                  <a:pt x="7162" y="30518"/>
                </a:lnTo>
                <a:lnTo>
                  <a:pt x="8829" y="22229"/>
                </a:lnTo>
                <a:lnTo>
                  <a:pt x="13377" y="15473"/>
                </a:lnTo>
                <a:lnTo>
                  <a:pt x="20134" y="10924"/>
                </a:lnTo>
                <a:lnTo>
                  <a:pt x="28422" y="9258"/>
                </a:lnTo>
                <a:lnTo>
                  <a:pt x="28422" y="0"/>
                </a:lnTo>
                <a:close/>
              </a:path>
              <a:path w="53340" h="60960">
                <a:moveTo>
                  <a:pt x="37769" y="49530"/>
                </a:moveTo>
                <a:lnTo>
                  <a:pt x="34950" y="50939"/>
                </a:lnTo>
                <a:lnTo>
                  <a:pt x="31775" y="51752"/>
                </a:lnTo>
                <a:lnTo>
                  <a:pt x="28422" y="51777"/>
                </a:lnTo>
                <a:lnTo>
                  <a:pt x="36857" y="51777"/>
                </a:lnTo>
                <a:lnTo>
                  <a:pt x="37769" y="49530"/>
                </a:lnTo>
                <a:close/>
              </a:path>
              <a:path w="53340" h="60960">
                <a:moveTo>
                  <a:pt x="28422" y="0"/>
                </a:moveTo>
                <a:lnTo>
                  <a:pt x="28422" y="9258"/>
                </a:lnTo>
                <a:lnTo>
                  <a:pt x="37655" y="9258"/>
                </a:lnTo>
                <a:lnTo>
                  <a:pt x="45491" y="15100"/>
                </a:lnTo>
                <a:lnTo>
                  <a:pt x="48425" y="23291"/>
                </a:lnTo>
                <a:lnTo>
                  <a:pt x="52908" y="12293"/>
                </a:lnTo>
                <a:lnTo>
                  <a:pt x="48135" y="7222"/>
                </a:lnTo>
                <a:lnTo>
                  <a:pt x="42322" y="3346"/>
                </a:lnTo>
                <a:lnTo>
                  <a:pt x="35681" y="870"/>
                </a:lnTo>
                <a:lnTo>
                  <a:pt x="28422" y="0"/>
                </a:lnTo>
                <a:close/>
              </a:path>
            </a:pathLst>
          </a:custGeom>
          <a:solidFill>
            <a:srgbClr val="F8FBFE"/>
          </a:solidFill>
        </p:spPr>
        <p:txBody>
          <a:bodyPr wrap="square" lIns="0" tIns="0" rIns="0" bIns="0" rtlCol="0"/>
          <a:lstStyle/>
          <a:p>
            <a:endParaRPr/>
          </a:p>
        </p:txBody>
      </p:sp>
      <p:sp>
        <p:nvSpPr>
          <p:cNvPr id="421" name="object 157">
            <a:extLst>
              <a:ext uri="{FF2B5EF4-FFF2-40B4-BE49-F238E27FC236}">
                <a16:creationId xmlns:a16="http://schemas.microsoft.com/office/drawing/2014/main" id="{7CDB1D74-3022-5E47-A9C5-02FF86585A6E}"/>
              </a:ext>
            </a:extLst>
          </p:cNvPr>
          <p:cNvSpPr/>
          <p:nvPr/>
        </p:nvSpPr>
        <p:spPr>
          <a:xfrm>
            <a:off x="9182633" y="4714809"/>
            <a:ext cx="17830" cy="38798"/>
          </a:xfrm>
          <a:prstGeom prst="rect">
            <a:avLst/>
          </a:prstGeom>
          <a:blipFill>
            <a:blip r:embed="rId106" cstate="print"/>
            <a:stretch>
              <a:fillRect/>
            </a:stretch>
          </a:blipFill>
        </p:spPr>
        <p:txBody>
          <a:bodyPr wrap="square" lIns="0" tIns="0" rIns="0" bIns="0" rtlCol="0"/>
          <a:lstStyle/>
          <a:p>
            <a:endParaRPr/>
          </a:p>
        </p:txBody>
      </p:sp>
      <p:sp>
        <p:nvSpPr>
          <p:cNvPr id="422" name="object 158">
            <a:extLst>
              <a:ext uri="{FF2B5EF4-FFF2-40B4-BE49-F238E27FC236}">
                <a16:creationId xmlns:a16="http://schemas.microsoft.com/office/drawing/2014/main" id="{9D9DF2D5-A823-E147-91B6-6B25DAB02630}"/>
              </a:ext>
            </a:extLst>
          </p:cNvPr>
          <p:cNvSpPr/>
          <p:nvPr/>
        </p:nvSpPr>
        <p:spPr>
          <a:xfrm>
            <a:off x="9218028" y="4724321"/>
            <a:ext cx="25641" cy="48247"/>
          </a:xfrm>
          <a:prstGeom prst="rect">
            <a:avLst/>
          </a:prstGeom>
          <a:blipFill>
            <a:blip r:embed="rId107" cstate="print"/>
            <a:stretch>
              <a:fillRect/>
            </a:stretch>
          </a:blipFill>
        </p:spPr>
        <p:txBody>
          <a:bodyPr wrap="square" lIns="0" tIns="0" rIns="0" bIns="0" rtlCol="0"/>
          <a:lstStyle/>
          <a:p>
            <a:endParaRPr/>
          </a:p>
        </p:txBody>
      </p:sp>
      <p:sp>
        <p:nvSpPr>
          <p:cNvPr id="423" name="object 159">
            <a:extLst>
              <a:ext uri="{FF2B5EF4-FFF2-40B4-BE49-F238E27FC236}">
                <a16:creationId xmlns:a16="http://schemas.microsoft.com/office/drawing/2014/main" id="{130FEA7D-7B5C-BC4D-A0E7-8070CA5E6714}"/>
              </a:ext>
            </a:extLst>
          </p:cNvPr>
          <p:cNvSpPr/>
          <p:nvPr/>
        </p:nvSpPr>
        <p:spPr>
          <a:xfrm>
            <a:off x="8181022" y="4479554"/>
            <a:ext cx="61594" cy="60960"/>
          </a:xfrm>
          <a:custGeom>
            <a:avLst/>
            <a:gdLst/>
            <a:ahLst/>
            <a:cxnLst/>
            <a:rect l="l" t="t" r="r" b="b"/>
            <a:pathLst>
              <a:path w="61595" h="60960">
                <a:moveTo>
                  <a:pt x="30518" y="0"/>
                </a:moveTo>
                <a:lnTo>
                  <a:pt x="18661" y="2389"/>
                </a:lnTo>
                <a:lnTo>
                  <a:pt x="8958" y="8915"/>
                </a:lnTo>
                <a:lnTo>
                  <a:pt x="2405" y="18613"/>
                </a:lnTo>
                <a:lnTo>
                  <a:pt x="0" y="30518"/>
                </a:lnTo>
                <a:lnTo>
                  <a:pt x="2405" y="42357"/>
                </a:lnTo>
                <a:lnTo>
                  <a:pt x="8958" y="52020"/>
                </a:lnTo>
                <a:lnTo>
                  <a:pt x="18661" y="58534"/>
                </a:lnTo>
                <a:lnTo>
                  <a:pt x="30518" y="60921"/>
                </a:lnTo>
                <a:lnTo>
                  <a:pt x="42374" y="58534"/>
                </a:lnTo>
                <a:lnTo>
                  <a:pt x="52077" y="52020"/>
                </a:lnTo>
                <a:lnTo>
                  <a:pt x="52242" y="51777"/>
                </a:lnTo>
                <a:lnTo>
                  <a:pt x="30518" y="51777"/>
                </a:lnTo>
                <a:lnTo>
                  <a:pt x="22229" y="50047"/>
                </a:lnTo>
                <a:lnTo>
                  <a:pt x="15473" y="45477"/>
                </a:lnTo>
                <a:lnTo>
                  <a:pt x="10924" y="38742"/>
                </a:lnTo>
                <a:lnTo>
                  <a:pt x="9258" y="30518"/>
                </a:lnTo>
                <a:lnTo>
                  <a:pt x="10924" y="22229"/>
                </a:lnTo>
                <a:lnTo>
                  <a:pt x="15473" y="15473"/>
                </a:lnTo>
                <a:lnTo>
                  <a:pt x="22229" y="10924"/>
                </a:lnTo>
                <a:lnTo>
                  <a:pt x="30518" y="9258"/>
                </a:lnTo>
                <a:lnTo>
                  <a:pt x="52309" y="9258"/>
                </a:lnTo>
                <a:lnTo>
                  <a:pt x="52077" y="8915"/>
                </a:lnTo>
                <a:lnTo>
                  <a:pt x="42374" y="2389"/>
                </a:lnTo>
                <a:lnTo>
                  <a:pt x="30518" y="0"/>
                </a:lnTo>
                <a:close/>
              </a:path>
              <a:path w="61595" h="60960">
                <a:moveTo>
                  <a:pt x="52309" y="9258"/>
                </a:moveTo>
                <a:lnTo>
                  <a:pt x="30518" y="9258"/>
                </a:lnTo>
                <a:lnTo>
                  <a:pt x="38806" y="10924"/>
                </a:lnTo>
                <a:lnTo>
                  <a:pt x="45562" y="15473"/>
                </a:lnTo>
                <a:lnTo>
                  <a:pt x="50111" y="22229"/>
                </a:lnTo>
                <a:lnTo>
                  <a:pt x="51777" y="30518"/>
                </a:lnTo>
                <a:lnTo>
                  <a:pt x="50111" y="38742"/>
                </a:lnTo>
                <a:lnTo>
                  <a:pt x="45562" y="45477"/>
                </a:lnTo>
                <a:lnTo>
                  <a:pt x="38806" y="50047"/>
                </a:lnTo>
                <a:lnTo>
                  <a:pt x="30518" y="51777"/>
                </a:lnTo>
                <a:lnTo>
                  <a:pt x="52242" y="51777"/>
                </a:lnTo>
                <a:lnTo>
                  <a:pt x="58630" y="42357"/>
                </a:lnTo>
                <a:lnTo>
                  <a:pt x="61036" y="30518"/>
                </a:lnTo>
                <a:lnTo>
                  <a:pt x="58630" y="18613"/>
                </a:lnTo>
                <a:lnTo>
                  <a:pt x="52309" y="9258"/>
                </a:lnTo>
                <a:close/>
              </a:path>
            </a:pathLst>
          </a:custGeom>
          <a:solidFill>
            <a:srgbClr val="0962C4"/>
          </a:solidFill>
        </p:spPr>
        <p:txBody>
          <a:bodyPr wrap="square" lIns="0" tIns="0" rIns="0" bIns="0" rtlCol="0"/>
          <a:lstStyle/>
          <a:p>
            <a:endParaRPr/>
          </a:p>
        </p:txBody>
      </p:sp>
      <p:sp>
        <p:nvSpPr>
          <p:cNvPr id="424" name="object 160">
            <a:extLst>
              <a:ext uri="{FF2B5EF4-FFF2-40B4-BE49-F238E27FC236}">
                <a16:creationId xmlns:a16="http://schemas.microsoft.com/office/drawing/2014/main" id="{2E0B3B18-DF55-F643-B10C-24E63748CF5E}"/>
              </a:ext>
            </a:extLst>
          </p:cNvPr>
          <p:cNvSpPr/>
          <p:nvPr/>
        </p:nvSpPr>
        <p:spPr>
          <a:xfrm>
            <a:off x="9291515" y="5927786"/>
            <a:ext cx="60960" cy="60960"/>
          </a:xfrm>
          <a:custGeom>
            <a:avLst/>
            <a:gdLst/>
            <a:ahLst/>
            <a:cxnLst/>
            <a:rect l="l" t="t" r="r" b="b"/>
            <a:pathLst>
              <a:path w="60959" h="60960">
                <a:moveTo>
                  <a:pt x="30467" y="0"/>
                </a:moveTo>
                <a:lnTo>
                  <a:pt x="18607" y="2399"/>
                </a:lnTo>
                <a:lnTo>
                  <a:pt x="8923" y="8928"/>
                </a:lnTo>
                <a:lnTo>
                  <a:pt x="2394" y="18609"/>
                </a:lnTo>
                <a:lnTo>
                  <a:pt x="0" y="30467"/>
                </a:lnTo>
                <a:lnTo>
                  <a:pt x="2394" y="42332"/>
                </a:lnTo>
                <a:lnTo>
                  <a:pt x="8923" y="52017"/>
                </a:lnTo>
                <a:lnTo>
                  <a:pt x="18607" y="58547"/>
                </a:lnTo>
                <a:lnTo>
                  <a:pt x="30467" y="60947"/>
                </a:lnTo>
                <a:lnTo>
                  <a:pt x="42325" y="58545"/>
                </a:lnTo>
                <a:lnTo>
                  <a:pt x="52006" y="52012"/>
                </a:lnTo>
                <a:lnTo>
                  <a:pt x="52207" y="51714"/>
                </a:lnTo>
                <a:lnTo>
                  <a:pt x="30467" y="51714"/>
                </a:lnTo>
                <a:lnTo>
                  <a:pt x="22205" y="50032"/>
                </a:lnTo>
                <a:lnTo>
                  <a:pt x="15457" y="45477"/>
                </a:lnTo>
                <a:lnTo>
                  <a:pt x="10902" y="38728"/>
                </a:lnTo>
                <a:lnTo>
                  <a:pt x="9220" y="30467"/>
                </a:lnTo>
                <a:lnTo>
                  <a:pt x="10902" y="22207"/>
                </a:lnTo>
                <a:lnTo>
                  <a:pt x="15457" y="15463"/>
                </a:lnTo>
                <a:lnTo>
                  <a:pt x="22205" y="10913"/>
                </a:lnTo>
                <a:lnTo>
                  <a:pt x="30467" y="9232"/>
                </a:lnTo>
                <a:lnTo>
                  <a:pt x="30467" y="0"/>
                </a:lnTo>
                <a:close/>
              </a:path>
              <a:path w="60959" h="60960">
                <a:moveTo>
                  <a:pt x="30467" y="0"/>
                </a:moveTo>
                <a:lnTo>
                  <a:pt x="30467" y="9232"/>
                </a:lnTo>
                <a:lnTo>
                  <a:pt x="38726" y="10913"/>
                </a:lnTo>
                <a:lnTo>
                  <a:pt x="45470" y="15463"/>
                </a:lnTo>
                <a:lnTo>
                  <a:pt x="50021" y="22207"/>
                </a:lnTo>
                <a:lnTo>
                  <a:pt x="51701" y="30467"/>
                </a:lnTo>
                <a:lnTo>
                  <a:pt x="50021" y="38728"/>
                </a:lnTo>
                <a:lnTo>
                  <a:pt x="45470" y="45477"/>
                </a:lnTo>
                <a:lnTo>
                  <a:pt x="38726" y="50032"/>
                </a:lnTo>
                <a:lnTo>
                  <a:pt x="30467" y="51714"/>
                </a:lnTo>
                <a:lnTo>
                  <a:pt x="52207" y="51714"/>
                </a:lnTo>
                <a:lnTo>
                  <a:pt x="58535" y="42327"/>
                </a:lnTo>
                <a:lnTo>
                  <a:pt x="60934" y="30467"/>
                </a:lnTo>
                <a:lnTo>
                  <a:pt x="58535" y="18609"/>
                </a:lnTo>
                <a:lnTo>
                  <a:pt x="52006" y="8928"/>
                </a:lnTo>
                <a:lnTo>
                  <a:pt x="42325" y="2399"/>
                </a:lnTo>
                <a:lnTo>
                  <a:pt x="30467" y="0"/>
                </a:lnTo>
                <a:close/>
              </a:path>
            </a:pathLst>
          </a:custGeom>
          <a:solidFill>
            <a:srgbClr val="004BBA"/>
          </a:solidFill>
        </p:spPr>
        <p:txBody>
          <a:bodyPr wrap="square" lIns="0" tIns="0" rIns="0" bIns="0" rtlCol="0"/>
          <a:lstStyle/>
          <a:p>
            <a:endParaRPr/>
          </a:p>
        </p:txBody>
      </p:sp>
      <p:sp>
        <p:nvSpPr>
          <p:cNvPr id="425" name="object 161">
            <a:extLst>
              <a:ext uri="{FF2B5EF4-FFF2-40B4-BE49-F238E27FC236}">
                <a16:creationId xmlns:a16="http://schemas.microsoft.com/office/drawing/2014/main" id="{5EFD4865-F923-5945-9D61-271F06217A09}"/>
              </a:ext>
            </a:extLst>
          </p:cNvPr>
          <p:cNvSpPr/>
          <p:nvPr/>
        </p:nvSpPr>
        <p:spPr>
          <a:xfrm>
            <a:off x="9191921" y="4184821"/>
            <a:ext cx="21590" cy="66675"/>
          </a:xfrm>
          <a:custGeom>
            <a:avLst/>
            <a:gdLst/>
            <a:ahLst/>
            <a:cxnLst/>
            <a:rect l="l" t="t" r="r" b="b"/>
            <a:pathLst>
              <a:path w="21590" h="66675">
                <a:moveTo>
                  <a:pt x="0" y="0"/>
                </a:moveTo>
                <a:lnTo>
                  <a:pt x="14909" y="66624"/>
                </a:lnTo>
                <a:lnTo>
                  <a:pt x="17596" y="60903"/>
                </a:lnTo>
                <a:lnTo>
                  <a:pt x="19581" y="54822"/>
                </a:lnTo>
                <a:lnTo>
                  <a:pt x="20812" y="48432"/>
                </a:lnTo>
                <a:lnTo>
                  <a:pt x="21234" y="41782"/>
                </a:lnTo>
                <a:lnTo>
                  <a:pt x="19725" y="29341"/>
                </a:lnTo>
                <a:lnTo>
                  <a:pt x="15441" y="17991"/>
                </a:lnTo>
                <a:lnTo>
                  <a:pt x="8745" y="8091"/>
                </a:lnTo>
                <a:lnTo>
                  <a:pt x="0" y="0"/>
                </a:lnTo>
                <a:close/>
              </a:path>
            </a:pathLst>
          </a:custGeom>
          <a:solidFill>
            <a:srgbClr val="F26739"/>
          </a:solidFill>
        </p:spPr>
        <p:txBody>
          <a:bodyPr wrap="square" lIns="0" tIns="0" rIns="0" bIns="0" rtlCol="0"/>
          <a:lstStyle/>
          <a:p>
            <a:endParaRPr/>
          </a:p>
        </p:txBody>
      </p:sp>
      <p:sp>
        <p:nvSpPr>
          <p:cNvPr id="426" name="object 162">
            <a:extLst>
              <a:ext uri="{FF2B5EF4-FFF2-40B4-BE49-F238E27FC236}">
                <a16:creationId xmlns:a16="http://schemas.microsoft.com/office/drawing/2014/main" id="{7EAFBB57-C0AE-6D4A-9797-FDEBFE1B892F}"/>
              </a:ext>
            </a:extLst>
          </p:cNvPr>
          <p:cNvSpPr/>
          <p:nvPr/>
        </p:nvSpPr>
        <p:spPr>
          <a:xfrm>
            <a:off x="9191921" y="4184821"/>
            <a:ext cx="21590" cy="66675"/>
          </a:xfrm>
          <a:custGeom>
            <a:avLst/>
            <a:gdLst/>
            <a:ahLst/>
            <a:cxnLst/>
            <a:rect l="l" t="t" r="r" b="b"/>
            <a:pathLst>
              <a:path w="21590" h="66675">
                <a:moveTo>
                  <a:pt x="0" y="0"/>
                </a:moveTo>
                <a:lnTo>
                  <a:pt x="14909" y="66624"/>
                </a:lnTo>
                <a:lnTo>
                  <a:pt x="17596" y="60903"/>
                </a:lnTo>
                <a:lnTo>
                  <a:pt x="19581" y="54822"/>
                </a:lnTo>
                <a:lnTo>
                  <a:pt x="20812" y="48432"/>
                </a:lnTo>
                <a:lnTo>
                  <a:pt x="21234" y="41782"/>
                </a:lnTo>
                <a:lnTo>
                  <a:pt x="19725" y="29341"/>
                </a:lnTo>
                <a:lnTo>
                  <a:pt x="15441" y="17991"/>
                </a:lnTo>
                <a:lnTo>
                  <a:pt x="8745" y="8091"/>
                </a:lnTo>
                <a:lnTo>
                  <a:pt x="0" y="0"/>
                </a:lnTo>
                <a:close/>
              </a:path>
            </a:pathLst>
          </a:custGeom>
          <a:solidFill>
            <a:srgbClr val="F6FAFD"/>
          </a:solidFill>
        </p:spPr>
        <p:txBody>
          <a:bodyPr wrap="square" lIns="0" tIns="0" rIns="0" bIns="0" rtlCol="0"/>
          <a:lstStyle/>
          <a:p>
            <a:endParaRPr/>
          </a:p>
        </p:txBody>
      </p:sp>
      <p:sp>
        <p:nvSpPr>
          <p:cNvPr id="427" name="object 163">
            <a:extLst>
              <a:ext uri="{FF2B5EF4-FFF2-40B4-BE49-F238E27FC236}">
                <a16:creationId xmlns:a16="http://schemas.microsoft.com/office/drawing/2014/main" id="{4FFEB33D-C47A-0945-B567-D3EA776C2173}"/>
              </a:ext>
            </a:extLst>
          </p:cNvPr>
          <p:cNvSpPr/>
          <p:nvPr/>
        </p:nvSpPr>
        <p:spPr>
          <a:xfrm>
            <a:off x="9109481" y="4174831"/>
            <a:ext cx="97345" cy="103555"/>
          </a:xfrm>
          <a:prstGeom prst="rect">
            <a:avLst/>
          </a:prstGeom>
          <a:blipFill>
            <a:blip r:embed="rId108" cstate="print"/>
            <a:stretch>
              <a:fillRect/>
            </a:stretch>
          </a:blipFill>
        </p:spPr>
        <p:txBody>
          <a:bodyPr wrap="square" lIns="0" tIns="0" rIns="0" bIns="0" rtlCol="0"/>
          <a:lstStyle/>
          <a:p>
            <a:endParaRPr/>
          </a:p>
        </p:txBody>
      </p:sp>
      <p:sp>
        <p:nvSpPr>
          <p:cNvPr id="428" name="object 164">
            <a:extLst>
              <a:ext uri="{FF2B5EF4-FFF2-40B4-BE49-F238E27FC236}">
                <a16:creationId xmlns:a16="http://schemas.microsoft.com/office/drawing/2014/main" id="{F8A109C3-3C19-EA43-97C0-01707B85DE7A}"/>
              </a:ext>
            </a:extLst>
          </p:cNvPr>
          <p:cNvSpPr/>
          <p:nvPr/>
        </p:nvSpPr>
        <p:spPr>
          <a:xfrm>
            <a:off x="7745424" y="5423558"/>
            <a:ext cx="103670" cy="103555"/>
          </a:xfrm>
          <a:prstGeom prst="rect">
            <a:avLst/>
          </a:prstGeom>
          <a:blipFill>
            <a:blip r:embed="rId109" cstate="print"/>
            <a:stretch>
              <a:fillRect/>
            </a:stretch>
          </a:blipFill>
        </p:spPr>
        <p:txBody>
          <a:bodyPr wrap="square" lIns="0" tIns="0" rIns="0" bIns="0" rtlCol="0"/>
          <a:lstStyle/>
          <a:p>
            <a:endParaRPr/>
          </a:p>
        </p:txBody>
      </p:sp>
      <p:sp>
        <p:nvSpPr>
          <p:cNvPr id="429" name="object 165">
            <a:extLst>
              <a:ext uri="{FF2B5EF4-FFF2-40B4-BE49-F238E27FC236}">
                <a16:creationId xmlns:a16="http://schemas.microsoft.com/office/drawing/2014/main" id="{46825DA8-85B0-D844-A724-D3B4C8759643}"/>
              </a:ext>
            </a:extLst>
          </p:cNvPr>
          <p:cNvSpPr/>
          <p:nvPr/>
        </p:nvSpPr>
        <p:spPr>
          <a:xfrm>
            <a:off x="9285206" y="5585758"/>
            <a:ext cx="103606" cy="103606"/>
          </a:xfrm>
          <a:prstGeom prst="rect">
            <a:avLst/>
          </a:prstGeom>
          <a:blipFill>
            <a:blip r:embed="rId110" cstate="print"/>
            <a:stretch>
              <a:fillRect/>
            </a:stretch>
          </a:blipFill>
        </p:spPr>
        <p:txBody>
          <a:bodyPr wrap="square" lIns="0" tIns="0" rIns="0" bIns="0" rtlCol="0"/>
          <a:lstStyle/>
          <a:p>
            <a:endParaRPr/>
          </a:p>
        </p:txBody>
      </p:sp>
      <p:sp>
        <p:nvSpPr>
          <p:cNvPr id="430" name="object 166">
            <a:extLst>
              <a:ext uri="{FF2B5EF4-FFF2-40B4-BE49-F238E27FC236}">
                <a16:creationId xmlns:a16="http://schemas.microsoft.com/office/drawing/2014/main" id="{C413B937-10A5-7243-ABC9-82B1D2F7A2B6}"/>
              </a:ext>
            </a:extLst>
          </p:cNvPr>
          <p:cNvSpPr/>
          <p:nvPr/>
        </p:nvSpPr>
        <p:spPr>
          <a:xfrm>
            <a:off x="8355101" y="4015382"/>
            <a:ext cx="60960" cy="60960"/>
          </a:xfrm>
          <a:custGeom>
            <a:avLst/>
            <a:gdLst/>
            <a:ahLst/>
            <a:cxnLst/>
            <a:rect l="l" t="t" r="r" b="b"/>
            <a:pathLst>
              <a:path w="60959" h="60960">
                <a:moveTo>
                  <a:pt x="30403" y="0"/>
                </a:moveTo>
                <a:lnTo>
                  <a:pt x="18564" y="2405"/>
                </a:lnTo>
                <a:lnTo>
                  <a:pt x="8901" y="8958"/>
                </a:lnTo>
                <a:lnTo>
                  <a:pt x="2387" y="18661"/>
                </a:lnTo>
                <a:lnTo>
                  <a:pt x="0" y="30518"/>
                </a:lnTo>
                <a:lnTo>
                  <a:pt x="2387" y="42357"/>
                </a:lnTo>
                <a:lnTo>
                  <a:pt x="8901" y="52020"/>
                </a:lnTo>
                <a:lnTo>
                  <a:pt x="18564" y="58534"/>
                </a:lnTo>
                <a:lnTo>
                  <a:pt x="30403" y="60921"/>
                </a:lnTo>
                <a:lnTo>
                  <a:pt x="30403" y="51777"/>
                </a:lnTo>
                <a:lnTo>
                  <a:pt x="22131" y="50063"/>
                </a:lnTo>
                <a:lnTo>
                  <a:pt x="15401" y="45519"/>
                </a:lnTo>
                <a:lnTo>
                  <a:pt x="10858" y="38790"/>
                </a:lnTo>
                <a:lnTo>
                  <a:pt x="9144" y="30518"/>
                </a:lnTo>
                <a:lnTo>
                  <a:pt x="10874" y="22229"/>
                </a:lnTo>
                <a:lnTo>
                  <a:pt x="15444" y="15473"/>
                </a:lnTo>
                <a:lnTo>
                  <a:pt x="22179" y="10924"/>
                </a:lnTo>
                <a:lnTo>
                  <a:pt x="30403" y="9258"/>
                </a:lnTo>
                <a:lnTo>
                  <a:pt x="52166" y="9258"/>
                </a:lnTo>
                <a:lnTo>
                  <a:pt x="51963" y="8958"/>
                </a:lnTo>
                <a:lnTo>
                  <a:pt x="42260" y="2405"/>
                </a:lnTo>
                <a:lnTo>
                  <a:pt x="30403" y="0"/>
                </a:lnTo>
                <a:close/>
              </a:path>
              <a:path w="60959" h="60960">
                <a:moveTo>
                  <a:pt x="52166" y="9258"/>
                </a:moveTo>
                <a:lnTo>
                  <a:pt x="30403" y="9258"/>
                </a:lnTo>
                <a:lnTo>
                  <a:pt x="38692" y="10924"/>
                </a:lnTo>
                <a:lnTo>
                  <a:pt x="45448" y="15473"/>
                </a:lnTo>
                <a:lnTo>
                  <a:pt x="49997" y="22229"/>
                </a:lnTo>
                <a:lnTo>
                  <a:pt x="51663" y="30518"/>
                </a:lnTo>
                <a:lnTo>
                  <a:pt x="49997" y="38790"/>
                </a:lnTo>
                <a:lnTo>
                  <a:pt x="45448" y="45519"/>
                </a:lnTo>
                <a:lnTo>
                  <a:pt x="38692" y="50063"/>
                </a:lnTo>
                <a:lnTo>
                  <a:pt x="30403" y="51777"/>
                </a:lnTo>
                <a:lnTo>
                  <a:pt x="30403" y="60921"/>
                </a:lnTo>
                <a:lnTo>
                  <a:pt x="42260" y="58534"/>
                </a:lnTo>
                <a:lnTo>
                  <a:pt x="51963" y="52020"/>
                </a:lnTo>
                <a:lnTo>
                  <a:pt x="58516" y="42357"/>
                </a:lnTo>
                <a:lnTo>
                  <a:pt x="60921" y="30518"/>
                </a:lnTo>
                <a:lnTo>
                  <a:pt x="58516" y="18661"/>
                </a:lnTo>
                <a:lnTo>
                  <a:pt x="52166" y="9258"/>
                </a:lnTo>
                <a:close/>
              </a:path>
            </a:pathLst>
          </a:custGeom>
          <a:solidFill>
            <a:srgbClr val="FECC6E"/>
          </a:solidFill>
        </p:spPr>
        <p:txBody>
          <a:bodyPr wrap="square" lIns="0" tIns="0" rIns="0" bIns="0" rtlCol="0"/>
          <a:lstStyle/>
          <a:p>
            <a:endParaRPr/>
          </a:p>
        </p:txBody>
      </p:sp>
      <p:sp>
        <p:nvSpPr>
          <p:cNvPr id="431" name="object 167">
            <a:extLst>
              <a:ext uri="{FF2B5EF4-FFF2-40B4-BE49-F238E27FC236}">
                <a16:creationId xmlns:a16="http://schemas.microsoft.com/office/drawing/2014/main" id="{03AD1F44-D567-D24D-BE18-EC551E2F1AF8}"/>
              </a:ext>
            </a:extLst>
          </p:cNvPr>
          <p:cNvSpPr/>
          <p:nvPr/>
        </p:nvSpPr>
        <p:spPr>
          <a:xfrm>
            <a:off x="9484934" y="5875540"/>
            <a:ext cx="60960" cy="60960"/>
          </a:xfrm>
          <a:custGeom>
            <a:avLst/>
            <a:gdLst/>
            <a:ahLst/>
            <a:cxnLst/>
            <a:rect l="l" t="t" r="r" b="b"/>
            <a:pathLst>
              <a:path w="60959" h="60960">
                <a:moveTo>
                  <a:pt x="30480" y="0"/>
                </a:moveTo>
                <a:lnTo>
                  <a:pt x="18620" y="2399"/>
                </a:lnTo>
                <a:lnTo>
                  <a:pt x="8934" y="8928"/>
                </a:lnTo>
                <a:lnTo>
                  <a:pt x="2401" y="18609"/>
                </a:lnTo>
                <a:lnTo>
                  <a:pt x="0" y="30467"/>
                </a:lnTo>
                <a:lnTo>
                  <a:pt x="2401" y="42332"/>
                </a:lnTo>
                <a:lnTo>
                  <a:pt x="8934" y="52016"/>
                </a:lnTo>
                <a:lnTo>
                  <a:pt x="18620" y="58542"/>
                </a:lnTo>
                <a:lnTo>
                  <a:pt x="30480" y="60934"/>
                </a:lnTo>
                <a:lnTo>
                  <a:pt x="30480" y="51714"/>
                </a:lnTo>
                <a:lnTo>
                  <a:pt x="22218" y="50032"/>
                </a:lnTo>
                <a:lnTo>
                  <a:pt x="15470" y="45477"/>
                </a:lnTo>
                <a:lnTo>
                  <a:pt x="10915" y="38728"/>
                </a:lnTo>
                <a:lnTo>
                  <a:pt x="9232" y="30467"/>
                </a:lnTo>
                <a:lnTo>
                  <a:pt x="10915" y="22207"/>
                </a:lnTo>
                <a:lnTo>
                  <a:pt x="15470" y="15463"/>
                </a:lnTo>
                <a:lnTo>
                  <a:pt x="22218" y="10913"/>
                </a:lnTo>
                <a:lnTo>
                  <a:pt x="30480" y="9232"/>
                </a:lnTo>
                <a:lnTo>
                  <a:pt x="52231" y="9232"/>
                </a:lnTo>
                <a:lnTo>
                  <a:pt x="52025" y="8928"/>
                </a:lnTo>
                <a:lnTo>
                  <a:pt x="42339" y="2399"/>
                </a:lnTo>
                <a:lnTo>
                  <a:pt x="30480" y="0"/>
                </a:lnTo>
                <a:close/>
              </a:path>
              <a:path w="60959" h="60960">
                <a:moveTo>
                  <a:pt x="52231" y="9232"/>
                </a:moveTo>
                <a:lnTo>
                  <a:pt x="30480" y="9232"/>
                </a:lnTo>
                <a:lnTo>
                  <a:pt x="38741" y="10913"/>
                </a:lnTo>
                <a:lnTo>
                  <a:pt x="45488" y="15463"/>
                </a:lnTo>
                <a:lnTo>
                  <a:pt x="50039" y="22207"/>
                </a:lnTo>
                <a:lnTo>
                  <a:pt x="51714" y="30467"/>
                </a:lnTo>
                <a:lnTo>
                  <a:pt x="50039" y="38728"/>
                </a:lnTo>
                <a:lnTo>
                  <a:pt x="45488" y="45477"/>
                </a:lnTo>
                <a:lnTo>
                  <a:pt x="38741" y="50032"/>
                </a:lnTo>
                <a:lnTo>
                  <a:pt x="30480" y="51714"/>
                </a:lnTo>
                <a:lnTo>
                  <a:pt x="30480" y="60934"/>
                </a:lnTo>
                <a:lnTo>
                  <a:pt x="42339" y="58542"/>
                </a:lnTo>
                <a:lnTo>
                  <a:pt x="52025" y="52016"/>
                </a:lnTo>
                <a:lnTo>
                  <a:pt x="58558" y="42332"/>
                </a:lnTo>
                <a:lnTo>
                  <a:pt x="60960" y="30467"/>
                </a:lnTo>
                <a:lnTo>
                  <a:pt x="58558" y="18609"/>
                </a:lnTo>
                <a:lnTo>
                  <a:pt x="52231" y="9232"/>
                </a:lnTo>
                <a:close/>
              </a:path>
            </a:pathLst>
          </a:custGeom>
          <a:solidFill>
            <a:srgbClr val="7BBB42"/>
          </a:solidFill>
        </p:spPr>
        <p:txBody>
          <a:bodyPr wrap="square" lIns="0" tIns="0" rIns="0" bIns="0" rtlCol="0"/>
          <a:lstStyle/>
          <a:p>
            <a:endParaRPr/>
          </a:p>
        </p:txBody>
      </p:sp>
      <p:sp>
        <p:nvSpPr>
          <p:cNvPr id="432" name="object 168">
            <a:extLst>
              <a:ext uri="{FF2B5EF4-FFF2-40B4-BE49-F238E27FC236}">
                <a16:creationId xmlns:a16="http://schemas.microsoft.com/office/drawing/2014/main" id="{77D51AE7-33FB-6740-8F84-6307BEBFAEF4}"/>
              </a:ext>
            </a:extLst>
          </p:cNvPr>
          <p:cNvSpPr/>
          <p:nvPr/>
        </p:nvSpPr>
        <p:spPr>
          <a:xfrm>
            <a:off x="9059303" y="5198146"/>
            <a:ext cx="27305" cy="56515"/>
          </a:xfrm>
          <a:custGeom>
            <a:avLst/>
            <a:gdLst/>
            <a:ahLst/>
            <a:cxnLst/>
            <a:rect l="l" t="t" r="r" b="b"/>
            <a:pathLst>
              <a:path w="27304" h="56514">
                <a:moveTo>
                  <a:pt x="14338" y="0"/>
                </a:moveTo>
                <a:lnTo>
                  <a:pt x="8470" y="4799"/>
                </a:lnTo>
                <a:lnTo>
                  <a:pt x="3944" y="10883"/>
                </a:lnTo>
                <a:lnTo>
                  <a:pt x="1031" y="17987"/>
                </a:lnTo>
                <a:lnTo>
                  <a:pt x="0" y="25844"/>
                </a:lnTo>
                <a:lnTo>
                  <a:pt x="2081" y="36892"/>
                </a:lnTo>
                <a:lnTo>
                  <a:pt x="7794" y="46131"/>
                </a:lnTo>
                <a:lnTo>
                  <a:pt x="16341" y="52796"/>
                </a:lnTo>
                <a:lnTo>
                  <a:pt x="26924" y="56121"/>
                </a:lnTo>
                <a:lnTo>
                  <a:pt x="24726" y="46304"/>
                </a:lnTo>
                <a:lnTo>
                  <a:pt x="18538" y="43419"/>
                </a:lnTo>
                <a:lnTo>
                  <a:pt x="13639" y="38793"/>
                </a:lnTo>
                <a:lnTo>
                  <a:pt x="10417" y="32807"/>
                </a:lnTo>
                <a:lnTo>
                  <a:pt x="9258" y="25844"/>
                </a:lnTo>
                <a:lnTo>
                  <a:pt x="9258" y="19431"/>
                </a:lnTo>
                <a:lnTo>
                  <a:pt x="12065" y="13703"/>
                </a:lnTo>
                <a:lnTo>
                  <a:pt x="16522" y="9817"/>
                </a:lnTo>
                <a:lnTo>
                  <a:pt x="14338" y="0"/>
                </a:lnTo>
                <a:close/>
              </a:path>
            </a:pathLst>
          </a:custGeom>
          <a:solidFill>
            <a:srgbClr val="FEC14C"/>
          </a:solidFill>
        </p:spPr>
        <p:txBody>
          <a:bodyPr wrap="square" lIns="0" tIns="0" rIns="0" bIns="0" rtlCol="0"/>
          <a:lstStyle/>
          <a:p>
            <a:endParaRPr/>
          </a:p>
        </p:txBody>
      </p:sp>
      <p:sp>
        <p:nvSpPr>
          <p:cNvPr id="433" name="object 169">
            <a:extLst>
              <a:ext uri="{FF2B5EF4-FFF2-40B4-BE49-F238E27FC236}">
                <a16:creationId xmlns:a16="http://schemas.microsoft.com/office/drawing/2014/main" id="{94619D35-F3E7-1D4C-93BB-FDBB7AB6859F}"/>
              </a:ext>
            </a:extLst>
          </p:cNvPr>
          <p:cNvSpPr/>
          <p:nvPr/>
        </p:nvSpPr>
        <p:spPr>
          <a:xfrm>
            <a:off x="9059303" y="5198146"/>
            <a:ext cx="27305" cy="56515"/>
          </a:xfrm>
          <a:custGeom>
            <a:avLst/>
            <a:gdLst/>
            <a:ahLst/>
            <a:cxnLst/>
            <a:rect l="l" t="t" r="r" b="b"/>
            <a:pathLst>
              <a:path w="27304" h="56514">
                <a:moveTo>
                  <a:pt x="14338" y="0"/>
                </a:moveTo>
                <a:lnTo>
                  <a:pt x="8470" y="4799"/>
                </a:lnTo>
                <a:lnTo>
                  <a:pt x="3944" y="10883"/>
                </a:lnTo>
                <a:lnTo>
                  <a:pt x="1031" y="17987"/>
                </a:lnTo>
                <a:lnTo>
                  <a:pt x="0" y="25844"/>
                </a:lnTo>
                <a:lnTo>
                  <a:pt x="2081" y="36892"/>
                </a:lnTo>
                <a:lnTo>
                  <a:pt x="7794" y="46131"/>
                </a:lnTo>
                <a:lnTo>
                  <a:pt x="16341" y="52796"/>
                </a:lnTo>
                <a:lnTo>
                  <a:pt x="26924" y="56121"/>
                </a:lnTo>
                <a:lnTo>
                  <a:pt x="24726" y="46304"/>
                </a:lnTo>
                <a:lnTo>
                  <a:pt x="18538" y="43419"/>
                </a:lnTo>
                <a:lnTo>
                  <a:pt x="13639" y="38793"/>
                </a:lnTo>
                <a:lnTo>
                  <a:pt x="10417" y="32807"/>
                </a:lnTo>
                <a:lnTo>
                  <a:pt x="9258" y="25844"/>
                </a:lnTo>
                <a:lnTo>
                  <a:pt x="9258" y="19431"/>
                </a:lnTo>
                <a:lnTo>
                  <a:pt x="12065" y="13703"/>
                </a:lnTo>
                <a:lnTo>
                  <a:pt x="16522" y="9817"/>
                </a:lnTo>
                <a:lnTo>
                  <a:pt x="14338" y="0"/>
                </a:lnTo>
                <a:close/>
              </a:path>
            </a:pathLst>
          </a:custGeom>
          <a:solidFill>
            <a:srgbClr val="F6FAFD"/>
          </a:solidFill>
        </p:spPr>
        <p:txBody>
          <a:bodyPr wrap="square" lIns="0" tIns="0" rIns="0" bIns="0" rtlCol="0"/>
          <a:lstStyle/>
          <a:p>
            <a:endParaRPr/>
          </a:p>
        </p:txBody>
      </p:sp>
      <p:sp>
        <p:nvSpPr>
          <p:cNvPr id="434" name="object 170">
            <a:extLst>
              <a:ext uri="{FF2B5EF4-FFF2-40B4-BE49-F238E27FC236}">
                <a16:creationId xmlns:a16="http://schemas.microsoft.com/office/drawing/2014/main" id="{B95A7A89-B94A-724A-AF43-9E42949F4063}"/>
              </a:ext>
            </a:extLst>
          </p:cNvPr>
          <p:cNvSpPr/>
          <p:nvPr/>
        </p:nvSpPr>
        <p:spPr>
          <a:xfrm>
            <a:off x="9073641" y="5193472"/>
            <a:ext cx="46583" cy="61023"/>
          </a:xfrm>
          <a:prstGeom prst="rect">
            <a:avLst/>
          </a:prstGeom>
          <a:blipFill>
            <a:blip r:embed="rId111" cstate="print"/>
            <a:stretch>
              <a:fillRect/>
            </a:stretch>
          </a:blipFill>
        </p:spPr>
        <p:txBody>
          <a:bodyPr wrap="square" lIns="0" tIns="0" rIns="0" bIns="0" rtlCol="0"/>
          <a:lstStyle/>
          <a:p>
            <a:endParaRPr/>
          </a:p>
        </p:txBody>
      </p:sp>
      <p:sp>
        <p:nvSpPr>
          <p:cNvPr id="435" name="object 171">
            <a:extLst>
              <a:ext uri="{FF2B5EF4-FFF2-40B4-BE49-F238E27FC236}">
                <a16:creationId xmlns:a16="http://schemas.microsoft.com/office/drawing/2014/main" id="{0E5AC46F-7150-F545-9685-45668A654339}"/>
              </a:ext>
            </a:extLst>
          </p:cNvPr>
          <p:cNvSpPr/>
          <p:nvPr/>
        </p:nvSpPr>
        <p:spPr>
          <a:xfrm>
            <a:off x="7484821" y="5048425"/>
            <a:ext cx="61594" cy="60960"/>
          </a:xfrm>
          <a:custGeom>
            <a:avLst/>
            <a:gdLst/>
            <a:ahLst/>
            <a:cxnLst/>
            <a:rect l="l" t="t" r="r" b="b"/>
            <a:pathLst>
              <a:path w="61595" h="60960">
                <a:moveTo>
                  <a:pt x="30518" y="0"/>
                </a:moveTo>
                <a:lnTo>
                  <a:pt x="18677" y="2387"/>
                </a:lnTo>
                <a:lnTo>
                  <a:pt x="9001" y="8901"/>
                </a:lnTo>
                <a:lnTo>
                  <a:pt x="2453" y="18564"/>
                </a:lnTo>
                <a:lnTo>
                  <a:pt x="0" y="30403"/>
                </a:lnTo>
                <a:lnTo>
                  <a:pt x="2453" y="42308"/>
                </a:lnTo>
                <a:lnTo>
                  <a:pt x="9001" y="52006"/>
                </a:lnTo>
                <a:lnTo>
                  <a:pt x="18677" y="58532"/>
                </a:lnTo>
                <a:lnTo>
                  <a:pt x="30518" y="60921"/>
                </a:lnTo>
                <a:lnTo>
                  <a:pt x="30518" y="51663"/>
                </a:lnTo>
                <a:lnTo>
                  <a:pt x="22277" y="49997"/>
                </a:lnTo>
                <a:lnTo>
                  <a:pt x="15516" y="45448"/>
                </a:lnTo>
                <a:lnTo>
                  <a:pt x="10940" y="38692"/>
                </a:lnTo>
                <a:lnTo>
                  <a:pt x="9258" y="30403"/>
                </a:lnTo>
                <a:lnTo>
                  <a:pt x="10940" y="22181"/>
                </a:lnTo>
                <a:lnTo>
                  <a:pt x="15516" y="15459"/>
                </a:lnTo>
                <a:lnTo>
                  <a:pt x="22277" y="10922"/>
                </a:lnTo>
                <a:lnTo>
                  <a:pt x="30518" y="9258"/>
                </a:lnTo>
                <a:lnTo>
                  <a:pt x="52320" y="9258"/>
                </a:lnTo>
                <a:lnTo>
                  <a:pt x="52077" y="8901"/>
                </a:lnTo>
                <a:lnTo>
                  <a:pt x="42374" y="2387"/>
                </a:lnTo>
                <a:lnTo>
                  <a:pt x="30518" y="0"/>
                </a:lnTo>
                <a:close/>
              </a:path>
              <a:path w="61595" h="60960">
                <a:moveTo>
                  <a:pt x="52320" y="9258"/>
                </a:moveTo>
                <a:lnTo>
                  <a:pt x="30518" y="9258"/>
                </a:lnTo>
                <a:lnTo>
                  <a:pt x="38806" y="10922"/>
                </a:lnTo>
                <a:lnTo>
                  <a:pt x="45562" y="15459"/>
                </a:lnTo>
                <a:lnTo>
                  <a:pt x="50111" y="22181"/>
                </a:lnTo>
                <a:lnTo>
                  <a:pt x="51777" y="30403"/>
                </a:lnTo>
                <a:lnTo>
                  <a:pt x="50111" y="38692"/>
                </a:lnTo>
                <a:lnTo>
                  <a:pt x="45562" y="45448"/>
                </a:lnTo>
                <a:lnTo>
                  <a:pt x="38806" y="49997"/>
                </a:lnTo>
                <a:lnTo>
                  <a:pt x="30518" y="51663"/>
                </a:lnTo>
                <a:lnTo>
                  <a:pt x="30518" y="60921"/>
                </a:lnTo>
                <a:lnTo>
                  <a:pt x="42374" y="58532"/>
                </a:lnTo>
                <a:lnTo>
                  <a:pt x="52077" y="52006"/>
                </a:lnTo>
                <a:lnTo>
                  <a:pt x="58630" y="42308"/>
                </a:lnTo>
                <a:lnTo>
                  <a:pt x="61036" y="30403"/>
                </a:lnTo>
                <a:lnTo>
                  <a:pt x="58630" y="18564"/>
                </a:lnTo>
                <a:lnTo>
                  <a:pt x="52320" y="9258"/>
                </a:lnTo>
                <a:close/>
              </a:path>
            </a:pathLst>
          </a:custGeom>
          <a:solidFill>
            <a:srgbClr val="A2CB77"/>
          </a:solidFill>
        </p:spPr>
        <p:txBody>
          <a:bodyPr wrap="square" lIns="0" tIns="0" rIns="0" bIns="0" rtlCol="0"/>
          <a:lstStyle/>
          <a:p>
            <a:endParaRPr/>
          </a:p>
        </p:txBody>
      </p:sp>
      <p:sp>
        <p:nvSpPr>
          <p:cNvPr id="436" name="object 172">
            <a:extLst>
              <a:ext uri="{FF2B5EF4-FFF2-40B4-BE49-F238E27FC236}">
                <a16:creationId xmlns:a16="http://schemas.microsoft.com/office/drawing/2014/main" id="{D21F2D7B-374D-394A-B93C-5CB97EF839F9}"/>
              </a:ext>
            </a:extLst>
          </p:cNvPr>
          <p:cNvSpPr/>
          <p:nvPr/>
        </p:nvSpPr>
        <p:spPr>
          <a:xfrm>
            <a:off x="10086403" y="3814214"/>
            <a:ext cx="1393190" cy="3116580"/>
          </a:xfrm>
          <a:custGeom>
            <a:avLst/>
            <a:gdLst/>
            <a:ahLst/>
            <a:cxnLst/>
            <a:rect l="l" t="t" r="r" b="b"/>
            <a:pathLst>
              <a:path w="1393190" h="3116579">
                <a:moveTo>
                  <a:pt x="1393088" y="0"/>
                </a:moveTo>
                <a:lnTo>
                  <a:pt x="0" y="362559"/>
                </a:lnTo>
                <a:lnTo>
                  <a:pt x="0" y="3116389"/>
                </a:lnTo>
                <a:lnTo>
                  <a:pt x="1393088" y="2753829"/>
                </a:lnTo>
                <a:lnTo>
                  <a:pt x="1393088" y="0"/>
                </a:lnTo>
                <a:close/>
              </a:path>
            </a:pathLst>
          </a:custGeom>
          <a:solidFill>
            <a:srgbClr val="D0E8F8"/>
          </a:solidFill>
        </p:spPr>
        <p:txBody>
          <a:bodyPr wrap="square" lIns="0" tIns="0" rIns="0" bIns="0" rtlCol="0"/>
          <a:lstStyle/>
          <a:p>
            <a:endParaRPr/>
          </a:p>
        </p:txBody>
      </p:sp>
      <p:sp>
        <p:nvSpPr>
          <p:cNvPr id="437" name="object 173">
            <a:extLst>
              <a:ext uri="{FF2B5EF4-FFF2-40B4-BE49-F238E27FC236}">
                <a16:creationId xmlns:a16="http://schemas.microsoft.com/office/drawing/2014/main" id="{B760508C-2828-984D-A654-84066EE4FBC4}"/>
              </a:ext>
            </a:extLst>
          </p:cNvPr>
          <p:cNvSpPr/>
          <p:nvPr/>
        </p:nvSpPr>
        <p:spPr>
          <a:xfrm>
            <a:off x="10086403" y="5221476"/>
            <a:ext cx="149161" cy="237642"/>
          </a:xfrm>
          <a:prstGeom prst="rect">
            <a:avLst/>
          </a:prstGeom>
          <a:blipFill>
            <a:blip r:embed="rId112" cstate="print"/>
            <a:stretch>
              <a:fillRect/>
            </a:stretch>
          </a:blipFill>
        </p:spPr>
        <p:txBody>
          <a:bodyPr wrap="square" lIns="0" tIns="0" rIns="0" bIns="0" rtlCol="0"/>
          <a:lstStyle/>
          <a:p>
            <a:endParaRPr/>
          </a:p>
        </p:txBody>
      </p:sp>
      <p:sp>
        <p:nvSpPr>
          <p:cNvPr id="438" name="object 174">
            <a:extLst>
              <a:ext uri="{FF2B5EF4-FFF2-40B4-BE49-F238E27FC236}">
                <a16:creationId xmlns:a16="http://schemas.microsoft.com/office/drawing/2014/main" id="{2E3703C1-208A-B341-B33B-9570A1F9A2FF}"/>
              </a:ext>
            </a:extLst>
          </p:cNvPr>
          <p:cNvSpPr/>
          <p:nvPr/>
        </p:nvSpPr>
        <p:spPr>
          <a:xfrm>
            <a:off x="10086403" y="6157821"/>
            <a:ext cx="149161" cy="237642"/>
          </a:xfrm>
          <a:prstGeom prst="rect">
            <a:avLst/>
          </a:prstGeom>
          <a:blipFill>
            <a:blip r:embed="rId113" cstate="print"/>
            <a:stretch>
              <a:fillRect/>
            </a:stretch>
          </a:blipFill>
        </p:spPr>
        <p:txBody>
          <a:bodyPr wrap="square" lIns="0" tIns="0" rIns="0" bIns="0" rtlCol="0"/>
          <a:lstStyle/>
          <a:p>
            <a:endParaRPr/>
          </a:p>
        </p:txBody>
      </p:sp>
      <p:sp>
        <p:nvSpPr>
          <p:cNvPr id="439" name="object 175">
            <a:extLst>
              <a:ext uri="{FF2B5EF4-FFF2-40B4-BE49-F238E27FC236}">
                <a16:creationId xmlns:a16="http://schemas.microsoft.com/office/drawing/2014/main" id="{2477D457-B49E-F74F-8FBC-0B8E618689A8}"/>
              </a:ext>
            </a:extLst>
          </p:cNvPr>
          <p:cNvSpPr/>
          <p:nvPr/>
        </p:nvSpPr>
        <p:spPr>
          <a:xfrm>
            <a:off x="10086403" y="4138559"/>
            <a:ext cx="149161" cy="384213"/>
          </a:xfrm>
          <a:prstGeom prst="rect">
            <a:avLst/>
          </a:prstGeom>
          <a:blipFill>
            <a:blip r:embed="rId114" cstate="print"/>
            <a:stretch>
              <a:fillRect/>
            </a:stretch>
          </a:blipFill>
        </p:spPr>
        <p:txBody>
          <a:bodyPr wrap="square" lIns="0" tIns="0" rIns="0" bIns="0" rtlCol="0"/>
          <a:lstStyle/>
          <a:p>
            <a:endParaRPr/>
          </a:p>
        </p:txBody>
      </p:sp>
      <p:sp>
        <p:nvSpPr>
          <p:cNvPr id="440" name="object 176">
            <a:extLst>
              <a:ext uri="{FF2B5EF4-FFF2-40B4-BE49-F238E27FC236}">
                <a16:creationId xmlns:a16="http://schemas.microsoft.com/office/drawing/2014/main" id="{EB00FD40-C895-1541-9D66-E69279500C8A}"/>
              </a:ext>
            </a:extLst>
          </p:cNvPr>
          <p:cNvSpPr/>
          <p:nvPr/>
        </p:nvSpPr>
        <p:spPr>
          <a:xfrm>
            <a:off x="10086403" y="6391908"/>
            <a:ext cx="149161" cy="538695"/>
          </a:xfrm>
          <a:prstGeom prst="rect">
            <a:avLst/>
          </a:prstGeom>
          <a:blipFill>
            <a:blip r:embed="rId115" cstate="print"/>
            <a:stretch>
              <a:fillRect/>
            </a:stretch>
          </a:blipFill>
        </p:spPr>
        <p:txBody>
          <a:bodyPr wrap="square" lIns="0" tIns="0" rIns="0" bIns="0" rtlCol="0"/>
          <a:lstStyle/>
          <a:p>
            <a:endParaRPr/>
          </a:p>
        </p:txBody>
      </p:sp>
      <p:sp>
        <p:nvSpPr>
          <p:cNvPr id="441" name="object 177">
            <a:extLst>
              <a:ext uri="{FF2B5EF4-FFF2-40B4-BE49-F238E27FC236}">
                <a16:creationId xmlns:a16="http://schemas.microsoft.com/office/drawing/2014/main" id="{E195040D-918E-4A43-BAA1-68D28C04D7C4}"/>
              </a:ext>
            </a:extLst>
          </p:cNvPr>
          <p:cNvSpPr/>
          <p:nvPr/>
        </p:nvSpPr>
        <p:spPr>
          <a:xfrm>
            <a:off x="10086403" y="4519331"/>
            <a:ext cx="149161" cy="705700"/>
          </a:xfrm>
          <a:prstGeom prst="rect">
            <a:avLst/>
          </a:prstGeom>
          <a:blipFill>
            <a:blip r:embed="rId116" cstate="print"/>
            <a:stretch>
              <a:fillRect/>
            </a:stretch>
          </a:blipFill>
        </p:spPr>
        <p:txBody>
          <a:bodyPr wrap="square" lIns="0" tIns="0" rIns="0" bIns="0" rtlCol="0"/>
          <a:lstStyle/>
          <a:p>
            <a:endParaRPr/>
          </a:p>
        </p:txBody>
      </p:sp>
      <p:sp>
        <p:nvSpPr>
          <p:cNvPr id="442" name="object 178">
            <a:extLst>
              <a:ext uri="{FF2B5EF4-FFF2-40B4-BE49-F238E27FC236}">
                <a16:creationId xmlns:a16="http://schemas.microsoft.com/office/drawing/2014/main" id="{C5690476-BC00-FB44-82D7-403A45AC58D1}"/>
              </a:ext>
            </a:extLst>
          </p:cNvPr>
          <p:cNvSpPr/>
          <p:nvPr/>
        </p:nvSpPr>
        <p:spPr>
          <a:xfrm>
            <a:off x="10086403" y="5455562"/>
            <a:ext cx="149161" cy="705815"/>
          </a:xfrm>
          <a:prstGeom prst="rect">
            <a:avLst/>
          </a:prstGeom>
          <a:blipFill>
            <a:blip r:embed="rId117" cstate="print"/>
            <a:stretch>
              <a:fillRect/>
            </a:stretch>
          </a:blipFill>
        </p:spPr>
        <p:txBody>
          <a:bodyPr wrap="square" lIns="0" tIns="0" rIns="0" bIns="0" rtlCol="0"/>
          <a:lstStyle/>
          <a:p>
            <a:endParaRPr/>
          </a:p>
        </p:txBody>
      </p:sp>
      <p:sp>
        <p:nvSpPr>
          <p:cNvPr id="443" name="object 179">
            <a:extLst>
              <a:ext uri="{FF2B5EF4-FFF2-40B4-BE49-F238E27FC236}">
                <a16:creationId xmlns:a16="http://schemas.microsoft.com/office/drawing/2014/main" id="{300799C2-F142-FD46-A482-1E11CC23C810}"/>
              </a:ext>
            </a:extLst>
          </p:cNvPr>
          <p:cNvSpPr/>
          <p:nvPr/>
        </p:nvSpPr>
        <p:spPr>
          <a:xfrm>
            <a:off x="10409529" y="5113462"/>
            <a:ext cx="229514" cy="243687"/>
          </a:xfrm>
          <a:prstGeom prst="rect">
            <a:avLst/>
          </a:prstGeom>
          <a:blipFill>
            <a:blip r:embed="rId118" cstate="print"/>
            <a:stretch>
              <a:fillRect/>
            </a:stretch>
          </a:blipFill>
        </p:spPr>
        <p:txBody>
          <a:bodyPr wrap="square" lIns="0" tIns="0" rIns="0" bIns="0" rtlCol="0"/>
          <a:lstStyle/>
          <a:p>
            <a:endParaRPr/>
          </a:p>
        </p:txBody>
      </p:sp>
      <p:sp>
        <p:nvSpPr>
          <p:cNvPr id="444" name="object 180">
            <a:extLst>
              <a:ext uri="{FF2B5EF4-FFF2-40B4-BE49-F238E27FC236}">
                <a16:creationId xmlns:a16="http://schemas.microsoft.com/office/drawing/2014/main" id="{25C17BFC-174D-DE40-925A-D668D833E1A4}"/>
              </a:ext>
            </a:extLst>
          </p:cNvPr>
          <p:cNvSpPr/>
          <p:nvPr/>
        </p:nvSpPr>
        <p:spPr>
          <a:xfrm>
            <a:off x="10409529" y="6049693"/>
            <a:ext cx="229514" cy="243801"/>
          </a:xfrm>
          <a:prstGeom prst="rect">
            <a:avLst/>
          </a:prstGeom>
          <a:blipFill>
            <a:blip r:embed="rId119" cstate="print"/>
            <a:stretch>
              <a:fillRect/>
            </a:stretch>
          </a:blipFill>
        </p:spPr>
        <p:txBody>
          <a:bodyPr wrap="square" lIns="0" tIns="0" rIns="0" bIns="0" rtlCol="0"/>
          <a:lstStyle/>
          <a:p>
            <a:endParaRPr/>
          </a:p>
        </p:txBody>
      </p:sp>
      <p:sp>
        <p:nvSpPr>
          <p:cNvPr id="445" name="object 181">
            <a:extLst>
              <a:ext uri="{FF2B5EF4-FFF2-40B4-BE49-F238E27FC236}">
                <a16:creationId xmlns:a16="http://schemas.microsoft.com/office/drawing/2014/main" id="{073EC192-8EA2-C843-9D9B-9BC422E05885}"/>
              </a:ext>
            </a:extLst>
          </p:cNvPr>
          <p:cNvSpPr/>
          <p:nvPr/>
        </p:nvSpPr>
        <p:spPr>
          <a:xfrm>
            <a:off x="10813008" y="5005334"/>
            <a:ext cx="229400" cy="243687"/>
          </a:xfrm>
          <a:prstGeom prst="rect">
            <a:avLst/>
          </a:prstGeom>
          <a:blipFill>
            <a:blip r:embed="rId120" cstate="print"/>
            <a:stretch>
              <a:fillRect/>
            </a:stretch>
          </a:blipFill>
        </p:spPr>
        <p:txBody>
          <a:bodyPr wrap="square" lIns="0" tIns="0" rIns="0" bIns="0" rtlCol="0"/>
          <a:lstStyle/>
          <a:p>
            <a:endParaRPr/>
          </a:p>
        </p:txBody>
      </p:sp>
      <p:sp>
        <p:nvSpPr>
          <p:cNvPr id="446" name="object 182">
            <a:extLst>
              <a:ext uri="{FF2B5EF4-FFF2-40B4-BE49-F238E27FC236}">
                <a16:creationId xmlns:a16="http://schemas.microsoft.com/office/drawing/2014/main" id="{36006952-117C-1D48-B34B-A72A8C5AD8E6}"/>
              </a:ext>
            </a:extLst>
          </p:cNvPr>
          <p:cNvSpPr/>
          <p:nvPr/>
        </p:nvSpPr>
        <p:spPr>
          <a:xfrm>
            <a:off x="10813008" y="5941565"/>
            <a:ext cx="229400" cy="243801"/>
          </a:xfrm>
          <a:prstGeom prst="rect">
            <a:avLst/>
          </a:prstGeom>
          <a:blipFill>
            <a:blip r:embed="rId121" cstate="print"/>
            <a:stretch>
              <a:fillRect/>
            </a:stretch>
          </a:blipFill>
        </p:spPr>
        <p:txBody>
          <a:bodyPr wrap="square" lIns="0" tIns="0" rIns="0" bIns="0" rtlCol="0"/>
          <a:lstStyle/>
          <a:p>
            <a:endParaRPr/>
          </a:p>
        </p:txBody>
      </p:sp>
      <p:sp>
        <p:nvSpPr>
          <p:cNvPr id="447" name="object 183">
            <a:extLst>
              <a:ext uri="{FF2B5EF4-FFF2-40B4-BE49-F238E27FC236}">
                <a16:creationId xmlns:a16="http://schemas.microsoft.com/office/drawing/2014/main" id="{99765E63-593E-7A4A-8372-E67E422AB5AB}"/>
              </a:ext>
            </a:extLst>
          </p:cNvPr>
          <p:cNvSpPr/>
          <p:nvPr/>
        </p:nvSpPr>
        <p:spPr>
          <a:xfrm>
            <a:off x="10207790" y="4033111"/>
            <a:ext cx="431253" cy="387692"/>
          </a:xfrm>
          <a:prstGeom prst="rect">
            <a:avLst/>
          </a:prstGeom>
          <a:blipFill>
            <a:blip r:embed="rId122" cstate="print"/>
            <a:stretch>
              <a:fillRect/>
            </a:stretch>
          </a:blipFill>
        </p:spPr>
        <p:txBody>
          <a:bodyPr wrap="square" lIns="0" tIns="0" rIns="0" bIns="0" rtlCol="0"/>
          <a:lstStyle/>
          <a:p>
            <a:endParaRPr/>
          </a:p>
        </p:txBody>
      </p:sp>
      <p:sp>
        <p:nvSpPr>
          <p:cNvPr id="448" name="object 184">
            <a:extLst>
              <a:ext uri="{FF2B5EF4-FFF2-40B4-BE49-F238E27FC236}">
                <a16:creationId xmlns:a16="http://schemas.microsoft.com/office/drawing/2014/main" id="{BEC8F402-D8FE-2F43-BEBC-96CF92487116}"/>
              </a:ext>
            </a:extLst>
          </p:cNvPr>
          <p:cNvSpPr/>
          <p:nvPr/>
        </p:nvSpPr>
        <p:spPr>
          <a:xfrm>
            <a:off x="10207790" y="6283779"/>
            <a:ext cx="431253" cy="605955"/>
          </a:xfrm>
          <a:prstGeom prst="rect">
            <a:avLst/>
          </a:prstGeom>
          <a:blipFill>
            <a:blip r:embed="rId123" cstate="print"/>
            <a:stretch>
              <a:fillRect/>
            </a:stretch>
          </a:blipFill>
        </p:spPr>
        <p:txBody>
          <a:bodyPr wrap="square" lIns="0" tIns="0" rIns="0" bIns="0" rtlCol="0"/>
          <a:lstStyle/>
          <a:p>
            <a:endParaRPr/>
          </a:p>
        </p:txBody>
      </p:sp>
      <p:sp>
        <p:nvSpPr>
          <p:cNvPr id="449" name="object 185">
            <a:extLst>
              <a:ext uri="{FF2B5EF4-FFF2-40B4-BE49-F238E27FC236}">
                <a16:creationId xmlns:a16="http://schemas.microsoft.com/office/drawing/2014/main" id="{612A4D3E-C107-E24F-BC38-ED765A1990F5}"/>
              </a:ext>
            </a:extLst>
          </p:cNvPr>
          <p:cNvSpPr/>
          <p:nvPr/>
        </p:nvSpPr>
        <p:spPr>
          <a:xfrm>
            <a:off x="11216373" y="4897206"/>
            <a:ext cx="229514" cy="243801"/>
          </a:xfrm>
          <a:prstGeom prst="rect">
            <a:avLst/>
          </a:prstGeom>
          <a:blipFill>
            <a:blip r:embed="rId124" cstate="print"/>
            <a:stretch>
              <a:fillRect/>
            </a:stretch>
          </a:blipFill>
        </p:spPr>
        <p:txBody>
          <a:bodyPr wrap="square" lIns="0" tIns="0" rIns="0" bIns="0" rtlCol="0"/>
          <a:lstStyle/>
          <a:p>
            <a:endParaRPr/>
          </a:p>
        </p:txBody>
      </p:sp>
      <p:sp>
        <p:nvSpPr>
          <p:cNvPr id="450" name="object 186">
            <a:extLst>
              <a:ext uri="{FF2B5EF4-FFF2-40B4-BE49-F238E27FC236}">
                <a16:creationId xmlns:a16="http://schemas.microsoft.com/office/drawing/2014/main" id="{4565AA6F-5714-E844-85CA-8FB506BAAFF5}"/>
              </a:ext>
            </a:extLst>
          </p:cNvPr>
          <p:cNvSpPr/>
          <p:nvPr/>
        </p:nvSpPr>
        <p:spPr>
          <a:xfrm>
            <a:off x="10207790" y="4411203"/>
            <a:ext cx="431253" cy="874509"/>
          </a:xfrm>
          <a:prstGeom prst="rect">
            <a:avLst/>
          </a:prstGeom>
          <a:blipFill>
            <a:blip r:embed="rId125" cstate="print"/>
            <a:stretch>
              <a:fillRect/>
            </a:stretch>
          </a:blipFill>
        </p:spPr>
        <p:txBody>
          <a:bodyPr wrap="square" lIns="0" tIns="0" rIns="0" bIns="0" rtlCol="0"/>
          <a:lstStyle/>
          <a:p>
            <a:endParaRPr/>
          </a:p>
        </p:txBody>
      </p:sp>
      <p:sp>
        <p:nvSpPr>
          <p:cNvPr id="451" name="object 187">
            <a:extLst>
              <a:ext uri="{FF2B5EF4-FFF2-40B4-BE49-F238E27FC236}">
                <a16:creationId xmlns:a16="http://schemas.microsoft.com/office/drawing/2014/main" id="{0DE442A1-0540-0B4C-A3E7-AF4F1A2E11AF}"/>
              </a:ext>
            </a:extLst>
          </p:cNvPr>
          <p:cNvSpPr/>
          <p:nvPr/>
        </p:nvSpPr>
        <p:spPr>
          <a:xfrm>
            <a:off x="10207790" y="5347549"/>
            <a:ext cx="431253" cy="874395"/>
          </a:xfrm>
          <a:prstGeom prst="rect">
            <a:avLst/>
          </a:prstGeom>
          <a:blipFill>
            <a:blip r:embed="rId126" cstate="print"/>
            <a:stretch>
              <a:fillRect/>
            </a:stretch>
          </a:blipFill>
        </p:spPr>
        <p:txBody>
          <a:bodyPr wrap="square" lIns="0" tIns="0" rIns="0" bIns="0" rtlCol="0"/>
          <a:lstStyle/>
          <a:p>
            <a:endParaRPr/>
          </a:p>
        </p:txBody>
      </p:sp>
      <p:sp>
        <p:nvSpPr>
          <p:cNvPr id="452" name="object 188">
            <a:extLst>
              <a:ext uri="{FF2B5EF4-FFF2-40B4-BE49-F238E27FC236}">
                <a16:creationId xmlns:a16="http://schemas.microsoft.com/office/drawing/2014/main" id="{883E4D0C-DE46-E14A-A39A-4709B3E9B536}"/>
              </a:ext>
            </a:extLst>
          </p:cNvPr>
          <p:cNvSpPr/>
          <p:nvPr/>
        </p:nvSpPr>
        <p:spPr>
          <a:xfrm>
            <a:off x="11216373" y="5833552"/>
            <a:ext cx="229514" cy="243687"/>
          </a:xfrm>
          <a:prstGeom prst="rect">
            <a:avLst/>
          </a:prstGeom>
          <a:blipFill>
            <a:blip r:embed="rId127" cstate="print"/>
            <a:stretch>
              <a:fillRect/>
            </a:stretch>
          </a:blipFill>
        </p:spPr>
        <p:txBody>
          <a:bodyPr wrap="square" lIns="0" tIns="0" rIns="0" bIns="0" rtlCol="0"/>
          <a:lstStyle/>
          <a:p>
            <a:endParaRPr/>
          </a:p>
        </p:txBody>
      </p:sp>
      <p:sp>
        <p:nvSpPr>
          <p:cNvPr id="453" name="object 189">
            <a:extLst>
              <a:ext uri="{FF2B5EF4-FFF2-40B4-BE49-F238E27FC236}">
                <a16:creationId xmlns:a16="http://schemas.microsoft.com/office/drawing/2014/main" id="{6FAEF383-E3AA-DC41-B2EA-DC50F895EA9C}"/>
              </a:ext>
            </a:extLst>
          </p:cNvPr>
          <p:cNvSpPr/>
          <p:nvPr/>
        </p:nvSpPr>
        <p:spPr>
          <a:xfrm>
            <a:off x="10611269" y="3928222"/>
            <a:ext cx="431139" cy="384568"/>
          </a:xfrm>
          <a:prstGeom prst="rect">
            <a:avLst/>
          </a:prstGeom>
          <a:blipFill>
            <a:blip r:embed="rId128" cstate="print"/>
            <a:stretch>
              <a:fillRect/>
            </a:stretch>
          </a:blipFill>
        </p:spPr>
        <p:txBody>
          <a:bodyPr wrap="square" lIns="0" tIns="0" rIns="0" bIns="0" rtlCol="0"/>
          <a:lstStyle/>
          <a:p>
            <a:endParaRPr/>
          </a:p>
        </p:txBody>
      </p:sp>
      <p:sp>
        <p:nvSpPr>
          <p:cNvPr id="454" name="object 190">
            <a:extLst>
              <a:ext uri="{FF2B5EF4-FFF2-40B4-BE49-F238E27FC236}">
                <a16:creationId xmlns:a16="http://schemas.microsoft.com/office/drawing/2014/main" id="{42ACD416-4CDF-D346-9582-5F3338051712}"/>
              </a:ext>
            </a:extLst>
          </p:cNvPr>
          <p:cNvSpPr/>
          <p:nvPr/>
        </p:nvSpPr>
        <p:spPr>
          <a:xfrm>
            <a:off x="10611269" y="6175652"/>
            <a:ext cx="431139" cy="608634"/>
          </a:xfrm>
          <a:prstGeom prst="rect">
            <a:avLst/>
          </a:prstGeom>
          <a:blipFill>
            <a:blip r:embed="rId129" cstate="print"/>
            <a:stretch>
              <a:fillRect/>
            </a:stretch>
          </a:blipFill>
        </p:spPr>
        <p:txBody>
          <a:bodyPr wrap="square" lIns="0" tIns="0" rIns="0" bIns="0" rtlCol="0"/>
          <a:lstStyle/>
          <a:p>
            <a:endParaRPr/>
          </a:p>
        </p:txBody>
      </p:sp>
      <p:sp>
        <p:nvSpPr>
          <p:cNvPr id="455" name="object 191">
            <a:extLst>
              <a:ext uri="{FF2B5EF4-FFF2-40B4-BE49-F238E27FC236}">
                <a16:creationId xmlns:a16="http://schemas.microsoft.com/office/drawing/2014/main" id="{E86AC8FF-23BC-DA4A-9666-D4C4F80A6B9C}"/>
              </a:ext>
            </a:extLst>
          </p:cNvPr>
          <p:cNvSpPr/>
          <p:nvPr/>
        </p:nvSpPr>
        <p:spPr>
          <a:xfrm>
            <a:off x="10611269" y="5239421"/>
            <a:ext cx="431139" cy="874395"/>
          </a:xfrm>
          <a:prstGeom prst="rect">
            <a:avLst/>
          </a:prstGeom>
          <a:blipFill>
            <a:blip r:embed="rId130" cstate="print"/>
            <a:stretch>
              <a:fillRect/>
            </a:stretch>
          </a:blipFill>
        </p:spPr>
        <p:txBody>
          <a:bodyPr wrap="square" lIns="0" tIns="0" rIns="0" bIns="0" rtlCol="0"/>
          <a:lstStyle/>
          <a:p>
            <a:endParaRPr/>
          </a:p>
        </p:txBody>
      </p:sp>
      <p:sp>
        <p:nvSpPr>
          <p:cNvPr id="456" name="object 192">
            <a:extLst>
              <a:ext uri="{FF2B5EF4-FFF2-40B4-BE49-F238E27FC236}">
                <a16:creationId xmlns:a16="http://schemas.microsoft.com/office/drawing/2014/main" id="{800CABE6-EF7C-674A-BA1F-B7E22EA5A524}"/>
              </a:ext>
            </a:extLst>
          </p:cNvPr>
          <p:cNvSpPr/>
          <p:nvPr/>
        </p:nvSpPr>
        <p:spPr>
          <a:xfrm>
            <a:off x="10611269" y="4303075"/>
            <a:ext cx="431139" cy="874509"/>
          </a:xfrm>
          <a:prstGeom prst="rect">
            <a:avLst/>
          </a:prstGeom>
          <a:blipFill>
            <a:blip r:embed="rId131" cstate="print"/>
            <a:stretch>
              <a:fillRect/>
            </a:stretch>
          </a:blipFill>
        </p:spPr>
        <p:txBody>
          <a:bodyPr wrap="square" lIns="0" tIns="0" rIns="0" bIns="0" rtlCol="0"/>
          <a:lstStyle/>
          <a:p>
            <a:endParaRPr/>
          </a:p>
        </p:txBody>
      </p:sp>
      <p:sp>
        <p:nvSpPr>
          <p:cNvPr id="457" name="object 193">
            <a:extLst>
              <a:ext uri="{FF2B5EF4-FFF2-40B4-BE49-F238E27FC236}">
                <a16:creationId xmlns:a16="http://schemas.microsoft.com/office/drawing/2014/main" id="{C7E43332-573F-AB4D-A062-3849D5AADDDE}"/>
              </a:ext>
            </a:extLst>
          </p:cNvPr>
          <p:cNvSpPr/>
          <p:nvPr/>
        </p:nvSpPr>
        <p:spPr>
          <a:xfrm>
            <a:off x="10207790" y="5275997"/>
            <a:ext cx="229514" cy="243687"/>
          </a:xfrm>
          <a:prstGeom prst="rect">
            <a:avLst/>
          </a:prstGeom>
          <a:blipFill>
            <a:blip r:embed="rId132" cstate="print"/>
            <a:stretch>
              <a:fillRect/>
            </a:stretch>
          </a:blipFill>
        </p:spPr>
        <p:txBody>
          <a:bodyPr wrap="square" lIns="0" tIns="0" rIns="0" bIns="0" rtlCol="0"/>
          <a:lstStyle/>
          <a:p>
            <a:endParaRPr/>
          </a:p>
        </p:txBody>
      </p:sp>
      <p:sp>
        <p:nvSpPr>
          <p:cNvPr id="458" name="object 194">
            <a:extLst>
              <a:ext uri="{FF2B5EF4-FFF2-40B4-BE49-F238E27FC236}">
                <a16:creationId xmlns:a16="http://schemas.microsoft.com/office/drawing/2014/main" id="{1558E3D7-62E5-534E-8A5B-7A7E1359CEF0}"/>
              </a:ext>
            </a:extLst>
          </p:cNvPr>
          <p:cNvSpPr/>
          <p:nvPr/>
        </p:nvSpPr>
        <p:spPr>
          <a:xfrm>
            <a:off x="10207790" y="6212342"/>
            <a:ext cx="229514" cy="243687"/>
          </a:xfrm>
          <a:prstGeom prst="rect">
            <a:avLst/>
          </a:prstGeom>
          <a:blipFill>
            <a:blip r:embed="rId133" cstate="print"/>
            <a:stretch>
              <a:fillRect/>
            </a:stretch>
          </a:blipFill>
        </p:spPr>
        <p:txBody>
          <a:bodyPr wrap="square" lIns="0" tIns="0" rIns="0" bIns="0" rtlCol="0"/>
          <a:lstStyle/>
          <a:p>
            <a:endParaRPr/>
          </a:p>
        </p:txBody>
      </p:sp>
      <p:sp>
        <p:nvSpPr>
          <p:cNvPr id="459" name="object 195">
            <a:extLst>
              <a:ext uri="{FF2B5EF4-FFF2-40B4-BE49-F238E27FC236}">
                <a16:creationId xmlns:a16="http://schemas.microsoft.com/office/drawing/2014/main" id="{C5099980-295F-984D-B293-2E80036CEC8C}"/>
              </a:ext>
            </a:extLst>
          </p:cNvPr>
          <p:cNvSpPr/>
          <p:nvPr/>
        </p:nvSpPr>
        <p:spPr>
          <a:xfrm>
            <a:off x="10207790" y="4339766"/>
            <a:ext cx="229514" cy="243687"/>
          </a:xfrm>
          <a:prstGeom prst="rect">
            <a:avLst/>
          </a:prstGeom>
          <a:blipFill>
            <a:blip r:embed="rId134" cstate="print"/>
            <a:stretch>
              <a:fillRect/>
            </a:stretch>
          </a:blipFill>
        </p:spPr>
        <p:txBody>
          <a:bodyPr wrap="square" lIns="0" tIns="0" rIns="0" bIns="0" rtlCol="0"/>
          <a:lstStyle/>
          <a:p>
            <a:endParaRPr/>
          </a:p>
        </p:txBody>
      </p:sp>
      <p:sp>
        <p:nvSpPr>
          <p:cNvPr id="460" name="object 196">
            <a:extLst>
              <a:ext uri="{FF2B5EF4-FFF2-40B4-BE49-F238E27FC236}">
                <a16:creationId xmlns:a16="http://schemas.microsoft.com/office/drawing/2014/main" id="{AD034979-65A7-5340-96A0-85259A89E305}"/>
              </a:ext>
            </a:extLst>
          </p:cNvPr>
          <p:cNvSpPr/>
          <p:nvPr/>
        </p:nvSpPr>
        <p:spPr>
          <a:xfrm>
            <a:off x="11014634" y="3814214"/>
            <a:ext cx="464858" cy="390448"/>
          </a:xfrm>
          <a:prstGeom prst="rect">
            <a:avLst/>
          </a:prstGeom>
          <a:blipFill>
            <a:blip r:embed="rId135" cstate="print"/>
            <a:stretch>
              <a:fillRect/>
            </a:stretch>
          </a:blipFill>
        </p:spPr>
        <p:txBody>
          <a:bodyPr wrap="square" lIns="0" tIns="0" rIns="0" bIns="0" rtlCol="0"/>
          <a:lstStyle/>
          <a:p>
            <a:endParaRPr/>
          </a:p>
        </p:txBody>
      </p:sp>
      <p:sp>
        <p:nvSpPr>
          <p:cNvPr id="461" name="object 197">
            <a:extLst>
              <a:ext uri="{FF2B5EF4-FFF2-40B4-BE49-F238E27FC236}">
                <a16:creationId xmlns:a16="http://schemas.microsoft.com/office/drawing/2014/main" id="{467A9FC2-44D7-BF4F-81DB-C15B54DAC1AD}"/>
              </a:ext>
            </a:extLst>
          </p:cNvPr>
          <p:cNvSpPr/>
          <p:nvPr/>
        </p:nvSpPr>
        <p:spPr>
          <a:xfrm>
            <a:off x="11014633" y="5917626"/>
            <a:ext cx="464858" cy="761238"/>
          </a:xfrm>
          <a:prstGeom prst="rect">
            <a:avLst/>
          </a:prstGeom>
          <a:blipFill>
            <a:blip r:embed="rId136" cstate="print"/>
            <a:stretch>
              <a:fillRect/>
            </a:stretch>
          </a:blipFill>
        </p:spPr>
        <p:txBody>
          <a:bodyPr wrap="square" lIns="0" tIns="0" rIns="0" bIns="0" rtlCol="0"/>
          <a:lstStyle/>
          <a:p>
            <a:endParaRPr/>
          </a:p>
        </p:txBody>
      </p:sp>
      <p:sp>
        <p:nvSpPr>
          <p:cNvPr id="462" name="object 198">
            <a:extLst>
              <a:ext uri="{FF2B5EF4-FFF2-40B4-BE49-F238E27FC236}">
                <a16:creationId xmlns:a16="http://schemas.microsoft.com/office/drawing/2014/main" id="{95BE772D-6F52-9E4A-A317-4C2CBA6C6C74}"/>
              </a:ext>
            </a:extLst>
          </p:cNvPr>
          <p:cNvSpPr/>
          <p:nvPr/>
        </p:nvSpPr>
        <p:spPr>
          <a:xfrm>
            <a:off x="11014633" y="4045049"/>
            <a:ext cx="464858" cy="1024407"/>
          </a:xfrm>
          <a:prstGeom prst="rect">
            <a:avLst/>
          </a:prstGeom>
          <a:blipFill>
            <a:blip r:embed="rId137" cstate="print"/>
            <a:stretch>
              <a:fillRect/>
            </a:stretch>
          </a:blipFill>
        </p:spPr>
        <p:txBody>
          <a:bodyPr wrap="square" lIns="0" tIns="0" rIns="0" bIns="0" rtlCol="0"/>
          <a:lstStyle/>
          <a:p>
            <a:endParaRPr/>
          </a:p>
        </p:txBody>
      </p:sp>
      <p:sp>
        <p:nvSpPr>
          <p:cNvPr id="463" name="object 199">
            <a:extLst>
              <a:ext uri="{FF2B5EF4-FFF2-40B4-BE49-F238E27FC236}">
                <a16:creationId xmlns:a16="http://schemas.microsoft.com/office/drawing/2014/main" id="{B2139B76-6C7A-D349-A49D-8453163C3739}"/>
              </a:ext>
            </a:extLst>
          </p:cNvPr>
          <p:cNvSpPr/>
          <p:nvPr/>
        </p:nvSpPr>
        <p:spPr>
          <a:xfrm>
            <a:off x="11014633" y="4981395"/>
            <a:ext cx="464858" cy="1024407"/>
          </a:xfrm>
          <a:prstGeom prst="rect">
            <a:avLst/>
          </a:prstGeom>
          <a:blipFill>
            <a:blip r:embed="rId138" cstate="print"/>
            <a:stretch>
              <a:fillRect/>
            </a:stretch>
          </a:blipFill>
        </p:spPr>
        <p:txBody>
          <a:bodyPr wrap="square" lIns="0" tIns="0" rIns="0" bIns="0" rtlCol="0"/>
          <a:lstStyle/>
          <a:p>
            <a:endParaRPr/>
          </a:p>
        </p:txBody>
      </p:sp>
      <p:sp>
        <p:nvSpPr>
          <p:cNvPr id="464" name="object 200">
            <a:extLst>
              <a:ext uri="{FF2B5EF4-FFF2-40B4-BE49-F238E27FC236}">
                <a16:creationId xmlns:a16="http://schemas.microsoft.com/office/drawing/2014/main" id="{33DE45FF-7614-694F-BFBA-B737A30535FD}"/>
              </a:ext>
            </a:extLst>
          </p:cNvPr>
          <p:cNvSpPr/>
          <p:nvPr/>
        </p:nvSpPr>
        <p:spPr>
          <a:xfrm>
            <a:off x="10611269" y="5167869"/>
            <a:ext cx="229400" cy="242049"/>
          </a:xfrm>
          <a:prstGeom prst="rect">
            <a:avLst/>
          </a:prstGeom>
          <a:blipFill>
            <a:blip r:embed="rId139" cstate="print"/>
            <a:stretch>
              <a:fillRect/>
            </a:stretch>
          </a:blipFill>
        </p:spPr>
        <p:txBody>
          <a:bodyPr wrap="square" lIns="0" tIns="0" rIns="0" bIns="0" rtlCol="0"/>
          <a:lstStyle/>
          <a:p>
            <a:endParaRPr/>
          </a:p>
        </p:txBody>
      </p:sp>
      <p:sp>
        <p:nvSpPr>
          <p:cNvPr id="465" name="object 201">
            <a:extLst>
              <a:ext uri="{FF2B5EF4-FFF2-40B4-BE49-F238E27FC236}">
                <a16:creationId xmlns:a16="http://schemas.microsoft.com/office/drawing/2014/main" id="{36A11CDE-D1BA-7245-AB76-6A54498ACB86}"/>
              </a:ext>
            </a:extLst>
          </p:cNvPr>
          <p:cNvSpPr/>
          <p:nvPr/>
        </p:nvSpPr>
        <p:spPr>
          <a:xfrm>
            <a:off x="10611269" y="6104214"/>
            <a:ext cx="229400" cy="243687"/>
          </a:xfrm>
          <a:prstGeom prst="rect">
            <a:avLst/>
          </a:prstGeom>
          <a:blipFill>
            <a:blip r:embed="rId140" cstate="print"/>
            <a:stretch>
              <a:fillRect/>
            </a:stretch>
          </a:blipFill>
        </p:spPr>
        <p:txBody>
          <a:bodyPr wrap="square" lIns="0" tIns="0" rIns="0" bIns="0" rtlCol="0"/>
          <a:lstStyle/>
          <a:p>
            <a:endParaRPr/>
          </a:p>
        </p:txBody>
      </p:sp>
      <p:sp>
        <p:nvSpPr>
          <p:cNvPr id="466" name="object 202">
            <a:extLst>
              <a:ext uri="{FF2B5EF4-FFF2-40B4-BE49-F238E27FC236}">
                <a16:creationId xmlns:a16="http://schemas.microsoft.com/office/drawing/2014/main" id="{4578DCFB-CB73-B44D-9F10-0E14FB803805}"/>
              </a:ext>
            </a:extLst>
          </p:cNvPr>
          <p:cNvSpPr/>
          <p:nvPr/>
        </p:nvSpPr>
        <p:spPr>
          <a:xfrm>
            <a:off x="10611269" y="4231638"/>
            <a:ext cx="229400" cy="243687"/>
          </a:xfrm>
          <a:prstGeom prst="rect">
            <a:avLst/>
          </a:prstGeom>
          <a:blipFill>
            <a:blip r:embed="rId141" cstate="print"/>
            <a:stretch>
              <a:fillRect/>
            </a:stretch>
          </a:blipFill>
        </p:spPr>
        <p:txBody>
          <a:bodyPr wrap="square" lIns="0" tIns="0" rIns="0" bIns="0" rtlCol="0"/>
          <a:lstStyle/>
          <a:p>
            <a:endParaRPr/>
          </a:p>
        </p:txBody>
      </p:sp>
      <p:sp>
        <p:nvSpPr>
          <p:cNvPr id="467" name="object 203">
            <a:extLst>
              <a:ext uri="{FF2B5EF4-FFF2-40B4-BE49-F238E27FC236}">
                <a16:creationId xmlns:a16="http://schemas.microsoft.com/office/drawing/2014/main" id="{600F5540-0C84-A34E-A1E5-F7FA81984C4A}"/>
              </a:ext>
            </a:extLst>
          </p:cNvPr>
          <p:cNvSpPr/>
          <p:nvPr/>
        </p:nvSpPr>
        <p:spPr>
          <a:xfrm>
            <a:off x="11014633" y="5996087"/>
            <a:ext cx="229514" cy="243687"/>
          </a:xfrm>
          <a:prstGeom prst="rect">
            <a:avLst/>
          </a:prstGeom>
          <a:blipFill>
            <a:blip r:embed="rId142" cstate="print"/>
            <a:stretch>
              <a:fillRect/>
            </a:stretch>
          </a:blipFill>
        </p:spPr>
        <p:txBody>
          <a:bodyPr wrap="square" lIns="0" tIns="0" rIns="0" bIns="0" rtlCol="0"/>
          <a:lstStyle/>
          <a:p>
            <a:endParaRPr/>
          </a:p>
        </p:txBody>
      </p:sp>
      <p:sp>
        <p:nvSpPr>
          <p:cNvPr id="468" name="object 204">
            <a:extLst>
              <a:ext uri="{FF2B5EF4-FFF2-40B4-BE49-F238E27FC236}">
                <a16:creationId xmlns:a16="http://schemas.microsoft.com/office/drawing/2014/main" id="{FDD62BD7-0FCC-0947-987E-FD1A0D62211F}"/>
              </a:ext>
            </a:extLst>
          </p:cNvPr>
          <p:cNvSpPr/>
          <p:nvPr/>
        </p:nvSpPr>
        <p:spPr>
          <a:xfrm>
            <a:off x="11014633" y="5059855"/>
            <a:ext cx="229514" cy="243687"/>
          </a:xfrm>
          <a:prstGeom prst="rect">
            <a:avLst/>
          </a:prstGeom>
          <a:blipFill>
            <a:blip r:embed="rId143" cstate="print"/>
            <a:stretch>
              <a:fillRect/>
            </a:stretch>
          </a:blipFill>
        </p:spPr>
        <p:txBody>
          <a:bodyPr wrap="square" lIns="0" tIns="0" rIns="0" bIns="0" rtlCol="0"/>
          <a:lstStyle/>
          <a:p>
            <a:endParaRPr/>
          </a:p>
        </p:txBody>
      </p:sp>
      <p:sp>
        <p:nvSpPr>
          <p:cNvPr id="469" name="object 205">
            <a:extLst>
              <a:ext uri="{FF2B5EF4-FFF2-40B4-BE49-F238E27FC236}">
                <a16:creationId xmlns:a16="http://schemas.microsoft.com/office/drawing/2014/main" id="{305C20C4-A321-154C-947A-BFE338A42257}"/>
              </a:ext>
            </a:extLst>
          </p:cNvPr>
          <p:cNvSpPr/>
          <p:nvPr/>
        </p:nvSpPr>
        <p:spPr>
          <a:xfrm>
            <a:off x="11014633" y="4123510"/>
            <a:ext cx="229514" cy="243687"/>
          </a:xfrm>
          <a:prstGeom prst="rect">
            <a:avLst/>
          </a:prstGeom>
          <a:blipFill>
            <a:blip r:embed="rId144" cstate="print"/>
            <a:stretch>
              <a:fillRect/>
            </a:stretch>
          </a:blipFill>
        </p:spPr>
        <p:txBody>
          <a:bodyPr wrap="square" lIns="0" tIns="0" rIns="0" bIns="0" rtlCol="0"/>
          <a:lstStyle/>
          <a:p>
            <a:endParaRPr/>
          </a:p>
        </p:txBody>
      </p:sp>
      <p:sp>
        <p:nvSpPr>
          <p:cNvPr id="470" name="object 206">
            <a:extLst>
              <a:ext uri="{FF2B5EF4-FFF2-40B4-BE49-F238E27FC236}">
                <a16:creationId xmlns:a16="http://schemas.microsoft.com/office/drawing/2014/main" id="{1F3134F7-A653-DA42-800A-9CE3A6C32F4D}"/>
              </a:ext>
            </a:extLst>
          </p:cNvPr>
          <p:cNvSpPr/>
          <p:nvPr/>
        </p:nvSpPr>
        <p:spPr>
          <a:xfrm>
            <a:off x="10045152" y="3792502"/>
            <a:ext cx="1434465" cy="3138170"/>
          </a:xfrm>
          <a:custGeom>
            <a:avLst/>
            <a:gdLst/>
            <a:ahLst/>
            <a:cxnLst/>
            <a:rect l="l" t="t" r="r" b="b"/>
            <a:pathLst>
              <a:path w="1434465" h="3138170">
                <a:moveTo>
                  <a:pt x="1379029" y="0"/>
                </a:moveTo>
                <a:lnTo>
                  <a:pt x="0" y="368909"/>
                </a:lnTo>
                <a:lnTo>
                  <a:pt x="0" y="3116389"/>
                </a:lnTo>
                <a:lnTo>
                  <a:pt x="41275" y="3138106"/>
                </a:lnTo>
                <a:lnTo>
                  <a:pt x="41275" y="384263"/>
                </a:lnTo>
                <a:lnTo>
                  <a:pt x="1434287" y="21717"/>
                </a:lnTo>
                <a:lnTo>
                  <a:pt x="1379029" y="0"/>
                </a:lnTo>
                <a:close/>
              </a:path>
            </a:pathLst>
          </a:custGeom>
          <a:solidFill>
            <a:srgbClr val="61A3D3"/>
          </a:solidFill>
        </p:spPr>
        <p:txBody>
          <a:bodyPr wrap="square" lIns="0" tIns="0" rIns="0" bIns="0" rtlCol="0"/>
          <a:lstStyle/>
          <a:p>
            <a:endParaRPr/>
          </a:p>
        </p:txBody>
      </p:sp>
      <p:sp>
        <p:nvSpPr>
          <p:cNvPr id="471" name="object 207">
            <a:extLst>
              <a:ext uri="{FF2B5EF4-FFF2-40B4-BE49-F238E27FC236}">
                <a16:creationId xmlns:a16="http://schemas.microsoft.com/office/drawing/2014/main" id="{03D14A7E-A297-394C-8964-A11C372CAE80}"/>
              </a:ext>
            </a:extLst>
          </p:cNvPr>
          <p:cNvSpPr/>
          <p:nvPr/>
        </p:nvSpPr>
        <p:spPr>
          <a:xfrm>
            <a:off x="11045608" y="5977786"/>
            <a:ext cx="121450" cy="72034"/>
          </a:xfrm>
          <a:prstGeom prst="rect">
            <a:avLst/>
          </a:prstGeom>
          <a:blipFill>
            <a:blip r:embed="rId145" cstate="print"/>
            <a:stretch>
              <a:fillRect/>
            </a:stretch>
          </a:blipFill>
        </p:spPr>
        <p:txBody>
          <a:bodyPr wrap="square" lIns="0" tIns="0" rIns="0" bIns="0" rtlCol="0"/>
          <a:lstStyle/>
          <a:p>
            <a:endParaRPr/>
          </a:p>
        </p:txBody>
      </p:sp>
      <p:sp>
        <p:nvSpPr>
          <p:cNvPr id="472" name="object 208">
            <a:extLst>
              <a:ext uri="{FF2B5EF4-FFF2-40B4-BE49-F238E27FC236}">
                <a16:creationId xmlns:a16="http://schemas.microsoft.com/office/drawing/2014/main" id="{6B294236-7FC4-F046-B960-002423638977}"/>
              </a:ext>
            </a:extLst>
          </p:cNvPr>
          <p:cNvSpPr/>
          <p:nvPr/>
        </p:nvSpPr>
        <p:spPr>
          <a:xfrm>
            <a:off x="11054384" y="5948309"/>
            <a:ext cx="113182" cy="121843"/>
          </a:xfrm>
          <a:prstGeom prst="rect">
            <a:avLst/>
          </a:prstGeom>
          <a:blipFill>
            <a:blip r:embed="rId146" cstate="print"/>
            <a:stretch>
              <a:fillRect/>
            </a:stretch>
          </a:blipFill>
        </p:spPr>
        <p:txBody>
          <a:bodyPr wrap="square" lIns="0" tIns="0" rIns="0" bIns="0" rtlCol="0"/>
          <a:lstStyle/>
          <a:p>
            <a:endParaRPr/>
          </a:p>
        </p:txBody>
      </p:sp>
      <p:sp>
        <p:nvSpPr>
          <p:cNvPr id="473" name="object 209">
            <a:extLst>
              <a:ext uri="{FF2B5EF4-FFF2-40B4-BE49-F238E27FC236}">
                <a16:creationId xmlns:a16="http://schemas.microsoft.com/office/drawing/2014/main" id="{8B7C4C9B-B83D-5844-A2D6-898EAD645B14}"/>
              </a:ext>
            </a:extLst>
          </p:cNvPr>
          <p:cNvSpPr/>
          <p:nvPr/>
        </p:nvSpPr>
        <p:spPr>
          <a:xfrm>
            <a:off x="10324844" y="6062218"/>
            <a:ext cx="121894" cy="121907"/>
          </a:xfrm>
          <a:prstGeom prst="rect">
            <a:avLst/>
          </a:prstGeom>
          <a:blipFill>
            <a:blip r:embed="rId147" cstate="print"/>
            <a:stretch>
              <a:fillRect/>
            </a:stretch>
          </a:blipFill>
        </p:spPr>
        <p:txBody>
          <a:bodyPr wrap="square" lIns="0" tIns="0" rIns="0" bIns="0" rtlCol="0"/>
          <a:lstStyle/>
          <a:p>
            <a:endParaRPr/>
          </a:p>
        </p:txBody>
      </p:sp>
      <p:sp>
        <p:nvSpPr>
          <p:cNvPr id="474" name="object 210">
            <a:extLst>
              <a:ext uri="{FF2B5EF4-FFF2-40B4-BE49-F238E27FC236}">
                <a16:creationId xmlns:a16="http://schemas.microsoft.com/office/drawing/2014/main" id="{63D5E637-A190-AC4C-A197-4DF20AD68BFC}"/>
              </a:ext>
            </a:extLst>
          </p:cNvPr>
          <p:cNvSpPr/>
          <p:nvPr/>
        </p:nvSpPr>
        <p:spPr>
          <a:xfrm>
            <a:off x="11008144" y="4581332"/>
            <a:ext cx="52069" cy="120014"/>
          </a:xfrm>
          <a:custGeom>
            <a:avLst/>
            <a:gdLst/>
            <a:ahLst/>
            <a:cxnLst/>
            <a:rect l="l" t="t" r="r" b="b"/>
            <a:pathLst>
              <a:path w="52070" h="120014">
                <a:moveTo>
                  <a:pt x="4711" y="0"/>
                </a:moveTo>
                <a:lnTo>
                  <a:pt x="34264" y="46926"/>
                </a:lnTo>
                <a:lnTo>
                  <a:pt x="32600" y="50469"/>
                </a:lnTo>
                <a:lnTo>
                  <a:pt x="33223" y="53339"/>
                </a:lnTo>
                <a:lnTo>
                  <a:pt x="33566" y="56324"/>
                </a:lnTo>
                <a:lnTo>
                  <a:pt x="33578" y="59385"/>
                </a:lnTo>
                <a:lnTo>
                  <a:pt x="31872" y="71217"/>
                </a:lnTo>
                <a:lnTo>
                  <a:pt x="27174" y="81754"/>
                </a:lnTo>
                <a:lnTo>
                  <a:pt x="19948" y="90537"/>
                </a:lnTo>
                <a:lnTo>
                  <a:pt x="10655" y="97104"/>
                </a:lnTo>
                <a:lnTo>
                  <a:pt x="0" y="119773"/>
                </a:lnTo>
                <a:lnTo>
                  <a:pt x="35674" y="100977"/>
                </a:lnTo>
                <a:lnTo>
                  <a:pt x="51803" y="64820"/>
                </a:lnTo>
                <a:lnTo>
                  <a:pt x="51981" y="62128"/>
                </a:lnTo>
                <a:lnTo>
                  <a:pt x="51981" y="59385"/>
                </a:lnTo>
                <a:lnTo>
                  <a:pt x="48406" y="38770"/>
                </a:lnTo>
                <a:lnTo>
                  <a:pt x="38509" y="21162"/>
                </a:lnTo>
                <a:lnTo>
                  <a:pt x="23531" y="7819"/>
                </a:lnTo>
                <a:lnTo>
                  <a:pt x="4711" y="0"/>
                </a:lnTo>
                <a:close/>
              </a:path>
            </a:pathLst>
          </a:custGeom>
          <a:solidFill>
            <a:srgbClr val="FEC863"/>
          </a:solidFill>
        </p:spPr>
        <p:txBody>
          <a:bodyPr wrap="square" lIns="0" tIns="0" rIns="0" bIns="0" rtlCol="0"/>
          <a:lstStyle/>
          <a:p>
            <a:endParaRPr/>
          </a:p>
        </p:txBody>
      </p:sp>
      <p:sp>
        <p:nvSpPr>
          <p:cNvPr id="475" name="object 211">
            <a:extLst>
              <a:ext uri="{FF2B5EF4-FFF2-40B4-BE49-F238E27FC236}">
                <a16:creationId xmlns:a16="http://schemas.microsoft.com/office/drawing/2014/main" id="{E6FAFFA2-3221-1A43-A091-B6E5B271574C}"/>
              </a:ext>
            </a:extLst>
          </p:cNvPr>
          <p:cNvSpPr/>
          <p:nvPr/>
        </p:nvSpPr>
        <p:spPr>
          <a:xfrm>
            <a:off x="11008144" y="4581332"/>
            <a:ext cx="52069" cy="120014"/>
          </a:xfrm>
          <a:custGeom>
            <a:avLst/>
            <a:gdLst/>
            <a:ahLst/>
            <a:cxnLst/>
            <a:rect l="l" t="t" r="r" b="b"/>
            <a:pathLst>
              <a:path w="52070" h="120014">
                <a:moveTo>
                  <a:pt x="4711" y="0"/>
                </a:moveTo>
                <a:lnTo>
                  <a:pt x="34264" y="46926"/>
                </a:lnTo>
                <a:lnTo>
                  <a:pt x="32600" y="50469"/>
                </a:lnTo>
                <a:lnTo>
                  <a:pt x="33223" y="53339"/>
                </a:lnTo>
                <a:lnTo>
                  <a:pt x="33566" y="56324"/>
                </a:lnTo>
                <a:lnTo>
                  <a:pt x="33578" y="59385"/>
                </a:lnTo>
                <a:lnTo>
                  <a:pt x="31872" y="71217"/>
                </a:lnTo>
                <a:lnTo>
                  <a:pt x="27174" y="81754"/>
                </a:lnTo>
                <a:lnTo>
                  <a:pt x="19948" y="90537"/>
                </a:lnTo>
                <a:lnTo>
                  <a:pt x="10655" y="97104"/>
                </a:lnTo>
                <a:lnTo>
                  <a:pt x="0" y="119773"/>
                </a:lnTo>
                <a:lnTo>
                  <a:pt x="35674" y="100977"/>
                </a:lnTo>
                <a:lnTo>
                  <a:pt x="51803" y="64820"/>
                </a:lnTo>
                <a:lnTo>
                  <a:pt x="51981" y="62128"/>
                </a:lnTo>
                <a:lnTo>
                  <a:pt x="51981" y="59385"/>
                </a:lnTo>
                <a:lnTo>
                  <a:pt x="48406" y="38770"/>
                </a:lnTo>
                <a:lnTo>
                  <a:pt x="38509" y="21162"/>
                </a:lnTo>
                <a:lnTo>
                  <a:pt x="23531" y="7819"/>
                </a:lnTo>
                <a:lnTo>
                  <a:pt x="4711" y="0"/>
                </a:lnTo>
                <a:close/>
              </a:path>
            </a:pathLst>
          </a:custGeom>
          <a:solidFill>
            <a:srgbClr val="F0F8FD"/>
          </a:solidFill>
        </p:spPr>
        <p:txBody>
          <a:bodyPr wrap="square" lIns="0" tIns="0" rIns="0" bIns="0" rtlCol="0"/>
          <a:lstStyle/>
          <a:p>
            <a:endParaRPr/>
          </a:p>
        </p:txBody>
      </p:sp>
      <p:sp>
        <p:nvSpPr>
          <p:cNvPr id="476" name="object 212">
            <a:extLst>
              <a:ext uri="{FF2B5EF4-FFF2-40B4-BE49-F238E27FC236}">
                <a16:creationId xmlns:a16="http://schemas.microsoft.com/office/drawing/2014/main" id="{5A0EA9E2-8FE4-F244-9A4B-02092817E8AF}"/>
              </a:ext>
            </a:extLst>
          </p:cNvPr>
          <p:cNvSpPr/>
          <p:nvPr/>
        </p:nvSpPr>
        <p:spPr>
          <a:xfrm>
            <a:off x="10938281" y="4579795"/>
            <a:ext cx="121310" cy="121958"/>
          </a:xfrm>
          <a:prstGeom prst="rect">
            <a:avLst/>
          </a:prstGeom>
          <a:blipFill>
            <a:blip r:embed="rId148" cstate="print"/>
            <a:stretch>
              <a:fillRect/>
            </a:stretch>
          </a:blipFill>
        </p:spPr>
        <p:txBody>
          <a:bodyPr wrap="square" lIns="0" tIns="0" rIns="0" bIns="0" rtlCol="0"/>
          <a:lstStyle/>
          <a:p>
            <a:endParaRPr/>
          </a:p>
        </p:txBody>
      </p:sp>
      <p:sp>
        <p:nvSpPr>
          <p:cNvPr id="477" name="object 213">
            <a:extLst>
              <a:ext uri="{FF2B5EF4-FFF2-40B4-BE49-F238E27FC236}">
                <a16:creationId xmlns:a16="http://schemas.microsoft.com/office/drawing/2014/main" id="{E80AD61A-20D1-D24E-9038-26862950EC16}"/>
              </a:ext>
            </a:extLst>
          </p:cNvPr>
          <p:cNvSpPr/>
          <p:nvPr/>
        </p:nvSpPr>
        <p:spPr>
          <a:xfrm>
            <a:off x="10456507" y="5887273"/>
            <a:ext cx="121843" cy="121958"/>
          </a:xfrm>
          <a:prstGeom prst="rect">
            <a:avLst/>
          </a:prstGeom>
          <a:blipFill>
            <a:blip r:embed="rId149" cstate="print"/>
            <a:stretch>
              <a:fillRect/>
            </a:stretch>
          </a:blipFill>
        </p:spPr>
        <p:txBody>
          <a:bodyPr wrap="square" lIns="0" tIns="0" rIns="0" bIns="0" rtlCol="0"/>
          <a:lstStyle/>
          <a:p>
            <a:endParaRPr/>
          </a:p>
        </p:txBody>
      </p:sp>
      <p:sp>
        <p:nvSpPr>
          <p:cNvPr id="478" name="object 214">
            <a:extLst>
              <a:ext uri="{FF2B5EF4-FFF2-40B4-BE49-F238E27FC236}">
                <a16:creationId xmlns:a16="http://schemas.microsoft.com/office/drawing/2014/main" id="{22C8B6FC-25F5-9449-9772-DC3EAB7D158C}"/>
              </a:ext>
            </a:extLst>
          </p:cNvPr>
          <p:cNvSpPr/>
          <p:nvPr/>
        </p:nvSpPr>
        <p:spPr>
          <a:xfrm>
            <a:off x="10456516" y="4440498"/>
            <a:ext cx="121881" cy="121907"/>
          </a:xfrm>
          <a:prstGeom prst="rect">
            <a:avLst/>
          </a:prstGeom>
          <a:blipFill>
            <a:blip r:embed="rId150" cstate="print"/>
            <a:stretch>
              <a:fillRect/>
            </a:stretch>
          </a:blipFill>
        </p:spPr>
        <p:txBody>
          <a:bodyPr wrap="square" lIns="0" tIns="0" rIns="0" bIns="0" rtlCol="0"/>
          <a:lstStyle/>
          <a:p>
            <a:endParaRPr/>
          </a:p>
        </p:txBody>
      </p:sp>
      <p:sp>
        <p:nvSpPr>
          <p:cNvPr id="479" name="object 215">
            <a:extLst>
              <a:ext uri="{FF2B5EF4-FFF2-40B4-BE49-F238E27FC236}">
                <a16:creationId xmlns:a16="http://schemas.microsoft.com/office/drawing/2014/main" id="{5988573A-B766-2E46-9647-F53C6A4549C3}"/>
              </a:ext>
            </a:extLst>
          </p:cNvPr>
          <p:cNvSpPr/>
          <p:nvPr/>
        </p:nvSpPr>
        <p:spPr>
          <a:xfrm>
            <a:off x="11240148" y="6274153"/>
            <a:ext cx="174078" cy="103327"/>
          </a:xfrm>
          <a:prstGeom prst="rect">
            <a:avLst/>
          </a:prstGeom>
          <a:blipFill>
            <a:blip r:embed="rId151" cstate="print"/>
            <a:stretch>
              <a:fillRect/>
            </a:stretch>
          </a:blipFill>
        </p:spPr>
        <p:txBody>
          <a:bodyPr wrap="square" lIns="0" tIns="0" rIns="0" bIns="0" rtlCol="0"/>
          <a:lstStyle/>
          <a:p>
            <a:endParaRPr/>
          </a:p>
        </p:txBody>
      </p:sp>
      <p:sp>
        <p:nvSpPr>
          <p:cNvPr id="480" name="object 216">
            <a:extLst>
              <a:ext uri="{FF2B5EF4-FFF2-40B4-BE49-F238E27FC236}">
                <a16:creationId xmlns:a16="http://schemas.microsoft.com/office/drawing/2014/main" id="{A9D5DD5C-1E10-B045-8B6A-C82F597DE271}"/>
              </a:ext>
            </a:extLst>
          </p:cNvPr>
          <p:cNvSpPr/>
          <p:nvPr/>
        </p:nvSpPr>
        <p:spPr>
          <a:xfrm>
            <a:off x="11240199" y="6245718"/>
            <a:ext cx="173558" cy="174078"/>
          </a:xfrm>
          <a:prstGeom prst="rect">
            <a:avLst/>
          </a:prstGeom>
          <a:blipFill>
            <a:blip r:embed="rId152" cstate="print"/>
            <a:stretch>
              <a:fillRect/>
            </a:stretch>
          </a:blipFill>
        </p:spPr>
        <p:txBody>
          <a:bodyPr wrap="square" lIns="0" tIns="0" rIns="0" bIns="0" rtlCol="0"/>
          <a:lstStyle/>
          <a:p>
            <a:endParaRPr/>
          </a:p>
        </p:txBody>
      </p:sp>
      <p:sp>
        <p:nvSpPr>
          <p:cNvPr id="481" name="object 217">
            <a:extLst>
              <a:ext uri="{FF2B5EF4-FFF2-40B4-BE49-F238E27FC236}">
                <a16:creationId xmlns:a16="http://schemas.microsoft.com/office/drawing/2014/main" id="{057A5F52-8C37-6B4D-A95D-5DE635163B53}"/>
              </a:ext>
            </a:extLst>
          </p:cNvPr>
          <p:cNvSpPr/>
          <p:nvPr/>
        </p:nvSpPr>
        <p:spPr>
          <a:xfrm>
            <a:off x="11639283" y="4712498"/>
            <a:ext cx="174078" cy="174078"/>
          </a:xfrm>
          <a:prstGeom prst="rect">
            <a:avLst/>
          </a:prstGeom>
          <a:blipFill>
            <a:blip r:embed="rId153" cstate="print"/>
            <a:stretch>
              <a:fillRect/>
            </a:stretch>
          </a:blipFill>
        </p:spPr>
        <p:txBody>
          <a:bodyPr wrap="square" lIns="0" tIns="0" rIns="0" bIns="0" rtlCol="0"/>
          <a:lstStyle/>
          <a:p>
            <a:endParaRPr/>
          </a:p>
        </p:txBody>
      </p:sp>
      <p:sp>
        <p:nvSpPr>
          <p:cNvPr id="482" name="object 218">
            <a:extLst>
              <a:ext uri="{FF2B5EF4-FFF2-40B4-BE49-F238E27FC236}">
                <a16:creationId xmlns:a16="http://schemas.microsoft.com/office/drawing/2014/main" id="{AE41D9BD-3988-0141-8E4D-5BAEE6F5D714}"/>
              </a:ext>
            </a:extLst>
          </p:cNvPr>
          <p:cNvSpPr/>
          <p:nvPr/>
        </p:nvSpPr>
        <p:spPr>
          <a:xfrm>
            <a:off x="11240924" y="4950219"/>
            <a:ext cx="22860" cy="47625"/>
          </a:xfrm>
          <a:custGeom>
            <a:avLst/>
            <a:gdLst/>
            <a:ahLst/>
            <a:cxnLst/>
            <a:rect l="l" t="t" r="r" b="b"/>
            <a:pathLst>
              <a:path w="22859" h="47625">
                <a:moveTo>
                  <a:pt x="22352" y="0"/>
                </a:moveTo>
                <a:lnTo>
                  <a:pt x="14198" y="10263"/>
                </a:lnTo>
                <a:lnTo>
                  <a:pt x="7642" y="21702"/>
                </a:lnTo>
                <a:lnTo>
                  <a:pt x="2853" y="34148"/>
                </a:lnTo>
                <a:lnTo>
                  <a:pt x="0" y="47434"/>
                </a:lnTo>
                <a:lnTo>
                  <a:pt x="22352" y="0"/>
                </a:lnTo>
                <a:close/>
              </a:path>
            </a:pathLst>
          </a:custGeom>
          <a:solidFill>
            <a:srgbClr val="F4794D"/>
          </a:solidFill>
        </p:spPr>
        <p:txBody>
          <a:bodyPr wrap="square" lIns="0" tIns="0" rIns="0" bIns="0" rtlCol="0"/>
          <a:lstStyle/>
          <a:p>
            <a:endParaRPr/>
          </a:p>
        </p:txBody>
      </p:sp>
      <p:sp>
        <p:nvSpPr>
          <p:cNvPr id="483" name="object 219">
            <a:extLst>
              <a:ext uri="{FF2B5EF4-FFF2-40B4-BE49-F238E27FC236}">
                <a16:creationId xmlns:a16="http://schemas.microsoft.com/office/drawing/2014/main" id="{32039168-8143-7E4D-90F3-4B367E96712D}"/>
              </a:ext>
            </a:extLst>
          </p:cNvPr>
          <p:cNvSpPr/>
          <p:nvPr/>
        </p:nvSpPr>
        <p:spPr>
          <a:xfrm>
            <a:off x="11240924" y="4950219"/>
            <a:ext cx="22860" cy="47625"/>
          </a:xfrm>
          <a:custGeom>
            <a:avLst/>
            <a:gdLst/>
            <a:ahLst/>
            <a:cxnLst/>
            <a:rect l="l" t="t" r="r" b="b"/>
            <a:pathLst>
              <a:path w="22859" h="47625">
                <a:moveTo>
                  <a:pt x="22352" y="0"/>
                </a:moveTo>
                <a:lnTo>
                  <a:pt x="14198" y="10263"/>
                </a:lnTo>
                <a:lnTo>
                  <a:pt x="7642" y="21702"/>
                </a:lnTo>
                <a:lnTo>
                  <a:pt x="2853" y="34148"/>
                </a:lnTo>
                <a:lnTo>
                  <a:pt x="0" y="47434"/>
                </a:lnTo>
                <a:lnTo>
                  <a:pt x="22352" y="0"/>
                </a:lnTo>
                <a:close/>
              </a:path>
            </a:pathLst>
          </a:custGeom>
          <a:solidFill>
            <a:srgbClr val="F0F8FD"/>
          </a:solidFill>
        </p:spPr>
        <p:txBody>
          <a:bodyPr wrap="square" lIns="0" tIns="0" rIns="0" bIns="0" rtlCol="0"/>
          <a:lstStyle/>
          <a:p>
            <a:endParaRPr/>
          </a:p>
        </p:txBody>
      </p:sp>
      <p:sp>
        <p:nvSpPr>
          <p:cNvPr id="484" name="object 220">
            <a:extLst>
              <a:ext uri="{FF2B5EF4-FFF2-40B4-BE49-F238E27FC236}">
                <a16:creationId xmlns:a16="http://schemas.microsoft.com/office/drawing/2014/main" id="{B0D411D4-B8FA-2F43-961B-DAE7A10C7460}"/>
              </a:ext>
            </a:extLst>
          </p:cNvPr>
          <p:cNvSpPr/>
          <p:nvPr/>
        </p:nvSpPr>
        <p:spPr>
          <a:xfrm>
            <a:off x="11240148" y="4922238"/>
            <a:ext cx="174078" cy="174193"/>
          </a:xfrm>
          <a:prstGeom prst="rect">
            <a:avLst/>
          </a:prstGeom>
          <a:blipFill>
            <a:blip r:embed="rId154" cstate="print"/>
            <a:stretch>
              <a:fillRect/>
            </a:stretch>
          </a:blipFill>
        </p:spPr>
        <p:txBody>
          <a:bodyPr wrap="square" lIns="0" tIns="0" rIns="0" bIns="0" rtlCol="0"/>
          <a:lstStyle/>
          <a:p>
            <a:endParaRPr/>
          </a:p>
        </p:txBody>
      </p:sp>
      <p:sp>
        <p:nvSpPr>
          <p:cNvPr id="485" name="object 221">
            <a:extLst>
              <a:ext uri="{FF2B5EF4-FFF2-40B4-BE49-F238E27FC236}">
                <a16:creationId xmlns:a16="http://schemas.microsoft.com/office/drawing/2014/main" id="{1A2723BD-4379-1B49-8E89-73DC071ED26C}"/>
              </a:ext>
            </a:extLst>
          </p:cNvPr>
          <p:cNvSpPr/>
          <p:nvPr/>
        </p:nvSpPr>
        <p:spPr>
          <a:xfrm>
            <a:off x="11083053" y="6559126"/>
            <a:ext cx="103619" cy="103619"/>
          </a:xfrm>
          <a:prstGeom prst="rect">
            <a:avLst/>
          </a:prstGeom>
          <a:blipFill>
            <a:blip r:embed="rId155" cstate="print"/>
            <a:stretch>
              <a:fillRect/>
            </a:stretch>
          </a:blipFill>
        </p:spPr>
        <p:txBody>
          <a:bodyPr wrap="square" lIns="0" tIns="0" rIns="0" bIns="0" rtlCol="0"/>
          <a:lstStyle/>
          <a:p>
            <a:endParaRPr/>
          </a:p>
        </p:txBody>
      </p:sp>
      <p:sp>
        <p:nvSpPr>
          <p:cNvPr id="486" name="object 222">
            <a:extLst>
              <a:ext uri="{FF2B5EF4-FFF2-40B4-BE49-F238E27FC236}">
                <a16:creationId xmlns:a16="http://schemas.microsoft.com/office/drawing/2014/main" id="{F9A7E25D-0D52-134D-8BD2-CF2F1F9AED89}"/>
              </a:ext>
            </a:extLst>
          </p:cNvPr>
          <p:cNvSpPr/>
          <p:nvPr/>
        </p:nvSpPr>
        <p:spPr>
          <a:xfrm>
            <a:off x="11639969" y="5885216"/>
            <a:ext cx="103555" cy="103555"/>
          </a:xfrm>
          <a:prstGeom prst="rect">
            <a:avLst/>
          </a:prstGeom>
          <a:blipFill>
            <a:blip r:embed="rId156" cstate="print"/>
            <a:stretch>
              <a:fillRect/>
            </a:stretch>
          </a:blipFill>
        </p:spPr>
        <p:txBody>
          <a:bodyPr wrap="square" lIns="0" tIns="0" rIns="0" bIns="0" rtlCol="0"/>
          <a:lstStyle/>
          <a:p>
            <a:endParaRPr/>
          </a:p>
        </p:txBody>
      </p:sp>
      <p:sp>
        <p:nvSpPr>
          <p:cNvPr id="487" name="object 223">
            <a:extLst>
              <a:ext uri="{FF2B5EF4-FFF2-40B4-BE49-F238E27FC236}">
                <a16:creationId xmlns:a16="http://schemas.microsoft.com/office/drawing/2014/main" id="{EEFE5547-BCA7-404D-AEC7-EB6EDFBA5F4F}"/>
              </a:ext>
            </a:extLst>
          </p:cNvPr>
          <p:cNvSpPr/>
          <p:nvPr/>
        </p:nvSpPr>
        <p:spPr>
          <a:xfrm>
            <a:off x="11184403" y="5283775"/>
            <a:ext cx="78409" cy="96939"/>
          </a:xfrm>
          <a:prstGeom prst="rect">
            <a:avLst/>
          </a:prstGeom>
          <a:blipFill>
            <a:blip r:embed="rId157" cstate="print"/>
            <a:stretch>
              <a:fillRect/>
            </a:stretch>
          </a:blipFill>
        </p:spPr>
        <p:txBody>
          <a:bodyPr wrap="square" lIns="0" tIns="0" rIns="0" bIns="0" rtlCol="0"/>
          <a:lstStyle/>
          <a:p>
            <a:endParaRPr/>
          </a:p>
        </p:txBody>
      </p:sp>
      <p:sp>
        <p:nvSpPr>
          <p:cNvPr id="488" name="object 224">
            <a:extLst>
              <a:ext uri="{FF2B5EF4-FFF2-40B4-BE49-F238E27FC236}">
                <a16:creationId xmlns:a16="http://schemas.microsoft.com/office/drawing/2014/main" id="{47CE5E3B-E922-444B-9780-B0640C641220}"/>
              </a:ext>
            </a:extLst>
          </p:cNvPr>
          <p:cNvSpPr/>
          <p:nvPr/>
        </p:nvSpPr>
        <p:spPr>
          <a:xfrm>
            <a:off x="11164023" y="5283782"/>
            <a:ext cx="103670" cy="103657"/>
          </a:xfrm>
          <a:prstGeom prst="rect">
            <a:avLst/>
          </a:prstGeom>
          <a:blipFill>
            <a:blip r:embed="rId158" cstate="print"/>
            <a:stretch>
              <a:fillRect/>
            </a:stretch>
          </a:blipFill>
        </p:spPr>
        <p:txBody>
          <a:bodyPr wrap="square" lIns="0" tIns="0" rIns="0" bIns="0" rtlCol="0"/>
          <a:lstStyle/>
          <a:p>
            <a:endParaRPr/>
          </a:p>
        </p:txBody>
      </p:sp>
      <p:sp>
        <p:nvSpPr>
          <p:cNvPr id="489" name="object 225">
            <a:extLst>
              <a:ext uri="{FF2B5EF4-FFF2-40B4-BE49-F238E27FC236}">
                <a16:creationId xmlns:a16="http://schemas.microsoft.com/office/drawing/2014/main" id="{2771F750-F9F0-1445-AA25-3CC8DF563FC4}"/>
              </a:ext>
            </a:extLst>
          </p:cNvPr>
          <p:cNvSpPr/>
          <p:nvPr/>
        </p:nvSpPr>
        <p:spPr>
          <a:xfrm>
            <a:off x="10902620" y="6193483"/>
            <a:ext cx="91440" cy="91440"/>
          </a:xfrm>
          <a:prstGeom prst="rect">
            <a:avLst/>
          </a:prstGeom>
          <a:blipFill>
            <a:blip r:embed="rId159" cstate="print"/>
            <a:stretch>
              <a:fillRect/>
            </a:stretch>
          </a:blipFill>
        </p:spPr>
        <p:txBody>
          <a:bodyPr wrap="square" lIns="0" tIns="0" rIns="0" bIns="0" rtlCol="0"/>
          <a:lstStyle/>
          <a:p>
            <a:endParaRPr/>
          </a:p>
        </p:txBody>
      </p:sp>
      <p:sp>
        <p:nvSpPr>
          <p:cNvPr id="490" name="object 226">
            <a:extLst>
              <a:ext uri="{FF2B5EF4-FFF2-40B4-BE49-F238E27FC236}">
                <a16:creationId xmlns:a16="http://schemas.microsoft.com/office/drawing/2014/main" id="{4ED8940E-DE05-E240-8046-41B685B55B3E}"/>
              </a:ext>
            </a:extLst>
          </p:cNvPr>
          <p:cNvSpPr/>
          <p:nvPr/>
        </p:nvSpPr>
        <p:spPr>
          <a:xfrm>
            <a:off x="11396453" y="4588085"/>
            <a:ext cx="17780" cy="37465"/>
          </a:xfrm>
          <a:custGeom>
            <a:avLst/>
            <a:gdLst/>
            <a:ahLst/>
            <a:cxnLst/>
            <a:rect l="l" t="t" r="r" b="b"/>
            <a:pathLst>
              <a:path w="17779" h="37464">
                <a:moveTo>
                  <a:pt x="17487" y="0"/>
                </a:moveTo>
                <a:lnTo>
                  <a:pt x="0" y="37122"/>
                </a:lnTo>
                <a:lnTo>
                  <a:pt x="6625" y="29253"/>
                </a:lnTo>
                <a:lnTo>
                  <a:pt x="11858" y="20332"/>
                </a:lnTo>
                <a:lnTo>
                  <a:pt x="15534" y="10525"/>
                </a:lnTo>
                <a:lnTo>
                  <a:pt x="17487" y="0"/>
                </a:lnTo>
                <a:close/>
              </a:path>
            </a:pathLst>
          </a:custGeom>
          <a:solidFill>
            <a:srgbClr val="4672CC"/>
          </a:solidFill>
        </p:spPr>
        <p:txBody>
          <a:bodyPr wrap="square" lIns="0" tIns="0" rIns="0" bIns="0" rtlCol="0"/>
          <a:lstStyle/>
          <a:p>
            <a:endParaRPr/>
          </a:p>
        </p:txBody>
      </p:sp>
      <p:sp>
        <p:nvSpPr>
          <p:cNvPr id="491" name="object 227">
            <a:extLst>
              <a:ext uri="{FF2B5EF4-FFF2-40B4-BE49-F238E27FC236}">
                <a16:creationId xmlns:a16="http://schemas.microsoft.com/office/drawing/2014/main" id="{C7973C71-4D67-AF4F-BF43-7732C56A4CFA}"/>
              </a:ext>
            </a:extLst>
          </p:cNvPr>
          <p:cNvSpPr/>
          <p:nvPr/>
        </p:nvSpPr>
        <p:spPr>
          <a:xfrm>
            <a:off x="11396453" y="4588085"/>
            <a:ext cx="17780" cy="37465"/>
          </a:xfrm>
          <a:custGeom>
            <a:avLst/>
            <a:gdLst/>
            <a:ahLst/>
            <a:cxnLst/>
            <a:rect l="l" t="t" r="r" b="b"/>
            <a:pathLst>
              <a:path w="17779" h="37464">
                <a:moveTo>
                  <a:pt x="17487" y="0"/>
                </a:moveTo>
                <a:lnTo>
                  <a:pt x="0" y="37122"/>
                </a:lnTo>
                <a:lnTo>
                  <a:pt x="6625" y="29253"/>
                </a:lnTo>
                <a:lnTo>
                  <a:pt x="11858" y="20332"/>
                </a:lnTo>
                <a:lnTo>
                  <a:pt x="15534" y="10525"/>
                </a:lnTo>
                <a:lnTo>
                  <a:pt x="17487" y="0"/>
                </a:lnTo>
                <a:close/>
              </a:path>
            </a:pathLst>
          </a:custGeom>
          <a:solidFill>
            <a:srgbClr val="F0F8FD"/>
          </a:solidFill>
        </p:spPr>
        <p:txBody>
          <a:bodyPr wrap="square" lIns="0" tIns="0" rIns="0" bIns="0" rtlCol="0"/>
          <a:lstStyle/>
          <a:p>
            <a:endParaRPr/>
          </a:p>
        </p:txBody>
      </p:sp>
      <p:sp>
        <p:nvSpPr>
          <p:cNvPr id="492" name="object 228">
            <a:extLst>
              <a:ext uri="{FF2B5EF4-FFF2-40B4-BE49-F238E27FC236}">
                <a16:creationId xmlns:a16="http://schemas.microsoft.com/office/drawing/2014/main" id="{D7A599F7-722E-5D46-945B-0C369C0B4CA9}"/>
              </a:ext>
            </a:extLst>
          </p:cNvPr>
          <p:cNvSpPr/>
          <p:nvPr/>
        </p:nvSpPr>
        <p:spPr>
          <a:xfrm>
            <a:off x="11292383" y="4521274"/>
            <a:ext cx="121843" cy="121843"/>
          </a:xfrm>
          <a:prstGeom prst="rect">
            <a:avLst/>
          </a:prstGeom>
          <a:blipFill>
            <a:blip r:embed="rId160" cstate="print"/>
            <a:stretch>
              <a:fillRect/>
            </a:stretch>
          </a:blipFill>
        </p:spPr>
        <p:txBody>
          <a:bodyPr wrap="square" lIns="0" tIns="0" rIns="0" bIns="0" rtlCol="0"/>
          <a:lstStyle/>
          <a:p>
            <a:endParaRPr/>
          </a:p>
        </p:txBody>
      </p:sp>
      <p:sp>
        <p:nvSpPr>
          <p:cNvPr id="493" name="object 229">
            <a:extLst>
              <a:ext uri="{FF2B5EF4-FFF2-40B4-BE49-F238E27FC236}">
                <a16:creationId xmlns:a16="http://schemas.microsoft.com/office/drawing/2014/main" id="{488F994F-25F3-4F49-BA27-55847F5A421D}"/>
              </a:ext>
            </a:extLst>
          </p:cNvPr>
          <p:cNvSpPr/>
          <p:nvPr/>
        </p:nvSpPr>
        <p:spPr>
          <a:xfrm>
            <a:off x="10984721" y="4893238"/>
            <a:ext cx="121881" cy="121919"/>
          </a:xfrm>
          <a:prstGeom prst="rect">
            <a:avLst/>
          </a:prstGeom>
          <a:blipFill>
            <a:blip r:embed="rId161" cstate="print"/>
            <a:stretch>
              <a:fillRect/>
            </a:stretch>
          </a:blipFill>
        </p:spPr>
        <p:txBody>
          <a:bodyPr wrap="square" lIns="0" tIns="0" rIns="0" bIns="0" rtlCol="0"/>
          <a:lstStyle/>
          <a:p>
            <a:endParaRPr/>
          </a:p>
        </p:txBody>
      </p:sp>
      <p:sp>
        <p:nvSpPr>
          <p:cNvPr id="494" name="object 230">
            <a:extLst>
              <a:ext uri="{FF2B5EF4-FFF2-40B4-BE49-F238E27FC236}">
                <a16:creationId xmlns:a16="http://schemas.microsoft.com/office/drawing/2014/main" id="{6904E2D9-FBCB-3342-8525-23679B727DB6}"/>
              </a:ext>
            </a:extLst>
          </p:cNvPr>
          <p:cNvSpPr/>
          <p:nvPr/>
        </p:nvSpPr>
        <p:spPr>
          <a:xfrm>
            <a:off x="11237176" y="6823276"/>
            <a:ext cx="60960" cy="60960"/>
          </a:xfrm>
          <a:custGeom>
            <a:avLst/>
            <a:gdLst/>
            <a:ahLst/>
            <a:cxnLst/>
            <a:rect l="l" t="t" r="r" b="b"/>
            <a:pathLst>
              <a:path w="60959" h="60959">
                <a:moveTo>
                  <a:pt x="30518" y="0"/>
                </a:moveTo>
                <a:lnTo>
                  <a:pt x="18661" y="2387"/>
                </a:lnTo>
                <a:lnTo>
                  <a:pt x="8958" y="8901"/>
                </a:lnTo>
                <a:lnTo>
                  <a:pt x="2405" y="18564"/>
                </a:lnTo>
                <a:lnTo>
                  <a:pt x="0" y="30403"/>
                </a:lnTo>
                <a:lnTo>
                  <a:pt x="2405" y="42260"/>
                </a:lnTo>
                <a:lnTo>
                  <a:pt x="8958" y="51963"/>
                </a:lnTo>
                <a:lnTo>
                  <a:pt x="18661" y="58516"/>
                </a:lnTo>
                <a:lnTo>
                  <a:pt x="30518" y="60921"/>
                </a:lnTo>
                <a:lnTo>
                  <a:pt x="42357" y="58516"/>
                </a:lnTo>
                <a:lnTo>
                  <a:pt x="52020" y="51963"/>
                </a:lnTo>
                <a:lnTo>
                  <a:pt x="52222" y="51663"/>
                </a:lnTo>
                <a:lnTo>
                  <a:pt x="30518" y="51663"/>
                </a:lnTo>
                <a:lnTo>
                  <a:pt x="22229" y="49997"/>
                </a:lnTo>
                <a:lnTo>
                  <a:pt x="15473" y="45448"/>
                </a:lnTo>
                <a:lnTo>
                  <a:pt x="10924" y="38692"/>
                </a:lnTo>
                <a:lnTo>
                  <a:pt x="9258" y="30403"/>
                </a:lnTo>
                <a:lnTo>
                  <a:pt x="10924" y="22179"/>
                </a:lnTo>
                <a:lnTo>
                  <a:pt x="15473" y="15444"/>
                </a:lnTo>
                <a:lnTo>
                  <a:pt x="22229" y="10874"/>
                </a:lnTo>
                <a:lnTo>
                  <a:pt x="30518" y="9144"/>
                </a:lnTo>
                <a:lnTo>
                  <a:pt x="52184" y="9144"/>
                </a:lnTo>
                <a:lnTo>
                  <a:pt x="52020" y="8901"/>
                </a:lnTo>
                <a:lnTo>
                  <a:pt x="42357" y="2387"/>
                </a:lnTo>
                <a:lnTo>
                  <a:pt x="30518" y="0"/>
                </a:lnTo>
                <a:close/>
              </a:path>
              <a:path w="60959" h="60959">
                <a:moveTo>
                  <a:pt x="52184" y="9144"/>
                </a:moveTo>
                <a:lnTo>
                  <a:pt x="30518" y="9144"/>
                </a:lnTo>
                <a:lnTo>
                  <a:pt x="38758" y="10874"/>
                </a:lnTo>
                <a:lnTo>
                  <a:pt x="45519" y="15444"/>
                </a:lnTo>
                <a:lnTo>
                  <a:pt x="50095" y="22179"/>
                </a:lnTo>
                <a:lnTo>
                  <a:pt x="51777" y="30403"/>
                </a:lnTo>
                <a:lnTo>
                  <a:pt x="50095" y="38692"/>
                </a:lnTo>
                <a:lnTo>
                  <a:pt x="45519" y="45448"/>
                </a:lnTo>
                <a:lnTo>
                  <a:pt x="38758" y="49997"/>
                </a:lnTo>
                <a:lnTo>
                  <a:pt x="30518" y="51663"/>
                </a:lnTo>
                <a:lnTo>
                  <a:pt x="52222" y="51663"/>
                </a:lnTo>
                <a:lnTo>
                  <a:pt x="58534" y="42260"/>
                </a:lnTo>
                <a:lnTo>
                  <a:pt x="60921" y="30403"/>
                </a:lnTo>
                <a:lnTo>
                  <a:pt x="58534" y="18564"/>
                </a:lnTo>
                <a:lnTo>
                  <a:pt x="52184" y="9144"/>
                </a:lnTo>
                <a:close/>
              </a:path>
            </a:pathLst>
          </a:custGeom>
          <a:solidFill>
            <a:srgbClr val="0962C4"/>
          </a:solidFill>
        </p:spPr>
        <p:txBody>
          <a:bodyPr wrap="square" lIns="0" tIns="0" rIns="0" bIns="0" rtlCol="0"/>
          <a:lstStyle/>
          <a:p>
            <a:endParaRPr/>
          </a:p>
        </p:txBody>
      </p:sp>
      <p:sp>
        <p:nvSpPr>
          <p:cNvPr id="495" name="object 231">
            <a:extLst>
              <a:ext uri="{FF2B5EF4-FFF2-40B4-BE49-F238E27FC236}">
                <a16:creationId xmlns:a16="http://schemas.microsoft.com/office/drawing/2014/main" id="{7201154C-ECD8-B04E-909F-9D3B714201CD}"/>
              </a:ext>
            </a:extLst>
          </p:cNvPr>
          <p:cNvSpPr/>
          <p:nvPr/>
        </p:nvSpPr>
        <p:spPr>
          <a:xfrm>
            <a:off x="12003751" y="5856840"/>
            <a:ext cx="60960" cy="60960"/>
          </a:xfrm>
          <a:custGeom>
            <a:avLst/>
            <a:gdLst/>
            <a:ahLst/>
            <a:cxnLst/>
            <a:rect l="l" t="t" r="r" b="b"/>
            <a:pathLst>
              <a:path w="60959" h="60960">
                <a:moveTo>
                  <a:pt x="30467" y="0"/>
                </a:moveTo>
                <a:lnTo>
                  <a:pt x="18612" y="2392"/>
                </a:lnTo>
                <a:lnTo>
                  <a:pt x="8929" y="8918"/>
                </a:lnTo>
                <a:lnTo>
                  <a:pt x="2400" y="18602"/>
                </a:lnTo>
                <a:lnTo>
                  <a:pt x="0" y="30467"/>
                </a:lnTo>
                <a:lnTo>
                  <a:pt x="2402" y="42326"/>
                </a:lnTo>
                <a:lnTo>
                  <a:pt x="8939" y="52011"/>
                </a:lnTo>
                <a:lnTo>
                  <a:pt x="18641" y="58540"/>
                </a:lnTo>
                <a:lnTo>
                  <a:pt x="30467" y="60934"/>
                </a:lnTo>
                <a:lnTo>
                  <a:pt x="42340" y="58535"/>
                </a:lnTo>
                <a:lnTo>
                  <a:pt x="52019" y="52006"/>
                </a:lnTo>
                <a:lnTo>
                  <a:pt x="52224" y="51701"/>
                </a:lnTo>
                <a:lnTo>
                  <a:pt x="30467" y="51701"/>
                </a:lnTo>
                <a:lnTo>
                  <a:pt x="22213" y="50021"/>
                </a:lnTo>
                <a:lnTo>
                  <a:pt x="15468" y="45470"/>
                </a:lnTo>
                <a:lnTo>
                  <a:pt x="10914" y="38726"/>
                </a:lnTo>
                <a:lnTo>
                  <a:pt x="9232" y="30467"/>
                </a:lnTo>
                <a:lnTo>
                  <a:pt x="10914" y="22200"/>
                </a:lnTo>
                <a:lnTo>
                  <a:pt x="15468" y="15452"/>
                </a:lnTo>
                <a:lnTo>
                  <a:pt x="22213" y="10900"/>
                </a:lnTo>
                <a:lnTo>
                  <a:pt x="30467" y="9220"/>
                </a:lnTo>
                <a:lnTo>
                  <a:pt x="30467" y="0"/>
                </a:lnTo>
                <a:close/>
              </a:path>
              <a:path w="60959" h="60960">
                <a:moveTo>
                  <a:pt x="30467" y="0"/>
                </a:moveTo>
                <a:lnTo>
                  <a:pt x="30467" y="9220"/>
                </a:lnTo>
                <a:lnTo>
                  <a:pt x="38734" y="10900"/>
                </a:lnTo>
                <a:lnTo>
                  <a:pt x="45481" y="15452"/>
                </a:lnTo>
                <a:lnTo>
                  <a:pt x="50034" y="22200"/>
                </a:lnTo>
                <a:lnTo>
                  <a:pt x="51714" y="30467"/>
                </a:lnTo>
                <a:lnTo>
                  <a:pt x="50034" y="38726"/>
                </a:lnTo>
                <a:lnTo>
                  <a:pt x="45481" y="45470"/>
                </a:lnTo>
                <a:lnTo>
                  <a:pt x="38734" y="50021"/>
                </a:lnTo>
                <a:lnTo>
                  <a:pt x="30467" y="51701"/>
                </a:lnTo>
                <a:lnTo>
                  <a:pt x="52224" y="51701"/>
                </a:lnTo>
                <a:lnTo>
                  <a:pt x="58542" y="42325"/>
                </a:lnTo>
                <a:lnTo>
                  <a:pt x="60934" y="30467"/>
                </a:lnTo>
                <a:lnTo>
                  <a:pt x="58538" y="18596"/>
                </a:lnTo>
                <a:lnTo>
                  <a:pt x="52008" y="8913"/>
                </a:lnTo>
                <a:lnTo>
                  <a:pt x="42323" y="2390"/>
                </a:lnTo>
                <a:lnTo>
                  <a:pt x="30467" y="0"/>
                </a:lnTo>
                <a:close/>
              </a:path>
            </a:pathLst>
          </a:custGeom>
          <a:solidFill>
            <a:srgbClr val="004BBA"/>
          </a:solidFill>
        </p:spPr>
        <p:txBody>
          <a:bodyPr wrap="square" lIns="0" tIns="0" rIns="0" bIns="0" rtlCol="0"/>
          <a:lstStyle/>
          <a:p>
            <a:endParaRPr/>
          </a:p>
        </p:txBody>
      </p:sp>
      <p:sp>
        <p:nvSpPr>
          <p:cNvPr id="496" name="object 232">
            <a:extLst>
              <a:ext uri="{FF2B5EF4-FFF2-40B4-BE49-F238E27FC236}">
                <a16:creationId xmlns:a16="http://schemas.microsoft.com/office/drawing/2014/main" id="{2B1DE27F-56DC-1B4D-AFC3-F6D316FDDB7C}"/>
              </a:ext>
            </a:extLst>
          </p:cNvPr>
          <p:cNvSpPr/>
          <p:nvPr/>
        </p:nvSpPr>
        <p:spPr>
          <a:xfrm>
            <a:off x="10466234" y="5418558"/>
            <a:ext cx="60960" cy="60960"/>
          </a:xfrm>
          <a:custGeom>
            <a:avLst/>
            <a:gdLst/>
            <a:ahLst/>
            <a:cxnLst/>
            <a:rect l="l" t="t" r="r" b="b"/>
            <a:pathLst>
              <a:path w="60959" h="60960">
                <a:moveTo>
                  <a:pt x="30454" y="0"/>
                </a:moveTo>
                <a:lnTo>
                  <a:pt x="18607" y="2390"/>
                </a:lnTo>
                <a:lnTo>
                  <a:pt x="8926" y="8912"/>
                </a:lnTo>
                <a:lnTo>
                  <a:pt x="2395" y="18591"/>
                </a:lnTo>
                <a:lnTo>
                  <a:pt x="0" y="30454"/>
                </a:lnTo>
                <a:lnTo>
                  <a:pt x="2402" y="42319"/>
                </a:lnTo>
                <a:lnTo>
                  <a:pt x="8933" y="52004"/>
                </a:lnTo>
                <a:lnTo>
                  <a:pt x="18612" y="58534"/>
                </a:lnTo>
                <a:lnTo>
                  <a:pt x="30454" y="60934"/>
                </a:lnTo>
                <a:lnTo>
                  <a:pt x="42324" y="58533"/>
                </a:lnTo>
                <a:lnTo>
                  <a:pt x="52012" y="52000"/>
                </a:lnTo>
                <a:lnTo>
                  <a:pt x="52214" y="51701"/>
                </a:lnTo>
                <a:lnTo>
                  <a:pt x="30454" y="51701"/>
                </a:lnTo>
                <a:lnTo>
                  <a:pt x="22202" y="50019"/>
                </a:lnTo>
                <a:lnTo>
                  <a:pt x="15462" y="45464"/>
                </a:lnTo>
                <a:lnTo>
                  <a:pt x="10912" y="38716"/>
                </a:lnTo>
                <a:lnTo>
                  <a:pt x="9232" y="30454"/>
                </a:lnTo>
                <a:lnTo>
                  <a:pt x="10911" y="22197"/>
                </a:lnTo>
                <a:lnTo>
                  <a:pt x="15457" y="15457"/>
                </a:lnTo>
                <a:lnTo>
                  <a:pt x="22197" y="10911"/>
                </a:lnTo>
                <a:lnTo>
                  <a:pt x="30454" y="9232"/>
                </a:lnTo>
                <a:lnTo>
                  <a:pt x="30454" y="0"/>
                </a:lnTo>
                <a:close/>
              </a:path>
              <a:path w="60959" h="60960">
                <a:moveTo>
                  <a:pt x="30454" y="0"/>
                </a:moveTo>
                <a:lnTo>
                  <a:pt x="30454" y="9232"/>
                </a:lnTo>
                <a:lnTo>
                  <a:pt x="38723" y="10911"/>
                </a:lnTo>
                <a:lnTo>
                  <a:pt x="45475" y="15457"/>
                </a:lnTo>
                <a:lnTo>
                  <a:pt x="50032" y="22197"/>
                </a:lnTo>
                <a:lnTo>
                  <a:pt x="51714" y="30454"/>
                </a:lnTo>
                <a:lnTo>
                  <a:pt x="50032" y="38716"/>
                </a:lnTo>
                <a:lnTo>
                  <a:pt x="45475" y="45464"/>
                </a:lnTo>
                <a:lnTo>
                  <a:pt x="38723" y="50019"/>
                </a:lnTo>
                <a:lnTo>
                  <a:pt x="30454" y="51701"/>
                </a:lnTo>
                <a:lnTo>
                  <a:pt x="52214" y="51701"/>
                </a:lnTo>
                <a:lnTo>
                  <a:pt x="58541" y="42314"/>
                </a:lnTo>
                <a:lnTo>
                  <a:pt x="60934" y="30454"/>
                </a:lnTo>
                <a:lnTo>
                  <a:pt x="58538" y="18591"/>
                </a:lnTo>
                <a:lnTo>
                  <a:pt x="52004" y="8912"/>
                </a:lnTo>
                <a:lnTo>
                  <a:pt x="42316" y="2390"/>
                </a:lnTo>
                <a:lnTo>
                  <a:pt x="30454" y="0"/>
                </a:lnTo>
                <a:close/>
              </a:path>
            </a:pathLst>
          </a:custGeom>
          <a:solidFill>
            <a:srgbClr val="004BBA"/>
          </a:solidFill>
        </p:spPr>
        <p:txBody>
          <a:bodyPr wrap="square" lIns="0" tIns="0" rIns="0" bIns="0" rtlCol="0"/>
          <a:lstStyle/>
          <a:p>
            <a:endParaRPr/>
          </a:p>
        </p:txBody>
      </p:sp>
      <p:sp>
        <p:nvSpPr>
          <p:cNvPr id="497" name="object 233">
            <a:extLst>
              <a:ext uri="{FF2B5EF4-FFF2-40B4-BE49-F238E27FC236}">
                <a16:creationId xmlns:a16="http://schemas.microsoft.com/office/drawing/2014/main" id="{E58674F8-8087-8842-876E-17E022ED39F2}"/>
              </a:ext>
            </a:extLst>
          </p:cNvPr>
          <p:cNvSpPr/>
          <p:nvPr/>
        </p:nvSpPr>
        <p:spPr>
          <a:xfrm>
            <a:off x="11237176" y="5499796"/>
            <a:ext cx="60921" cy="60921"/>
          </a:xfrm>
          <a:prstGeom prst="rect">
            <a:avLst/>
          </a:prstGeom>
          <a:blipFill>
            <a:blip r:embed="rId162" cstate="print"/>
            <a:stretch>
              <a:fillRect/>
            </a:stretch>
          </a:blipFill>
        </p:spPr>
        <p:txBody>
          <a:bodyPr wrap="square" lIns="0" tIns="0" rIns="0" bIns="0" rtlCol="0"/>
          <a:lstStyle/>
          <a:p>
            <a:endParaRPr/>
          </a:p>
        </p:txBody>
      </p:sp>
      <p:sp>
        <p:nvSpPr>
          <p:cNvPr id="498" name="object 234">
            <a:extLst>
              <a:ext uri="{FF2B5EF4-FFF2-40B4-BE49-F238E27FC236}">
                <a16:creationId xmlns:a16="http://schemas.microsoft.com/office/drawing/2014/main" id="{00BFA61B-6723-754B-8939-20F54C42D033}"/>
              </a:ext>
            </a:extLst>
          </p:cNvPr>
          <p:cNvSpPr/>
          <p:nvPr/>
        </p:nvSpPr>
        <p:spPr>
          <a:xfrm>
            <a:off x="10615338" y="5379098"/>
            <a:ext cx="60325" cy="60960"/>
          </a:xfrm>
          <a:custGeom>
            <a:avLst/>
            <a:gdLst/>
            <a:ahLst/>
            <a:cxnLst/>
            <a:rect l="l" t="t" r="r" b="b"/>
            <a:pathLst>
              <a:path w="60325" h="60960">
                <a:moveTo>
                  <a:pt x="15595" y="46659"/>
                </a:moveTo>
                <a:lnTo>
                  <a:pt x="23710" y="59550"/>
                </a:lnTo>
                <a:lnTo>
                  <a:pt x="23342" y="60324"/>
                </a:lnTo>
                <a:lnTo>
                  <a:pt x="25273" y="60718"/>
                </a:lnTo>
                <a:lnTo>
                  <a:pt x="27254" y="60921"/>
                </a:lnTo>
                <a:lnTo>
                  <a:pt x="29311" y="60921"/>
                </a:lnTo>
                <a:lnTo>
                  <a:pt x="41053" y="58554"/>
                </a:lnTo>
                <a:lnTo>
                  <a:pt x="50679" y="52101"/>
                </a:lnTo>
                <a:lnTo>
                  <a:pt x="50980" y="51663"/>
                </a:lnTo>
                <a:lnTo>
                  <a:pt x="24066" y="51663"/>
                </a:lnTo>
                <a:lnTo>
                  <a:pt x="19278" y="49771"/>
                </a:lnTo>
                <a:lnTo>
                  <a:pt x="15595" y="46659"/>
                </a:lnTo>
                <a:close/>
              </a:path>
              <a:path w="60325" h="60960">
                <a:moveTo>
                  <a:pt x="50419" y="27978"/>
                </a:moveTo>
                <a:lnTo>
                  <a:pt x="29311" y="51663"/>
                </a:lnTo>
                <a:lnTo>
                  <a:pt x="50980" y="51663"/>
                </a:lnTo>
                <a:lnTo>
                  <a:pt x="57247" y="42533"/>
                </a:lnTo>
                <a:lnTo>
                  <a:pt x="59432" y="32575"/>
                </a:lnTo>
                <a:lnTo>
                  <a:pt x="53314" y="32575"/>
                </a:lnTo>
                <a:lnTo>
                  <a:pt x="50419" y="27978"/>
                </a:lnTo>
                <a:close/>
              </a:path>
              <a:path w="60325" h="60960">
                <a:moveTo>
                  <a:pt x="29311" y="0"/>
                </a:moveTo>
                <a:lnTo>
                  <a:pt x="19407" y="1644"/>
                </a:lnTo>
                <a:lnTo>
                  <a:pt x="10850" y="6211"/>
                </a:lnTo>
                <a:lnTo>
                  <a:pt x="4195" y="13153"/>
                </a:lnTo>
                <a:lnTo>
                  <a:pt x="0" y="21920"/>
                </a:lnTo>
                <a:lnTo>
                  <a:pt x="8724" y="35763"/>
                </a:lnTo>
                <a:lnTo>
                  <a:pt x="8293" y="34048"/>
                </a:lnTo>
                <a:lnTo>
                  <a:pt x="8094" y="32575"/>
                </a:lnTo>
                <a:lnTo>
                  <a:pt x="29311" y="9143"/>
                </a:lnTo>
                <a:lnTo>
                  <a:pt x="29311" y="0"/>
                </a:lnTo>
                <a:close/>
              </a:path>
              <a:path w="60325" h="60960">
                <a:moveTo>
                  <a:pt x="59817" y="30822"/>
                </a:moveTo>
                <a:lnTo>
                  <a:pt x="53314" y="32575"/>
                </a:lnTo>
                <a:lnTo>
                  <a:pt x="59432" y="32575"/>
                </a:lnTo>
                <a:lnTo>
                  <a:pt x="59817" y="30822"/>
                </a:lnTo>
                <a:close/>
              </a:path>
              <a:path w="60325" h="60960">
                <a:moveTo>
                  <a:pt x="30543" y="0"/>
                </a:moveTo>
                <a:lnTo>
                  <a:pt x="29311" y="0"/>
                </a:lnTo>
                <a:lnTo>
                  <a:pt x="29311" y="9143"/>
                </a:lnTo>
                <a:lnTo>
                  <a:pt x="33502" y="9182"/>
                </a:lnTo>
                <a:lnTo>
                  <a:pt x="37414" y="10439"/>
                </a:lnTo>
                <a:lnTo>
                  <a:pt x="40728" y="12572"/>
                </a:lnTo>
                <a:lnTo>
                  <a:pt x="32969" y="228"/>
                </a:lnTo>
                <a:lnTo>
                  <a:pt x="31762" y="76"/>
                </a:lnTo>
                <a:lnTo>
                  <a:pt x="30543" y="0"/>
                </a:lnTo>
                <a:close/>
              </a:path>
            </a:pathLst>
          </a:custGeom>
          <a:solidFill>
            <a:srgbClr val="8FC259"/>
          </a:solidFill>
        </p:spPr>
        <p:txBody>
          <a:bodyPr wrap="square" lIns="0" tIns="0" rIns="0" bIns="0" rtlCol="0"/>
          <a:lstStyle/>
          <a:p>
            <a:endParaRPr/>
          </a:p>
        </p:txBody>
      </p:sp>
      <p:sp>
        <p:nvSpPr>
          <p:cNvPr id="499" name="object 235">
            <a:extLst>
              <a:ext uri="{FF2B5EF4-FFF2-40B4-BE49-F238E27FC236}">
                <a16:creationId xmlns:a16="http://schemas.microsoft.com/office/drawing/2014/main" id="{C684C663-1BFC-4540-96D6-67B23478CCD5}"/>
              </a:ext>
            </a:extLst>
          </p:cNvPr>
          <p:cNvSpPr/>
          <p:nvPr/>
        </p:nvSpPr>
        <p:spPr>
          <a:xfrm>
            <a:off x="10615338" y="5379098"/>
            <a:ext cx="60325" cy="60960"/>
          </a:xfrm>
          <a:custGeom>
            <a:avLst/>
            <a:gdLst/>
            <a:ahLst/>
            <a:cxnLst/>
            <a:rect l="l" t="t" r="r" b="b"/>
            <a:pathLst>
              <a:path w="60325" h="60960">
                <a:moveTo>
                  <a:pt x="15595" y="46659"/>
                </a:moveTo>
                <a:lnTo>
                  <a:pt x="23710" y="59550"/>
                </a:lnTo>
                <a:lnTo>
                  <a:pt x="23342" y="60324"/>
                </a:lnTo>
                <a:lnTo>
                  <a:pt x="25273" y="60718"/>
                </a:lnTo>
                <a:lnTo>
                  <a:pt x="27254" y="60921"/>
                </a:lnTo>
                <a:lnTo>
                  <a:pt x="29311" y="60921"/>
                </a:lnTo>
                <a:lnTo>
                  <a:pt x="41053" y="58554"/>
                </a:lnTo>
                <a:lnTo>
                  <a:pt x="50679" y="52101"/>
                </a:lnTo>
                <a:lnTo>
                  <a:pt x="50980" y="51663"/>
                </a:lnTo>
                <a:lnTo>
                  <a:pt x="24066" y="51663"/>
                </a:lnTo>
                <a:lnTo>
                  <a:pt x="19278" y="49771"/>
                </a:lnTo>
                <a:lnTo>
                  <a:pt x="15595" y="46659"/>
                </a:lnTo>
                <a:close/>
              </a:path>
              <a:path w="60325" h="60960">
                <a:moveTo>
                  <a:pt x="50419" y="27978"/>
                </a:moveTo>
                <a:lnTo>
                  <a:pt x="29311" y="51663"/>
                </a:lnTo>
                <a:lnTo>
                  <a:pt x="50980" y="51663"/>
                </a:lnTo>
                <a:lnTo>
                  <a:pt x="57247" y="42533"/>
                </a:lnTo>
                <a:lnTo>
                  <a:pt x="59432" y="32575"/>
                </a:lnTo>
                <a:lnTo>
                  <a:pt x="53314" y="32575"/>
                </a:lnTo>
                <a:lnTo>
                  <a:pt x="50419" y="27978"/>
                </a:lnTo>
                <a:close/>
              </a:path>
              <a:path w="60325" h="60960">
                <a:moveTo>
                  <a:pt x="29311" y="0"/>
                </a:moveTo>
                <a:lnTo>
                  <a:pt x="19407" y="1644"/>
                </a:lnTo>
                <a:lnTo>
                  <a:pt x="10850" y="6211"/>
                </a:lnTo>
                <a:lnTo>
                  <a:pt x="4195" y="13153"/>
                </a:lnTo>
                <a:lnTo>
                  <a:pt x="0" y="21920"/>
                </a:lnTo>
                <a:lnTo>
                  <a:pt x="8724" y="35763"/>
                </a:lnTo>
                <a:lnTo>
                  <a:pt x="8293" y="34048"/>
                </a:lnTo>
                <a:lnTo>
                  <a:pt x="8094" y="32575"/>
                </a:lnTo>
                <a:lnTo>
                  <a:pt x="29311" y="9143"/>
                </a:lnTo>
                <a:lnTo>
                  <a:pt x="29311" y="0"/>
                </a:lnTo>
                <a:close/>
              </a:path>
              <a:path w="60325" h="60960">
                <a:moveTo>
                  <a:pt x="59817" y="30822"/>
                </a:moveTo>
                <a:lnTo>
                  <a:pt x="53314" y="32575"/>
                </a:lnTo>
                <a:lnTo>
                  <a:pt x="59432" y="32575"/>
                </a:lnTo>
                <a:lnTo>
                  <a:pt x="59817" y="30822"/>
                </a:lnTo>
                <a:close/>
              </a:path>
              <a:path w="60325" h="60960">
                <a:moveTo>
                  <a:pt x="30543" y="0"/>
                </a:moveTo>
                <a:lnTo>
                  <a:pt x="29311" y="0"/>
                </a:lnTo>
                <a:lnTo>
                  <a:pt x="29311" y="9143"/>
                </a:lnTo>
                <a:lnTo>
                  <a:pt x="33502" y="9182"/>
                </a:lnTo>
                <a:lnTo>
                  <a:pt x="37414" y="10439"/>
                </a:lnTo>
                <a:lnTo>
                  <a:pt x="40728" y="12572"/>
                </a:lnTo>
                <a:lnTo>
                  <a:pt x="32969" y="228"/>
                </a:lnTo>
                <a:lnTo>
                  <a:pt x="31762" y="76"/>
                </a:lnTo>
                <a:lnTo>
                  <a:pt x="30543" y="0"/>
                </a:lnTo>
                <a:close/>
              </a:path>
            </a:pathLst>
          </a:custGeom>
          <a:solidFill>
            <a:srgbClr val="F6FAFD"/>
          </a:solidFill>
        </p:spPr>
        <p:txBody>
          <a:bodyPr wrap="square" lIns="0" tIns="0" rIns="0" bIns="0" rtlCol="0"/>
          <a:lstStyle/>
          <a:p>
            <a:endParaRPr/>
          </a:p>
        </p:txBody>
      </p:sp>
      <p:sp>
        <p:nvSpPr>
          <p:cNvPr id="500" name="object 236">
            <a:extLst>
              <a:ext uri="{FF2B5EF4-FFF2-40B4-BE49-F238E27FC236}">
                <a16:creationId xmlns:a16="http://schemas.microsoft.com/office/drawing/2014/main" id="{130D84F6-76B0-3B44-AA95-ADAFFB7E0879}"/>
              </a:ext>
            </a:extLst>
          </p:cNvPr>
          <p:cNvSpPr/>
          <p:nvPr/>
        </p:nvSpPr>
        <p:spPr>
          <a:xfrm>
            <a:off x="10614127" y="5379324"/>
            <a:ext cx="61036" cy="60096"/>
          </a:xfrm>
          <a:prstGeom prst="rect">
            <a:avLst/>
          </a:prstGeom>
          <a:blipFill>
            <a:blip r:embed="rId163" cstate="print"/>
            <a:stretch>
              <a:fillRect/>
            </a:stretch>
          </a:blipFill>
        </p:spPr>
        <p:txBody>
          <a:bodyPr wrap="square" lIns="0" tIns="0" rIns="0" bIns="0" rtlCol="0"/>
          <a:lstStyle/>
          <a:p>
            <a:endParaRPr/>
          </a:p>
        </p:txBody>
      </p:sp>
      <p:sp>
        <p:nvSpPr>
          <p:cNvPr id="501" name="object 237">
            <a:extLst>
              <a:ext uri="{FF2B5EF4-FFF2-40B4-BE49-F238E27FC236}">
                <a16:creationId xmlns:a16="http://schemas.microsoft.com/office/drawing/2014/main" id="{87100686-CCBF-2545-A3FE-24B94F175E9E}"/>
              </a:ext>
            </a:extLst>
          </p:cNvPr>
          <p:cNvSpPr/>
          <p:nvPr/>
        </p:nvSpPr>
        <p:spPr>
          <a:xfrm>
            <a:off x="11019571" y="5632533"/>
            <a:ext cx="17780" cy="38100"/>
          </a:xfrm>
          <a:custGeom>
            <a:avLst/>
            <a:gdLst/>
            <a:ahLst/>
            <a:cxnLst/>
            <a:rect l="l" t="t" r="r" b="b"/>
            <a:pathLst>
              <a:path w="17779" h="38100">
                <a:moveTo>
                  <a:pt x="17665" y="0"/>
                </a:moveTo>
                <a:lnTo>
                  <a:pt x="10531" y="7636"/>
                </a:lnTo>
                <a:lnTo>
                  <a:pt x="5046" y="16592"/>
                </a:lnTo>
                <a:lnTo>
                  <a:pt x="1454" y="26624"/>
                </a:lnTo>
                <a:lnTo>
                  <a:pt x="0" y="37490"/>
                </a:lnTo>
                <a:lnTo>
                  <a:pt x="17665" y="0"/>
                </a:lnTo>
                <a:close/>
              </a:path>
            </a:pathLst>
          </a:custGeom>
          <a:solidFill>
            <a:srgbClr val="F15E31"/>
          </a:solidFill>
        </p:spPr>
        <p:txBody>
          <a:bodyPr wrap="square" lIns="0" tIns="0" rIns="0" bIns="0" rtlCol="0"/>
          <a:lstStyle/>
          <a:p>
            <a:endParaRPr/>
          </a:p>
        </p:txBody>
      </p:sp>
      <p:sp>
        <p:nvSpPr>
          <p:cNvPr id="502" name="object 238">
            <a:extLst>
              <a:ext uri="{FF2B5EF4-FFF2-40B4-BE49-F238E27FC236}">
                <a16:creationId xmlns:a16="http://schemas.microsoft.com/office/drawing/2014/main" id="{DE4FA7F8-7E0A-1341-8B22-DEDAC70F6E67}"/>
              </a:ext>
            </a:extLst>
          </p:cNvPr>
          <p:cNvSpPr/>
          <p:nvPr/>
        </p:nvSpPr>
        <p:spPr>
          <a:xfrm>
            <a:off x="11019571" y="5632533"/>
            <a:ext cx="17780" cy="38100"/>
          </a:xfrm>
          <a:custGeom>
            <a:avLst/>
            <a:gdLst/>
            <a:ahLst/>
            <a:cxnLst/>
            <a:rect l="l" t="t" r="r" b="b"/>
            <a:pathLst>
              <a:path w="17779" h="38100">
                <a:moveTo>
                  <a:pt x="17665" y="0"/>
                </a:moveTo>
                <a:lnTo>
                  <a:pt x="10531" y="7636"/>
                </a:lnTo>
                <a:lnTo>
                  <a:pt x="5046" y="16592"/>
                </a:lnTo>
                <a:lnTo>
                  <a:pt x="1454" y="26624"/>
                </a:lnTo>
                <a:lnTo>
                  <a:pt x="0" y="37490"/>
                </a:lnTo>
                <a:lnTo>
                  <a:pt x="17665" y="0"/>
                </a:lnTo>
                <a:close/>
              </a:path>
            </a:pathLst>
          </a:custGeom>
          <a:solidFill>
            <a:srgbClr val="F8FBFE"/>
          </a:solidFill>
        </p:spPr>
        <p:txBody>
          <a:bodyPr wrap="square" lIns="0" tIns="0" rIns="0" bIns="0" rtlCol="0"/>
          <a:lstStyle/>
          <a:p>
            <a:endParaRPr/>
          </a:p>
        </p:txBody>
      </p:sp>
      <p:sp>
        <p:nvSpPr>
          <p:cNvPr id="503" name="object 239">
            <a:extLst>
              <a:ext uri="{FF2B5EF4-FFF2-40B4-BE49-F238E27FC236}">
                <a16:creationId xmlns:a16="http://schemas.microsoft.com/office/drawing/2014/main" id="{304ACE1D-FE01-444E-8048-04AD69CA2E3E}"/>
              </a:ext>
            </a:extLst>
          </p:cNvPr>
          <p:cNvSpPr/>
          <p:nvPr/>
        </p:nvSpPr>
        <p:spPr>
          <a:xfrm>
            <a:off x="11019549" y="5619697"/>
            <a:ext cx="103555" cy="103555"/>
          </a:xfrm>
          <a:prstGeom prst="rect">
            <a:avLst/>
          </a:prstGeom>
          <a:blipFill>
            <a:blip r:embed="rId164" cstate="print"/>
            <a:stretch>
              <a:fillRect/>
            </a:stretch>
          </a:blipFill>
        </p:spPr>
        <p:txBody>
          <a:bodyPr wrap="square" lIns="0" tIns="0" rIns="0" bIns="0" rtlCol="0"/>
          <a:lstStyle/>
          <a:p>
            <a:endParaRPr/>
          </a:p>
        </p:txBody>
      </p:sp>
      <p:sp>
        <p:nvSpPr>
          <p:cNvPr id="504" name="object 240">
            <a:extLst>
              <a:ext uri="{FF2B5EF4-FFF2-40B4-BE49-F238E27FC236}">
                <a16:creationId xmlns:a16="http://schemas.microsoft.com/office/drawing/2014/main" id="{BFFF84B9-4B2E-8647-ACDA-F29D1910A97B}"/>
              </a:ext>
            </a:extLst>
          </p:cNvPr>
          <p:cNvSpPr/>
          <p:nvPr/>
        </p:nvSpPr>
        <p:spPr>
          <a:xfrm>
            <a:off x="12173898" y="6118214"/>
            <a:ext cx="103606" cy="103606"/>
          </a:xfrm>
          <a:prstGeom prst="rect">
            <a:avLst/>
          </a:prstGeom>
          <a:blipFill>
            <a:blip r:embed="rId165" cstate="print"/>
            <a:stretch>
              <a:fillRect/>
            </a:stretch>
          </a:blipFill>
        </p:spPr>
        <p:txBody>
          <a:bodyPr wrap="square" lIns="0" tIns="0" rIns="0" bIns="0" rtlCol="0"/>
          <a:lstStyle/>
          <a:p>
            <a:endParaRPr/>
          </a:p>
        </p:txBody>
      </p:sp>
      <p:sp>
        <p:nvSpPr>
          <p:cNvPr id="505" name="object 241">
            <a:extLst>
              <a:ext uri="{FF2B5EF4-FFF2-40B4-BE49-F238E27FC236}">
                <a16:creationId xmlns:a16="http://schemas.microsoft.com/office/drawing/2014/main" id="{E184FD1B-6649-E74B-8AE2-E385C6D6012D}"/>
              </a:ext>
            </a:extLst>
          </p:cNvPr>
          <p:cNvSpPr/>
          <p:nvPr/>
        </p:nvSpPr>
        <p:spPr>
          <a:xfrm>
            <a:off x="10823060" y="4318623"/>
            <a:ext cx="77825" cy="86766"/>
          </a:xfrm>
          <a:prstGeom prst="rect">
            <a:avLst/>
          </a:prstGeom>
          <a:blipFill>
            <a:blip r:embed="rId166" cstate="print"/>
            <a:stretch>
              <a:fillRect/>
            </a:stretch>
          </a:blipFill>
        </p:spPr>
        <p:txBody>
          <a:bodyPr wrap="square" lIns="0" tIns="0" rIns="0" bIns="0" rtlCol="0"/>
          <a:lstStyle/>
          <a:p>
            <a:endParaRPr/>
          </a:p>
        </p:txBody>
      </p:sp>
      <p:sp>
        <p:nvSpPr>
          <p:cNvPr id="506" name="object 242">
            <a:extLst>
              <a:ext uri="{FF2B5EF4-FFF2-40B4-BE49-F238E27FC236}">
                <a16:creationId xmlns:a16="http://schemas.microsoft.com/office/drawing/2014/main" id="{F9C70F98-F2AE-564B-B896-45A501767512}"/>
              </a:ext>
            </a:extLst>
          </p:cNvPr>
          <p:cNvSpPr/>
          <p:nvPr/>
        </p:nvSpPr>
        <p:spPr>
          <a:xfrm>
            <a:off x="10825277" y="4325643"/>
            <a:ext cx="101346" cy="96532"/>
          </a:xfrm>
          <a:prstGeom prst="rect">
            <a:avLst/>
          </a:prstGeom>
          <a:blipFill>
            <a:blip r:embed="rId167" cstate="print"/>
            <a:stretch>
              <a:fillRect/>
            </a:stretch>
          </a:blipFill>
        </p:spPr>
        <p:txBody>
          <a:bodyPr wrap="square" lIns="0" tIns="0" rIns="0" bIns="0" rtlCol="0"/>
          <a:lstStyle/>
          <a:p>
            <a:endParaRPr/>
          </a:p>
        </p:txBody>
      </p:sp>
      <p:sp>
        <p:nvSpPr>
          <p:cNvPr id="507" name="object 243">
            <a:extLst>
              <a:ext uri="{FF2B5EF4-FFF2-40B4-BE49-F238E27FC236}">
                <a16:creationId xmlns:a16="http://schemas.microsoft.com/office/drawing/2014/main" id="{A46C22BC-2087-5446-9005-5FDF797D5E23}"/>
              </a:ext>
            </a:extLst>
          </p:cNvPr>
          <p:cNvSpPr/>
          <p:nvPr/>
        </p:nvSpPr>
        <p:spPr>
          <a:xfrm>
            <a:off x="10595004" y="6281044"/>
            <a:ext cx="73482" cy="84797"/>
          </a:xfrm>
          <a:prstGeom prst="rect">
            <a:avLst/>
          </a:prstGeom>
          <a:blipFill>
            <a:blip r:embed="rId168" cstate="print"/>
            <a:stretch>
              <a:fillRect/>
            </a:stretch>
          </a:blipFill>
        </p:spPr>
        <p:txBody>
          <a:bodyPr wrap="square" lIns="0" tIns="0" rIns="0" bIns="0" rtlCol="0"/>
          <a:lstStyle/>
          <a:p>
            <a:endParaRPr/>
          </a:p>
        </p:txBody>
      </p:sp>
      <p:sp>
        <p:nvSpPr>
          <p:cNvPr id="508" name="object 244">
            <a:extLst>
              <a:ext uri="{FF2B5EF4-FFF2-40B4-BE49-F238E27FC236}">
                <a16:creationId xmlns:a16="http://schemas.microsoft.com/office/drawing/2014/main" id="{81E33DF0-F560-514F-8CF7-75AA6B16AE4B}"/>
              </a:ext>
            </a:extLst>
          </p:cNvPr>
          <p:cNvSpPr/>
          <p:nvPr/>
        </p:nvSpPr>
        <p:spPr>
          <a:xfrm>
            <a:off x="10590924" y="6280465"/>
            <a:ext cx="85267" cy="85382"/>
          </a:xfrm>
          <a:prstGeom prst="rect">
            <a:avLst/>
          </a:prstGeom>
          <a:blipFill>
            <a:blip r:embed="rId169" cstate="print"/>
            <a:stretch>
              <a:fillRect/>
            </a:stretch>
          </a:blipFill>
        </p:spPr>
        <p:txBody>
          <a:bodyPr wrap="square" lIns="0" tIns="0" rIns="0" bIns="0" rtlCol="0"/>
          <a:lstStyle/>
          <a:p>
            <a:endParaRPr/>
          </a:p>
        </p:txBody>
      </p:sp>
      <p:sp>
        <p:nvSpPr>
          <p:cNvPr id="509" name="object 245">
            <a:extLst>
              <a:ext uri="{FF2B5EF4-FFF2-40B4-BE49-F238E27FC236}">
                <a16:creationId xmlns:a16="http://schemas.microsoft.com/office/drawing/2014/main" id="{62A4C01C-FADB-1A49-B07F-2422E84E5614}"/>
              </a:ext>
            </a:extLst>
          </p:cNvPr>
          <p:cNvSpPr/>
          <p:nvPr/>
        </p:nvSpPr>
        <p:spPr>
          <a:xfrm>
            <a:off x="10428137" y="4221393"/>
            <a:ext cx="121881" cy="121907"/>
          </a:xfrm>
          <a:prstGeom prst="rect">
            <a:avLst/>
          </a:prstGeom>
          <a:blipFill>
            <a:blip r:embed="rId170" cstate="print"/>
            <a:stretch>
              <a:fillRect/>
            </a:stretch>
          </a:blipFill>
        </p:spPr>
        <p:txBody>
          <a:bodyPr wrap="square" lIns="0" tIns="0" rIns="0" bIns="0" rtlCol="0"/>
          <a:lstStyle/>
          <a:p>
            <a:endParaRPr/>
          </a:p>
        </p:txBody>
      </p:sp>
      <p:sp>
        <p:nvSpPr>
          <p:cNvPr id="510" name="object 246">
            <a:extLst>
              <a:ext uri="{FF2B5EF4-FFF2-40B4-BE49-F238E27FC236}">
                <a16:creationId xmlns:a16="http://schemas.microsoft.com/office/drawing/2014/main" id="{A8F08784-D350-5B43-8A0E-0BDC7181F93B}"/>
              </a:ext>
            </a:extLst>
          </p:cNvPr>
          <p:cNvSpPr/>
          <p:nvPr/>
        </p:nvSpPr>
        <p:spPr>
          <a:xfrm>
            <a:off x="11298212" y="5872757"/>
            <a:ext cx="60921" cy="60921"/>
          </a:xfrm>
          <a:prstGeom prst="rect">
            <a:avLst/>
          </a:prstGeom>
          <a:blipFill>
            <a:blip r:embed="rId171" cstate="print"/>
            <a:stretch>
              <a:fillRect/>
            </a:stretch>
          </a:blipFill>
        </p:spPr>
        <p:txBody>
          <a:bodyPr wrap="square" lIns="0" tIns="0" rIns="0" bIns="0" rtlCol="0"/>
          <a:lstStyle/>
          <a:p>
            <a:endParaRPr/>
          </a:p>
        </p:txBody>
      </p:sp>
      <p:sp>
        <p:nvSpPr>
          <p:cNvPr id="511" name="object 247">
            <a:extLst>
              <a:ext uri="{FF2B5EF4-FFF2-40B4-BE49-F238E27FC236}">
                <a16:creationId xmlns:a16="http://schemas.microsoft.com/office/drawing/2014/main" id="{A841FC65-D3A9-0F40-9B9E-C01174CECED4}"/>
              </a:ext>
            </a:extLst>
          </p:cNvPr>
          <p:cNvSpPr/>
          <p:nvPr/>
        </p:nvSpPr>
        <p:spPr>
          <a:xfrm>
            <a:off x="11662714" y="5194501"/>
            <a:ext cx="61594" cy="60960"/>
          </a:xfrm>
          <a:custGeom>
            <a:avLst/>
            <a:gdLst/>
            <a:ahLst/>
            <a:cxnLst/>
            <a:rect l="l" t="t" r="r" b="b"/>
            <a:pathLst>
              <a:path w="61595" h="60960">
                <a:moveTo>
                  <a:pt x="30518" y="0"/>
                </a:moveTo>
                <a:lnTo>
                  <a:pt x="18661" y="2387"/>
                </a:lnTo>
                <a:lnTo>
                  <a:pt x="8958" y="8901"/>
                </a:lnTo>
                <a:lnTo>
                  <a:pt x="2405" y="18564"/>
                </a:lnTo>
                <a:lnTo>
                  <a:pt x="0" y="30403"/>
                </a:lnTo>
                <a:lnTo>
                  <a:pt x="2405" y="42308"/>
                </a:lnTo>
                <a:lnTo>
                  <a:pt x="8958" y="52006"/>
                </a:lnTo>
                <a:lnTo>
                  <a:pt x="18661" y="58532"/>
                </a:lnTo>
                <a:lnTo>
                  <a:pt x="30518" y="60921"/>
                </a:lnTo>
                <a:lnTo>
                  <a:pt x="30518" y="51663"/>
                </a:lnTo>
                <a:lnTo>
                  <a:pt x="22229" y="49997"/>
                </a:lnTo>
                <a:lnTo>
                  <a:pt x="15473" y="45448"/>
                </a:lnTo>
                <a:lnTo>
                  <a:pt x="10924" y="38692"/>
                </a:lnTo>
                <a:lnTo>
                  <a:pt x="9258" y="30403"/>
                </a:lnTo>
                <a:lnTo>
                  <a:pt x="10940" y="22179"/>
                </a:lnTo>
                <a:lnTo>
                  <a:pt x="15516" y="15444"/>
                </a:lnTo>
                <a:lnTo>
                  <a:pt x="22277" y="10874"/>
                </a:lnTo>
                <a:lnTo>
                  <a:pt x="30518" y="9144"/>
                </a:lnTo>
                <a:lnTo>
                  <a:pt x="52242" y="9144"/>
                </a:lnTo>
                <a:lnTo>
                  <a:pt x="52077" y="8901"/>
                </a:lnTo>
                <a:lnTo>
                  <a:pt x="42374" y="2387"/>
                </a:lnTo>
                <a:lnTo>
                  <a:pt x="30518" y="0"/>
                </a:lnTo>
                <a:close/>
              </a:path>
              <a:path w="61595" h="60960">
                <a:moveTo>
                  <a:pt x="52242" y="9144"/>
                </a:moveTo>
                <a:lnTo>
                  <a:pt x="30518" y="9144"/>
                </a:lnTo>
                <a:lnTo>
                  <a:pt x="38806" y="10874"/>
                </a:lnTo>
                <a:lnTo>
                  <a:pt x="45562" y="15444"/>
                </a:lnTo>
                <a:lnTo>
                  <a:pt x="50111" y="22179"/>
                </a:lnTo>
                <a:lnTo>
                  <a:pt x="51777" y="30403"/>
                </a:lnTo>
                <a:lnTo>
                  <a:pt x="50111" y="38692"/>
                </a:lnTo>
                <a:lnTo>
                  <a:pt x="45562" y="45448"/>
                </a:lnTo>
                <a:lnTo>
                  <a:pt x="38806" y="49997"/>
                </a:lnTo>
                <a:lnTo>
                  <a:pt x="30518" y="51663"/>
                </a:lnTo>
                <a:lnTo>
                  <a:pt x="30518" y="60921"/>
                </a:lnTo>
                <a:lnTo>
                  <a:pt x="42374" y="58532"/>
                </a:lnTo>
                <a:lnTo>
                  <a:pt x="52077" y="52006"/>
                </a:lnTo>
                <a:lnTo>
                  <a:pt x="58630" y="42308"/>
                </a:lnTo>
                <a:lnTo>
                  <a:pt x="61036" y="30403"/>
                </a:lnTo>
                <a:lnTo>
                  <a:pt x="58630" y="18564"/>
                </a:lnTo>
                <a:lnTo>
                  <a:pt x="52242" y="9144"/>
                </a:lnTo>
                <a:close/>
              </a:path>
            </a:pathLst>
          </a:custGeom>
          <a:solidFill>
            <a:srgbClr val="A2CB77"/>
          </a:solidFill>
        </p:spPr>
        <p:txBody>
          <a:bodyPr wrap="square" lIns="0" tIns="0" rIns="0" bIns="0" rtlCol="0"/>
          <a:lstStyle/>
          <a:p>
            <a:endParaRPr/>
          </a:p>
        </p:txBody>
      </p:sp>
      <p:sp>
        <p:nvSpPr>
          <p:cNvPr id="512" name="object 248">
            <a:extLst>
              <a:ext uri="{FF2B5EF4-FFF2-40B4-BE49-F238E27FC236}">
                <a16:creationId xmlns:a16="http://schemas.microsoft.com/office/drawing/2014/main" id="{F1F668E9-498B-2A47-822E-E6848A388B39}"/>
              </a:ext>
            </a:extLst>
          </p:cNvPr>
          <p:cNvSpPr/>
          <p:nvPr/>
        </p:nvSpPr>
        <p:spPr>
          <a:xfrm>
            <a:off x="11124362" y="4175631"/>
            <a:ext cx="60921" cy="60921"/>
          </a:xfrm>
          <a:prstGeom prst="rect">
            <a:avLst/>
          </a:prstGeom>
          <a:blipFill>
            <a:blip r:embed="rId172" cstate="print"/>
            <a:stretch>
              <a:fillRect/>
            </a:stretch>
          </a:blipFill>
        </p:spPr>
        <p:txBody>
          <a:bodyPr wrap="square" lIns="0" tIns="0" rIns="0" bIns="0" rtlCol="0"/>
          <a:lstStyle/>
          <a:p>
            <a:endParaRPr/>
          </a:p>
        </p:txBody>
      </p:sp>
      <p:sp>
        <p:nvSpPr>
          <p:cNvPr id="513" name="object 249">
            <a:extLst>
              <a:ext uri="{FF2B5EF4-FFF2-40B4-BE49-F238E27FC236}">
                <a16:creationId xmlns:a16="http://schemas.microsoft.com/office/drawing/2014/main" id="{C6A46E86-BBBA-6549-ADE9-213F30B4A176}"/>
              </a:ext>
            </a:extLst>
          </p:cNvPr>
          <p:cNvSpPr/>
          <p:nvPr/>
        </p:nvSpPr>
        <p:spPr>
          <a:xfrm>
            <a:off x="10813946" y="5986035"/>
            <a:ext cx="15875" cy="32384"/>
          </a:xfrm>
          <a:custGeom>
            <a:avLst/>
            <a:gdLst/>
            <a:ahLst/>
            <a:cxnLst/>
            <a:rect l="l" t="t" r="r" b="b"/>
            <a:pathLst>
              <a:path w="15875" h="32385">
                <a:moveTo>
                  <a:pt x="15036" y="0"/>
                </a:moveTo>
                <a:lnTo>
                  <a:pt x="0" y="31940"/>
                </a:lnTo>
                <a:lnTo>
                  <a:pt x="6325" y="27194"/>
                </a:lnTo>
                <a:lnTo>
                  <a:pt x="11226" y="20985"/>
                </a:lnTo>
                <a:lnTo>
                  <a:pt x="14394" y="13611"/>
                </a:lnTo>
                <a:lnTo>
                  <a:pt x="15519" y="5372"/>
                </a:lnTo>
                <a:lnTo>
                  <a:pt x="15519" y="3543"/>
                </a:lnTo>
                <a:lnTo>
                  <a:pt x="15354" y="1739"/>
                </a:lnTo>
                <a:lnTo>
                  <a:pt x="15036" y="0"/>
                </a:lnTo>
                <a:close/>
              </a:path>
            </a:pathLst>
          </a:custGeom>
          <a:solidFill>
            <a:srgbClr val="89C051"/>
          </a:solidFill>
        </p:spPr>
        <p:txBody>
          <a:bodyPr wrap="square" lIns="0" tIns="0" rIns="0" bIns="0" rtlCol="0"/>
          <a:lstStyle/>
          <a:p>
            <a:endParaRPr/>
          </a:p>
        </p:txBody>
      </p:sp>
      <p:sp>
        <p:nvSpPr>
          <p:cNvPr id="514" name="object 250">
            <a:extLst>
              <a:ext uri="{FF2B5EF4-FFF2-40B4-BE49-F238E27FC236}">
                <a16:creationId xmlns:a16="http://schemas.microsoft.com/office/drawing/2014/main" id="{BBB1817D-0204-474A-9ED3-207B0315757F}"/>
              </a:ext>
            </a:extLst>
          </p:cNvPr>
          <p:cNvSpPr/>
          <p:nvPr/>
        </p:nvSpPr>
        <p:spPr>
          <a:xfrm>
            <a:off x="10813946" y="5986035"/>
            <a:ext cx="15875" cy="32384"/>
          </a:xfrm>
          <a:custGeom>
            <a:avLst/>
            <a:gdLst/>
            <a:ahLst/>
            <a:cxnLst/>
            <a:rect l="l" t="t" r="r" b="b"/>
            <a:pathLst>
              <a:path w="15875" h="32385">
                <a:moveTo>
                  <a:pt x="15036" y="0"/>
                </a:moveTo>
                <a:lnTo>
                  <a:pt x="0" y="31940"/>
                </a:lnTo>
                <a:lnTo>
                  <a:pt x="6325" y="27194"/>
                </a:lnTo>
                <a:lnTo>
                  <a:pt x="11226" y="20985"/>
                </a:lnTo>
                <a:lnTo>
                  <a:pt x="14394" y="13611"/>
                </a:lnTo>
                <a:lnTo>
                  <a:pt x="15519" y="5372"/>
                </a:lnTo>
                <a:lnTo>
                  <a:pt x="15519" y="3543"/>
                </a:lnTo>
                <a:lnTo>
                  <a:pt x="15354" y="1739"/>
                </a:lnTo>
                <a:lnTo>
                  <a:pt x="15036" y="0"/>
                </a:lnTo>
                <a:close/>
              </a:path>
            </a:pathLst>
          </a:custGeom>
          <a:solidFill>
            <a:srgbClr val="F8FBFE"/>
          </a:solidFill>
        </p:spPr>
        <p:txBody>
          <a:bodyPr wrap="square" lIns="0" tIns="0" rIns="0" bIns="0" rtlCol="0"/>
          <a:lstStyle/>
          <a:p>
            <a:endParaRPr/>
          </a:p>
        </p:txBody>
      </p:sp>
      <p:sp>
        <p:nvSpPr>
          <p:cNvPr id="515" name="object 251">
            <a:extLst>
              <a:ext uri="{FF2B5EF4-FFF2-40B4-BE49-F238E27FC236}">
                <a16:creationId xmlns:a16="http://schemas.microsoft.com/office/drawing/2014/main" id="{F5906374-4CB3-144B-B4F6-60284DC445FE}"/>
              </a:ext>
            </a:extLst>
          </p:cNvPr>
          <p:cNvSpPr/>
          <p:nvPr/>
        </p:nvSpPr>
        <p:spPr>
          <a:xfrm>
            <a:off x="10768546" y="5960996"/>
            <a:ext cx="60439" cy="60921"/>
          </a:xfrm>
          <a:prstGeom prst="rect">
            <a:avLst/>
          </a:prstGeom>
          <a:blipFill>
            <a:blip r:embed="rId173" cstate="print"/>
            <a:stretch>
              <a:fillRect/>
            </a:stretch>
          </a:blipFill>
        </p:spPr>
        <p:txBody>
          <a:bodyPr wrap="square" lIns="0" tIns="0" rIns="0" bIns="0" rtlCol="0"/>
          <a:lstStyle/>
          <a:p>
            <a:endParaRPr/>
          </a:p>
        </p:txBody>
      </p:sp>
      <p:sp>
        <p:nvSpPr>
          <p:cNvPr id="516" name="object 252">
            <a:extLst>
              <a:ext uri="{FF2B5EF4-FFF2-40B4-BE49-F238E27FC236}">
                <a16:creationId xmlns:a16="http://schemas.microsoft.com/office/drawing/2014/main" id="{C0DE0B5C-B45E-4849-80CF-34E1630B988F}"/>
              </a:ext>
            </a:extLst>
          </p:cNvPr>
          <p:cNvSpPr/>
          <p:nvPr/>
        </p:nvSpPr>
        <p:spPr>
          <a:xfrm>
            <a:off x="11770042" y="6193483"/>
            <a:ext cx="61594" cy="60960"/>
          </a:xfrm>
          <a:custGeom>
            <a:avLst/>
            <a:gdLst/>
            <a:ahLst/>
            <a:cxnLst/>
            <a:rect l="l" t="t" r="r" b="b"/>
            <a:pathLst>
              <a:path w="61595" h="60959">
                <a:moveTo>
                  <a:pt x="30518" y="0"/>
                </a:moveTo>
                <a:lnTo>
                  <a:pt x="18677" y="2387"/>
                </a:lnTo>
                <a:lnTo>
                  <a:pt x="9001" y="8901"/>
                </a:lnTo>
                <a:lnTo>
                  <a:pt x="2453" y="18564"/>
                </a:lnTo>
                <a:lnTo>
                  <a:pt x="0" y="30403"/>
                </a:lnTo>
                <a:lnTo>
                  <a:pt x="2405" y="42308"/>
                </a:lnTo>
                <a:lnTo>
                  <a:pt x="8958" y="52006"/>
                </a:lnTo>
                <a:lnTo>
                  <a:pt x="18661" y="58532"/>
                </a:lnTo>
                <a:lnTo>
                  <a:pt x="30518" y="60921"/>
                </a:lnTo>
                <a:lnTo>
                  <a:pt x="30518" y="51663"/>
                </a:lnTo>
                <a:lnTo>
                  <a:pt x="22277" y="49997"/>
                </a:lnTo>
                <a:lnTo>
                  <a:pt x="15516" y="45448"/>
                </a:lnTo>
                <a:lnTo>
                  <a:pt x="10940" y="38692"/>
                </a:lnTo>
                <a:lnTo>
                  <a:pt x="9258" y="30403"/>
                </a:lnTo>
                <a:lnTo>
                  <a:pt x="10940" y="22179"/>
                </a:lnTo>
                <a:lnTo>
                  <a:pt x="15516" y="15444"/>
                </a:lnTo>
                <a:lnTo>
                  <a:pt x="22277" y="10874"/>
                </a:lnTo>
                <a:lnTo>
                  <a:pt x="30518" y="9143"/>
                </a:lnTo>
                <a:lnTo>
                  <a:pt x="52242" y="9143"/>
                </a:lnTo>
                <a:lnTo>
                  <a:pt x="52077" y="8901"/>
                </a:lnTo>
                <a:lnTo>
                  <a:pt x="42374" y="2387"/>
                </a:lnTo>
                <a:lnTo>
                  <a:pt x="30518" y="0"/>
                </a:lnTo>
                <a:close/>
              </a:path>
              <a:path w="61595" h="60959">
                <a:moveTo>
                  <a:pt x="52242" y="9143"/>
                </a:moveTo>
                <a:lnTo>
                  <a:pt x="30518" y="9143"/>
                </a:lnTo>
                <a:lnTo>
                  <a:pt x="38806" y="10874"/>
                </a:lnTo>
                <a:lnTo>
                  <a:pt x="45562" y="15444"/>
                </a:lnTo>
                <a:lnTo>
                  <a:pt x="50111" y="22179"/>
                </a:lnTo>
                <a:lnTo>
                  <a:pt x="51777" y="30403"/>
                </a:lnTo>
                <a:lnTo>
                  <a:pt x="50111" y="38692"/>
                </a:lnTo>
                <a:lnTo>
                  <a:pt x="45562" y="45448"/>
                </a:lnTo>
                <a:lnTo>
                  <a:pt x="38806" y="49997"/>
                </a:lnTo>
                <a:lnTo>
                  <a:pt x="30518" y="51663"/>
                </a:lnTo>
                <a:lnTo>
                  <a:pt x="30518" y="60921"/>
                </a:lnTo>
                <a:lnTo>
                  <a:pt x="42374" y="58532"/>
                </a:lnTo>
                <a:lnTo>
                  <a:pt x="52077" y="52006"/>
                </a:lnTo>
                <a:lnTo>
                  <a:pt x="58630" y="42308"/>
                </a:lnTo>
                <a:lnTo>
                  <a:pt x="61036" y="30403"/>
                </a:lnTo>
                <a:lnTo>
                  <a:pt x="58630" y="18564"/>
                </a:lnTo>
                <a:lnTo>
                  <a:pt x="52242" y="9143"/>
                </a:lnTo>
                <a:close/>
              </a:path>
            </a:pathLst>
          </a:custGeom>
          <a:solidFill>
            <a:srgbClr val="0962C4"/>
          </a:solidFill>
        </p:spPr>
        <p:txBody>
          <a:bodyPr wrap="square" lIns="0" tIns="0" rIns="0" bIns="0" rtlCol="0"/>
          <a:lstStyle/>
          <a:p>
            <a:endParaRPr/>
          </a:p>
        </p:txBody>
      </p:sp>
      <p:sp>
        <p:nvSpPr>
          <p:cNvPr id="517" name="object 253">
            <a:extLst>
              <a:ext uri="{FF2B5EF4-FFF2-40B4-BE49-F238E27FC236}">
                <a16:creationId xmlns:a16="http://schemas.microsoft.com/office/drawing/2014/main" id="{6A3F949C-A363-9B42-936B-F5AB6A3FD182}"/>
              </a:ext>
            </a:extLst>
          </p:cNvPr>
          <p:cNvSpPr/>
          <p:nvPr/>
        </p:nvSpPr>
        <p:spPr>
          <a:xfrm>
            <a:off x="10659664" y="4745240"/>
            <a:ext cx="60960" cy="60960"/>
          </a:xfrm>
          <a:custGeom>
            <a:avLst/>
            <a:gdLst/>
            <a:ahLst/>
            <a:cxnLst/>
            <a:rect l="l" t="t" r="r" b="b"/>
            <a:pathLst>
              <a:path w="60959" h="60960">
                <a:moveTo>
                  <a:pt x="30467" y="0"/>
                </a:moveTo>
                <a:lnTo>
                  <a:pt x="18613" y="2392"/>
                </a:lnTo>
                <a:lnTo>
                  <a:pt x="8928" y="8916"/>
                </a:lnTo>
                <a:lnTo>
                  <a:pt x="2395" y="18596"/>
                </a:lnTo>
                <a:lnTo>
                  <a:pt x="0" y="30454"/>
                </a:lnTo>
                <a:lnTo>
                  <a:pt x="2395" y="42319"/>
                </a:lnTo>
                <a:lnTo>
                  <a:pt x="8928" y="52003"/>
                </a:lnTo>
                <a:lnTo>
                  <a:pt x="18613" y="58529"/>
                </a:lnTo>
                <a:lnTo>
                  <a:pt x="30467" y="60921"/>
                </a:lnTo>
                <a:lnTo>
                  <a:pt x="30467" y="51701"/>
                </a:lnTo>
                <a:lnTo>
                  <a:pt x="22213" y="50019"/>
                </a:lnTo>
                <a:lnTo>
                  <a:pt x="15468" y="45464"/>
                </a:lnTo>
                <a:lnTo>
                  <a:pt x="10914" y="38716"/>
                </a:lnTo>
                <a:lnTo>
                  <a:pt x="9232" y="30454"/>
                </a:lnTo>
                <a:lnTo>
                  <a:pt x="10913" y="22197"/>
                </a:lnTo>
                <a:lnTo>
                  <a:pt x="15463" y="15457"/>
                </a:lnTo>
                <a:lnTo>
                  <a:pt x="22207" y="10911"/>
                </a:lnTo>
                <a:lnTo>
                  <a:pt x="30467" y="9232"/>
                </a:lnTo>
                <a:lnTo>
                  <a:pt x="52230" y="9232"/>
                </a:lnTo>
                <a:lnTo>
                  <a:pt x="52017" y="8916"/>
                </a:lnTo>
                <a:lnTo>
                  <a:pt x="42328" y="2392"/>
                </a:lnTo>
                <a:lnTo>
                  <a:pt x="30467" y="0"/>
                </a:lnTo>
                <a:close/>
              </a:path>
              <a:path w="60959" h="60960">
                <a:moveTo>
                  <a:pt x="52230" y="9232"/>
                </a:moveTo>
                <a:lnTo>
                  <a:pt x="30467" y="9232"/>
                </a:lnTo>
                <a:lnTo>
                  <a:pt x="38736" y="10911"/>
                </a:lnTo>
                <a:lnTo>
                  <a:pt x="45488" y="15457"/>
                </a:lnTo>
                <a:lnTo>
                  <a:pt x="50044" y="22197"/>
                </a:lnTo>
                <a:lnTo>
                  <a:pt x="51727" y="30454"/>
                </a:lnTo>
                <a:lnTo>
                  <a:pt x="50044" y="38716"/>
                </a:lnTo>
                <a:lnTo>
                  <a:pt x="45488" y="45464"/>
                </a:lnTo>
                <a:lnTo>
                  <a:pt x="38736" y="50019"/>
                </a:lnTo>
                <a:lnTo>
                  <a:pt x="30467" y="51701"/>
                </a:lnTo>
                <a:lnTo>
                  <a:pt x="30467" y="60921"/>
                </a:lnTo>
                <a:lnTo>
                  <a:pt x="42334" y="58529"/>
                </a:lnTo>
                <a:lnTo>
                  <a:pt x="52022" y="52003"/>
                </a:lnTo>
                <a:lnTo>
                  <a:pt x="58552" y="42319"/>
                </a:lnTo>
                <a:lnTo>
                  <a:pt x="60947" y="30454"/>
                </a:lnTo>
                <a:lnTo>
                  <a:pt x="58551" y="18596"/>
                </a:lnTo>
                <a:lnTo>
                  <a:pt x="52230" y="9232"/>
                </a:lnTo>
                <a:close/>
              </a:path>
            </a:pathLst>
          </a:custGeom>
          <a:solidFill>
            <a:srgbClr val="004BBA"/>
          </a:solidFill>
        </p:spPr>
        <p:txBody>
          <a:bodyPr wrap="square" lIns="0" tIns="0" rIns="0" bIns="0" rtlCol="0"/>
          <a:lstStyle/>
          <a:p>
            <a:endParaRPr/>
          </a:p>
        </p:txBody>
      </p:sp>
      <p:sp>
        <p:nvSpPr>
          <p:cNvPr id="518" name="object 254">
            <a:extLst>
              <a:ext uri="{FF2B5EF4-FFF2-40B4-BE49-F238E27FC236}">
                <a16:creationId xmlns:a16="http://schemas.microsoft.com/office/drawing/2014/main" id="{80E1E66F-AB4B-474C-8493-4D0150475909}"/>
              </a:ext>
            </a:extLst>
          </p:cNvPr>
          <p:cNvSpPr/>
          <p:nvPr/>
        </p:nvSpPr>
        <p:spPr>
          <a:xfrm>
            <a:off x="10799730" y="6455575"/>
            <a:ext cx="63500" cy="93345"/>
          </a:xfrm>
          <a:custGeom>
            <a:avLst/>
            <a:gdLst/>
            <a:ahLst/>
            <a:cxnLst/>
            <a:rect l="l" t="t" r="r" b="b"/>
            <a:pathLst>
              <a:path w="63500" h="93345">
                <a:moveTo>
                  <a:pt x="51003" y="0"/>
                </a:moveTo>
                <a:lnTo>
                  <a:pt x="0" y="60756"/>
                </a:lnTo>
                <a:lnTo>
                  <a:pt x="2619" y="70248"/>
                </a:lnTo>
                <a:lnTo>
                  <a:pt x="6905" y="78917"/>
                </a:lnTo>
                <a:lnTo>
                  <a:pt x="12673" y="86577"/>
                </a:lnTo>
                <a:lnTo>
                  <a:pt x="19735" y="93040"/>
                </a:lnTo>
                <a:lnTo>
                  <a:pt x="26657" y="78333"/>
                </a:lnTo>
                <a:lnTo>
                  <a:pt x="21808" y="72875"/>
                </a:lnTo>
                <a:lnTo>
                  <a:pt x="18137" y="66517"/>
                </a:lnTo>
                <a:lnTo>
                  <a:pt x="15811" y="59429"/>
                </a:lnTo>
                <a:lnTo>
                  <a:pt x="14998" y="51777"/>
                </a:lnTo>
                <a:lnTo>
                  <a:pt x="17825" y="37695"/>
                </a:lnTo>
                <a:lnTo>
                  <a:pt x="25538" y="26217"/>
                </a:lnTo>
                <a:lnTo>
                  <a:pt x="36981" y="18489"/>
                </a:lnTo>
                <a:lnTo>
                  <a:pt x="51003" y="15659"/>
                </a:lnTo>
                <a:lnTo>
                  <a:pt x="51003" y="0"/>
                </a:lnTo>
                <a:close/>
              </a:path>
              <a:path w="63500" h="93345">
                <a:moveTo>
                  <a:pt x="55105" y="0"/>
                </a:moveTo>
                <a:lnTo>
                  <a:pt x="51003" y="0"/>
                </a:lnTo>
                <a:lnTo>
                  <a:pt x="51003" y="15659"/>
                </a:lnTo>
                <a:lnTo>
                  <a:pt x="52705" y="15659"/>
                </a:lnTo>
                <a:lnTo>
                  <a:pt x="54368" y="15786"/>
                </a:lnTo>
                <a:lnTo>
                  <a:pt x="56019" y="16014"/>
                </a:lnTo>
                <a:lnTo>
                  <a:pt x="62903" y="1371"/>
                </a:lnTo>
                <a:lnTo>
                  <a:pt x="59080" y="469"/>
                </a:lnTo>
                <a:lnTo>
                  <a:pt x="55105" y="0"/>
                </a:lnTo>
                <a:close/>
              </a:path>
            </a:pathLst>
          </a:custGeom>
          <a:solidFill>
            <a:srgbClr val="F26739"/>
          </a:solidFill>
        </p:spPr>
        <p:txBody>
          <a:bodyPr wrap="square" lIns="0" tIns="0" rIns="0" bIns="0" rtlCol="0"/>
          <a:lstStyle/>
          <a:p>
            <a:endParaRPr/>
          </a:p>
        </p:txBody>
      </p:sp>
      <p:sp>
        <p:nvSpPr>
          <p:cNvPr id="519" name="object 255">
            <a:extLst>
              <a:ext uri="{FF2B5EF4-FFF2-40B4-BE49-F238E27FC236}">
                <a16:creationId xmlns:a16="http://schemas.microsoft.com/office/drawing/2014/main" id="{EC1591AF-0FF6-6B48-93E4-218267677A16}"/>
              </a:ext>
            </a:extLst>
          </p:cNvPr>
          <p:cNvSpPr/>
          <p:nvPr/>
        </p:nvSpPr>
        <p:spPr>
          <a:xfrm>
            <a:off x="10799730" y="6455575"/>
            <a:ext cx="63500" cy="93345"/>
          </a:xfrm>
          <a:custGeom>
            <a:avLst/>
            <a:gdLst/>
            <a:ahLst/>
            <a:cxnLst/>
            <a:rect l="l" t="t" r="r" b="b"/>
            <a:pathLst>
              <a:path w="63500" h="93345">
                <a:moveTo>
                  <a:pt x="51003" y="0"/>
                </a:moveTo>
                <a:lnTo>
                  <a:pt x="0" y="60756"/>
                </a:lnTo>
                <a:lnTo>
                  <a:pt x="2619" y="70248"/>
                </a:lnTo>
                <a:lnTo>
                  <a:pt x="6905" y="78917"/>
                </a:lnTo>
                <a:lnTo>
                  <a:pt x="12673" y="86577"/>
                </a:lnTo>
                <a:lnTo>
                  <a:pt x="19735" y="93040"/>
                </a:lnTo>
                <a:lnTo>
                  <a:pt x="26657" y="78333"/>
                </a:lnTo>
                <a:lnTo>
                  <a:pt x="21808" y="72875"/>
                </a:lnTo>
                <a:lnTo>
                  <a:pt x="18137" y="66517"/>
                </a:lnTo>
                <a:lnTo>
                  <a:pt x="15811" y="59429"/>
                </a:lnTo>
                <a:lnTo>
                  <a:pt x="14998" y="51777"/>
                </a:lnTo>
                <a:lnTo>
                  <a:pt x="17825" y="37695"/>
                </a:lnTo>
                <a:lnTo>
                  <a:pt x="25538" y="26217"/>
                </a:lnTo>
                <a:lnTo>
                  <a:pt x="36981" y="18489"/>
                </a:lnTo>
                <a:lnTo>
                  <a:pt x="51003" y="15659"/>
                </a:lnTo>
                <a:lnTo>
                  <a:pt x="51003" y="0"/>
                </a:lnTo>
                <a:close/>
              </a:path>
              <a:path w="63500" h="93345">
                <a:moveTo>
                  <a:pt x="55105" y="0"/>
                </a:moveTo>
                <a:lnTo>
                  <a:pt x="51003" y="0"/>
                </a:lnTo>
                <a:lnTo>
                  <a:pt x="51003" y="15659"/>
                </a:lnTo>
                <a:lnTo>
                  <a:pt x="52705" y="15659"/>
                </a:lnTo>
                <a:lnTo>
                  <a:pt x="54368" y="15786"/>
                </a:lnTo>
                <a:lnTo>
                  <a:pt x="56019" y="16014"/>
                </a:lnTo>
                <a:lnTo>
                  <a:pt x="62903" y="1371"/>
                </a:lnTo>
                <a:lnTo>
                  <a:pt x="59080" y="469"/>
                </a:lnTo>
                <a:lnTo>
                  <a:pt x="55105" y="0"/>
                </a:lnTo>
                <a:close/>
              </a:path>
            </a:pathLst>
          </a:custGeom>
          <a:solidFill>
            <a:srgbClr val="F6FAFD"/>
          </a:solidFill>
        </p:spPr>
        <p:txBody>
          <a:bodyPr wrap="square" lIns="0" tIns="0" rIns="0" bIns="0" rtlCol="0"/>
          <a:lstStyle/>
          <a:p>
            <a:endParaRPr/>
          </a:p>
        </p:txBody>
      </p:sp>
      <p:sp>
        <p:nvSpPr>
          <p:cNvPr id="520" name="object 256">
            <a:extLst>
              <a:ext uri="{FF2B5EF4-FFF2-40B4-BE49-F238E27FC236}">
                <a16:creationId xmlns:a16="http://schemas.microsoft.com/office/drawing/2014/main" id="{AA89E8D0-AD21-0746-BD54-3D771B1AACB0}"/>
              </a:ext>
            </a:extLst>
          </p:cNvPr>
          <p:cNvSpPr/>
          <p:nvPr/>
        </p:nvSpPr>
        <p:spPr>
          <a:xfrm>
            <a:off x="10798950" y="6456944"/>
            <a:ext cx="103670" cy="102184"/>
          </a:xfrm>
          <a:prstGeom prst="rect">
            <a:avLst/>
          </a:prstGeom>
          <a:blipFill>
            <a:blip r:embed="rId174" cstate="print"/>
            <a:stretch>
              <a:fillRect/>
            </a:stretch>
          </a:blipFill>
        </p:spPr>
        <p:txBody>
          <a:bodyPr wrap="square" lIns="0" tIns="0" rIns="0" bIns="0" rtlCol="0"/>
          <a:lstStyle/>
          <a:p>
            <a:endParaRPr/>
          </a:p>
        </p:txBody>
      </p:sp>
      <p:sp>
        <p:nvSpPr>
          <p:cNvPr id="521" name="object 257">
            <a:extLst>
              <a:ext uri="{FF2B5EF4-FFF2-40B4-BE49-F238E27FC236}">
                <a16:creationId xmlns:a16="http://schemas.microsoft.com/office/drawing/2014/main" id="{2C1E7266-DAE5-444D-AC15-5D702CE13EAE}"/>
              </a:ext>
            </a:extLst>
          </p:cNvPr>
          <p:cNvSpPr/>
          <p:nvPr/>
        </p:nvSpPr>
        <p:spPr>
          <a:xfrm>
            <a:off x="11639283" y="5534429"/>
            <a:ext cx="103555" cy="103670"/>
          </a:xfrm>
          <a:prstGeom prst="rect">
            <a:avLst/>
          </a:prstGeom>
          <a:blipFill>
            <a:blip r:embed="rId175" cstate="print"/>
            <a:stretch>
              <a:fillRect/>
            </a:stretch>
          </a:blipFill>
        </p:spPr>
        <p:txBody>
          <a:bodyPr wrap="square" lIns="0" tIns="0" rIns="0" bIns="0" rtlCol="0"/>
          <a:lstStyle/>
          <a:p>
            <a:endParaRPr/>
          </a:p>
        </p:txBody>
      </p:sp>
      <p:sp>
        <p:nvSpPr>
          <p:cNvPr id="522" name="object 258">
            <a:extLst>
              <a:ext uri="{FF2B5EF4-FFF2-40B4-BE49-F238E27FC236}">
                <a16:creationId xmlns:a16="http://schemas.microsoft.com/office/drawing/2014/main" id="{7D06A31C-14DF-1A44-AA5E-0F58771F4284}"/>
              </a:ext>
            </a:extLst>
          </p:cNvPr>
          <p:cNvSpPr/>
          <p:nvPr/>
        </p:nvSpPr>
        <p:spPr>
          <a:xfrm>
            <a:off x="10623305" y="5044594"/>
            <a:ext cx="103606" cy="103606"/>
          </a:xfrm>
          <a:prstGeom prst="rect">
            <a:avLst/>
          </a:prstGeom>
          <a:blipFill>
            <a:blip r:embed="rId176" cstate="print"/>
            <a:stretch>
              <a:fillRect/>
            </a:stretch>
          </a:blipFill>
        </p:spPr>
        <p:txBody>
          <a:bodyPr wrap="square" lIns="0" tIns="0" rIns="0" bIns="0" rtlCol="0"/>
          <a:lstStyle/>
          <a:p>
            <a:endParaRPr/>
          </a:p>
        </p:txBody>
      </p:sp>
      <p:sp>
        <p:nvSpPr>
          <p:cNvPr id="523" name="object 259">
            <a:extLst>
              <a:ext uri="{FF2B5EF4-FFF2-40B4-BE49-F238E27FC236}">
                <a16:creationId xmlns:a16="http://schemas.microsoft.com/office/drawing/2014/main" id="{E2FEB517-7ABB-5147-9910-90949BCF4527}"/>
              </a:ext>
            </a:extLst>
          </p:cNvPr>
          <p:cNvSpPr/>
          <p:nvPr/>
        </p:nvSpPr>
        <p:spPr>
          <a:xfrm>
            <a:off x="11596078" y="6549070"/>
            <a:ext cx="61594" cy="60960"/>
          </a:xfrm>
          <a:custGeom>
            <a:avLst/>
            <a:gdLst/>
            <a:ahLst/>
            <a:cxnLst/>
            <a:rect l="l" t="t" r="r" b="b"/>
            <a:pathLst>
              <a:path w="61595" h="60959">
                <a:moveTo>
                  <a:pt x="30518" y="0"/>
                </a:moveTo>
                <a:lnTo>
                  <a:pt x="18661" y="2387"/>
                </a:lnTo>
                <a:lnTo>
                  <a:pt x="8958" y="8901"/>
                </a:lnTo>
                <a:lnTo>
                  <a:pt x="2405" y="18564"/>
                </a:lnTo>
                <a:lnTo>
                  <a:pt x="0" y="30403"/>
                </a:lnTo>
                <a:lnTo>
                  <a:pt x="2405" y="42260"/>
                </a:lnTo>
                <a:lnTo>
                  <a:pt x="8958" y="51963"/>
                </a:lnTo>
                <a:lnTo>
                  <a:pt x="18661" y="58516"/>
                </a:lnTo>
                <a:lnTo>
                  <a:pt x="30518" y="60921"/>
                </a:lnTo>
                <a:lnTo>
                  <a:pt x="42374" y="58516"/>
                </a:lnTo>
                <a:lnTo>
                  <a:pt x="52077" y="51963"/>
                </a:lnTo>
                <a:lnTo>
                  <a:pt x="52280" y="51663"/>
                </a:lnTo>
                <a:lnTo>
                  <a:pt x="30518" y="51663"/>
                </a:lnTo>
                <a:lnTo>
                  <a:pt x="22277" y="49997"/>
                </a:lnTo>
                <a:lnTo>
                  <a:pt x="15516" y="45448"/>
                </a:lnTo>
                <a:lnTo>
                  <a:pt x="10940" y="38692"/>
                </a:lnTo>
                <a:lnTo>
                  <a:pt x="9258" y="30403"/>
                </a:lnTo>
                <a:lnTo>
                  <a:pt x="10924" y="22131"/>
                </a:lnTo>
                <a:lnTo>
                  <a:pt x="15473" y="15401"/>
                </a:lnTo>
                <a:lnTo>
                  <a:pt x="22229" y="10858"/>
                </a:lnTo>
                <a:lnTo>
                  <a:pt x="30518" y="9144"/>
                </a:lnTo>
                <a:lnTo>
                  <a:pt x="52242" y="9144"/>
                </a:lnTo>
                <a:lnTo>
                  <a:pt x="52077" y="8901"/>
                </a:lnTo>
                <a:lnTo>
                  <a:pt x="42374" y="2387"/>
                </a:lnTo>
                <a:lnTo>
                  <a:pt x="30518" y="0"/>
                </a:lnTo>
                <a:close/>
              </a:path>
              <a:path w="61595" h="60959">
                <a:moveTo>
                  <a:pt x="52242" y="9144"/>
                </a:moveTo>
                <a:lnTo>
                  <a:pt x="30518" y="9144"/>
                </a:lnTo>
                <a:lnTo>
                  <a:pt x="38806" y="10858"/>
                </a:lnTo>
                <a:lnTo>
                  <a:pt x="45562" y="15401"/>
                </a:lnTo>
                <a:lnTo>
                  <a:pt x="50111" y="22131"/>
                </a:lnTo>
                <a:lnTo>
                  <a:pt x="51777" y="30403"/>
                </a:lnTo>
                <a:lnTo>
                  <a:pt x="50111" y="38692"/>
                </a:lnTo>
                <a:lnTo>
                  <a:pt x="45562" y="45448"/>
                </a:lnTo>
                <a:lnTo>
                  <a:pt x="38806" y="49997"/>
                </a:lnTo>
                <a:lnTo>
                  <a:pt x="30518" y="51663"/>
                </a:lnTo>
                <a:lnTo>
                  <a:pt x="52280" y="51663"/>
                </a:lnTo>
                <a:lnTo>
                  <a:pt x="58630" y="42260"/>
                </a:lnTo>
                <a:lnTo>
                  <a:pt x="61036" y="30403"/>
                </a:lnTo>
                <a:lnTo>
                  <a:pt x="58630" y="18564"/>
                </a:lnTo>
                <a:lnTo>
                  <a:pt x="52242" y="9144"/>
                </a:lnTo>
                <a:close/>
              </a:path>
            </a:pathLst>
          </a:custGeom>
          <a:solidFill>
            <a:srgbClr val="FECC6E"/>
          </a:solidFill>
        </p:spPr>
        <p:txBody>
          <a:bodyPr wrap="square" lIns="0" tIns="0" rIns="0" bIns="0" rtlCol="0"/>
          <a:lstStyle/>
          <a:p>
            <a:endParaRPr/>
          </a:p>
        </p:txBody>
      </p:sp>
      <p:sp>
        <p:nvSpPr>
          <p:cNvPr id="524" name="object 260">
            <a:extLst>
              <a:ext uri="{FF2B5EF4-FFF2-40B4-BE49-F238E27FC236}">
                <a16:creationId xmlns:a16="http://schemas.microsoft.com/office/drawing/2014/main" id="{03932BA4-2CA3-1D43-AA2A-18B7C8E73B7A}"/>
              </a:ext>
            </a:extLst>
          </p:cNvPr>
          <p:cNvSpPr/>
          <p:nvPr/>
        </p:nvSpPr>
        <p:spPr>
          <a:xfrm>
            <a:off x="10466234" y="4797473"/>
            <a:ext cx="60960" cy="60960"/>
          </a:xfrm>
          <a:custGeom>
            <a:avLst/>
            <a:gdLst/>
            <a:ahLst/>
            <a:cxnLst/>
            <a:rect l="l" t="t" r="r" b="b"/>
            <a:pathLst>
              <a:path w="60959" h="60960">
                <a:moveTo>
                  <a:pt x="30454" y="0"/>
                </a:moveTo>
                <a:lnTo>
                  <a:pt x="18604" y="2401"/>
                </a:lnTo>
                <a:lnTo>
                  <a:pt x="8926" y="8932"/>
                </a:lnTo>
                <a:lnTo>
                  <a:pt x="2399" y="18614"/>
                </a:lnTo>
                <a:lnTo>
                  <a:pt x="0" y="30467"/>
                </a:lnTo>
                <a:lnTo>
                  <a:pt x="2402" y="42332"/>
                </a:lnTo>
                <a:lnTo>
                  <a:pt x="8933" y="52017"/>
                </a:lnTo>
                <a:lnTo>
                  <a:pt x="18612" y="58547"/>
                </a:lnTo>
                <a:lnTo>
                  <a:pt x="30454" y="60947"/>
                </a:lnTo>
                <a:lnTo>
                  <a:pt x="42324" y="58545"/>
                </a:lnTo>
                <a:lnTo>
                  <a:pt x="52012" y="52012"/>
                </a:lnTo>
                <a:lnTo>
                  <a:pt x="52214" y="51714"/>
                </a:lnTo>
                <a:lnTo>
                  <a:pt x="30454" y="51714"/>
                </a:lnTo>
                <a:lnTo>
                  <a:pt x="22202" y="50032"/>
                </a:lnTo>
                <a:lnTo>
                  <a:pt x="15462" y="45477"/>
                </a:lnTo>
                <a:lnTo>
                  <a:pt x="10912" y="38728"/>
                </a:lnTo>
                <a:lnTo>
                  <a:pt x="9232" y="30467"/>
                </a:lnTo>
                <a:lnTo>
                  <a:pt x="10912" y="22213"/>
                </a:lnTo>
                <a:lnTo>
                  <a:pt x="15462" y="15468"/>
                </a:lnTo>
                <a:lnTo>
                  <a:pt x="22202" y="10914"/>
                </a:lnTo>
                <a:lnTo>
                  <a:pt x="30454" y="9232"/>
                </a:lnTo>
                <a:lnTo>
                  <a:pt x="30454" y="0"/>
                </a:lnTo>
                <a:close/>
              </a:path>
              <a:path w="60959" h="60960">
                <a:moveTo>
                  <a:pt x="30454" y="0"/>
                </a:moveTo>
                <a:lnTo>
                  <a:pt x="30454" y="9232"/>
                </a:lnTo>
                <a:lnTo>
                  <a:pt x="38723" y="10914"/>
                </a:lnTo>
                <a:lnTo>
                  <a:pt x="45475" y="15468"/>
                </a:lnTo>
                <a:lnTo>
                  <a:pt x="50032" y="22213"/>
                </a:lnTo>
                <a:lnTo>
                  <a:pt x="51714" y="30467"/>
                </a:lnTo>
                <a:lnTo>
                  <a:pt x="50032" y="38728"/>
                </a:lnTo>
                <a:lnTo>
                  <a:pt x="45475" y="45477"/>
                </a:lnTo>
                <a:lnTo>
                  <a:pt x="38723" y="50032"/>
                </a:lnTo>
                <a:lnTo>
                  <a:pt x="30454" y="51714"/>
                </a:lnTo>
                <a:lnTo>
                  <a:pt x="52214" y="51714"/>
                </a:lnTo>
                <a:lnTo>
                  <a:pt x="58541" y="42327"/>
                </a:lnTo>
                <a:lnTo>
                  <a:pt x="60934" y="30467"/>
                </a:lnTo>
                <a:lnTo>
                  <a:pt x="58540" y="18609"/>
                </a:lnTo>
                <a:lnTo>
                  <a:pt x="52009" y="8928"/>
                </a:lnTo>
                <a:lnTo>
                  <a:pt x="42321" y="2399"/>
                </a:lnTo>
                <a:lnTo>
                  <a:pt x="30454" y="0"/>
                </a:lnTo>
                <a:close/>
              </a:path>
            </a:pathLst>
          </a:custGeom>
          <a:solidFill>
            <a:srgbClr val="7BBB42"/>
          </a:solidFill>
        </p:spPr>
        <p:txBody>
          <a:bodyPr wrap="square" lIns="0" tIns="0" rIns="0" bIns="0" rtlCol="0"/>
          <a:lstStyle/>
          <a:p>
            <a:endParaRPr/>
          </a:p>
        </p:txBody>
      </p:sp>
      <p:sp>
        <p:nvSpPr>
          <p:cNvPr id="525" name="object 261">
            <a:extLst>
              <a:ext uri="{FF2B5EF4-FFF2-40B4-BE49-F238E27FC236}">
                <a16:creationId xmlns:a16="http://schemas.microsoft.com/office/drawing/2014/main" id="{690EC6FB-1C2E-5246-9B19-1B4313F4F841}"/>
              </a:ext>
            </a:extLst>
          </p:cNvPr>
          <p:cNvSpPr/>
          <p:nvPr/>
        </p:nvSpPr>
        <p:spPr>
          <a:xfrm>
            <a:off x="10894401" y="5479454"/>
            <a:ext cx="46355" cy="18415"/>
          </a:xfrm>
          <a:custGeom>
            <a:avLst/>
            <a:gdLst/>
            <a:ahLst/>
            <a:cxnLst/>
            <a:rect l="l" t="t" r="r" b="b"/>
            <a:pathLst>
              <a:path w="46354" h="18414">
                <a:moveTo>
                  <a:pt x="27876" y="0"/>
                </a:moveTo>
                <a:lnTo>
                  <a:pt x="18911" y="1351"/>
                </a:lnTo>
                <a:lnTo>
                  <a:pt x="11009" y="5133"/>
                </a:lnTo>
                <a:lnTo>
                  <a:pt x="4571" y="10940"/>
                </a:lnTo>
                <a:lnTo>
                  <a:pt x="0" y="18364"/>
                </a:lnTo>
                <a:lnTo>
                  <a:pt x="13766" y="14655"/>
                </a:lnTo>
                <a:lnTo>
                  <a:pt x="17526" y="11303"/>
                </a:lnTo>
                <a:lnTo>
                  <a:pt x="22466" y="9258"/>
                </a:lnTo>
                <a:lnTo>
                  <a:pt x="27876" y="9258"/>
                </a:lnTo>
                <a:lnTo>
                  <a:pt x="27876" y="0"/>
                </a:lnTo>
                <a:close/>
              </a:path>
              <a:path w="46354" h="18414">
                <a:moveTo>
                  <a:pt x="34671" y="0"/>
                </a:moveTo>
                <a:lnTo>
                  <a:pt x="27876" y="0"/>
                </a:lnTo>
                <a:lnTo>
                  <a:pt x="27876" y="9258"/>
                </a:lnTo>
                <a:lnTo>
                  <a:pt x="29387" y="9258"/>
                </a:lnTo>
                <a:lnTo>
                  <a:pt x="30848" y="9410"/>
                </a:lnTo>
                <a:lnTo>
                  <a:pt x="32270" y="9715"/>
                </a:lnTo>
                <a:lnTo>
                  <a:pt x="46024" y="6019"/>
                </a:lnTo>
                <a:lnTo>
                  <a:pt x="40957" y="2235"/>
                </a:lnTo>
                <a:lnTo>
                  <a:pt x="34671" y="0"/>
                </a:lnTo>
                <a:close/>
              </a:path>
            </a:pathLst>
          </a:custGeom>
          <a:solidFill>
            <a:srgbClr val="FEC14C"/>
          </a:solidFill>
        </p:spPr>
        <p:txBody>
          <a:bodyPr wrap="square" lIns="0" tIns="0" rIns="0" bIns="0" rtlCol="0"/>
          <a:lstStyle/>
          <a:p>
            <a:endParaRPr/>
          </a:p>
        </p:txBody>
      </p:sp>
      <p:sp>
        <p:nvSpPr>
          <p:cNvPr id="526" name="object 262">
            <a:extLst>
              <a:ext uri="{FF2B5EF4-FFF2-40B4-BE49-F238E27FC236}">
                <a16:creationId xmlns:a16="http://schemas.microsoft.com/office/drawing/2014/main" id="{C06736C4-E365-7241-9F7E-340C60B18D6B}"/>
              </a:ext>
            </a:extLst>
          </p:cNvPr>
          <p:cNvSpPr/>
          <p:nvPr/>
        </p:nvSpPr>
        <p:spPr>
          <a:xfrm>
            <a:off x="10894401" y="5479454"/>
            <a:ext cx="46355" cy="18415"/>
          </a:xfrm>
          <a:custGeom>
            <a:avLst/>
            <a:gdLst/>
            <a:ahLst/>
            <a:cxnLst/>
            <a:rect l="l" t="t" r="r" b="b"/>
            <a:pathLst>
              <a:path w="46354" h="18414">
                <a:moveTo>
                  <a:pt x="27876" y="0"/>
                </a:moveTo>
                <a:lnTo>
                  <a:pt x="18911" y="1351"/>
                </a:lnTo>
                <a:lnTo>
                  <a:pt x="11009" y="5133"/>
                </a:lnTo>
                <a:lnTo>
                  <a:pt x="4571" y="10940"/>
                </a:lnTo>
                <a:lnTo>
                  <a:pt x="0" y="18364"/>
                </a:lnTo>
                <a:lnTo>
                  <a:pt x="13766" y="14655"/>
                </a:lnTo>
                <a:lnTo>
                  <a:pt x="17526" y="11303"/>
                </a:lnTo>
                <a:lnTo>
                  <a:pt x="22466" y="9258"/>
                </a:lnTo>
                <a:lnTo>
                  <a:pt x="27876" y="9258"/>
                </a:lnTo>
                <a:lnTo>
                  <a:pt x="27876" y="0"/>
                </a:lnTo>
                <a:close/>
              </a:path>
              <a:path w="46354" h="18414">
                <a:moveTo>
                  <a:pt x="34671" y="0"/>
                </a:moveTo>
                <a:lnTo>
                  <a:pt x="27876" y="0"/>
                </a:lnTo>
                <a:lnTo>
                  <a:pt x="27876" y="9258"/>
                </a:lnTo>
                <a:lnTo>
                  <a:pt x="29387" y="9258"/>
                </a:lnTo>
                <a:lnTo>
                  <a:pt x="30848" y="9410"/>
                </a:lnTo>
                <a:lnTo>
                  <a:pt x="32270" y="9715"/>
                </a:lnTo>
                <a:lnTo>
                  <a:pt x="46024" y="6019"/>
                </a:lnTo>
                <a:lnTo>
                  <a:pt x="40957" y="2235"/>
                </a:lnTo>
                <a:lnTo>
                  <a:pt x="34671" y="0"/>
                </a:lnTo>
                <a:close/>
              </a:path>
            </a:pathLst>
          </a:custGeom>
          <a:solidFill>
            <a:srgbClr val="F6FAFD"/>
          </a:solidFill>
        </p:spPr>
        <p:txBody>
          <a:bodyPr wrap="square" lIns="0" tIns="0" rIns="0" bIns="0" rtlCol="0"/>
          <a:lstStyle/>
          <a:p>
            <a:endParaRPr/>
          </a:p>
        </p:txBody>
      </p:sp>
      <p:sp>
        <p:nvSpPr>
          <p:cNvPr id="527" name="object 263">
            <a:extLst>
              <a:ext uri="{FF2B5EF4-FFF2-40B4-BE49-F238E27FC236}">
                <a16:creationId xmlns:a16="http://schemas.microsoft.com/office/drawing/2014/main" id="{956739A3-2BE9-3F4A-B02D-C628FD30EFFE}"/>
              </a:ext>
            </a:extLst>
          </p:cNvPr>
          <p:cNvSpPr/>
          <p:nvPr/>
        </p:nvSpPr>
        <p:spPr>
          <a:xfrm>
            <a:off x="10891876" y="5485470"/>
            <a:ext cx="60921" cy="55016"/>
          </a:xfrm>
          <a:prstGeom prst="rect">
            <a:avLst/>
          </a:prstGeom>
          <a:blipFill>
            <a:blip r:embed="rId177" cstate="print"/>
            <a:stretch>
              <a:fillRect/>
            </a:stretch>
          </a:blipFill>
        </p:spPr>
        <p:txBody>
          <a:bodyPr wrap="square" lIns="0" tIns="0" rIns="0" bIns="0" rtlCol="0"/>
          <a:lstStyle/>
          <a:p>
            <a:endParaRPr/>
          </a:p>
        </p:txBody>
      </p:sp>
      <p:sp>
        <p:nvSpPr>
          <p:cNvPr id="528" name="object 264">
            <a:extLst>
              <a:ext uri="{FF2B5EF4-FFF2-40B4-BE49-F238E27FC236}">
                <a16:creationId xmlns:a16="http://schemas.microsoft.com/office/drawing/2014/main" id="{095D474E-1C45-C34D-BD6E-731B02513908}"/>
              </a:ext>
            </a:extLst>
          </p:cNvPr>
          <p:cNvSpPr/>
          <p:nvPr/>
        </p:nvSpPr>
        <p:spPr>
          <a:xfrm>
            <a:off x="10816234" y="5635852"/>
            <a:ext cx="1422795" cy="1048092"/>
          </a:xfrm>
          <a:prstGeom prst="rect">
            <a:avLst/>
          </a:prstGeom>
          <a:blipFill>
            <a:blip r:embed="rId178" cstate="print"/>
            <a:stretch>
              <a:fillRect/>
            </a:stretch>
          </a:blipFill>
        </p:spPr>
        <p:txBody>
          <a:bodyPr wrap="square" lIns="0" tIns="0" rIns="0" bIns="0" rtlCol="0"/>
          <a:lstStyle/>
          <a:p>
            <a:endParaRPr/>
          </a:p>
        </p:txBody>
      </p:sp>
      <p:sp>
        <p:nvSpPr>
          <p:cNvPr id="529" name="object 265">
            <a:extLst>
              <a:ext uri="{FF2B5EF4-FFF2-40B4-BE49-F238E27FC236}">
                <a16:creationId xmlns:a16="http://schemas.microsoft.com/office/drawing/2014/main" id="{10C4F659-3D3B-9C44-BE55-161C03BC56D1}"/>
              </a:ext>
            </a:extLst>
          </p:cNvPr>
          <p:cNvSpPr/>
          <p:nvPr/>
        </p:nvSpPr>
        <p:spPr>
          <a:xfrm>
            <a:off x="10928515" y="5948208"/>
            <a:ext cx="92100" cy="168160"/>
          </a:xfrm>
          <a:prstGeom prst="rect">
            <a:avLst/>
          </a:prstGeom>
          <a:blipFill>
            <a:blip r:embed="rId179" cstate="print"/>
            <a:stretch>
              <a:fillRect/>
            </a:stretch>
          </a:blipFill>
        </p:spPr>
        <p:txBody>
          <a:bodyPr wrap="square" lIns="0" tIns="0" rIns="0" bIns="0" rtlCol="0"/>
          <a:lstStyle/>
          <a:p>
            <a:endParaRPr/>
          </a:p>
        </p:txBody>
      </p:sp>
      <p:sp>
        <p:nvSpPr>
          <p:cNvPr id="530" name="object 266">
            <a:extLst>
              <a:ext uri="{FF2B5EF4-FFF2-40B4-BE49-F238E27FC236}">
                <a16:creationId xmlns:a16="http://schemas.microsoft.com/office/drawing/2014/main" id="{755B5DD5-5E8C-7847-B438-311ACBD0FDE2}"/>
              </a:ext>
            </a:extLst>
          </p:cNvPr>
          <p:cNvSpPr/>
          <p:nvPr/>
        </p:nvSpPr>
        <p:spPr>
          <a:xfrm>
            <a:off x="10819142" y="5620611"/>
            <a:ext cx="54610" cy="96583"/>
          </a:xfrm>
          <a:prstGeom prst="rect">
            <a:avLst/>
          </a:prstGeom>
          <a:blipFill>
            <a:blip r:embed="rId180" cstate="print"/>
            <a:stretch>
              <a:fillRect/>
            </a:stretch>
          </a:blipFill>
        </p:spPr>
        <p:txBody>
          <a:bodyPr wrap="square" lIns="0" tIns="0" rIns="0" bIns="0" rtlCol="0"/>
          <a:lstStyle/>
          <a:p>
            <a:endParaRPr/>
          </a:p>
        </p:txBody>
      </p:sp>
      <p:sp>
        <p:nvSpPr>
          <p:cNvPr id="531" name="object 267">
            <a:extLst>
              <a:ext uri="{FF2B5EF4-FFF2-40B4-BE49-F238E27FC236}">
                <a16:creationId xmlns:a16="http://schemas.microsoft.com/office/drawing/2014/main" id="{3116B2F6-6E57-684A-B948-C21DD9364DFA}"/>
              </a:ext>
            </a:extLst>
          </p:cNvPr>
          <p:cNvSpPr/>
          <p:nvPr/>
        </p:nvSpPr>
        <p:spPr>
          <a:xfrm>
            <a:off x="10856658" y="5735711"/>
            <a:ext cx="95656" cy="202095"/>
          </a:xfrm>
          <a:prstGeom prst="rect">
            <a:avLst/>
          </a:prstGeom>
          <a:blipFill>
            <a:blip r:embed="rId181" cstate="print"/>
            <a:stretch>
              <a:fillRect/>
            </a:stretch>
          </a:blipFill>
        </p:spPr>
        <p:txBody>
          <a:bodyPr wrap="square" lIns="0" tIns="0" rIns="0" bIns="0" rtlCol="0"/>
          <a:lstStyle/>
          <a:p>
            <a:endParaRPr/>
          </a:p>
        </p:txBody>
      </p:sp>
      <p:sp>
        <p:nvSpPr>
          <p:cNvPr id="532" name="object 268">
            <a:extLst>
              <a:ext uri="{FF2B5EF4-FFF2-40B4-BE49-F238E27FC236}">
                <a16:creationId xmlns:a16="http://schemas.microsoft.com/office/drawing/2014/main" id="{EBF49607-6238-9148-8558-A81819FC9B8E}"/>
              </a:ext>
            </a:extLst>
          </p:cNvPr>
          <p:cNvSpPr/>
          <p:nvPr/>
        </p:nvSpPr>
        <p:spPr>
          <a:xfrm>
            <a:off x="11223790" y="6406691"/>
            <a:ext cx="195008" cy="180809"/>
          </a:xfrm>
          <a:prstGeom prst="rect">
            <a:avLst/>
          </a:prstGeom>
          <a:blipFill>
            <a:blip r:embed="rId182" cstate="print"/>
            <a:stretch>
              <a:fillRect/>
            </a:stretch>
          </a:blipFill>
        </p:spPr>
        <p:txBody>
          <a:bodyPr wrap="square" lIns="0" tIns="0" rIns="0" bIns="0" rtlCol="0"/>
          <a:lstStyle/>
          <a:p>
            <a:endParaRPr/>
          </a:p>
        </p:txBody>
      </p:sp>
      <p:sp>
        <p:nvSpPr>
          <p:cNvPr id="533" name="object 269">
            <a:extLst>
              <a:ext uri="{FF2B5EF4-FFF2-40B4-BE49-F238E27FC236}">
                <a16:creationId xmlns:a16="http://schemas.microsoft.com/office/drawing/2014/main" id="{4D4C909D-25F4-AB47-8AF0-E632755D3882}"/>
              </a:ext>
            </a:extLst>
          </p:cNvPr>
          <p:cNvSpPr/>
          <p:nvPr/>
        </p:nvSpPr>
        <p:spPr>
          <a:xfrm>
            <a:off x="11084394" y="6248740"/>
            <a:ext cx="131635" cy="164503"/>
          </a:xfrm>
          <a:prstGeom prst="rect">
            <a:avLst/>
          </a:prstGeom>
          <a:blipFill>
            <a:blip r:embed="rId183" cstate="print"/>
            <a:stretch>
              <a:fillRect/>
            </a:stretch>
          </a:blipFill>
        </p:spPr>
        <p:txBody>
          <a:bodyPr wrap="square" lIns="0" tIns="0" rIns="0" bIns="0" rtlCol="0"/>
          <a:lstStyle/>
          <a:p>
            <a:endParaRPr/>
          </a:p>
        </p:txBody>
      </p:sp>
      <p:sp>
        <p:nvSpPr>
          <p:cNvPr id="534" name="object 270">
            <a:extLst>
              <a:ext uri="{FF2B5EF4-FFF2-40B4-BE49-F238E27FC236}">
                <a16:creationId xmlns:a16="http://schemas.microsoft.com/office/drawing/2014/main" id="{945BD629-1E2B-D848-AB8E-496BF865170D}"/>
              </a:ext>
            </a:extLst>
          </p:cNvPr>
          <p:cNvSpPr/>
          <p:nvPr/>
        </p:nvSpPr>
        <p:spPr>
          <a:xfrm>
            <a:off x="11017212" y="6106335"/>
            <a:ext cx="88696" cy="133184"/>
          </a:xfrm>
          <a:prstGeom prst="rect">
            <a:avLst/>
          </a:prstGeom>
          <a:blipFill>
            <a:blip r:embed="rId184" cstate="print"/>
            <a:stretch>
              <a:fillRect/>
            </a:stretch>
          </a:blipFill>
        </p:spPr>
        <p:txBody>
          <a:bodyPr wrap="square" lIns="0" tIns="0" rIns="0" bIns="0" rtlCol="0"/>
          <a:lstStyle/>
          <a:p>
            <a:endParaRPr/>
          </a:p>
        </p:txBody>
      </p:sp>
      <p:sp>
        <p:nvSpPr>
          <p:cNvPr id="535" name="object 271">
            <a:extLst>
              <a:ext uri="{FF2B5EF4-FFF2-40B4-BE49-F238E27FC236}">
                <a16:creationId xmlns:a16="http://schemas.microsoft.com/office/drawing/2014/main" id="{B2A7BDEC-B23C-C641-9BD9-DB0467922951}"/>
              </a:ext>
            </a:extLst>
          </p:cNvPr>
          <p:cNvSpPr/>
          <p:nvPr/>
        </p:nvSpPr>
        <p:spPr>
          <a:xfrm>
            <a:off x="10759494" y="5581330"/>
            <a:ext cx="161371" cy="120675"/>
          </a:xfrm>
          <a:prstGeom prst="rect">
            <a:avLst/>
          </a:prstGeom>
          <a:blipFill>
            <a:blip r:embed="rId185" cstate="print"/>
            <a:stretch>
              <a:fillRect/>
            </a:stretch>
          </a:blipFill>
        </p:spPr>
        <p:txBody>
          <a:bodyPr wrap="square" lIns="0" tIns="0" rIns="0" bIns="0" rtlCol="0"/>
          <a:lstStyle/>
          <a:p>
            <a:endParaRPr/>
          </a:p>
        </p:txBody>
      </p:sp>
      <p:sp>
        <p:nvSpPr>
          <p:cNvPr id="536" name="object 272">
            <a:extLst>
              <a:ext uri="{FF2B5EF4-FFF2-40B4-BE49-F238E27FC236}">
                <a16:creationId xmlns:a16="http://schemas.microsoft.com/office/drawing/2014/main" id="{01C2AB0C-8B5B-5948-9752-90B5B6DD30E4}"/>
              </a:ext>
            </a:extLst>
          </p:cNvPr>
          <p:cNvSpPr/>
          <p:nvPr/>
        </p:nvSpPr>
        <p:spPr>
          <a:xfrm>
            <a:off x="7776171" y="6123925"/>
            <a:ext cx="1217587" cy="560019"/>
          </a:xfrm>
          <a:prstGeom prst="rect">
            <a:avLst/>
          </a:prstGeom>
          <a:blipFill>
            <a:blip r:embed="rId186" cstate="print"/>
            <a:stretch>
              <a:fillRect/>
            </a:stretch>
          </a:blipFill>
        </p:spPr>
        <p:txBody>
          <a:bodyPr wrap="square" lIns="0" tIns="0" rIns="0" bIns="0" rtlCol="0"/>
          <a:lstStyle/>
          <a:p>
            <a:endParaRPr/>
          </a:p>
        </p:txBody>
      </p:sp>
      <p:sp>
        <p:nvSpPr>
          <p:cNvPr id="537" name="object 273">
            <a:extLst>
              <a:ext uri="{FF2B5EF4-FFF2-40B4-BE49-F238E27FC236}">
                <a16:creationId xmlns:a16="http://schemas.microsoft.com/office/drawing/2014/main" id="{4AFAD473-5F76-0F48-8266-A07A9726C2AD}"/>
              </a:ext>
            </a:extLst>
          </p:cNvPr>
          <p:cNvSpPr/>
          <p:nvPr/>
        </p:nvSpPr>
        <p:spPr>
          <a:xfrm>
            <a:off x="8976258" y="5581330"/>
            <a:ext cx="222770" cy="553085"/>
          </a:xfrm>
          <a:prstGeom prst="rect">
            <a:avLst/>
          </a:prstGeom>
          <a:blipFill>
            <a:blip r:embed="rId187" cstate="print"/>
            <a:stretch>
              <a:fillRect/>
            </a:stretch>
          </a:blipFill>
        </p:spPr>
        <p:txBody>
          <a:bodyPr wrap="square" lIns="0" tIns="0" rIns="0" bIns="0" rtlCol="0"/>
          <a:lstStyle/>
          <a:p>
            <a:endParaRPr/>
          </a:p>
        </p:txBody>
      </p:sp>
      <p:sp>
        <p:nvSpPr>
          <p:cNvPr id="538" name="object 274">
            <a:extLst>
              <a:ext uri="{FF2B5EF4-FFF2-40B4-BE49-F238E27FC236}">
                <a16:creationId xmlns:a16="http://schemas.microsoft.com/office/drawing/2014/main" id="{7C3C7DFE-CFAC-F941-81B4-4A6F19E8405A}"/>
              </a:ext>
            </a:extLst>
          </p:cNvPr>
          <p:cNvSpPr/>
          <p:nvPr/>
        </p:nvSpPr>
        <p:spPr>
          <a:xfrm>
            <a:off x="8966542" y="6116635"/>
            <a:ext cx="33972" cy="34467"/>
          </a:xfrm>
          <a:prstGeom prst="rect">
            <a:avLst/>
          </a:prstGeom>
          <a:blipFill>
            <a:blip r:embed="rId188" cstate="print"/>
            <a:stretch>
              <a:fillRect/>
            </a:stretch>
          </a:blipFill>
        </p:spPr>
        <p:txBody>
          <a:bodyPr wrap="square" lIns="0" tIns="0" rIns="0" bIns="0" rtlCol="0"/>
          <a:lstStyle/>
          <a:p>
            <a:endParaRPr/>
          </a:p>
        </p:txBody>
      </p:sp>
      <p:sp>
        <p:nvSpPr>
          <p:cNvPr id="539" name="object 275">
            <a:extLst>
              <a:ext uri="{FF2B5EF4-FFF2-40B4-BE49-F238E27FC236}">
                <a16:creationId xmlns:a16="http://schemas.microsoft.com/office/drawing/2014/main" id="{5162C798-4127-B642-AE93-29DEFD13CD5A}"/>
              </a:ext>
            </a:extLst>
          </p:cNvPr>
          <p:cNvSpPr/>
          <p:nvPr/>
        </p:nvSpPr>
        <p:spPr>
          <a:xfrm>
            <a:off x="9008415" y="6032371"/>
            <a:ext cx="39738" cy="28168"/>
          </a:xfrm>
          <a:prstGeom prst="rect">
            <a:avLst/>
          </a:prstGeom>
          <a:blipFill>
            <a:blip r:embed="rId189" cstate="print"/>
            <a:stretch>
              <a:fillRect/>
            </a:stretch>
          </a:blipFill>
        </p:spPr>
        <p:txBody>
          <a:bodyPr wrap="square" lIns="0" tIns="0" rIns="0" bIns="0" rtlCol="0"/>
          <a:lstStyle/>
          <a:p>
            <a:endParaRPr/>
          </a:p>
        </p:txBody>
      </p:sp>
      <p:sp>
        <p:nvSpPr>
          <p:cNvPr id="540" name="object 276">
            <a:extLst>
              <a:ext uri="{FF2B5EF4-FFF2-40B4-BE49-F238E27FC236}">
                <a16:creationId xmlns:a16="http://schemas.microsoft.com/office/drawing/2014/main" id="{0D7B212F-17AB-2F4A-9EDC-8BB45C1EFB3A}"/>
              </a:ext>
            </a:extLst>
          </p:cNvPr>
          <p:cNvSpPr/>
          <p:nvPr/>
        </p:nvSpPr>
        <p:spPr>
          <a:xfrm>
            <a:off x="8975217" y="6114654"/>
            <a:ext cx="27508" cy="23914"/>
          </a:xfrm>
          <a:prstGeom prst="rect">
            <a:avLst/>
          </a:prstGeom>
          <a:blipFill>
            <a:blip r:embed="rId190" cstate="print"/>
            <a:stretch>
              <a:fillRect/>
            </a:stretch>
          </a:blipFill>
        </p:spPr>
        <p:txBody>
          <a:bodyPr wrap="square" lIns="0" tIns="0" rIns="0" bIns="0" rtlCol="0"/>
          <a:lstStyle/>
          <a:p>
            <a:endParaRPr/>
          </a:p>
        </p:txBody>
      </p:sp>
      <p:sp>
        <p:nvSpPr>
          <p:cNvPr id="541" name="object 277">
            <a:extLst>
              <a:ext uri="{FF2B5EF4-FFF2-40B4-BE49-F238E27FC236}">
                <a16:creationId xmlns:a16="http://schemas.microsoft.com/office/drawing/2014/main" id="{98A6ED3D-C7B4-024F-922D-9F8CBB112B81}"/>
              </a:ext>
            </a:extLst>
          </p:cNvPr>
          <p:cNvSpPr/>
          <p:nvPr/>
        </p:nvSpPr>
        <p:spPr>
          <a:xfrm>
            <a:off x="9094341" y="5581330"/>
            <a:ext cx="161367" cy="120675"/>
          </a:xfrm>
          <a:prstGeom prst="rect">
            <a:avLst/>
          </a:prstGeom>
          <a:blipFill>
            <a:blip r:embed="rId191" cstate="print"/>
            <a:stretch>
              <a:fillRect/>
            </a:stretch>
          </a:blipFill>
        </p:spPr>
        <p:txBody>
          <a:bodyPr wrap="square" lIns="0" tIns="0" rIns="0" bIns="0" rtlCol="0"/>
          <a:lstStyle/>
          <a:p>
            <a:endParaRPr/>
          </a:p>
        </p:txBody>
      </p:sp>
      <p:sp>
        <p:nvSpPr>
          <p:cNvPr id="543" name="object 10">
            <a:extLst>
              <a:ext uri="{FF2B5EF4-FFF2-40B4-BE49-F238E27FC236}">
                <a16:creationId xmlns:a16="http://schemas.microsoft.com/office/drawing/2014/main" id="{04B2022A-8FA0-5F4A-AA1D-9A6EEDBE167E}"/>
              </a:ext>
            </a:extLst>
          </p:cNvPr>
          <p:cNvSpPr/>
          <p:nvPr/>
        </p:nvSpPr>
        <p:spPr>
          <a:xfrm>
            <a:off x="1269998" y="4629148"/>
            <a:ext cx="875030" cy="875030"/>
          </a:xfrm>
          <a:custGeom>
            <a:avLst/>
            <a:gdLst/>
            <a:ahLst/>
            <a:cxnLst/>
            <a:rect l="l" t="t" r="r" b="b"/>
            <a:pathLst>
              <a:path w="875030" h="875029">
                <a:moveTo>
                  <a:pt x="437261" y="0"/>
                </a:moveTo>
                <a:lnTo>
                  <a:pt x="389617" y="2568"/>
                </a:lnTo>
                <a:lnTo>
                  <a:pt x="343459" y="10089"/>
                </a:lnTo>
                <a:lnTo>
                  <a:pt x="299054" y="22296"/>
                </a:lnTo>
                <a:lnTo>
                  <a:pt x="256669" y="38924"/>
                </a:lnTo>
                <a:lnTo>
                  <a:pt x="216570" y="59704"/>
                </a:lnTo>
                <a:lnTo>
                  <a:pt x="179024" y="84371"/>
                </a:lnTo>
                <a:lnTo>
                  <a:pt x="144298" y="112657"/>
                </a:lnTo>
                <a:lnTo>
                  <a:pt x="112658" y="144296"/>
                </a:lnTo>
                <a:lnTo>
                  <a:pt x="84372" y="179022"/>
                </a:lnTo>
                <a:lnTo>
                  <a:pt x="59705" y="216566"/>
                </a:lnTo>
                <a:lnTo>
                  <a:pt x="38924" y="256664"/>
                </a:lnTo>
                <a:lnTo>
                  <a:pt x="22296" y="299048"/>
                </a:lnTo>
                <a:lnTo>
                  <a:pt x="10089" y="343451"/>
                </a:lnTo>
                <a:lnTo>
                  <a:pt x="2568" y="389606"/>
                </a:lnTo>
                <a:lnTo>
                  <a:pt x="0" y="437248"/>
                </a:lnTo>
                <a:lnTo>
                  <a:pt x="2565" y="484896"/>
                </a:lnTo>
                <a:lnTo>
                  <a:pt x="10085" y="531059"/>
                </a:lnTo>
                <a:lnTo>
                  <a:pt x="22292" y="575468"/>
                </a:lnTo>
                <a:lnTo>
                  <a:pt x="38920" y="617857"/>
                </a:lnTo>
                <a:lnTo>
                  <a:pt x="59760" y="658049"/>
                </a:lnTo>
                <a:lnTo>
                  <a:pt x="84369" y="695507"/>
                </a:lnTo>
                <a:lnTo>
                  <a:pt x="112658" y="730236"/>
                </a:lnTo>
                <a:lnTo>
                  <a:pt x="144300" y="761878"/>
                </a:lnTo>
                <a:lnTo>
                  <a:pt x="179029" y="790166"/>
                </a:lnTo>
                <a:lnTo>
                  <a:pt x="216578" y="814834"/>
                </a:lnTo>
                <a:lnTo>
                  <a:pt x="256681" y="835615"/>
                </a:lnTo>
                <a:lnTo>
                  <a:pt x="299071" y="852242"/>
                </a:lnTo>
                <a:lnTo>
                  <a:pt x="343482" y="864449"/>
                </a:lnTo>
                <a:lnTo>
                  <a:pt x="389658" y="871968"/>
                </a:lnTo>
                <a:lnTo>
                  <a:pt x="437261" y="874534"/>
                </a:lnTo>
                <a:lnTo>
                  <a:pt x="437261" y="849134"/>
                </a:lnTo>
                <a:lnTo>
                  <a:pt x="389221" y="846365"/>
                </a:lnTo>
                <a:lnTo>
                  <a:pt x="342818" y="838261"/>
                </a:lnTo>
                <a:lnTo>
                  <a:pt x="298357" y="825130"/>
                </a:lnTo>
                <a:lnTo>
                  <a:pt x="256143" y="807281"/>
                </a:lnTo>
                <a:lnTo>
                  <a:pt x="216479" y="785020"/>
                </a:lnTo>
                <a:lnTo>
                  <a:pt x="179672" y="758657"/>
                </a:lnTo>
                <a:lnTo>
                  <a:pt x="146024" y="728497"/>
                </a:lnTo>
                <a:lnTo>
                  <a:pt x="115874" y="694854"/>
                </a:lnTo>
                <a:lnTo>
                  <a:pt x="89464" y="657956"/>
                </a:lnTo>
                <a:lnTo>
                  <a:pt x="67260" y="618387"/>
                </a:lnTo>
                <a:lnTo>
                  <a:pt x="49412" y="576171"/>
                </a:lnTo>
                <a:lnTo>
                  <a:pt x="36281" y="531706"/>
                </a:lnTo>
                <a:lnTo>
                  <a:pt x="28174" y="485297"/>
                </a:lnTo>
                <a:lnTo>
                  <a:pt x="25400" y="437248"/>
                </a:lnTo>
                <a:lnTo>
                  <a:pt x="28174" y="389208"/>
                </a:lnTo>
                <a:lnTo>
                  <a:pt x="36281" y="342806"/>
                </a:lnTo>
                <a:lnTo>
                  <a:pt x="49412" y="298346"/>
                </a:lnTo>
                <a:lnTo>
                  <a:pt x="67260" y="256135"/>
                </a:lnTo>
                <a:lnTo>
                  <a:pt x="89516" y="216476"/>
                </a:lnTo>
                <a:lnTo>
                  <a:pt x="115874" y="179675"/>
                </a:lnTo>
                <a:lnTo>
                  <a:pt x="146024" y="146037"/>
                </a:lnTo>
                <a:lnTo>
                  <a:pt x="179672" y="115882"/>
                </a:lnTo>
                <a:lnTo>
                  <a:pt x="216482" y="89521"/>
                </a:lnTo>
                <a:lnTo>
                  <a:pt x="256147" y="67262"/>
                </a:lnTo>
                <a:lnTo>
                  <a:pt x="298362" y="49413"/>
                </a:lnTo>
                <a:lnTo>
                  <a:pt x="342823" y="36281"/>
                </a:lnTo>
                <a:lnTo>
                  <a:pt x="389225" y="28174"/>
                </a:lnTo>
                <a:lnTo>
                  <a:pt x="437261" y="25399"/>
                </a:lnTo>
                <a:lnTo>
                  <a:pt x="583384" y="25399"/>
                </a:lnTo>
                <a:lnTo>
                  <a:pt x="575473" y="22296"/>
                </a:lnTo>
                <a:lnTo>
                  <a:pt x="531066" y="10089"/>
                </a:lnTo>
                <a:lnTo>
                  <a:pt x="484907" y="2568"/>
                </a:lnTo>
                <a:lnTo>
                  <a:pt x="437261" y="0"/>
                </a:lnTo>
                <a:close/>
              </a:path>
              <a:path w="875030" h="875029">
                <a:moveTo>
                  <a:pt x="583384" y="25399"/>
                </a:moveTo>
                <a:lnTo>
                  <a:pt x="437261" y="25399"/>
                </a:lnTo>
                <a:lnTo>
                  <a:pt x="485306" y="28174"/>
                </a:lnTo>
                <a:lnTo>
                  <a:pt x="531713" y="36281"/>
                </a:lnTo>
                <a:lnTo>
                  <a:pt x="576177" y="49413"/>
                </a:lnTo>
                <a:lnTo>
                  <a:pt x="618393" y="67262"/>
                </a:lnTo>
                <a:lnTo>
                  <a:pt x="658055" y="89521"/>
                </a:lnTo>
                <a:lnTo>
                  <a:pt x="694858" y="115882"/>
                </a:lnTo>
                <a:lnTo>
                  <a:pt x="728497" y="146037"/>
                </a:lnTo>
                <a:lnTo>
                  <a:pt x="758652" y="179675"/>
                </a:lnTo>
                <a:lnTo>
                  <a:pt x="785064" y="216566"/>
                </a:lnTo>
                <a:lnTo>
                  <a:pt x="807272" y="256135"/>
                </a:lnTo>
                <a:lnTo>
                  <a:pt x="825121" y="298346"/>
                </a:lnTo>
                <a:lnTo>
                  <a:pt x="838253" y="342806"/>
                </a:lnTo>
                <a:lnTo>
                  <a:pt x="846360" y="389208"/>
                </a:lnTo>
                <a:lnTo>
                  <a:pt x="849134" y="437248"/>
                </a:lnTo>
                <a:lnTo>
                  <a:pt x="846360" y="485297"/>
                </a:lnTo>
                <a:lnTo>
                  <a:pt x="838253" y="531706"/>
                </a:lnTo>
                <a:lnTo>
                  <a:pt x="825121" y="576171"/>
                </a:lnTo>
                <a:lnTo>
                  <a:pt x="807272" y="618387"/>
                </a:lnTo>
                <a:lnTo>
                  <a:pt x="785013" y="658049"/>
                </a:lnTo>
                <a:lnTo>
                  <a:pt x="758652" y="694854"/>
                </a:lnTo>
                <a:lnTo>
                  <a:pt x="728497" y="728497"/>
                </a:lnTo>
                <a:lnTo>
                  <a:pt x="694858" y="758657"/>
                </a:lnTo>
                <a:lnTo>
                  <a:pt x="658055" y="785020"/>
                </a:lnTo>
                <a:lnTo>
                  <a:pt x="618393" y="807281"/>
                </a:lnTo>
                <a:lnTo>
                  <a:pt x="576177" y="825130"/>
                </a:lnTo>
                <a:lnTo>
                  <a:pt x="531713" y="838261"/>
                </a:lnTo>
                <a:lnTo>
                  <a:pt x="485306" y="846365"/>
                </a:lnTo>
                <a:lnTo>
                  <a:pt x="437261" y="849134"/>
                </a:lnTo>
                <a:lnTo>
                  <a:pt x="437261" y="874534"/>
                </a:lnTo>
                <a:lnTo>
                  <a:pt x="484920" y="871966"/>
                </a:lnTo>
                <a:lnTo>
                  <a:pt x="531080" y="864445"/>
                </a:lnTo>
                <a:lnTo>
                  <a:pt x="575485" y="852237"/>
                </a:lnTo>
                <a:lnTo>
                  <a:pt x="617870" y="835609"/>
                </a:lnTo>
                <a:lnTo>
                  <a:pt x="657968" y="814828"/>
                </a:lnTo>
                <a:lnTo>
                  <a:pt x="695513" y="790160"/>
                </a:lnTo>
                <a:lnTo>
                  <a:pt x="730239" y="761873"/>
                </a:lnTo>
                <a:lnTo>
                  <a:pt x="761878" y="730232"/>
                </a:lnTo>
                <a:lnTo>
                  <a:pt x="790164" y="695504"/>
                </a:lnTo>
                <a:lnTo>
                  <a:pt x="814830" y="657956"/>
                </a:lnTo>
                <a:lnTo>
                  <a:pt x="835610" y="617855"/>
                </a:lnTo>
                <a:lnTo>
                  <a:pt x="852238" y="575466"/>
                </a:lnTo>
                <a:lnTo>
                  <a:pt x="864445" y="531058"/>
                </a:lnTo>
                <a:lnTo>
                  <a:pt x="871966" y="484896"/>
                </a:lnTo>
                <a:lnTo>
                  <a:pt x="874534" y="437248"/>
                </a:lnTo>
                <a:lnTo>
                  <a:pt x="871966" y="389606"/>
                </a:lnTo>
                <a:lnTo>
                  <a:pt x="864445" y="343451"/>
                </a:lnTo>
                <a:lnTo>
                  <a:pt x="852237" y="299048"/>
                </a:lnTo>
                <a:lnTo>
                  <a:pt x="835610" y="256664"/>
                </a:lnTo>
                <a:lnTo>
                  <a:pt x="814769" y="216476"/>
                </a:lnTo>
                <a:lnTo>
                  <a:pt x="790161" y="179022"/>
                </a:lnTo>
                <a:lnTo>
                  <a:pt x="761874" y="144296"/>
                </a:lnTo>
                <a:lnTo>
                  <a:pt x="730234" y="112657"/>
                </a:lnTo>
                <a:lnTo>
                  <a:pt x="695507" y="84371"/>
                </a:lnTo>
                <a:lnTo>
                  <a:pt x="657960" y="59704"/>
                </a:lnTo>
                <a:lnTo>
                  <a:pt x="617860" y="38924"/>
                </a:lnTo>
                <a:lnTo>
                  <a:pt x="583384" y="25399"/>
                </a:lnTo>
                <a:close/>
              </a:path>
            </a:pathLst>
          </a:custGeom>
          <a:solidFill>
            <a:srgbClr val="9A7FBA"/>
          </a:solidFill>
        </p:spPr>
        <p:txBody>
          <a:bodyPr wrap="square" lIns="0" tIns="0" rIns="0" bIns="0" rtlCol="0"/>
          <a:lstStyle/>
          <a:p>
            <a:endParaRPr/>
          </a:p>
        </p:txBody>
      </p:sp>
      <p:sp>
        <p:nvSpPr>
          <p:cNvPr id="544" name="object 11">
            <a:extLst>
              <a:ext uri="{FF2B5EF4-FFF2-40B4-BE49-F238E27FC236}">
                <a16:creationId xmlns:a16="http://schemas.microsoft.com/office/drawing/2014/main" id="{BB0FFDD6-BD5D-C54F-8EF9-5C974786B13D}"/>
              </a:ext>
            </a:extLst>
          </p:cNvPr>
          <p:cNvSpPr/>
          <p:nvPr/>
        </p:nvSpPr>
        <p:spPr>
          <a:xfrm>
            <a:off x="1318644" y="4677799"/>
            <a:ext cx="777240" cy="777240"/>
          </a:xfrm>
          <a:custGeom>
            <a:avLst/>
            <a:gdLst/>
            <a:ahLst/>
            <a:cxnLst/>
            <a:rect l="l" t="t" r="r" b="b"/>
            <a:pathLst>
              <a:path w="777239" h="777239">
                <a:moveTo>
                  <a:pt x="388620" y="0"/>
                </a:moveTo>
                <a:lnTo>
                  <a:pt x="339874" y="3027"/>
                </a:lnTo>
                <a:lnTo>
                  <a:pt x="292935" y="11868"/>
                </a:lnTo>
                <a:lnTo>
                  <a:pt x="248166" y="26158"/>
                </a:lnTo>
                <a:lnTo>
                  <a:pt x="205932" y="45532"/>
                </a:lnTo>
                <a:lnTo>
                  <a:pt x="166598" y="69627"/>
                </a:lnTo>
                <a:lnTo>
                  <a:pt x="130526" y="98078"/>
                </a:lnTo>
                <a:lnTo>
                  <a:pt x="98082" y="130521"/>
                </a:lnTo>
                <a:lnTo>
                  <a:pt x="69630" y="166592"/>
                </a:lnTo>
                <a:lnTo>
                  <a:pt x="45535" y="205927"/>
                </a:lnTo>
                <a:lnTo>
                  <a:pt x="26159" y="248161"/>
                </a:lnTo>
                <a:lnTo>
                  <a:pt x="11869" y="292931"/>
                </a:lnTo>
                <a:lnTo>
                  <a:pt x="3028" y="339872"/>
                </a:lnTo>
                <a:lnTo>
                  <a:pt x="0" y="388620"/>
                </a:lnTo>
                <a:lnTo>
                  <a:pt x="3028" y="437365"/>
                </a:lnTo>
                <a:lnTo>
                  <a:pt x="11869" y="484304"/>
                </a:lnTo>
                <a:lnTo>
                  <a:pt x="26159" y="529073"/>
                </a:lnTo>
                <a:lnTo>
                  <a:pt x="45535" y="571307"/>
                </a:lnTo>
                <a:lnTo>
                  <a:pt x="69630" y="610641"/>
                </a:lnTo>
                <a:lnTo>
                  <a:pt x="98082" y="646713"/>
                </a:lnTo>
                <a:lnTo>
                  <a:pt x="130526" y="679157"/>
                </a:lnTo>
                <a:lnTo>
                  <a:pt x="166598" y="707609"/>
                </a:lnTo>
                <a:lnTo>
                  <a:pt x="205932" y="731704"/>
                </a:lnTo>
                <a:lnTo>
                  <a:pt x="248166" y="751080"/>
                </a:lnTo>
                <a:lnTo>
                  <a:pt x="292935" y="765370"/>
                </a:lnTo>
                <a:lnTo>
                  <a:pt x="339874" y="774211"/>
                </a:lnTo>
                <a:lnTo>
                  <a:pt x="388620" y="777240"/>
                </a:lnTo>
                <a:lnTo>
                  <a:pt x="437367" y="774211"/>
                </a:lnTo>
                <a:lnTo>
                  <a:pt x="484308" y="765370"/>
                </a:lnTo>
                <a:lnTo>
                  <a:pt x="529078" y="751080"/>
                </a:lnTo>
                <a:lnTo>
                  <a:pt x="571312" y="731704"/>
                </a:lnTo>
                <a:lnTo>
                  <a:pt x="610647" y="707609"/>
                </a:lnTo>
                <a:lnTo>
                  <a:pt x="646718" y="679157"/>
                </a:lnTo>
                <a:lnTo>
                  <a:pt x="679161" y="646713"/>
                </a:lnTo>
                <a:lnTo>
                  <a:pt x="707612" y="610641"/>
                </a:lnTo>
                <a:lnTo>
                  <a:pt x="731707" y="571307"/>
                </a:lnTo>
                <a:lnTo>
                  <a:pt x="751081" y="529073"/>
                </a:lnTo>
                <a:lnTo>
                  <a:pt x="765371" y="484304"/>
                </a:lnTo>
                <a:lnTo>
                  <a:pt x="774212" y="437365"/>
                </a:lnTo>
                <a:lnTo>
                  <a:pt x="777240" y="388620"/>
                </a:lnTo>
                <a:lnTo>
                  <a:pt x="774212" y="339872"/>
                </a:lnTo>
                <a:lnTo>
                  <a:pt x="765371" y="292931"/>
                </a:lnTo>
                <a:lnTo>
                  <a:pt x="751081" y="248161"/>
                </a:lnTo>
                <a:lnTo>
                  <a:pt x="731707" y="205927"/>
                </a:lnTo>
                <a:lnTo>
                  <a:pt x="707612" y="166592"/>
                </a:lnTo>
                <a:lnTo>
                  <a:pt x="679161" y="130521"/>
                </a:lnTo>
                <a:lnTo>
                  <a:pt x="646718" y="98078"/>
                </a:lnTo>
                <a:lnTo>
                  <a:pt x="610647" y="69627"/>
                </a:lnTo>
                <a:lnTo>
                  <a:pt x="571312" y="45532"/>
                </a:lnTo>
                <a:lnTo>
                  <a:pt x="529078" y="26158"/>
                </a:lnTo>
                <a:lnTo>
                  <a:pt x="484308" y="11868"/>
                </a:lnTo>
                <a:lnTo>
                  <a:pt x="437367" y="3027"/>
                </a:lnTo>
                <a:lnTo>
                  <a:pt x="388620" y="0"/>
                </a:lnTo>
                <a:close/>
              </a:path>
            </a:pathLst>
          </a:custGeom>
          <a:solidFill>
            <a:srgbClr val="9A7FBA"/>
          </a:solidFill>
        </p:spPr>
        <p:txBody>
          <a:bodyPr wrap="square" lIns="0" tIns="0" rIns="0" bIns="0" rtlCol="0"/>
          <a:lstStyle/>
          <a:p>
            <a:endParaRPr/>
          </a:p>
        </p:txBody>
      </p:sp>
      <p:sp>
        <p:nvSpPr>
          <p:cNvPr id="548" name="TextBox 547">
            <a:extLst>
              <a:ext uri="{FF2B5EF4-FFF2-40B4-BE49-F238E27FC236}">
                <a16:creationId xmlns:a16="http://schemas.microsoft.com/office/drawing/2014/main" id="{5C92A5AC-F0D4-3E40-9037-BCE3C6D2E514}"/>
              </a:ext>
            </a:extLst>
          </p:cNvPr>
          <p:cNvSpPr txBox="1"/>
          <p:nvPr/>
        </p:nvSpPr>
        <p:spPr>
          <a:xfrm>
            <a:off x="2616200" y="2643818"/>
            <a:ext cx="5740665" cy="1446550"/>
          </a:xfrm>
          <a:prstGeom prst="rect">
            <a:avLst/>
          </a:prstGeom>
          <a:noFill/>
        </p:spPr>
        <p:txBody>
          <a:bodyPr wrap="square" rtlCol="0">
            <a:spAutoFit/>
          </a:bodyPr>
          <a:lstStyle/>
          <a:p>
            <a:r>
              <a:rPr lang="en-US" sz="2200" dirty="0">
                <a:solidFill>
                  <a:srgbClr val="444444"/>
                </a:solidFill>
                <a:latin typeface="Helvetica" pitchFamily="2" charset="0"/>
              </a:rPr>
              <a:t>A fan delivers air through a fibrous glass media coated with fumed titanium dioxide and a proprietary blend of novel catalyst reaction materials.</a:t>
            </a:r>
          </a:p>
        </p:txBody>
      </p:sp>
      <p:sp>
        <p:nvSpPr>
          <p:cNvPr id="549" name="TextBox 548">
            <a:extLst>
              <a:ext uri="{FF2B5EF4-FFF2-40B4-BE49-F238E27FC236}">
                <a16:creationId xmlns:a16="http://schemas.microsoft.com/office/drawing/2014/main" id="{0924D658-DC52-AD42-AA15-131E3FF3AE13}"/>
              </a:ext>
            </a:extLst>
          </p:cNvPr>
          <p:cNvSpPr txBox="1"/>
          <p:nvPr/>
        </p:nvSpPr>
        <p:spPr>
          <a:xfrm>
            <a:off x="2616201" y="4677799"/>
            <a:ext cx="4572000" cy="1107996"/>
          </a:xfrm>
          <a:prstGeom prst="rect">
            <a:avLst/>
          </a:prstGeom>
          <a:noFill/>
        </p:spPr>
        <p:txBody>
          <a:bodyPr wrap="square" rtlCol="0">
            <a:spAutoFit/>
          </a:bodyPr>
          <a:lstStyle/>
          <a:p>
            <a:r>
              <a:rPr lang="en-US" sz="2200" dirty="0">
                <a:solidFill>
                  <a:srgbClr val="444444"/>
                </a:solidFill>
                <a:latin typeface="Helvetica" pitchFamily="2" charset="0"/>
              </a:rPr>
              <a:t>The catalyst is activated by a UV light source.</a:t>
            </a:r>
          </a:p>
          <a:p>
            <a:endParaRPr lang="en-US" sz="2200" dirty="0">
              <a:solidFill>
                <a:schemeClr val="bg1">
                  <a:lumMod val="50000"/>
                </a:schemeClr>
              </a:solidFill>
              <a:latin typeface="Helvetica" pitchFamily="2" charset="0"/>
            </a:endParaRPr>
          </a:p>
        </p:txBody>
      </p:sp>
      <p:sp>
        <p:nvSpPr>
          <p:cNvPr id="550" name="object 14">
            <a:extLst>
              <a:ext uri="{FF2B5EF4-FFF2-40B4-BE49-F238E27FC236}">
                <a16:creationId xmlns:a16="http://schemas.microsoft.com/office/drawing/2014/main" id="{DF8A8A31-2A2C-EF49-B401-625FE67D0F9F}"/>
              </a:ext>
            </a:extLst>
          </p:cNvPr>
          <p:cNvSpPr txBox="1"/>
          <p:nvPr/>
        </p:nvSpPr>
        <p:spPr>
          <a:xfrm>
            <a:off x="1437030" y="4673281"/>
            <a:ext cx="729959" cy="779701"/>
          </a:xfrm>
          <a:prstGeom prst="rect">
            <a:avLst/>
          </a:prstGeom>
        </p:spPr>
        <p:txBody>
          <a:bodyPr vert="horz" wrap="square" lIns="0" tIns="63500" rIns="0" bIns="0" rtlCol="0">
            <a:spAutoFit/>
          </a:bodyPr>
          <a:lstStyle/>
          <a:p>
            <a:pPr marL="93980">
              <a:lnSpc>
                <a:spcPct val="100000"/>
              </a:lnSpc>
              <a:spcBef>
                <a:spcPts val="1380"/>
              </a:spcBef>
            </a:pPr>
            <a:r>
              <a:rPr sz="4650" b="1" spc="15" dirty="0">
                <a:solidFill>
                  <a:srgbClr val="FFFFFF"/>
                </a:solidFill>
                <a:latin typeface="Avenir-Black"/>
                <a:cs typeface="Avenir-Black"/>
              </a:rPr>
              <a:t>2</a:t>
            </a:r>
            <a:endParaRPr sz="4650" dirty="0">
              <a:latin typeface="Avenir-Black"/>
              <a:cs typeface="Avenir-Black"/>
            </a:endParaRPr>
          </a:p>
        </p:txBody>
      </p:sp>
      <p:sp>
        <p:nvSpPr>
          <p:cNvPr id="551" name="object 3">
            <a:extLst>
              <a:ext uri="{FF2B5EF4-FFF2-40B4-BE49-F238E27FC236}">
                <a16:creationId xmlns:a16="http://schemas.microsoft.com/office/drawing/2014/main" id="{88236879-C4BB-E94D-A19C-AD52ABD41AE8}"/>
              </a:ext>
            </a:extLst>
          </p:cNvPr>
          <p:cNvSpPr txBox="1">
            <a:spLocks/>
          </p:cNvSpPr>
          <p:nvPr/>
        </p:nvSpPr>
        <p:spPr>
          <a:xfrm>
            <a:off x="1257300" y="1404384"/>
            <a:ext cx="5930900" cy="566822"/>
          </a:xfrm>
          <a:prstGeom prst="rect">
            <a:avLst/>
          </a:prstGeom>
        </p:spPr>
        <p:txBody>
          <a:bodyPr vert="horz" wrap="square" lIns="0" tIns="12700" rIns="0" bIns="0" rtlCol="0">
            <a:spAutoFit/>
          </a:bodyPr>
          <a:lstStyle>
            <a:lvl1pPr>
              <a:defRPr sz="3600" b="0" i="0">
                <a:solidFill>
                  <a:srgbClr val="748A96"/>
                </a:solidFill>
                <a:latin typeface="Avenir-Medium"/>
                <a:ea typeface="+mj-ea"/>
                <a:cs typeface="Avenir-Medium"/>
              </a:defRPr>
            </a:lvl1pPr>
          </a:lstStyle>
          <a:p>
            <a:pPr marL="12700">
              <a:spcBef>
                <a:spcPts val="100"/>
              </a:spcBef>
              <a:tabLst>
                <a:tab pos="1096645" algn="l"/>
                <a:tab pos="1901189" algn="l"/>
                <a:tab pos="4341495" algn="l"/>
              </a:tabLst>
            </a:pPr>
            <a:r>
              <a:rPr lang="en-US" kern="0" dirty="0">
                <a:solidFill>
                  <a:srgbClr val="444444"/>
                </a:solidFill>
                <a:latin typeface="Helvetica" pitchFamily="2" charset="0"/>
              </a:rPr>
              <a:t>How the technology works</a:t>
            </a:r>
          </a:p>
        </p:txBody>
      </p:sp>
      <p:sp>
        <p:nvSpPr>
          <p:cNvPr id="276" name="object 27">
            <a:extLst>
              <a:ext uri="{FF2B5EF4-FFF2-40B4-BE49-F238E27FC236}">
                <a16:creationId xmlns:a16="http://schemas.microsoft.com/office/drawing/2014/main" id="{7E754272-0809-894A-A52F-EFDA278D52B1}"/>
              </a:ext>
            </a:extLst>
          </p:cNvPr>
          <p:cNvSpPr/>
          <p:nvPr/>
        </p:nvSpPr>
        <p:spPr>
          <a:xfrm>
            <a:off x="8344040" y="967077"/>
            <a:ext cx="63359" cy="64094"/>
          </a:xfrm>
          <a:custGeom>
            <a:avLst/>
            <a:gdLst/>
            <a:ahLst/>
            <a:cxnLst/>
            <a:rect l="l" t="t" r="r" b="b"/>
            <a:pathLst>
              <a:path w="36829" h="36830">
                <a:moveTo>
                  <a:pt x="18313" y="36626"/>
                </a:moveTo>
                <a:lnTo>
                  <a:pt x="25439" y="35186"/>
                </a:lnTo>
                <a:lnTo>
                  <a:pt x="31261" y="31261"/>
                </a:lnTo>
                <a:lnTo>
                  <a:pt x="35186" y="25439"/>
                </a:lnTo>
                <a:lnTo>
                  <a:pt x="36626" y="18313"/>
                </a:lnTo>
                <a:lnTo>
                  <a:pt x="35186" y="11187"/>
                </a:lnTo>
                <a:lnTo>
                  <a:pt x="31261" y="5365"/>
                </a:lnTo>
                <a:lnTo>
                  <a:pt x="25439" y="1439"/>
                </a:lnTo>
                <a:lnTo>
                  <a:pt x="18313" y="0"/>
                </a:lnTo>
                <a:lnTo>
                  <a:pt x="11187" y="1439"/>
                </a:lnTo>
                <a:lnTo>
                  <a:pt x="5365" y="5365"/>
                </a:lnTo>
                <a:lnTo>
                  <a:pt x="1439" y="11187"/>
                </a:lnTo>
                <a:lnTo>
                  <a:pt x="0" y="18313"/>
                </a:lnTo>
                <a:lnTo>
                  <a:pt x="1439" y="25439"/>
                </a:lnTo>
                <a:lnTo>
                  <a:pt x="5365" y="31261"/>
                </a:lnTo>
                <a:lnTo>
                  <a:pt x="11187" y="35186"/>
                </a:lnTo>
                <a:lnTo>
                  <a:pt x="18313" y="36626"/>
                </a:lnTo>
                <a:close/>
              </a:path>
            </a:pathLst>
          </a:custGeom>
          <a:ln w="9156">
            <a:solidFill>
              <a:srgbClr val="D3DDE2"/>
            </a:solidFill>
          </a:ln>
        </p:spPr>
        <p:txBody>
          <a:bodyPr wrap="square" lIns="0" tIns="0" rIns="0" bIns="0" rtlCol="0"/>
          <a:lstStyle/>
          <a:p>
            <a:endParaRPr/>
          </a:p>
        </p:txBody>
      </p:sp>
      <p:sp>
        <p:nvSpPr>
          <p:cNvPr id="277" name="object 28">
            <a:extLst>
              <a:ext uri="{FF2B5EF4-FFF2-40B4-BE49-F238E27FC236}">
                <a16:creationId xmlns:a16="http://schemas.microsoft.com/office/drawing/2014/main" id="{09596BD3-D66F-7048-99F1-CCEF657DDDC6}"/>
              </a:ext>
            </a:extLst>
          </p:cNvPr>
          <p:cNvSpPr/>
          <p:nvPr/>
        </p:nvSpPr>
        <p:spPr>
          <a:xfrm>
            <a:off x="8900256" y="838200"/>
            <a:ext cx="192944" cy="192971"/>
          </a:xfrm>
          <a:prstGeom prst="rect">
            <a:avLst/>
          </a:prstGeom>
          <a:blipFill>
            <a:blip r:embed="rId192" cstate="print"/>
            <a:stretch>
              <a:fillRect/>
            </a:stretch>
          </a:blipFill>
        </p:spPr>
        <p:txBody>
          <a:bodyPr wrap="square" lIns="0" tIns="0" rIns="0" bIns="0" rtlCol="0"/>
          <a:lstStyle/>
          <a:p>
            <a:r>
              <a:rPr lang="en-US" dirty="0"/>
              <a:t>  </a:t>
            </a:r>
            <a:endParaRPr dirty="0"/>
          </a:p>
        </p:txBody>
      </p:sp>
      <p:sp>
        <p:nvSpPr>
          <p:cNvPr id="278" name="object 28">
            <a:extLst>
              <a:ext uri="{FF2B5EF4-FFF2-40B4-BE49-F238E27FC236}">
                <a16:creationId xmlns:a16="http://schemas.microsoft.com/office/drawing/2014/main" id="{EF98A479-B00A-6E4E-94F4-56F6EFCDA1AD}"/>
              </a:ext>
            </a:extLst>
          </p:cNvPr>
          <p:cNvSpPr/>
          <p:nvPr/>
        </p:nvSpPr>
        <p:spPr>
          <a:xfrm>
            <a:off x="9493244" y="1031171"/>
            <a:ext cx="116755" cy="116771"/>
          </a:xfrm>
          <a:prstGeom prst="rect">
            <a:avLst/>
          </a:prstGeom>
          <a:blipFill>
            <a:blip r:embed="rId192" cstate="print"/>
            <a:stretch>
              <a:fillRect/>
            </a:stretch>
          </a:blipFill>
        </p:spPr>
        <p:txBody>
          <a:bodyPr wrap="square" lIns="0" tIns="0" rIns="0" bIns="0" rtlCol="0"/>
          <a:lstStyle/>
          <a:p>
            <a:r>
              <a:rPr lang="en-US" dirty="0"/>
              <a:t>  </a:t>
            </a:r>
            <a:endParaRPr dirty="0"/>
          </a:p>
        </p:txBody>
      </p:sp>
      <p:sp>
        <p:nvSpPr>
          <p:cNvPr id="552" name="object 28">
            <a:extLst>
              <a:ext uri="{FF2B5EF4-FFF2-40B4-BE49-F238E27FC236}">
                <a16:creationId xmlns:a16="http://schemas.microsoft.com/office/drawing/2014/main" id="{025C5FC8-FCB8-D74D-A9B8-D6B08A4EFE8B}"/>
              </a:ext>
            </a:extLst>
          </p:cNvPr>
          <p:cNvSpPr/>
          <p:nvPr/>
        </p:nvSpPr>
        <p:spPr>
          <a:xfrm>
            <a:off x="8783501" y="1509395"/>
            <a:ext cx="116755" cy="116771"/>
          </a:xfrm>
          <a:prstGeom prst="rect">
            <a:avLst/>
          </a:prstGeom>
          <a:blipFill>
            <a:blip r:embed="rId192" cstate="print"/>
            <a:stretch>
              <a:fillRect/>
            </a:stretch>
          </a:blipFill>
        </p:spPr>
        <p:txBody>
          <a:bodyPr wrap="square" lIns="0" tIns="0" rIns="0" bIns="0" rtlCol="0"/>
          <a:lstStyle/>
          <a:p>
            <a:r>
              <a:rPr lang="en-US" dirty="0"/>
              <a:t>  </a:t>
            </a:r>
            <a:endParaRPr dirty="0"/>
          </a:p>
        </p:txBody>
      </p:sp>
      <p:sp>
        <p:nvSpPr>
          <p:cNvPr id="553" name="object 28">
            <a:extLst>
              <a:ext uri="{FF2B5EF4-FFF2-40B4-BE49-F238E27FC236}">
                <a16:creationId xmlns:a16="http://schemas.microsoft.com/office/drawing/2014/main" id="{51553743-A476-AC48-96FD-D0231A955474}"/>
              </a:ext>
            </a:extLst>
          </p:cNvPr>
          <p:cNvSpPr/>
          <p:nvPr/>
        </p:nvSpPr>
        <p:spPr>
          <a:xfrm>
            <a:off x="10160000" y="1704353"/>
            <a:ext cx="116755" cy="116771"/>
          </a:xfrm>
          <a:prstGeom prst="rect">
            <a:avLst/>
          </a:prstGeom>
          <a:blipFill>
            <a:blip r:embed="rId192" cstate="print"/>
            <a:stretch>
              <a:fillRect/>
            </a:stretch>
          </a:blipFill>
        </p:spPr>
        <p:txBody>
          <a:bodyPr wrap="square" lIns="0" tIns="0" rIns="0" bIns="0" rtlCol="0"/>
          <a:lstStyle/>
          <a:p>
            <a:r>
              <a:rPr lang="en-US" dirty="0"/>
              <a:t>  </a:t>
            </a:r>
            <a:endParaRPr dirty="0"/>
          </a:p>
        </p:txBody>
      </p:sp>
      <p:sp>
        <p:nvSpPr>
          <p:cNvPr id="554" name="object 28">
            <a:extLst>
              <a:ext uri="{FF2B5EF4-FFF2-40B4-BE49-F238E27FC236}">
                <a16:creationId xmlns:a16="http://schemas.microsoft.com/office/drawing/2014/main" id="{F86BD881-C672-EE4B-BBAC-A1F70AEE50F3}"/>
              </a:ext>
            </a:extLst>
          </p:cNvPr>
          <p:cNvSpPr/>
          <p:nvPr/>
        </p:nvSpPr>
        <p:spPr>
          <a:xfrm>
            <a:off x="11074400" y="1053025"/>
            <a:ext cx="116755" cy="116771"/>
          </a:xfrm>
          <a:prstGeom prst="rect">
            <a:avLst/>
          </a:prstGeom>
          <a:blipFill>
            <a:blip r:embed="rId192" cstate="print"/>
            <a:stretch>
              <a:fillRect/>
            </a:stretch>
          </a:blipFill>
        </p:spPr>
        <p:txBody>
          <a:bodyPr wrap="square" lIns="0" tIns="0" rIns="0" bIns="0" rtlCol="0"/>
          <a:lstStyle/>
          <a:p>
            <a:r>
              <a:rPr lang="en-US" dirty="0"/>
              <a:t>   </a:t>
            </a:r>
            <a:endParaRPr dirty="0"/>
          </a:p>
        </p:txBody>
      </p:sp>
      <p:sp>
        <p:nvSpPr>
          <p:cNvPr id="555" name="object 27">
            <a:extLst>
              <a:ext uri="{FF2B5EF4-FFF2-40B4-BE49-F238E27FC236}">
                <a16:creationId xmlns:a16="http://schemas.microsoft.com/office/drawing/2014/main" id="{59FB6099-2D45-434B-ABC0-E7E7564873E3}"/>
              </a:ext>
            </a:extLst>
          </p:cNvPr>
          <p:cNvSpPr/>
          <p:nvPr/>
        </p:nvSpPr>
        <p:spPr>
          <a:xfrm>
            <a:off x="8496440" y="1119477"/>
            <a:ext cx="63359" cy="64094"/>
          </a:xfrm>
          <a:custGeom>
            <a:avLst/>
            <a:gdLst/>
            <a:ahLst/>
            <a:cxnLst/>
            <a:rect l="l" t="t" r="r" b="b"/>
            <a:pathLst>
              <a:path w="36829" h="36830">
                <a:moveTo>
                  <a:pt x="18313" y="36626"/>
                </a:moveTo>
                <a:lnTo>
                  <a:pt x="25439" y="35186"/>
                </a:lnTo>
                <a:lnTo>
                  <a:pt x="31261" y="31261"/>
                </a:lnTo>
                <a:lnTo>
                  <a:pt x="35186" y="25439"/>
                </a:lnTo>
                <a:lnTo>
                  <a:pt x="36626" y="18313"/>
                </a:lnTo>
                <a:lnTo>
                  <a:pt x="35186" y="11187"/>
                </a:lnTo>
                <a:lnTo>
                  <a:pt x="31261" y="5365"/>
                </a:lnTo>
                <a:lnTo>
                  <a:pt x="25439" y="1439"/>
                </a:lnTo>
                <a:lnTo>
                  <a:pt x="18313" y="0"/>
                </a:lnTo>
                <a:lnTo>
                  <a:pt x="11187" y="1439"/>
                </a:lnTo>
                <a:lnTo>
                  <a:pt x="5365" y="5365"/>
                </a:lnTo>
                <a:lnTo>
                  <a:pt x="1439" y="11187"/>
                </a:lnTo>
                <a:lnTo>
                  <a:pt x="0" y="18313"/>
                </a:lnTo>
                <a:lnTo>
                  <a:pt x="1439" y="25439"/>
                </a:lnTo>
                <a:lnTo>
                  <a:pt x="5365" y="31261"/>
                </a:lnTo>
                <a:lnTo>
                  <a:pt x="11187" y="35186"/>
                </a:lnTo>
                <a:lnTo>
                  <a:pt x="18313" y="36626"/>
                </a:lnTo>
                <a:close/>
              </a:path>
            </a:pathLst>
          </a:custGeom>
          <a:ln w="9156">
            <a:solidFill>
              <a:srgbClr val="D3DDE2"/>
            </a:solidFill>
          </a:ln>
        </p:spPr>
        <p:txBody>
          <a:bodyPr wrap="square" lIns="0" tIns="0" rIns="0" bIns="0" rtlCol="0"/>
          <a:lstStyle/>
          <a:p>
            <a:endParaRPr/>
          </a:p>
        </p:txBody>
      </p:sp>
      <p:sp>
        <p:nvSpPr>
          <p:cNvPr id="556" name="object 27">
            <a:extLst>
              <a:ext uri="{FF2B5EF4-FFF2-40B4-BE49-F238E27FC236}">
                <a16:creationId xmlns:a16="http://schemas.microsoft.com/office/drawing/2014/main" id="{F9A4096C-3AB9-B248-A049-E5C7056B7D33}"/>
              </a:ext>
            </a:extLst>
          </p:cNvPr>
          <p:cNvSpPr/>
          <p:nvPr/>
        </p:nvSpPr>
        <p:spPr>
          <a:xfrm>
            <a:off x="10388600" y="533400"/>
            <a:ext cx="63359" cy="64094"/>
          </a:xfrm>
          <a:custGeom>
            <a:avLst/>
            <a:gdLst/>
            <a:ahLst/>
            <a:cxnLst/>
            <a:rect l="l" t="t" r="r" b="b"/>
            <a:pathLst>
              <a:path w="36829" h="36830">
                <a:moveTo>
                  <a:pt x="18313" y="36626"/>
                </a:moveTo>
                <a:lnTo>
                  <a:pt x="25439" y="35186"/>
                </a:lnTo>
                <a:lnTo>
                  <a:pt x="31261" y="31261"/>
                </a:lnTo>
                <a:lnTo>
                  <a:pt x="35186" y="25439"/>
                </a:lnTo>
                <a:lnTo>
                  <a:pt x="36626" y="18313"/>
                </a:lnTo>
                <a:lnTo>
                  <a:pt x="35186" y="11187"/>
                </a:lnTo>
                <a:lnTo>
                  <a:pt x="31261" y="5365"/>
                </a:lnTo>
                <a:lnTo>
                  <a:pt x="25439" y="1439"/>
                </a:lnTo>
                <a:lnTo>
                  <a:pt x="18313" y="0"/>
                </a:lnTo>
                <a:lnTo>
                  <a:pt x="11187" y="1439"/>
                </a:lnTo>
                <a:lnTo>
                  <a:pt x="5365" y="5365"/>
                </a:lnTo>
                <a:lnTo>
                  <a:pt x="1439" y="11187"/>
                </a:lnTo>
                <a:lnTo>
                  <a:pt x="0" y="18313"/>
                </a:lnTo>
                <a:lnTo>
                  <a:pt x="1439" y="25439"/>
                </a:lnTo>
                <a:lnTo>
                  <a:pt x="5365" y="31261"/>
                </a:lnTo>
                <a:lnTo>
                  <a:pt x="11187" y="35186"/>
                </a:lnTo>
                <a:lnTo>
                  <a:pt x="18313" y="36626"/>
                </a:lnTo>
                <a:close/>
              </a:path>
            </a:pathLst>
          </a:custGeom>
          <a:ln w="9156">
            <a:solidFill>
              <a:srgbClr val="D3DDE2"/>
            </a:solidFill>
          </a:ln>
        </p:spPr>
        <p:txBody>
          <a:bodyPr wrap="square" lIns="0" tIns="0" rIns="0" bIns="0" rtlCol="0"/>
          <a:lstStyle/>
          <a:p>
            <a:endParaRPr/>
          </a:p>
        </p:txBody>
      </p:sp>
      <p:sp>
        <p:nvSpPr>
          <p:cNvPr id="557" name="object 27">
            <a:extLst>
              <a:ext uri="{FF2B5EF4-FFF2-40B4-BE49-F238E27FC236}">
                <a16:creationId xmlns:a16="http://schemas.microsoft.com/office/drawing/2014/main" id="{4B276A38-57EB-2646-AA35-686A4BC4A09F}"/>
              </a:ext>
            </a:extLst>
          </p:cNvPr>
          <p:cNvSpPr/>
          <p:nvPr/>
        </p:nvSpPr>
        <p:spPr>
          <a:xfrm>
            <a:off x="7838593" y="1330007"/>
            <a:ext cx="63359" cy="64094"/>
          </a:xfrm>
          <a:custGeom>
            <a:avLst/>
            <a:gdLst/>
            <a:ahLst/>
            <a:cxnLst/>
            <a:rect l="l" t="t" r="r" b="b"/>
            <a:pathLst>
              <a:path w="36829" h="36830">
                <a:moveTo>
                  <a:pt x="18313" y="36626"/>
                </a:moveTo>
                <a:lnTo>
                  <a:pt x="25439" y="35186"/>
                </a:lnTo>
                <a:lnTo>
                  <a:pt x="31261" y="31261"/>
                </a:lnTo>
                <a:lnTo>
                  <a:pt x="35186" y="25439"/>
                </a:lnTo>
                <a:lnTo>
                  <a:pt x="36626" y="18313"/>
                </a:lnTo>
                <a:lnTo>
                  <a:pt x="35186" y="11187"/>
                </a:lnTo>
                <a:lnTo>
                  <a:pt x="31261" y="5365"/>
                </a:lnTo>
                <a:lnTo>
                  <a:pt x="25439" y="1439"/>
                </a:lnTo>
                <a:lnTo>
                  <a:pt x="18313" y="0"/>
                </a:lnTo>
                <a:lnTo>
                  <a:pt x="11187" y="1439"/>
                </a:lnTo>
                <a:lnTo>
                  <a:pt x="5365" y="5365"/>
                </a:lnTo>
                <a:lnTo>
                  <a:pt x="1439" y="11187"/>
                </a:lnTo>
                <a:lnTo>
                  <a:pt x="0" y="18313"/>
                </a:lnTo>
                <a:lnTo>
                  <a:pt x="1439" y="25439"/>
                </a:lnTo>
                <a:lnTo>
                  <a:pt x="5365" y="31261"/>
                </a:lnTo>
                <a:lnTo>
                  <a:pt x="11187" y="35186"/>
                </a:lnTo>
                <a:lnTo>
                  <a:pt x="18313" y="36626"/>
                </a:lnTo>
                <a:close/>
              </a:path>
            </a:pathLst>
          </a:custGeom>
          <a:ln w="9156">
            <a:solidFill>
              <a:srgbClr val="D3DDE2"/>
            </a:solidFill>
          </a:ln>
        </p:spPr>
        <p:txBody>
          <a:bodyPr wrap="square" lIns="0" tIns="0" rIns="0" bIns="0" rtlCol="0"/>
          <a:lstStyle/>
          <a:p>
            <a:endParaRPr/>
          </a:p>
        </p:txBody>
      </p:sp>
      <p:sp>
        <p:nvSpPr>
          <p:cNvPr id="560" name="object 5">
            <a:extLst>
              <a:ext uri="{FF2B5EF4-FFF2-40B4-BE49-F238E27FC236}">
                <a16:creationId xmlns:a16="http://schemas.microsoft.com/office/drawing/2014/main" id="{AE8A85A6-8333-6341-9846-D0478BECEF10}"/>
              </a:ext>
            </a:extLst>
          </p:cNvPr>
          <p:cNvSpPr/>
          <p:nvPr/>
        </p:nvSpPr>
        <p:spPr>
          <a:xfrm>
            <a:off x="1269998" y="2698757"/>
            <a:ext cx="875030" cy="875030"/>
          </a:xfrm>
          <a:custGeom>
            <a:avLst/>
            <a:gdLst/>
            <a:ahLst/>
            <a:cxnLst/>
            <a:rect l="l" t="t" r="r" b="b"/>
            <a:pathLst>
              <a:path w="875030" h="875029">
                <a:moveTo>
                  <a:pt x="437261" y="0"/>
                </a:moveTo>
                <a:lnTo>
                  <a:pt x="389617" y="2565"/>
                </a:lnTo>
                <a:lnTo>
                  <a:pt x="343459" y="10084"/>
                </a:lnTo>
                <a:lnTo>
                  <a:pt x="299054" y="22290"/>
                </a:lnTo>
                <a:lnTo>
                  <a:pt x="256669" y="38916"/>
                </a:lnTo>
                <a:lnTo>
                  <a:pt x="216570" y="59696"/>
                </a:lnTo>
                <a:lnTo>
                  <a:pt x="179024" y="84362"/>
                </a:lnTo>
                <a:lnTo>
                  <a:pt x="144298" y="112649"/>
                </a:lnTo>
                <a:lnTo>
                  <a:pt x="112658" y="144289"/>
                </a:lnTo>
                <a:lnTo>
                  <a:pt x="84372" y="179015"/>
                </a:lnTo>
                <a:lnTo>
                  <a:pt x="59705" y="216562"/>
                </a:lnTo>
                <a:lnTo>
                  <a:pt x="38924" y="256662"/>
                </a:lnTo>
                <a:lnTo>
                  <a:pt x="22296" y="299048"/>
                </a:lnTo>
                <a:lnTo>
                  <a:pt x="10089" y="343455"/>
                </a:lnTo>
                <a:lnTo>
                  <a:pt x="2568" y="389614"/>
                </a:lnTo>
                <a:lnTo>
                  <a:pt x="0" y="437260"/>
                </a:lnTo>
                <a:lnTo>
                  <a:pt x="2565" y="484905"/>
                </a:lnTo>
                <a:lnTo>
                  <a:pt x="10085" y="531063"/>
                </a:lnTo>
                <a:lnTo>
                  <a:pt x="22292" y="575468"/>
                </a:lnTo>
                <a:lnTo>
                  <a:pt x="38918" y="617854"/>
                </a:lnTo>
                <a:lnTo>
                  <a:pt x="59762" y="658049"/>
                </a:lnTo>
                <a:lnTo>
                  <a:pt x="84366" y="695500"/>
                </a:lnTo>
                <a:lnTo>
                  <a:pt x="112653" y="730227"/>
                </a:lnTo>
                <a:lnTo>
                  <a:pt x="144294" y="761868"/>
                </a:lnTo>
                <a:lnTo>
                  <a:pt x="179021" y="790155"/>
                </a:lnTo>
                <a:lnTo>
                  <a:pt x="216567" y="814822"/>
                </a:lnTo>
                <a:lnTo>
                  <a:pt x="256667" y="835603"/>
                </a:lnTo>
                <a:lnTo>
                  <a:pt x="299053" y="852229"/>
                </a:lnTo>
                <a:lnTo>
                  <a:pt x="343458" y="864436"/>
                </a:lnTo>
                <a:lnTo>
                  <a:pt x="389616" y="871956"/>
                </a:lnTo>
                <a:lnTo>
                  <a:pt x="437261" y="874521"/>
                </a:lnTo>
                <a:lnTo>
                  <a:pt x="437261" y="849134"/>
                </a:lnTo>
                <a:lnTo>
                  <a:pt x="389221" y="846364"/>
                </a:lnTo>
                <a:lnTo>
                  <a:pt x="342818" y="838258"/>
                </a:lnTo>
                <a:lnTo>
                  <a:pt x="298357" y="825126"/>
                </a:lnTo>
                <a:lnTo>
                  <a:pt x="256143" y="807276"/>
                </a:lnTo>
                <a:lnTo>
                  <a:pt x="216479" y="785015"/>
                </a:lnTo>
                <a:lnTo>
                  <a:pt x="179672" y="758653"/>
                </a:lnTo>
                <a:lnTo>
                  <a:pt x="146024" y="728497"/>
                </a:lnTo>
                <a:lnTo>
                  <a:pt x="115874" y="694854"/>
                </a:lnTo>
                <a:lnTo>
                  <a:pt x="89463" y="657954"/>
                </a:lnTo>
                <a:lnTo>
                  <a:pt x="67260" y="618388"/>
                </a:lnTo>
                <a:lnTo>
                  <a:pt x="49412" y="576173"/>
                </a:lnTo>
                <a:lnTo>
                  <a:pt x="36281" y="531711"/>
                </a:lnTo>
                <a:lnTo>
                  <a:pt x="28174" y="485305"/>
                </a:lnTo>
                <a:lnTo>
                  <a:pt x="25400" y="437260"/>
                </a:lnTo>
                <a:lnTo>
                  <a:pt x="28174" y="389216"/>
                </a:lnTo>
                <a:lnTo>
                  <a:pt x="36281" y="342810"/>
                </a:lnTo>
                <a:lnTo>
                  <a:pt x="49412" y="298348"/>
                </a:lnTo>
                <a:lnTo>
                  <a:pt x="67260" y="256133"/>
                </a:lnTo>
                <a:lnTo>
                  <a:pt x="89516" y="216472"/>
                </a:lnTo>
                <a:lnTo>
                  <a:pt x="115874" y="179667"/>
                </a:lnTo>
                <a:lnTo>
                  <a:pt x="146024" y="146024"/>
                </a:lnTo>
                <a:lnTo>
                  <a:pt x="179672" y="115869"/>
                </a:lnTo>
                <a:lnTo>
                  <a:pt x="216482" y="89508"/>
                </a:lnTo>
                <a:lnTo>
                  <a:pt x="256147" y="67249"/>
                </a:lnTo>
                <a:lnTo>
                  <a:pt x="298362" y="49400"/>
                </a:lnTo>
                <a:lnTo>
                  <a:pt x="342823" y="36268"/>
                </a:lnTo>
                <a:lnTo>
                  <a:pt x="389225" y="28161"/>
                </a:lnTo>
                <a:lnTo>
                  <a:pt x="437261" y="25387"/>
                </a:lnTo>
                <a:lnTo>
                  <a:pt x="583367" y="25387"/>
                </a:lnTo>
                <a:lnTo>
                  <a:pt x="575473" y="22290"/>
                </a:lnTo>
                <a:lnTo>
                  <a:pt x="531066" y="10084"/>
                </a:lnTo>
                <a:lnTo>
                  <a:pt x="484907" y="2565"/>
                </a:lnTo>
                <a:lnTo>
                  <a:pt x="437261" y="0"/>
                </a:lnTo>
                <a:close/>
              </a:path>
              <a:path w="875030" h="875029">
                <a:moveTo>
                  <a:pt x="583367" y="25387"/>
                </a:moveTo>
                <a:lnTo>
                  <a:pt x="437261" y="25387"/>
                </a:lnTo>
                <a:lnTo>
                  <a:pt x="485306" y="28161"/>
                </a:lnTo>
                <a:lnTo>
                  <a:pt x="531713" y="36268"/>
                </a:lnTo>
                <a:lnTo>
                  <a:pt x="576177" y="49400"/>
                </a:lnTo>
                <a:lnTo>
                  <a:pt x="618393" y="67249"/>
                </a:lnTo>
                <a:lnTo>
                  <a:pt x="658055" y="89508"/>
                </a:lnTo>
                <a:lnTo>
                  <a:pt x="694858" y="115869"/>
                </a:lnTo>
                <a:lnTo>
                  <a:pt x="728497" y="146024"/>
                </a:lnTo>
                <a:lnTo>
                  <a:pt x="758652" y="179667"/>
                </a:lnTo>
                <a:lnTo>
                  <a:pt x="785063" y="216562"/>
                </a:lnTo>
                <a:lnTo>
                  <a:pt x="807272" y="256133"/>
                </a:lnTo>
                <a:lnTo>
                  <a:pt x="825121" y="298348"/>
                </a:lnTo>
                <a:lnTo>
                  <a:pt x="838253" y="342810"/>
                </a:lnTo>
                <a:lnTo>
                  <a:pt x="846360" y="389216"/>
                </a:lnTo>
                <a:lnTo>
                  <a:pt x="849134" y="437260"/>
                </a:lnTo>
                <a:lnTo>
                  <a:pt x="846360" y="485305"/>
                </a:lnTo>
                <a:lnTo>
                  <a:pt x="838253" y="531711"/>
                </a:lnTo>
                <a:lnTo>
                  <a:pt x="825121" y="576173"/>
                </a:lnTo>
                <a:lnTo>
                  <a:pt x="807272" y="618388"/>
                </a:lnTo>
                <a:lnTo>
                  <a:pt x="785013" y="658049"/>
                </a:lnTo>
                <a:lnTo>
                  <a:pt x="758652" y="694854"/>
                </a:lnTo>
                <a:lnTo>
                  <a:pt x="728497" y="728497"/>
                </a:lnTo>
                <a:lnTo>
                  <a:pt x="694858" y="758653"/>
                </a:lnTo>
                <a:lnTo>
                  <a:pt x="658055" y="785015"/>
                </a:lnTo>
                <a:lnTo>
                  <a:pt x="618393" y="807276"/>
                </a:lnTo>
                <a:lnTo>
                  <a:pt x="576177" y="825126"/>
                </a:lnTo>
                <a:lnTo>
                  <a:pt x="531713" y="838258"/>
                </a:lnTo>
                <a:lnTo>
                  <a:pt x="485306" y="846364"/>
                </a:lnTo>
                <a:lnTo>
                  <a:pt x="437261" y="849134"/>
                </a:lnTo>
                <a:lnTo>
                  <a:pt x="437261" y="874521"/>
                </a:lnTo>
                <a:lnTo>
                  <a:pt x="484907" y="871956"/>
                </a:lnTo>
                <a:lnTo>
                  <a:pt x="531066" y="864436"/>
                </a:lnTo>
                <a:lnTo>
                  <a:pt x="575473" y="852229"/>
                </a:lnTo>
                <a:lnTo>
                  <a:pt x="617860" y="835603"/>
                </a:lnTo>
                <a:lnTo>
                  <a:pt x="657960" y="814822"/>
                </a:lnTo>
                <a:lnTo>
                  <a:pt x="695507" y="790155"/>
                </a:lnTo>
                <a:lnTo>
                  <a:pt x="730234" y="761868"/>
                </a:lnTo>
                <a:lnTo>
                  <a:pt x="761874" y="730227"/>
                </a:lnTo>
                <a:lnTo>
                  <a:pt x="790161" y="695500"/>
                </a:lnTo>
                <a:lnTo>
                  <a:pt x="814829" y="657954"/>
                </a:lnTo>
                <a:lnTo>
                  <a:pt x="835610" y="617854"/>
                </a:lnTo>
                <a:lnTo>
                  <a:pt x="852237" y="575468"/>
                </a:lnTo>
                <a:lnTo>
                  <a:pt x="864445" y="531063"/>
                </a:lnTo>
                <a:lnTo>
                  <a:pt x="871966" y="484905"/>
                </a:lnTo>
                <a:lnTo>
                  <a:pt x="874534" y="437260"/>
                </a:lnTo>
                <a:lnTo>
                  <a:pt x="871966" y="389614"/>
                </a:lnTo>
                <a:lnTo>
                  <a:pt x="864445" y="343455"/>
                </a:lnTo>
                <a:lnTo>
                  <a:pt x="852237" y="299048"/>
                </a:lnTo>
                <a:lnTo>
                  <a:pt x="835610" y="256662"/>
                </a:lnTo>
                <a:lnTo>
                  <a:pt x="814769" y="216472"/>
                </a:lnTo>
                <a:lnTo>
                  <a:pt x="790161" y="179015"/>
                </a:lnTo>
                <a:lnTo>
                  <a:pt x="761874" y="144289"/>
                </a:lnTo>
                <a:lnTo>
                  <a:pt x="730234" y="112649"/>
                </a:lnTo>
                <a:lnTo>
                  <a:pt x="695507" y="84362"/>
                </a:lnTo>
                <a:lnTo>
                  <a:pt x="657960" y="59696"/>
                </a:lnTo>
                <a:lnTo>
                  <a:pt x="617860" y="38916"/>
                </a:lnTo>
                <a:lnTo>
                  <a:pt x="583367" y="25387"/>
                </a:lnTo>
                <a:close/>
              </a:path>
            </a:pathLst>
          </a:custGeom>
          <a:solidFill>
            <a:srgbClr val="6077BA"/>
          </a:solidFill>
        </p:spPr>
        <p:txBody>
          <a:bodyPr wrap="square" lIns="0" tIns="0" rIns="0" bIns="0" rtlCol="0"/>
          <a:lstStyle/>
          <a:p>
            <a:endParaRPr/>
          </a:p>
        </p:txBody>
      </p:sp>
      <p:sp>
        <p:nvSpPr>
          <p:cNvPr id="561" name="object 6">
            <a:extLst>
              <a:ext uri="{FF2B5EF4-FFF2-40B4-BE49-F238E27FC236}">
                <a16:creationId xmlns:a16="http://schemas.microsoft.com/office/drawing/2014/main" id="{B351684E-FFB3-C448-857E-A2D1AFD8AC5A}"/>
              </a:ext>
            </a:extLst>
          </p:cNvPr>
          <p:cNvSpPr txBox="1"/>
          <p:nvPr/>
        </p:nvSpPr>
        <p:spPr>
          <a:xfrm>
            <a:off x="1353264" y="2366604"/>
            <a:ext cx="707999" cy="245579"/>
          </a:xfrm>
          <a:prstGeom prst="rect">
            <a:avLst/>
          </a:prstGeom>
        </p:spPr>
        <p:txBody>
          <a:bodyPr vert="horz" wrap="square" lIns="0" tIns="29844" rIns="0" bIns="0" rtlCol="0">
            <a:spAutoFit/>
          </a:bodyPr>
          <a:lstStyle/>
          <a:p>
            <a:pPr marL="12700" algn="ctr">
              <a:lnSpc>
                <a:spcPct val="100000"/>
              </a:lnSpc>
              <a:spcBef>
                <a:spcPts val="234"/>
              </a:spcBef>
            </a:pPr>
            <a:r>
              <a:rPr sz="1400" dirty="0">
                <a:solidFill>
                  <a:srgbClr val="748A96"/>
                </a:solidFill>
                <a:latin typeface="Avenir-Light"/>
                <a:cs typeface="Avenir-Light"/>
              </a:rPr>
              <a:t>S</a:t>
            </a:r>
            <a:r>
              <a:rPr sz="1400" spc="-180" dirty="0">
                <a:solidFill>
                  <a:srgbClr val="748A96"/>
                </a:solidFill>
                <a:latin typeface="Avenir-Light"/>
                <a:cs typeface="Avenir-Light"/>
              </a:rPr>
              <a:t> </a:t>
            </a:r>
            <a:r>
              <a:rPr sz="1400" spc="100" dirty="0">
                <a:solidFill>
                  <a:srgbClr val="748A96"/>
                </a:solidFill>
                <a:latin typeface="Avenir-Light"/>
                <a:cs typeface="Avenir-Light"/>
              </a:rPr>
              <a:t>TEP</a:t>
            </a:r>
            <a:r>
              <a:rPr sz="1400" spc="-229" dirty="0">
                <a:solidFill>
                  <a:srgbClr val="748A96"/>
                </a:solidFill>
                <a:latin typeface="Avenir-Light"/>
                <a:cs typeface="Avenir-Light"/>
              </a:rPr>
              <a:t> </a:t>
            </a:r>
            <a:endParaRPr sz="1400" dirty="0">
              <a:latin typeface="Avenir-Light"/>
              <a:cs typeface="Avenir-Light"/>
            </a:endParaRPr>
          </a:p>
        </p:txBody>
      </p:sp>
      <p:sp>
        <p:nvSpPr>
          <p:cNvPr id="562" name="object 7">
            <a:extLst>
              <a:ext uri="{FF2B5EF4-FFF2-40B4-BE49-F238E27FC236}">
                <a16:creationId xmlns:a16="http://schemas.microsoft.com/office/drawing/2014/main" id="{24F21E46-FD43-B642-9982-C4C8175F3162}"/>
              </a:ext>
            </a:extLst>
          </p:cNvPr>
          <p:cNvSpPr/>
          <p:nvPr/>
        </p:nvSpPr>
        <p:spPr>
          <a:xfrm>
            <a:off x="1318644" y="2747398"/>
            <a:ext cx="777240" cy="777240"/>
          </a:xfrm>
          <a:custGeom>
            <a:avLst/>
            <a:gdLst/>
            <a:ahLst/>
            <a:cxnLst/>
            <a:rect l="l" t="t" r="r" b="b"/>
            <a:pathLst>
              <a:path w="777239" h="777239">
                <a:moveTo>
                  <a:pt x="388620" y="0"/>
                </a:moveTo>
                <a:lnTo>
                  <a:pt x="339874" y="3027"/>
                </a:lnTo>
                <a:lnTo>
                  <a:pt x="292935" y="11868"/>
                </a:lnTo>
                <a:lnTo>
                  <a:pt x="248166" y="26158"/>
                </a:lnTo>
                <a:lnTo>
                  <a:pt x="205932" y="45532"/>
                </a:lnTo>
                <a:lnTo>
                  <a:pt x="166598" y="69627"/>
                </a:lnTo>
                <a:lnTo>
                  <a:pt x="130526" y="98078"/>
                </a:lnTo>
                <a:lnTo>
                  <a:pt x="98082" y="130521"/>
                </a:lnTo>
                <a:lnTo>
                  <a:pt x="69630" y="166592"/>
                </a:lnTo>
                <a:lnTo>
                  <a:pt x="45535" y="205927"/>
                </a:lnTo>
                <a:lnTo>
                  <a:pt x="26159" y="248161"/>
                </a:lnTo>
                <a:lnTo>
                  <a:pt x="11869" y="292931"/>
                </a:lnTo>
                <a:lnTo>
                  <a:pt x="3028" y="339872"/>
                </a:lnTo>
                <a:lnTo>
                  <a:pt x="0" y="388620"/>
                </a:lnTo>
                <a:lnTo>
                  <a:pt x="3028" y="437365"/>
                </a:lnTo>
                <a:lnTo>
                  <a:pt x="11869" y="484304"/>
                </a:lnTo>
                <a:lnTo>
                  <a:pt x="26159" y="529073"/>
                </a:lnTo>
                <a:lnTo>
                  <a:pt x="45535" y="571307"/>
                </a:lnTo>
                <a:lnTo>
                  <a:pt x="69630" y="610641"/>
                </a:lnTo>
                <a:lnTo>
                  <a:pt x="98082" y="646713"/>
                </a:lnTo>
                <a:lnTo>
                  <a:pt x="130526" y="679157"/>
                </a:lnTo>
                <a:lnTo>
                  <a:pt x="166598" y="707609"/>
                </a:lnTo>
                <a:lnTo>
                  <a:pt x="205932" y="731704"/>
                </a:lnTo>
                <a:lnTo>
                  <a:pt x="248166" y="751080"/>
                </a:lnTo>
                <a:lnTo>
                  <a:pt x="292935" y="765370"/>
                </a:lnTo>
                <a:lnTo>
                  <a:pt x="339874" y="774211"/>
                </a:lnTo>
                <a:lnTo>
                  <a:pt x="388620" y="777240"/>
                </a:lnTo>
                <a:lnTo>
                  <a:pt x="437367" y="774211"/>
                </a:lnTo>
                <a:lnTo>
                  <a:pt x="484308" y="765370"/>
                </a:lnTo>
                <a:lnTo>
                  <a:pt x="529078" y="751080"/>
                </a:lnTo>
                <a:lnTo>
                  <a:pt x="571312" y="731704"/>
                </a:lnTo>
                <a:lnTo>
                  <a:pt x="610647" y="707609"/>
                </a:lnTo>
                <a:lnTo>
                  <a:pt x="646718" y="679157"/>
                </a:lnTo>
                <a:lnTo>
                  <a:pt x="679161" y="646713"/>
                </a:lnTo>
                <a:lnTo>
                  <a:pt x="707612" y="610641"/>
                </a:lnTo>
                <a:lnTo>
                  <a:pt x="731707" y="571307"/>
                </a:lnTo>
                <a:lnTo>
                  <a:pt x="751081" y="529073"/>
                </a:lnTo>
                <a:lnTo>
                  <a:pt x="765371" y="484304"/>
                </a:lnTo>
                <a:lnTo>
                  <a:pt x="774212" y="437365"/>
                </a:lnTo>
                <a:lnTo>
                  <a:pt x="777240" y="388620"/>
                </a:lnTo>
                <a:lnTo>
                  <a:pt x="774212" y="339872"/>
                </a:lnTo>
                <a:lnTo>
                  <a:pt x="765371" y="292931"/>
                </a:lnTo>
                <a:lnTo>
                  <a:pt x="751081" y="248161"/>
                </a:lnTo>
                <a:lnTo>
                  <a:pt x="731707" y="205927"/>
                </a:lnTo>
                <a:lnTo>
                  <a:pt x="707612" y="166592"/>
                </a:lnTo>
                <a:lnTo>
                  <a:pt x="679161" y="130521"/>
                </a:lnTo>
                <a:lnTo>
                  <a:pt x="646718" y="98078"/>
                </a:lnTo>
                <a:lnTo>
                  <a:pt x="610647" y="69627"/>
                </a:lnTo>
                <a:lnTo>
                  <a:pt x="571312" y="45532"/>
                </a:lnTo>
                <a:lnTo>
                  <a:pt x="529078" y="26158"/>
                </a:lnTo>
                <a:lnTo>
                  <a:pt x="484308" y="11868"/>
                </a:lnTo>
                <a:lnTo>
                  <a:pt x="437367" y="3027"/>
                </a:lnTo>
                <a:lnTo>
                  <a:pt x="388620" y="0"/>
                </a:lnTo>
                <a:close/>
              </a:path>
            </a:pathLst>
          </a:custGeom>
          <a:solidFill>
            <a:srgbClr val="6077BA"/>
          </a:solidFill>
        </p:spPr>
        <p:txBody>
          <a:bodyPr wrap="square" lIns="0" tIns="0" rIns="0" bIns="0" rtlCol="0"/>
          <a:lstStyle/>
          <a:p>
            <a:endParaRPr/>
          </a:p>
        </p:txBody>
      </p:sp>
      <p:sp>
        <p:nvSpPr>
          <p:cNvPr id="563" name="object 8">
            <a:extLst>
              <a:ext uri="{FF2B5EF4-FFF2-40B4-BE49-F238E27FC236}">
                <a16:creationId xmlns:a16="http://schemas.microsoft.com/office/drawing/2014/main" id="{A87C850B-C214-4349-B2F1-CD6EF1DC41D9}"/>
              </a:ext>
            </a:extLst>
          </p:cNvPr>
          <p:cNvSpPr txBox="1"/>
          <p:nvPr/>
        </p:nvSpPr>
        <p:spPr>
          <a:xfrm>
            <a:off x="1504253" y="2810073"/>
            <a:ext cx="377825" cy="739140"/>
          </a:xfrm>
          <a:prstGeom prst="rect">
            <a:avLst/>
          </a:prstGeom>
        </p:spPr>
        <p:txBody>
          <a:bodyPr vert="horz" wrap="square" lIns="0" tIns="16510" rIns="0" bIns="0" rtlCol="0">
            <a:spAutoFit/>
          </a:bodyPr>
          <a:lstStyle/>
          <a:p>
            <a:pPr marL="12700">
              <a:lnSpc>
                <a:spcPct val="100000"/>
              </a:lnSpc>
              <a:spcBef>
                <a:spcPts val="130"/>
              </a:spcBef>
            </a:pPr>
            <a:r>
              <a:rPr sz="4650" b="1" spc="15" dirty="0">
                <a:solidFill>
                  <a:srgbClr val="FFFFFF"/>
                </a:solidFill>
                <a:latin typeface="Avenir-Black"/>
                <a:cs typeface="Avenir-Black"/>
              </a:rPr>
              <a:t>1</a:t>
            </a:r>
            <a:endParaRPr sz="4650" dirty="0">
              <a:latin typeface="Avenir-Black"/>
              <a:cs typeface="Avenir-Black"/>
            </a:endParaRPr>
          </a:p>
        </p:txBody>
      </p:sp>
      <p:sp>
        <p:nvSpPr>
          <p:cNvPr id="564" name="object 6">
            <a:extLst>
              <a:ext uri="{FF2B5EF4-FFF2-40B4-BE49-F238E27FC236}">
                <a16:creationId xmlns:a16="http://schemas.microsoft.com/office/drawing/2014/main" id="{5F7F38A5-A6A7-2B46-B725-A25EFCD37D44}"/>
              </a:ext>
            </a:extLst>
          </p:cNvPr>
          <p:cNvSpPr txBox="1"/>
          <p:nvPr/>
        </p:nvSpPr>
        <p:spPr>
          <a:xfrm>
            <a:off x="1353264" y="4308225"/>
            <a:ext cx="707999" cy="245579"/>
          </a:xfrm>
          <a:prstGeom prst="rect">
            <a:avLst/>
          </a:prstGeom>
        </p:spPr>
        <p:txBody>
          <a:bodyPr vert="horz" wrap="square" lIns="0" tIns="29844" rIns="0" bIns="0" rtlCol="0">
            <a:spAutoFit/>
          </a:bodyPr>
          <a:lstStyle/>
          <a:p>
            <a:pPr marL="12700" algn="ctr">
              <a:lnSpc>
                <a:spcPct val="100000"/>
              </a:lnSpc>
              <a:spcBef>
                <a:spcPts val="234"/>
              </a:spcBef>
            </a:pPr>
            <a:r>
              <a:rPr sz="1400" dirty="0">
                <a:solidFill>
                  <a:srgbClr val="748A96"/>
                </a:solidFill>
                <a:latin typeface="Avenir-Light"/>
                <a:cs typeface="Avenir-Light"/>
              </a:rPr>
              <a:t>S</a:t>
            </a:r>
            <a:r>
              <a:rPr sz="1400" spc="-180" dirty="0">
                <a:solidFill>
                  <a:srgbClr val="748A96"/>
                </a:solidFill>
                <a:latin typeface="Avenir-Light"/>
                <a:cs typeface="Avenir-Light"/>
              </a:rPr>
              <a:t> </a:t>
            </a:r>
            <a:r>
              <a:rPr sz="1400" spc="100" dirty="0">
                <a:solidFill>
                  <a:srgbClr val="748A96"/>
                </a:solidFill>
                <a:latin typeface="Avenir-Light"/>
                <a:cs typeface="Avenir-Light"/>
              </a:rPr>
              <a:t>TEP</a:t>
            </a:r>
            <a:r>
              <a:rPr sz="1400" spc="-229" dirty="0">
                <a:solidFill>
                  <a:srgbClr val="748A96"/>
                </a:solidFill>
                <a:latin typeface="Avenir-Light"/>
                <a:cs typeface="Avenir-Light"/>
              </a:rPr>
              <a:t> </a:t>
            </a:r>
            <a:endParaRPr sz="1400" dirty="0">
              <a:latin typeface="Avenir-Light"/>
              <a:cs typeface="Avenir-Light"/>
            </a:endParaRPr>
          </a:p>
        </p:txBody>
      </p:sp>
    </p:spTree>
    <p:extLst>
      <p:ext uri="{BB962C8B-B14F-4D97-AF65-F5344CB8AC3E}">
        <p14:creationId xmlns:p14="http://schemas.microsoft.com/office/powerpoint/2010/main" val="3911239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2">
            <a:extLst>
              <a:ext uri="{FF2B5EF4-FFF2-40B4-BE49-F238E27FC236}">
                <a16:creationId xmlns:a16="http://schemas.microsoft.com/office/drawing/2014/main" id="{CE732532-EC66-5A4D-9A7E-DFDE51DCC3FA}"/>
              </a:ext>
            </a:extLst>
          </p:cNvPr>
          <p:cNvSpPr/>
          <p:nvPr/>
        </p:nvSpPr>
        <p:spPr>
          <a:xfrm>
            <a:off x="1269998" y="6250688"/>
            <a:ext cx="875030" cy="875030"/>
          </a:xfrm>
          <a:custGeom>
            <a:avLst/>
            <a:gdLst/>
            <a:ahLst/>
            <a:cxnLst/>
            <a:rect l="l" t="t" r="r" b="b"/>
            <a:pathLst>
              <a:path w="875030" h="875029">
                <a:moveTo>
                  <a:pt x="437261" y="0"/>
                </a:moveTo>
                <a:lnTo>
                  <a:pt x="389616" y="2565"/>
                </a:lnTo>
                <a:lnTo>
                  <a:pt x="343458" y="10084"/>
                </a:lnTo>
                <a:lnTo>
                  <a:pt x="299053" y="22289"/>
                </a:lnTo>
                <a:lnTo>
                  <a:pt x="256667" y="38914"/>
                </a:lnTo>
                <a:lnTo>
                  <a:pt x="216567" y="59693"/>
                </a:lnTo>
                <a:lnTo>
                  <a:pt x="179021" y="84358"/>
                </a:lnTo>
                <a:lnTo>
                  <a:pt x="144294" y="112643"/>
                </a:lnTo>
                <a:lnTo>
                  <a:pt x="112653" y="144282"/>
                </a:lnTo>
                <a:lnTo>
                  <a:pt x="84366" y="179007"/>
                </a:lnTo>
                <a:lnTo>
                  <a:pt x="59699" y="216552"/>
                </a:lnTo>
                <a:lnTo>
                  <a:pt x="38918" y="256651"/>
                </a:lnTo>
                <a:lnTo>
                  <a:pt x="22292" y="299037"/>
                </a:lnTo>
                <a:lnTo>
                  <a:pt x="10085" y="343442"/>
                </a:lnTo>
                <a:lnTo>
                  <a:pt x="2565" y="389602"/>
                </a:lnTo>
                <a:lnTo>
                  <a:pt x="0" y="437248"/>
                </a:lnTo>
                <a:lnTo>
                  <a:pt x="2565" y="484892"/>
                </a:lnTo>
                <a:lnTo>
                  <a:pt x="10085" y="531050"/>
                </a:lnTo>
                <a:lnTo>
                  <a:pt x="22292" y="575455"/>
                </a:lnTo>
                <a:lnTo>
                  <a:pt x="38918" y="617841"/>
                </a:lnTo>
                <a:lnTo>
                  <a:pt x="59758" y="658031"/>
                </a:lnTo>
                <a:lnTo>
                  <a:pt x="84366" y="695488"/>
                </a:lnTo>
                <a:lnTo>
                  <a:pt x="112653" y="730215"/>
                </a:lnTo>
                <a:lnTo>
                  <a:pt x="144294" y="761855"/>
                </a:lnTo>
                <a:lnTo>
                  <a:pt x="179021" y="790142"/>
                </a:lnTo>
                <a:lnTo>
                  <a:pt x="216567" y="814809"/>
                </a:lnTo>
                <a:lnTo>
                  <a:pt x="256667" y="835590"/>
                </a:lnTo>
                <a:lnTo>
                  <a:pt x="299053" y="852217"/>
                </a:lnTo>
                <a:lnTo>
                  <a:pt x="343458" y="864423"/>
                </a:lnTo>
                <a:lnTo>
                  <a:pt x="389616" y="871943"/>
                </a:lnTo>
                <a:lnTo>
                  <a:pt x="437261" y="874509"/>
                </a:lnTo>
                <a:lnTo>
                  <a:pt x="437261" y="849121"/>
                </a:lnTo>
                <a:lnTo>
                  <a:pt x="389221" y="846352"/>
                </a:lnTo>
                <a:lnTo>
                  <a:pt x="342818" y="838248"/>
                </a:lnTo>
                <a:lnTo>
                  <a:pt x="298357" y="825118"/>
                </a:lnTo>
                <a:lnTo>
                  <a:pt x="256143" y="807268"/>
                </a:lnTo>
                <a:lnTo>
                  <a:pt x="216479" y="785008"/>
                </a:lnTo>
                <a:lnTo>
                  <a:pt x="179672" y="758644"/>
                </a:lnTo>
                <a:lnTo>
                  <a:pt x="146024" y="728484"/>
                </a:lnTo>
                <a:lnTo>
                  <a:pt x="115874" y="694837"/>
                </a:lnTo>
                <a:lnTo>
                  <a:pt x="89466" y="657941"/>
                </a:lnTo>
                <a:lnTo>
                  <a:pt x="67260" y="618370"/>
                </a:lnTo>
                <a:lnTo>
                  <a:pt x="49412" y="576157"/>
                </a:lnTo>
                <a:lnTo>
                  <a:pt x="36281" y="531696"/>
                </a:lnTo>
                <a:lnTo>
                  <a:pt x="28174" y="485292"/>
                </a:lnTo>
                <a:lnTo>
                  <a:pt x="25400" y="437248"/>
                </a:lnTo>
                <a:lnTo>
                  <a:pt x="28174" y="389204"/>
                </a:lnTo>
                <a:lnTo>
                  <a:pt x="36281" y="342800"/>
                </a:lnTo>
                <a:lnTo>
                  <a:pt x="49412" y="298340"/>
                </a:lnTo>
                <a:lnTo>
                  <a:pt x="67260" y="256128"/>
                </a:lnTo>
                <a:lnTo>
                  <a:pt x="89516" y="216469"/>
                </a:lnTo>
                <a:lnTo>
                  <a:pt x="115874" y="179666"/>
                </a:lnTo>
                <a:lnTo>
                  <a:pt x="146024" y="146024"/>
                </a:lnTo>
                <a:lnTo>
                  <a:pt x="179672" y="115869"/>
                </a:lnTo>
                <a:lnTo>
                  <a:pt x="216479" y="89509"/>
                </a:lnTo>
                <a:lnTo>
                  <a:pt x="256143" y="67250"/>
                </a:lnTo>
                <a:lnTo>
                  <a:pt x="298357" y="49402"/>
                </a:lnTo>
                <a:lnTo>
                  <a:pt x="342818" y="36273"/>
                </a:lnTo>
                <a:lnTo>
                  <a:pt x="389221" y="28169"/>
                </a:lnTo>
                <a:lnTo>
                  <a:pt x="437261" y="25399"/>
                </a:lnTo>
                <a:lnTo>
                  <a:pt x="583403" y="25399"/>
                </a:lnTo>
                <a:lnTo>
                  <a:pt x="575473" y="22289"/>
                </a:lnTo>
                <a:lnTo>
                  <a:pt x="531066" y="10084"/>
                </a:lnTo>
                <a:lnTo>
                  <a:pt x="484907" y="2565"/>
                </a:lnTo>
                <a:lnTo>
                  <a:pt x="437261" y="0"/>
                </a:lnTo>
                <a:close/>
              </a:path>
              <a:path w="875030" h="875029">
                <a:moveTo>
                  <a:pt x="583403" y="25399"/>
                </a:moveTo>
                <a:lnTo>
                  <a:pt x="437261" y="25399"/>
                </a:lnTo>
                <a:lnTo>
                  <a:pt x="485306" y="28169"/>
                </a:lnTo>
                <a:lnTo>
                  <a:pt x="531713" y="36273"/>
                </a:lnTo>
                <a:lnTo>
                  <a:pt x="576177" y="49402"/>
                </a:lnTo>
                <a:lnTo>
                  <a:pt x="618393" y="67250"/>
                </a:lnTo>
                <a:lnTo>
                  <a:pt x="658055" y="89509"/>
                </a:lnTo>
                <a:lnTo>
                  <a:pt x="694858" y="115869"/>
                </a:lnTo>
                <a:lnTo>
                  <a:pt x="728497" y="146024"/>
                </a:lnTo>
                <a:lnTo>
                  <a:pt x="758652" y="179666"/>
                </a:lnTo>
                <a:lnTo>
                  <a:pt x="785059" y="216552"/>
                </a:lnTo>
                <a:lnTo>
                  <a:pt x="807272" y="256128"/>
                </a:lnTo>
                <a:lnTo>
                  <a:pt x="825121" y="298340"/>
                </a:lnTo>
                <a:lnTo>
                  <a:pt x="838253" y="342800"/>
                </a:lnTo>
                <a:lnTo>
                  <a:pt x="846360" y="389204"/>
                </a:lnTo>
                <a:lnTo>
                  <a:pt x="849134" y="437248"/>
                </a:lnTo>
                <a:lnTo>
                  <a:pt x="846360" y="485292"/>
                </a:lnTo>
                <a:lnTo>
                  <a:pt x="838253" y="531696"/>
                </a:lnTo>
                <a:lnTo>
                  <a:pt x="825121" y="576157"/>
                </a:lnTo>
                <a:lnTo>
                  <a:pt x="807272" y="618370"/>
                </a:lnTo>
                <a:lnTo>
                  <a:pt x="785013" y="658031"/>
                </a:lnTo>
                <a:lnTo>
                  <a:pt x="758652" y="694837"/>
                </a:lnTo>
                <a:lnTo>
                  <a:pt x="728497" y="728484"/>
                </a:lnTo>
                <a:lnTo>
                  <a:pt x="694858" y="758644"/>
                </a:lnTo>
                <a:lnTo>
                  <a:pt x="658055" y="785008"/>
                </a:lnTo>
                <a:lnTo>
                  <a:pt x="618393" y="807268"/>
                </a:lnTo>
                <a:lnTo>
                  <a:pt x="576177" y="825118"/>
                </a:lnTo>
                <a:lnTo>
                  <a:pt x="531713" y="838248"/>
                </a:lnTo>
                <a:lnTo>
                  <a:pt x="485306" y="846352"/>
                </a:lnTo>
                <a:lnTo>
                  <a:pt x="437261" y="849121"/>
                </a:lnTo>
                <a:lnTo>
                  <a:pt x="437261" y="874509"/>
                </a:lnTo>
                <a:lnTo>
                  <a:pt x="484907" y="871943"/>
                </a:lnTo>
                <a:lnTo>
                  <a:pt x="531066" y="864423"/>
                </a:lnTo>
                <a:lnTo>
                  <a:pt x="575473" y="852217"/>
                </a:lnTo>
                <a:lnTo>
                  <a:pt x="617860" y="835590"/>
                </a:lnTo>
                <a:lnTo>
                  <a:pt x="657960" y="814809"/>
                </a:lnTo>
                <a:lnTo>
                  <a:pt x="695507" y="790142"/>
                </a:lnTo>
                <a:lnTo>
                  <a:pt x="730234" y="761855"/>
                </a:lnTo>
                <a:lnTo>
                  <a:pt x="761874" y="730215"/>
                </a:lnTo>
                <a:lnTo>
                  <a:pt x="790161" y="695488"/>
                </a:lnTo>
                <a:lnTo>
                  <a:pt x="814829" y="657941"/>
                </a:lnTo>
                <a:lnTo>
                  <a:pt x="835610" y="617841"/>
                </a:lnTo>
                <a:lnTo>
                  <a:pt x="852237" y="575455"/>
                </a:lnTo>
                <a:lnTo>
                  <a:pt x="864445" y="531050"/>
                </a:lnTo>
                <a:lnTo>
                  <a:pt x="871966" y="484892"/>
                </a:lnTo>
                <a:lnTo>
                  <a:pt x="874534" y="437248"/>
                </a:lnTo>
                <a:lnTo>
                  <a:pt x="871966" y="389602"/>
                </a:lnTo>
                <a:lnTo>
                  <a:pt x="864445" y="343442"/>
                </a:lnTo>
                <a:lnTo>
                  <a:pt x="852237" y="299037"/>
                </a:lnTo>
                <a:lnTo>
                  <a:pt x="835610" y="256651"/>
                </a:lnTo>
                <a:lnTo>
                  <a:pt x="814774" y="216469"/>
                </a:lnTo>
                <a:lnTo>
                  <a:pt x="790161" y="179007"/>
                </a:lnTo>
                <a:lnTo>
                  <a:pt x="761874" y="144282"/>
                </a:lnTo>
                <a:lnTo>
                  <a:pt x="730234" y="112643"/>
                </a:lnTo>
                <a:lnTo>
                  <a:pt x="695507" y="84358"/>
                </a:lnTo>
                <a:lnTo>
                  <a:pt x="657960" y="59693"/>
                </a:lnTo>
                <a:lnTo>
                  <a:pt x="617860" y="38914"/>
                </a:lnTo>
                <a:lnTo>
                  <a:pt x="583403" y="25399"/>
                </a:lnTo>
                <a:close/>
              </a:path>
            </a:pathLst>
          </a:custGeom>
          <a:solidFill>
            <a:schemeClr val="accent5">
              <a:lumMod val="60000"/>
              <a:lumOff val="40000"/>
            </a:schemeClr>
          </a:solidFill>
        </p:spPr>
        <p:txBody>
          <a:bodyPr wrap="square" lIns="0" tIns="0" rIns="0" bIns="0" rtlCol="0"/>
          <a:lstStyle/>
          <a:p>
            <a:endParaRPr/>
          </a:p>
        </p:txBody>
      </p:sp>
      <p:sp>
        <p:nvSpPr>
          <p:cNvPr id="12" name="object 13">
            <a:extLst>
              <a:ext uri="{FF2B5EF4-FFF2-40B4-BE49-F238E27FC236}">
                <a16:creationId xmlns:a16="http://schemas.microsoft.com/office/drawing/2014/main" id="{F3F92755-B75F-8E44-8D23-CCA995C209B6}"/>
              </a:ext>
            </a:extLst>
          </p:cNvPr>
          <p:cNvSpPr/>
          <p:nvPr/>
        </p:nvSpPr>
        <p:spPr>
          <a:xfrm>
            <a:off x="1318644" y="6299329"/>
            <a:ext cx="777240" cy="777240"/>
          </a:xfrm>
          <a:custGeom>
            <a:avLst/>
            <a:gdLst/>
            <a:ahLst/>
            <a:cxnLst/>
            <a:rect l="l" t="t" r="r" b="b"/>
            <a:pathLst>
              <a:path w="777239" h="777240">
                <a:moveTo>
                  <a:pt x="388620" y="0"/>
                </a:moveTo>
                <a:lnTo>
                  <a:pt x="339874" y="3027"/>
                </a:lnTo>
                <a:lnTo>
                  <a:pt x="292935" y="11868"/>
                </a:lnTo>
                <a:lnTo>
                  <a:pt x="248166" y="26158"/>
                </a:lnTo>
                <a:lnTo>
                  <a:pt x="205932" y="45532"/>
                </a:lnTo>
                <a:lnTo>
                  <a:pt x="166598" y="69626"/>
                </a:lnTo>
                <a:lnTo>
                  <a:pt x="130526" y="98077"/>
                </a:lnTo>
                <a:lnTo>
                  <a:pt x="98082" y="130519"/>
                </a:lnTo>
                <a:lnTo>
                  <a:pt x="69630" y="166589"/>
                </a:lnTo>
                <a:lnTo>
                  <a:pt x="45535" y="205923"/>
                </a:lnTo>
                <a:lnTo>
                  <a:pt x="26159" y="248155"/>
                </a:lnTo>
                <a:lnTo>
                  <a:pt x="11869" y="292923"/>
                </a:lnTo>
                <a:lnTo>
                  <a:pt x="3028" y="339862"/>
                </a:lnTo>
                <a:lnTo>
                  <a:pt x="0" y="388607"/>
                </a:lnTo>
                <a:lnTo>
                  <a:pt x="3028" y="437357"/>
                </a:lnTo>
                <a:lnTo>
                  <a:pt x="11869" y="484301"/>
                </a:lnTo>
                <a:lnTo>
                  <a:pt x="26159" y="529072"/>
                </a:lnTo>
                <a:lnTo>
                  <a:pt x="45535" y="571308"/>
                </a:lnTo>
                <a:lnTo>
                  <a:pt x="69630" y="610644"/>
                </a:lnTo>
                <a:lnTo>
                  <a:pt x="98082" y="646716"/>
                </a:lnTo>
                <a:lnTo>
                  <a:pt x="130526" y="679160"/>
                </a:lnTo>
                <a:lnTo>
                  <a:pt x="166598" y="707611"/>
                </a:lnTo>
                <a:lnTo>
                  <a:pt x="205932" y="731706"/>
                </a:lnTo>
                <a:lnTo>
                  <a:pt x="248166" y="751081"/>
                </a:lnTo>
                <a:lnTo>
                  <a:pt x="292935" y="765371"/>
                </a:lnTo>
                <a:lnTo>
                  <a:pt x="339874" y="774212"/>
                </a:lnTo>
                <a:lnTo>
                  <a:pt x="388620" y="777239"/>
                </a:lnTo>
                <a:lnTo>
                  <a:pt x="437367" y="774212"/>
                </a:lnTo>
                <a:lnTo>
                  <a:pt x="484308" y="765371"/>
                </a:lnTo>
                <a:lnTo>
                  <a:pt x="529078" y="751081"/>
                </a:lnTo>
                <a:lnTo>
                  <a:pt x="571312" y="731706"/>
                </a:lnTo>
                <a:lnTo>
                  <a:pt x="610647" y="707611"/>
                </a:lnTo>
                <a:lnTo>
                  <a:pt x="646718" y="679160"/>
                </a:lnTo>
                <a:lnTo>
                  <a:pt x="679161" y="646716"/>
                </a:lnTo>
                <a:lnTo>
                  <a:pt x="707612" y="610644"/>
                </a:lnTo>
                <a:lnTo>
                  <a:pt x="731707" y="571308"/>
                </a:lnTo>
                <a:lnTo>
                  <a:pt x="751081" y="529072"/>
                </a:lnTo>
                <a:lnTo>
                  <a:pt x="765371" y="484301"/>
                </a:lnTo>
                <a:lnTo>
                  <a:pt x="774212" y="437357"/>
                </a:lnTo>
                <a:lnTo>
                  <a:pt x="777240" y="388607"/>
                </a:lnTo>
                <a:lnTo>
                  <a:pt x="774212" y="339862"/>
                </a:lnTo>
                <a:lnTo>
                  <a:pt x="765371" y="292923"/>
                </a:lnTo>
                <a:lnTo>
                  <a:pt x="751081" y="248155"/>
                </a:lnTo>
                <a:lnTo>
                  <a:pt x="731707" y="205923"/>
                </a:lnTo>
                <a:lnTo>
                  <a:pt x="707612" y="166589"/>
                </a:lnTo>
                <a:lnTo>
                  <a:pt x="679161" y="130519"/>
                </a:lnTo>
                <a:lnTo>
                  <a:pt x="646718" y="98077"/>
                </a:lnTo>
                <a:lnTo>
                  <a:pt x="610647" y="69626"/>
                </a:lnTo>
                <a:lnTo>
                  <a:pt x="571312" y="45532"/>
                </a:lnTo>
                <a:lnTo>
                  <a:pt x="529078" y="26158"/>
                </a:lnTo>
                <a:lnTo>
                  <a:pt x="484308" y="11868"/>
                </a:lnTo>
                <a:lnTo>
                  <a:pt x="437367" y="3027"/>
                </a:lnTo>
                <a:lnTo>
                  <a:pt x="388620" y="0"/>
                </a:lnTo>
                <a:close/>
              </a:path>
            </a:pathLst>
          </a:custGeom>
          <a:solidFill>
            <a:schemeClr val="accent5">
              <a:lumMod val="60000"/>
              <a:lumOff val="40000"/>
            </a:schemeClr>
          </a:solidFill>
        </p:spPr>
        <p:txBody>
          <a:bodyPr wrap="square" lIns="0" tIns="0" rIns="0" bIns="0" rtlCol="0"/>
          <a:lstStyle/>
          <a:p>
            <a:endParaRPr/>
          </a:p>
        </p:txBody>
      </p:sp>
      <p:sp>
        <p:nvSpPr>
          <p:cNvPr id="14" name="object 15">
            <a:extLst>
              <a:ext uri="{FF2B5EF4-FFF2-40B4-BE49-F238E27FC236}">
                <a16:creationId xmlns:a16="http://schemas.microsoft.com/office/drawing/2014/main" id="{840B6CE3-821A-9045-8F73-2B812657E57C}"/>
              </a:ext>
            </a:extLst>
          </p:cNvPr>
          <p:cNvSpPr/>
          <p:nvPr/>
        </p:nvSpPr>
        <p:spPr>
          <a:xfrm>
            <a:off x="11366277" y="3542867"/>
            <a:ext cx="103047" cy="96240"/>
          </a:xfrm>
          <a:prstGeom prst="rect">
            <a:avLst/>
          </a:prstGeom>
          <a:blipFill>
            <a:blip r:embed="rId2" cstate="print"/>
            <a:stretch>
              <a:fillRect/>
            </a:stretch>
          </a:blipFill>
        </p:spPr>
        <p:txBody>
          <a:bodyPr wrap="square" lIns="0" tIns="0" rIns="0" bIns="0" rtlCol="0"/>
          <a:lstStyle/>
          <a:p>
            <a:endParaRPr/>
          </a:p>
        </p:txBody>
      </p:sp>
      <p:sp>
        <p:nvSpPr>
          <p:cNvPr id="15" name="object 16">
            <a:extLst>
              <a:ext uri="{FF2B5EF4-FFF2-40B4-BE49-F238E27FC236}">
                <a16:creationId xmlns:a16="http://schemas.microsoft.com/office/drawing/2014/main" id="{ED646D3B-B2B3-8440-B5F0-B29BD5EBEE28}"/>
              </a:ext>
            </a:extLst>
          </p:cNvPr>
          <p:cNvSpPr/>
          <p:nvPr/>
        </p:nvSpPr>
        <p:spPr>
          <a:xfrm>
            <a:off x="11120018" y="3283771"/>
            <a:ext cx="85725" cy="128371"/>
          </a:xfrm>
          <a:prstGeom prst="rect">
            <a:avLst/>
          </a:prstGeom>
          <a:blipFill>
            <a:blip r:embed="rId3" cstate="print"/>
            <a:stretch>
              <a:fillRect/>
            </a:stretch>
          </a:blipFill>
        </p:spPr>
        <p:txBody>
          <a:bodyPr wrap="square" lIns="0" tIns="0" rIns="0" bIns="0" rtlCol="0"/>
          <a:lstStyle/>
          <a:p>
            <a:endParaRPr/>
          </a:p>
        </p:txBody>
      </p:sp>
      <p:sp>
        <p:nvSpPr>
          <p:cNvPr id="16" name="object 17">
            <a:extLst>
              <a:ext uri="{FF2B5EF4-FFF2-40B4-BE49-F238E27FC236}">
                <a16:creationId xmlns:a16="http://schemas.microsoft.com/office/drawing/2014/main" id="{17F22243-7076-A346-8900-F2B7121D89CE}"/>
              </a:ext>
            </a:extLst>
          </p:cNvPr>
          <p:cNvSpPr/>
          <p:nvPr/>
        </p:nvSpPr>
        <p:spPr>
          <a:xfrm>
            <a:off x="11304155" y="4602313"/>
            <a:ext cx="60960" cy="60960"/>
          </a:xfrm>
          <a:custGeom>
            <a:avLst/>
            <a:gdLst/>
            <a:ahLst/>
            <a:cxnLst/>
            <a:rect l="l" t="t" r="r" b="b"/>
            <a:pathLst>
              <a:path w="60959" h="60960">
                <a:moveTo>
                  <a:pt x="30518" y="0"/>
                </a:moveTo>
                <a:lnTo>
                  <a:pt x="18661" y="2387"/>
                </a:lnTo>
                <a:lnTo>
                  <a:pt x="8958" y="8901"/>
                </a:lnTo>
                <a:lnTo>
                  <a:pt x="2405" y="18564"/>
                </a:lnTo>
                <a:lnTo>
                  <a:pt x="0" y="30403"/>
                </a:lnTo>
                <a:lnTo>
                  <a:pt x="2405" y="42308"/>
                </a:lnTo>
                <a:lnTo>
                  <a:pt x="8958" y="52006"/>
                </a:lnTo>
                <a:lnTo>
                  <a:pt x="18661" y="58532"/>
                </a:lnTo>
                <a:lnTo>
                  <a:pt x="30518" y="60921"/>
                </a:lnTo>
                <a:lnTo>
                  <a:pt x="42357" y="58532"/>
                </a:lnTo>
                <a:lnTo>
                  <a:pt x="52020" y="52006"/>
                </a:lnTo>
                <a:lnTo>
                  <a:pt x="52251" y="51663"/>
                </a:lnTo>
                <a:lnTo>
                  <a:pt x="30518" y="51663"/>
                </a:lnTo>
                <a:lnTo>
                  <a:pt x="22229" y="49997"/>
                </a:lnTo>
                <a:lnTo>
                  <a:pt x="15473" y="45448"/>
                </a:lnTo>
                <a:lnTo>
                  <a:pt x="10924" y="38692"/>
                </a:lnTo>
                <a:lnTo>
                  <a:pt x="9258" y="30403"/>
                </a:lnTo>
                <a:lnTo>
                  <a:pt x="10924" y="22181"/>
                </a:lnTo>
                <a:lnTo>
                  <a:pt x="15473" y="15459"/>
                </a:lnTo>
                <a:lnTo>
                  <a:pt x="22229" y="10922"/>
                </a:lnTo>
                <a:lnTo>
                  <a:pt x="30518" y="9258"/>
                </a:lnTo>
                <a:lnTo>
                  <a:pt x="30518" y="0"/>
                </a:lnTo>
                <a:close/>
              </a:path>
              <a:path w="60959" h="60960">
                <a:moveTo>
                  <a:pt x="30518" y="0"/>
                </a:moveTo>
                <a:lnTo>
                  <a:pt x="30518" y="9258"/>
                </a:lnTo>
                <a:lnTo>
                  <a:pt x="38742" y="10922"/>
                </a:lnTo>
                <a:lnTo>
                  <a:pt x="45477" y="15459"/>
                </a:lnTo>
                <a:lnTo>
                  <a:pt x="50047" y="22181"/>
                </a:lnTo>
                <a:lnTo>
                  <a:pt x="51777" y="30403"/>
                </a:lnTo>
                <a:lnTo>
                  <a:pt x="50047" y="38692"/>
                </a:lnTo>
                <a:lnTo>
                  <a:pt x="45477" y="45448"/>
                </a:lnTo>
                <a:lnTo>
                  <a:pt x="38742" y="49997"/>
                </a:lnTo>
                <a:lnTo>
                  <a:pt x="30518" y="51663"/>
                </a:lnTo>
                <a:lnTo>
                  <a:pt x="52251" y="51663"/>
                </a:lnTo>
                <a:lnTo>
                  <a:pt x="58534" y="42308"/>
                </a:lnTo>
                <a:lnTo>
                  <a:pt x="60921" y="30403"/>
                </a:lnTo>
                <a:lnTo>
                  <a:pt x="58534" y="18564"/>
                </a:lnTo>
                <a:lnTo>
                  <a:pt x="52020" y="8901"/>
                </a:lnTo>
                <a:lnTo>
                  <a:pt x="42357" y="2387"/>
                </a:lnTo>
                <a:lnTo>
                  <a:pt x="30518" y="0"/>
                </a:lnTo>
                <a:close/>
              </a:path>
            </a:pathLst>
          </a:custGeom>
          <a:solidFill>
            <a:srgbClr val="004BBA"/>
          </a:solidFill>
        </p:spPr>
        <p:txBody>
          <a:bodyPr wrap="square" lIns="0" tIns="0" rIns="0" bIns="0" rtlCol="0"/>
          <a:lstStyle/>
          <a:p>
            <a:endParaRPr/>
          </a:p>
        </p:txBody>
      </p:sp>
      <p:sp>
        <p:nvSpPr>
          <p:cNvPr id="17" name="object 18">
            <a:extLst>
              <a:ext uri="{FF2B5EF4-FFF2-40B4-BE49-F238E27FC236}">
                <a16:creationId xmlns:a16="http://schemas.microsoft.com/office/drawing/2014/main" id="{D74AE71D-E94A-4D43-BA95-379C96C47B09}"/>
              </a:ext>
            </a:extLst>
          </p:cNvPr>
          <p:cNvSpPr/>
          <p:nvPr/>
        </p:nvSpPr>
        <p:spPr>
          <a:xfrm>
            <a:off x="11881942" y="4114937"/>
            <a:ext cx="60960" cy="60960"/>
          </a:xfrm>
          <a:custGeom>
            <a:avLst/>
            <a:gdLst/>
            <a:ahLst/>
            <a:cxnLst/>
            <a:rect l="l" t="t" r="r" b="b"/>
            <a:pathLst>
              <a:path w="60959" h="60960">
                <a:moveTo>
                  <a:pt x="30518" y="0"/>
                </a:moveTo>
                <a:lnTo>
                  <a:pt x="18637" y="2405"/>
                </a:lnTo>
                <a:lnTo>
                  <a:pt x="8958" y="8915"/>
                </a:lnTo>
                <a:lnTo>
                  <a:pt x="2405" y="18613"/>
                </a:lnTo>
                <a:lnTo>
                  <a:pt x="0" y="30518"/>
                </a:lnTo>
                <a:lnTo>
                  <a:pt x="2405" y="42357"/>
                </a:lnTo>
                <a:lnTo>
                  <a:pt x="8958" y="52020"/>
                </a:lnTo>
                <a:lnTo>
                  <a:pt x="18661" y="58534"/>
                </a:lnTo>
                <a:lnTo>
                  <a:pt x="30518" y="60921"/>
                </a:lnTo>
                <a:lnTo>
                  <a:pt x="42357" y="58534"/>
                </a:lnTo>
                <a:lnTo>
                  <a:pt x="52020" y="52020"/>
                </a:lnTo>
                <a:lnTo>
                  <a:pt x="52184" y="51777"/>
                </a:lnTo>
                <a:lnTo>
                  <a:pt x="30518" y="51777"/>
                </a:lnTo>
                <a:lnTo>
                  <a:pt x="22229" y="50047"/>
                </a:lnTo>
                <a:lnTo>
                  <a:pt x="15473" y="45477"/>
                </a:lnTo>
                <a:lnTo>
                  <a:pt x="10924" y="38742"/>
                </a:lnTo>
                <a:lnTo>
                  <a:pt x="9258" y="30518"/>
                </a:lnTo>
                <a:lnTo>
                  <a:pt x="10924" y="22229"/>
                </a:lnTo>
                <a:lnTo>
                  <a:pt x="15473" y="15473"/>
                </a:lnTo>
                <a:lnTo>
                  <a:pt x="22229" y="10924"/>
                </a:lnTo>
                <a:lnTo>
                  <a:pt x="30518" y="9258"/>
                </a:lnTo>
                <a:lnTo>
                  <a:pt x="52222" y="9258"/>
                </a:lnTo>
                <a:lnTo>
                  <a:pt x="52020" y="8958"/>
                </a:lnTo>
                <a:lnTo>
                  <a:pt x="42357" y="2405"/>
                </a:lnTo>
                <a:lnTo>
                  <a:pt x="30518" y="0"/>
                </a:lnTo>
                <a:close/>
              </a:path>
              <a:path w="60959" h="60960">
                <a:moveTo>
                  <a:pt x="52222" y="9258"/>
                </a:moveTo>
                <a:lnTo>
                  <a:pt x="30518" y="9258"/>
                </a:lnTo>
                <a:lnTo>
                  <a:pt x="38742" y="10924"/>
                </a:lnTo>
                <a:lnTo>
                  <a:pt x="45477" y="15473"/>
                </a:lnTo>
                <a:lnTo>
                  <a:pt x="50047" y="22229"/>
                </a:lnTo>
                <a:lnTo>
                  <a:pt x="51777" y="30518"/>
                </a:lnTo>
                <a:lnTo>
                  <a:pt x="50047" y="38742"/>
                </a:lnTo>
                <a:lnTo>
                  <a:pt x="45477" y="45477"/>
                </a:lnTo>
                <a:lnTo>
                  <a:pt x="38742" y="50047"/>
                </a:lnTo>
                <a:lnTo>
                  <a:pt x="30518" y="51777"/>
                </a:lnTo>
                <a:lnTo>
                  <a:pt x="52184" y="51777"/>
                </a:lnTo>
                <a:lnTo>
                  <a:pt x="58534" y="42357"/>
                </a:lnTo>
                <a:lnTo>
                  <a:pt x="60921" y="30518"/>
                </a:lnTo>
                <a:lnTo>
                  <a:pt x="58534" y="18661"/>
                </a:lnTo>
                <a:lnTo>
                  <a:pt x="52222" y="9258"/>
                </a:lnTo>
                <a:close/>
              </a:path>
            </a:pathLst>
          </a:custGeom>
          <a:solidFill>
            <a:srgbClr val="FECC6E"/>
          </a:solidFill>
        </p:spPr>
        <p:txBody>
          <a:bodyPr wrap="square" lIns="0" tIns="0" rIns="0" bIns="0" rtlCol="0"/>
          <a:lstStyle/>
          <a:p>
            <a:endParaRPr/>
          </a:p>
        </p:txBody>
      </p:sp>
      <p:sp>
        <p:nvSpPr>
          <p:cNvPr id="18" name="object 19">
            <a:extLst>
              <a:ext uri="{FF2B5EF4-FFF2-40B4-BE49-F238E27FC236}">
                <a16:creationId xmlns:a16="http://schemas.microsoft.com/office/drawing/2014/main" id="{A98E18F3-C962-E145-BFD0-310F3A80BF0B}"/>
              </a:ext>
            </a:extLst>
          </p:cNvPr>
          <p:cNvSpPr/>
          <p:nvPr/>
        </p:nvSpPr>
        <p:spPr>
          <a:xfrm>
            <a:off x="11474348" y="4863602"/>
            <a:ext cx="103555" cy="103670"/>
          </a:xfrm>
          <a:prstGeom prst="rect">
            <a:avLst/>
          </a:prstGeom>
          <a:blipFill>
            <a:blip r:embed="rId4" cstate="print"/>
            <a:stretch>
              <a:fillRect/>
            </a:stretch>
          </a:blipFill>
        </p:spPr>
        <p:txBody>
          <a:bodyPr wrap="square" lIns="0" tIns="0" rIns="0" bIns="0" rtlCol="0"/>
          <a:lstStyle/>
          <a:p>
            <a:endParaRPr/>
          </a:p>
        </p:txBody>
      </p:sp>
      <p:sp>
        <p:nvSpPr>
          <p:cNvPr id="19" name="object 20">
            <a:extLst>
              <a:ext uri="{FF2B5EF4-FFF2-40B4-BE49-F238E27FC236}">
                <a16:creationId xmlns:a16="http://schemas.microsoft.com/office/drawing/2014/main" id="{A581FA51-7700-3346-AB3F-B73DD3F61CFF}"/>
              </a:ext>
            </a:extLst>
          </p:cNvPr>
          <p:cNvSpPr/>
          <p:nvPr/>
        </p:nvSpPr>
        <p:spPr>
          <a:xfrm>
            <a:off x="11766727" y="4370055"/>
            <a:ext cx="60960" cy="60960"/>
          </a:xfrm>
          <a:custGeom>
            <a:avLst/>
            <a:gdLst/>
            <a:ahLst/>
            <a:cxnLst/>
            <a:rect l="l" t="t" r="r" b="b"/>
            <a:pathLst>
              <a:path w="60959" h="60960">
                <a:moveTo>
                  <a:pt x="30518" y="0"/>
                </a:moveTo>
                <a:lnTo>
                  <a:pt x="18613" y="2389"/>
                </a:lnTo>
                <a:lnTo>
                  <a:pt x="8915" y="8915"/>
                </a:lnTo>
                <a:lnTo>
                  <a:pt x="2389" y="18613"/>
                </a:lnTo>
                <a:lnTo>
                  <a:pt x="0" y="30518"/>
                </a:lnTo>
                <a:lnTo>
                  <a:pt x="2389" y="42357"/>
                </a:lnTo>
                <a:lnTo>
                  <a:pt x="8915" y="52020"/>
                </a:lnTo>
                <a:lnTo>
                  <a:pt x="18613" y="58534"/>
                </a:lnTo>
                <a:lnTo>
                  <a:pt x="30518" y="60921"/>
                </a:lnTo>
                <a:lnTo>
                  <a:pt x="42357" y="58534"/>
                </a:lnTo>
                <a:lnTo>
                  <a:pt x="52020" y="52020"/>
                </a:lnTo>
                <a:lnTo>
                  <a:pt x="52261" y="51663"/>
                </a:lnTo>
                <a:lnTo>
                  <a:pt x="30518" y="51663"/>
                </a:lnTo>
                <a:lnTo>
                  <a:pt x="22229" y="49999"/>
                </a:lnTo>
                <a:lnTo>
                  <a:pt x="15473" y="45462"/>
                </a:lnTo>
                <a:lnTo>
                  <a:pt x="10924" y="38740"/>
                </a:lnTo>
                <a:lnTo>
                  <a:pt x="9258" y="30518"/>
                </a:lnTo>
                <a:lnTo>
                  <a:pt x="10924" y="22229"/>
                </a:lnTo>
                <a:lnTo>
                  <a:pt x="15473" y="15473"/>
                </a:lnTo>
                <a:lnTo>
                  <a:pt x="22229" y="10924"/>
                </a:lnTo>
                <a:lnTo>
                  <a:pt x="30518" y="9258"/>
                </a:lnTo>
                <a:lnTo>
                  <a:pt x="52251" y="9258"/>
                </a:lnTo>
                <a:lnTo>
                  <a:pt x="52020" y="8915"/>
                </a:lnTo>
                <a:lnTo>
                  <a:pt x="42357" y="2389"/>
                </a:lnTo>
                <a:lnTo>
                  <a:pt x="30518" y="0"/>
                </a:lnTo>
                <a:close/>
              </a:path>
              <a:path w="60959" h="60960">
                <a:moveTo>
                  <a:pt x="52251" y="9258"/>
                </a:moveTo>
                <a:lnTo>
                  <a:pt x="30518" y="9258"/>
                </a:lnTo>
                <a:lnTo>
                  <a:pt x="38740" y="10924"/>
                </a:lnTo>
                <a:lnTo>
                  <a:pt x="45462" y="15473"/>
                </a:lnTo>
                <a:lnTo>
                  <a:pt x="49999" y="22229"/>
                </a:lnTo>
                <a:lnTo>
                  <a:pt x="51663" y="30518"/>
                </a:lnTo>
                <a:lnTo>
                  <a:pt x="49999" y="38740"/>
                </a:lnTo>
                <a:lnTo>
                  <a:pt x="45462" y="45462"/>
                </a:lnTo>
                <a:lnTo>
                  <a:pt x="38740" y="49999"/>
                </a:lnTo>
                <a:lnTo>
                  <a:pt x="30518" y="51663"/>
                </a:lnTo>
                <a:lnTo>
                  <a:pt x="52261" y="51663"/>
                </a:lnTo>
                <a:lnTo>
                  <a:pt x="58534" y="42357"/>
                </a:lnTo>
                <a:lnTo>
                  <a:pt x="60921" y="30518"/>
                </a:lnTo>
                <a:lnTo>
                  <a:pt x="58534" y="18613"/>
                </a:lnTo>
                <a:lnTo>
                  <a:pt x="52251" y="9258"/>
                </a:lnTo>
                <a:close/>
              </a:path>
            </a:pathLst>
          </a:custGeom>
          <a:solidFill>
            <a:srgbClr val="A2CB77"/>
          </a:solidFill>
        </p:spPr>
        <p:txBody>
          <a:bodyPr wrap="square" lIns="0" tIns="0" rIns="0" bIns="0" rtlCol="0"/>
          <a:lstStyle/>
          <a:p>
            <a:endParaRPr/>
          </a:p>
        </p:txBody>
      </p:sp>
      <p:sp>
        <p:nvSpPr>
          <p:cNvPr id="20" name="object 21">
            <a:extLst>
              <a:ext uri="{FF2B5EF4-FFF2-40B4-BE49-F238E27FC236}">
                <a16:creationId xmlns:a16="http://schemas.microsoft.com/office/drawing/2014/main" id="{FAB345E2-B4B6-0E4D-85F8-67383C9BD530}"/>
              </a:ext>
            </a:extLst>
          </p:cNvPr>
          <p:cNvSpPr/>
          <p:nvPr/>
        </p:nvSpPr>
        <p:spPr>
          <a:xfrm>
            <a:off x="8992781" y="2764826"/>
            <a:ext cx="1393190" cy="3116580"/>
          </a:xfrm>
          <a:custGeom>
            <a:avLst/>
            <a:gdLst/>
            <a:ahLst/>
            <a:cxnLst/>
            <a:rect l="l" t="t" r="r" b="b"/>
            <a:pathLst>
              <a:path w="1393190" h="3116579">
                <a:moveTo>
                  <a:pt x="1392974" y="0"/>
                </a:moveTo>
                <a:lnTo>
                  <a:pt x="0" y="362559"/>
                </a:lnTo>
                <a:lnTo>
                  <a:pt x="0" y="3116389"/>
                </a:lnTo>
                <a:lnTo>
                  <a:pt x="1392974" y="2753944"/>
                </a:lnTo>
                <a:lnTo>
                  <a:pt x="1392974" y="0"/>
                </a:lnTo>
                <a:close/>
              </a:path>
            </a:pathLst>
          </a:custGeom>
          <a:solidFill>
            <a:srgbClr val="106AB4"/>
          </a:solidFill>
        </p:spPr>
        <p:txBody>
          <a:bodyPr wrap="square" lIns="0" tIns="0" rIns="0" bIns="0" rtlCol="0"/>
          <a:lstStyle/>
          <a:p>
            <a:endParaRPr/>
          </a:p>
        </p:txBody>
      </p:sp>
      <p:sp>
        <p:nvSpPr>
          <p:cNvPr id="21" name="object 22">
            <a:extLst>
              <a:ext uri="{FF2B5EF4-FFF2-40B4-BE49-F238E27FC236}">
                <a16:creationId xmlns:a16="http://schemas.microsoft.com/office/drawing/2014/main" id="{AF3A0EDE-3E72-434B-9388-767963D5B4F6}"/>
              </a:ext>
            </a:extLst>
          </p:cNvPr>
          <p:cNvSpPr/>
          <p:nvPr/>
        </p:nvSpPr>
        <p:spPr>
          <a:xfrm>
            <a:off x="8951518" y="2753967"/>
            <a:ext cx="1434465" cy="3127375"/>
          </a:xfrm>
          <a:custGeom>
            <a:avLst/>
            <a:gdLst/>
            <a:ahLst/>
            <a:cxnLst/>
            <a:rect l="l" t="t" r="r" b="b"/>
            <a:pathLst>
              <a:path w="1434465" h="3127375">
                <a:moveTo>
                  <a:pt x="1358226" y="0"/>
                </a:moveTo>
                <a:lnTo>
                  <a:pt x="0" y="358101"/>
                </a:lnTo>
                <a:lnTo>
                  <a:pt x="0" y="3127248"/>
                </a:lnTo>
                <a:lnTo>
                  <a:pt x="41262" y="3127248"/>
                </a:lnTo>
                <a:lnTo>
                  <a:pt x="41262" y="373418"/>
                </a:lnTo>
                <a:lnTo>
                  <a:pt x="1434236" y="10858"/>
                </a:lnTo>
                <a:lnTo>
                  <a:pt x="1358226" y="0"/>
                </a:lnTo>
                <a:close/>
              </a:path>
            </a:pathLst>
          </a:custGeom>
          <a:solidFill>
            <a:srgbClr val="61A3D3"/>
          </a:solidFill>
        </p:spPr>
        <p:txBody>
          <a:bodyPr wrap="square" lIns="0" tIns="0" rIns="0" bIns="0" rtlCol="0"/>
          <a:lstStyle/>
          <a:p>
            <a:endParaRPr/>
          </a:p>
        </p:txBody>
      </p:sp>
      <p:sp>
        <p:nvSpPr>
          <p:cNvPr id="22" name="object 23">
            <a:extLst>
              <a:ext uri="{FF2B5EF4-FFF2-40B4-BE49-F238E27FC236}">
                <a16:creationId xmlns:a16="http://schemas.microsoft.com/office/drawing/2014/main" id="{46CBADE6-E3E7-7440-92E6-2E3E05406966}"/>
              </a:ext>
            </a:extLst>
          </p:cNvPr>
          <p:cNvSpPr/>
          <p:nvPr/>
        </p:nvSpPr>
        <p:spPr>
          <a:xfrm>
            <a:off x="9255328" y="1477147"/>
            <a:ext cx="1641233" cy="1972564"/>
          </a:xfrm>
          <a:prstGeom prst="rect">
            <a:avLst/>
          </a:prstGeom>
          <a:blipFill>
            <a:blip r:embed="rId5" cstate="print"/>
            <a:stretch>
              <a:fillRect/>
            </a:stretch>
          </a:blipFill>
        </p:spPr>
        <p:txBody>
          <a:bodyPr wrap="square" lIns="0" tIns="0" rIns="0" bIns="0" rtlCol="0"/>
          <a:lstStyle/>
          <a:p>
            <a:endParaRPr/>
          </a:p>
        </p:txBody>
      </p:sp>
      <p:sp>
        <p:nvSpPr>
          <p:cNvPr id="23" name="object 24">
            <a:extLst>
              <a:ext uri="{FF2B5EF4-FFF2-40B4-BE49-F238E27FC236}">
                <a16:creationId xmlns:a16="http://schemas.microsoft.com/office/drawing/2014/main" id="{28355BF1-F0E4-3849-85FB-50C2C0B31B0F}"/>
              </a:ext>
            </a:extLst>
          </p:cNvPr>
          <p:cNvSpPr/>
          <p:nvPr/>
        </p:nvSpPr>
        <p:spPr>
          <a:xfrm>
            <a:off x="10436047" y="2796830"/>
            <a:ext cx="1120140" cy="3724910"/>
          </a:xfrm>
          <a:custGeom>
            <a:avLst/>
            <a:gdLst/>
            <a:ahLst/>
            <a:cxnLst/>
            <a:rect l="l" t="t" r="r" b="b"/>
            <a:pathLst>
              <a:path w="1120140" h="3724909">
                <a:moveTo>
                  <a:pt x="0" y="0"/>
                </a:moveTo>
                <a:lnTo>
                  <a:pt x="0" y="2753944"/>
                </a:lnTo>
                <a:lnTo>
                  <a:pt x="1119797" y="3724465"/>
                </a:lnTo>
                <a:lnTo>
                  <a:pt x="1119797" y="970635"/>
                </a:lnTo>
                <a:lnTo>
                  <a:pt x="0" y="0"/>
                </a:lnTo>
                <a:close/>
              </a:path>
            </a:pathLst>
          </a:custGeom>
          <a:solidFill>
            <a:srgbClr val="106AB4"/>
          </a:solidFill>
        </p:spPr>
        <p:txBody>
          <a:bodyPr wrap="square" lIns="0" tIns="0" rIns="0" bIns="0" rtlCol="0"/>
          <a:lstStyle/>
          <a:p>
            <a:endParaRPr/>
          </a:p>
        </p:txBody>
      </p:sp>
      <p:sp>
        <p:nvSpPr>
          <p:cNvPr id="24" name="object 25">
            <a:extLst>
              <a:ext uri="{FF2B5EF4-FFF2-40B4-BE49-F238E27FC236}">
                <a16:creationId xmlns:a16="http://schemas.microsoft.com/office/drawing/2014/main" id="{326CFC93-43AB-6145-AB9B-C8B4AA474108}"/>
              </a:ext>
            </a:extLst>
          </p:cNvPr>
          <p:cNvSpPr/>
          <p:nvPr/>
        </p:nvSpPr>
        <p:spPr>
          <a:xfrm>
            <a:off x="10436047" y="2786086"/>
            <a:ext cx="1153160" cy="3735704"/>
          </a:xfrm>
          <a:custGeom>
            <a:avLst/>
            <a:gdLst/>
            <a:ahLst/>
            <a:cxnLst/>
            <a:rect l="l" t="t" r="r" b="b"/>
            <a:pathLst>
              <a:path w="1153159" h="3735704">
                <a:moveTo>
                  <a:pt x="34518" y="0"/>
                </a:moveTo>
                <a:lnTo>
                  <a:pt x="0" y="10744"/>
                </a:lnTo>
                <a:lnTo>
                  <a:pt x="1119797" y="981379"/>
                </a:lnTo>
                <a:lnTo>
                  <a:pt x="1119797" y="3735324"/>
                </a:lnTo>
                <a:lnTo>
                  <a:pt x="1152944" y="3724351"/>
                </a:lnTo>
                <a:lnTo>
                  <a:pt x="1152944" y="966063"/>
                </a:lnTo>
                <a:lnTo>
                  <a:pt x="34518" y="0"/>
                </a:lnTo>
                <a:close/>
              </a:path>
            </a:pathLst>
          </a:custGeom>
          <a:solidFill>
            <a:srgbClr val="61A3D3"/>
          </a:solidFill>
        </p:spPr>
        <p:txBody>
          <a:bodyPr wrap="square" lIns="0" tIns="0" rIns="0" bIns="0" rtlCol="0"/>
          <a:lstStyle/>
          <a:p>
            <a:endParaRPr/>
          </a:p>
        </p:txBody>
      </p:sp>
      <p:sp>
        <p:nvSpPr>
          <p:cNvPr id="25" name="object 26">
            <a:extLst>
              <a:ext uri="{FF2B5EF4-FFF2-40B4-BE49-F238E27FC236}">
                <a16:creationId xmlns:a16="http://schemas.microsoft.com/office/drawing/2014/main" id="{CA19B93C-8B20-4245-BB05-936A5B101F9F}"/>
              </a:ext>
            </a:extLst>
          </p:cNvPr>
          <p:cNvSpPr/>
          <p:nvPr/>
        </p:nvSpPr>
        <p:spPr>
          <a:xfrm>
            <a:off x="10765917" y="2235960"/>
            <a:ext cx="130644" cy="130644"/>
          </a:xfrm>
          <a:prstGeom prst="rect">
            <a:avLst/>
          </a:prstGeom>
          <a:blipFill>
            <a:blip r:embed="rId6" cstate="print"/>
            <a:stretch>
              <a:fillRect/>
            </a:stretch>
          </a:blipFill>
        </p:spPr>
        <p:txBody>
          <a:bodyPr wrap="square" lIns="0" tIns="0" rIns="0" bIns="0" rtlCol="0"/>
          <a:lstStyle/>
          <a:p>
            <a:endParaRPr/>
          </a:p>
        </p:txBody>
      </p:sp>
      <p:sp>
        <p:nvSpPr>
          <p:cNvPr id="26" name="object 27">
            <a:extLst>
              <a:ext uri="{FF2B5EF4-FFF2-40B4-BE49-F238E27FC236}">
                <a16:creationId xmlns:a16="http://schemas.microsoft.com/office/drawing/2014/main" id="{3DDE5490-87A1-1744-A606-A39994120CA1}"/>
              </a:ext>
            </a:extLst>
          </p:cNvPr>
          <p:cNvSpPr/>
          <p:nvPr/>
        </p:nvSpPr>
        <p:spPr>
          <a:xfrm>
            <a:off x="9492957" y="2601181"/>
            <a:ext cx="3175" cy="33020"/>
          </a:xfrm>
          <a:custGeom>
            <a:avLst/>
            <a:gdLst/>
            <a:ahLst/>
            <a:cxnLst/>
            <a:rect l="l" t="t" r="r" b="b"/>
            <a:pathLst>
              <a:path w="3175" h="33019">
                <a:moveTo>
                  <a:pt x="2628" y="0"/>
                </a:moveTo>
                <a:lnTo>
                  <a:pt x="927" y="5130"/>
                </a:lnTo>
                <a:lnTo>
                  <a:pt x="0" y="10617"/>
                </a:lnTo>
                <a:lnTo>
                  <a:pt x="0" y="22009"/>
                </a:lnTo>
                <a:lnTo>
                  <a:pt x="927" y="27495"/>
                </a:lnTo>
                <a:lnTo>
                  <a:pt x="2628" y="32626"/>
                </a:lnTo>
                <a:lnTo>
                  <a:pt x="2628" y="0"/>
                </a:lnTo>
                <a:close/>
              </a:path>
            </a:pathLst>
          </a:custGeom>
          <a:solidFill>
            <a:srgbClr val="90B9DE"/>
          </a:solidFill>
        </p:spPr>
        <p:txBody>
          <a:bodyPr wrap="square" lIns="0" tIns="0" rIns="0" bIns="0" rtlCol="0"/>
          <a:lstStyle/>
          <a:p>
            <a:endParaRPr/>
          </a:p>
        </p:txBody>
      </p:sp>
      <p:sp>
        <p:nvSpPr>
          <p:cNvPr id="27" name="object 28">
            <a:extLst>
              <a:ext uri="{FF2B5EF4-FFF2-40B4-BE49-F238E27FC236}">
                <a16:creationId xmlns:a16="http://schemas.microsoft.com/office/drawing/2014/main" id="{8AF34A2A-ADB5-DE4A-A2E6-2490DC31B193}"/>
              </a:ext>
            </a:extLst>
          </p:cNvPr>
          <p:cNvSpPr/>
          <p:nvPr/>
        </p:nvSpPr>
        <p:spPr>
          <a:xfrm>
            <a:off x="9495587" y="2565715"/>
            <a:ext cx="101041" cy="103555"/>
          </a:xfrm>
          <a:prstGeom prst="rect">
            <a:avLst/>
          </a:prstGeom>
          <a:blipFill>
            <a:blip r:embed="rId7" cstate="print"/>
            <a:stretch>
              <a:fillRect/>
            </a:stretch>
          </a:blipFill>
        </p:spPr>
        <p:txBody>
          <a:bodyPr wrap="square" lIns="0" tIns="0" rIns="0" bIns="0" rtlCol="0"/>
          <a:lstStyle/>
          <a:p>
            <a:endParaRPr/>
          </a:p>
        </p:txBody>
      </p:sp>
      <p:sp>
        <p:nvSpPr>
          <p:cNvPr id="28" name="object 29">
            <a:extLst>
              <a:ext uri="{FF2B5EF4-FFF2-40B4-BE49-F238E27FC236}">
                <a16:creationId xmlns:a16="http://schemas.microsoft.com/office/drawing/2014/main" id="{6C3E6269-BA80-CB47-A3E6-520E6F9FDBE8}"/>
              </a:ext>
            </a:extLst>
          </p:cNvPr>
          <p:cNvSpPr/>
          <p:nvPr/>
        </p:nvSpPr>
        <p:spPr>
          <a:xfrm>
            <a:off x="9423577" y="2384778"/>
            <a:ext cx="60960" cy="60960"/>
          </a:xfrm>
          <a:custGeom>
            <a:avLst/>
            <a:gdLst/>
            <a:ahLst/>
            <a:cxnLst/>
            <a:rect l="l" t="t" r="r" b="b"/>
            <a:pathLst>
              <a:path w="60959" h="60960">
                <a:moveTo>
                  <a:pt x="30403" y="0"/>
                </a:moveTo>
                <a:lnTo>
                  <a:pt x="18564" y="2389"/>
                </a:lnTo>
                <a:lnTo>
                  <a:pt x="8901" y="8915"/>
                </a:lnTo>
                <a:lnTo>
                  <a:pt x="2387" y="18613"/>
                </a:lnTo>
                <a:lnTo>
                  <a:pt x="0" y="30518"/>
                </a:lnTo>
                <a:lnTo>
                  <a:pt x="2387" y="42357"/>
                </a:lnTo>
                <a:lnTo>
                  <a:pt x="8901" y="52020"/>
                </a:lnTo>
                <a:lnTo>
                  <a:pt x="18564" y="58534"/>
                </a:lnTo>
                <a:lnTo>
                  <a:pt x="30403" y="60921"/>
                </a:lnTo>
                <a:lnTo>
                  <a:pt x="42308" y="58534"/>
                </a:lnTo>
                <a:lnTo>
                  <a:pt x="52006" y="52020"/>
                </a:lnTo>
                <a:lnTo>
                  <a:pt x="52247" y="51663"/>
                </a:lnTo>
                <a:lnTo>
                  <a:pt x="30403" y="51663"/>
                </a:lnTo>
                <a:lnTo>
                  <a:pt x="22181" y="49999"/>
                </a:lnTo>
                <a:lnTo>
                  <a:pt x="15459" y="45462"/>
                </a:lnTo>
                <a:lnTo>
                  <a:pt x="10922" y="38740"/>
                </a:lnTo>
                <a:lnTo>
                  <a:pt x="9258" y="30518"/>
                </a:lnTo>
                <a:lnTo>
                  <a:pt x="10922" y="22229"/>
                </a:lnTo>
                <a:lnTo>
                  <a:pt x="15459" y="15473"/>
                </a:lnTo>
                <a:lnTo>
                  <a:pt x="22181" y="10924"/>
                </a:lnTo>
                <a:lnTo>
                  <a:pt x="30403" y="9258"/>
                </a:lnTo>
                <a:lnTo>
                  <a:pt x="52237" y="9258"/>
                </a:lnTo>
                <a:lnTo>
                  <a:pt x="52006" y="8915"/>
                </a:lnTo>
                <a:lnTo>
                  <a:pt x="42308" y="2389"/>
                </a:lnTo>
                <a:lnTo>
                  <a:pt x="30403" y="0"/>
                </a:lnTo>
                <a:close/>
              </a:path>
              <a:path w="60959" h="60960">
                <a:moveTo>
                  <a:pt x="52237" y="9258"/>
                </a:moveTo>
                <a:lnTo>
                  <a:pt x="30403" y="9258"/>
                </a:lnTo>
                <a:lnTo>
                  <a:pt x="38692" y="10924"/>
                </a:lnTo>
                <a:lnTo>
                  <a:pt x="45448" y="15473"/>
                </a:lnTo>
                <a:lnTo>
                  <a:pt x="49997" y="22229"/>
                </a:lnTo>
                <a:lnTo>
                  <a:pt x="51663" y="30518"/>
                </a:lnTo>
                <a:lnTo>
                  <a:pt x="49997" y="38740"/>
                </a:lnTo>
                <a:lnTo>
                  <a:pt x="45448" y="45462"/>
                </a:lnTo>
                <a:lnTo>
                  <a:pt x="38692" y="49999"/>
                </a:lnTo>
                <a:lnTo>
                  <a:pt x="30403" y="51663"/>
                </a:lnTo>
                <a:lnTo>
                  <a:pt x="52247" y="51663"/>
                </a:lnTo>
                <a:lnTo>
                  <a:pt x="58532" y="42357"/>
                </a:lnTo>
                <a:lnTo>
                  <a:pt x="60921" y="30518"/>
                </a:lnTo>
                <a:lnTo>
                  <a:pt x="58532" y="18613"/>
                </a:lnTo>
                <a:lnTo>
                  <a:pt x="52237" y="9258"/>
                </a:lnTo>
                <a:close/>
              </a:path>
            </a:pathLst>
          </a:custGeom>
          <a:solidFill>
            <a:srgbClr val="90B9DE"/>
          </a:solidFill>
        </p:spPr>
        <p:txBody>
          <a:bodyPr wrap="square" lIns="0" tIns="0" rIns="0" bIns="0" rtlCol="0"/>
          <a:lstStyle/>
          <a:p>
            <a:endParaRPr/>
          </a:p>
        </p:txBody>
      </p:sp>
      <p:sp>
        <p:nvSpPr>
          <p:cNvPr id="29" name="object 30">
            <a:extLst>
              <a:ext uri="{FF2B5EF4-FFF2-40B4-BE49-F238E27FC236}">
                <a16:creationId xmlns:a16="http://schemas.microsoft.com/office/drawing/2014/main" id="{A005055F-1E8C-A540-98EA-BF13CE3A1DC1}"/>
              </a:ext>
            </a:extLst>
          </p:cNvPr>
          <p:cNvSpPr/>
          <p:nvPr/>
        </p:nvSpPr>
        <p:spPr>
          <a:xfrm>
            <a:off x="10545774" y="2916897"/>
            <a:ext cx="60960" cy="60960"/>
          </a:xfrm>
          <a:custGeom>
            <a:avLst/>
            <a:gdLst/>
            <a:ahLst/>
            <a:cxnLst/>
            <a:rect l="l" t="t" r="r" b="b"/>
            <a:pathLst>
              <a:path w="60959" h="60960">
                <a:moveTo>
                  <a:pt x="28790" y="0"/>
                </a:moveTo>
                <a:lnTo>
                  <a:pt x="17541" y="2838"/>
                </a:lnTo>
                <a:lnTo>
                  <a:pt x="8394" y="9442"/>
                </a:lnTo>
                <a:lnTo>
                  <a:pt x="2248" y="18941"/>
                </a:lnTo>
                <a:lnTo>
                  <a:pt x="0" y="30467"/>
                </a:lnTo>
                <a:lnTo>
                  <a:pt x="2405" y="42306"/>
                </a:lnTo>
                <a:lnTo>
                  <a:pt x="8958" y="51969"/>
                </a:lnTo>
                <a:lnTo>
                  <a:pt x="18661" y="58483"/>
                </a:lnTo>
                <a:lnTo>
                  <a:pt x="30518" y="60871"/>
                </a:lnTo>
                <a:lnTo>
                  <a:pt x="42357" y="58483"/>
                </a:lnTo>
                <a:lnTo>
                  <a:pt x="52020" y="51969"/>
                </a:lnTo>
                <a:lnTo>
                  <a:pt x="52261" y="51612"/>
                </a:lnTo>
                <a:lnTo>
                  <a:pt x="30518" y="51612"/>
                </a:lnTo>
                <a:lnTo>
                  <a:pt x="22229" y="49948"/>
                </a:lnTo>
                <a:lnTo>
                  <a:pt x="15473" y="45412"/>
                </a:lnTo>
                <a:lnTo>
                  <a:pt x="10924" y="38689"/>
                </a:lnTo>
                <a:lnTo>
                  <a:pt x="9258" y="30467"/>
                </a:lnTo>
                <a:lnTo>
                  <a:pt x="10924" y="22178"/>
                </a:lnTo>
                <a:lnTo>
                  <a:pt x="15473" y="15422"/>
                </a:lnTo>
                <a:lnTo>
                  <a:pt x="22229" y="10873"/>
                </a:lnTo>
                <a:lnTo>
                  <a:pt x="30518" y="9207"/>
                </a:lnTo>
                <a:lnTo>
                  <a:pt x="39414" y="9207"/>
                </a:lnTo>
                <a:lnTo>
                  <a:pt x="28790" y="0"/>
                </a:lnTo>
                <a:close/>
              </a:path>
              <a:path w="60959" h="60960">
                <a:moveTo>
                  <a:pt x="39414" y="9207"/>
                </a:moveTo>
                <a:lnTo>
                  <a:pt x="30518" y="9207"/>
                </a:lnTo>
                <a:lnTo>
                  <a:pt x="38790" y="10873"/>
                </a:lnTo>
                <a:lnTo>
                  <a:pt x="45519" y="15422"/>
                </a:lnTo>
                <a:lnTo>
                  <a:pt x="50063" y="22178"/>
                </a:lnTo>
                <a:lnTo>
                  <a:pt x="51777" y="30467"/>
                </a:lnTo>
                <a:lnTo>
                  <a:pt x="50063" y="38689"/>
                </a:lnTo>
                <a:lnTo>
                  <a:pt x="45519" y="45412"/>
                </a:lnTo>
                <a:lnTo>
                  <a:pt x="38790" y="49948"/>
                </a:lnTo>
                <a:lnTo>
                  <a:pt x="30518" y="51612"/>
                </a:lnTo>
                <a:lnTo>
                  <a:pt x="52261" y="51612"/>
                </a:lnTo>
                <a:lnTo>
                  <a:pt x="58534" y="42306"/>
                </a:lnTo>
                <a:lnTo>
                  <a:pt x="60921" y="30467"/>
                </a:lnTo>
                <a:lnTo>
                  <a:pt x="60871" y="28638"/>
                </a:lnTo>
                <a:lnTo>
                  <a:pt x="60794" y="27736"/>
                </a:lnTo>
                <a:lnTo>
                  <a:pt x="39414" y="9207"/>
                </a:lnTo>
                <a:close/>
              </a:path>
            </a:pathLst>
          </a:custGeom>
          <a:solidFill>
            <a:srgbClr val="569CD4"/>
          </a:solidFill>
        </p:spPr>
        <p:txBody>
          <a:bodyPr wrap="square" lIns="0" tIns="0" rIns="0" bIns="0" rtlCol="0"/>
          <a:lstStyle/>
          <a:p>
            <a:endParaRPr/>
          </a:p>
        </p:txBody>
      </p:sp>
      <p:sp>
        <p:nvSpPr>
          <p:cNvPr id="30" name="object 31">
            <a:extLst>
              <a:ext uri="{FF2B5EF4-FFF2-40B4-BE49-F238E27FC236}">
                <a16:creationId xmlns:a16="http://schemas.microsoft.com/office/drawing/2014/main" id="{CB496172-50C6-F548-9D9C-9426FD0081FB}"/>
              </a:ext>
            </a:extLst>
          </p:cNvPr>
          <p:cNvSpPr/>
          <p:nvPr/>
        </p:nvSpPr>
        <p:spPr>
          <a:xfrm>
            <a:off x="10574566" y="2916845"/>
            <a:ext cx="32384" cy="27940"/>
          </a:xfrm>
          <a:custGeom>
            <a:avLst/>
            <a:gdLst/>
            <a:ahLst/>
            <a:cxnLst/>
            <a:rect l="l" t="t" r="r" b="b"/>
            <a:pathLst>
              <a:path w="32384" h="27939">
                <a:moveTo>
                  <a:pt x="1727" y="0"/>
                </a:moveTo>
                <a:lnTo>
                  <a:pt x="1142" y="0"/>
                </a:lnTo>
                <a:lnTo>
                  <a:pt x="0" y="50"/>
                </a:lnTo>
                <a:lnTo>
                  <a:pt x="32003" y="27800"/>
                </a:lnTo>
                <a:lnTo>
                  <a:pt x="28928" y="16861"/>
                </a:lnTo>
                <a:lnTo>
                  <a:pt x="22309" y="8037"/>
                </a:lnTo>
                <a:lnTo>
                  <a:pt x="12967" y="2145"/>
                </a:lnTo>
                <a:lnTo>
                  <a:pt x="1727" y="0"/>
                </a:lnTo>
                <a:close/>
              </a:path>
            </a:pathLst>
          </a:custGeom>
          <a:solidFill>
            <a:srgbClr val="89C0E6"/>
          </a:solidFill>
        </p:spPr>
        <p:txBody>
          <a:bodyPr wrap="square" lIns="0" tIns="0" rIns="0" bIns="0" rtlCol="0"/>
          <a:lstStyle/>
          <a:p>
            <a:endParaRPr/>
          </a:p>
        </p:txBody>
      </p:sp>
      <p:sp>
        <p:nvSpPr>
          <p:cNvPr id="31" name="object 32">
            <a:extLst>
              <a:ext uri="{FF2B5EF4-FFF2-40B4-BE49-F238E27FC236}">
                <a16:creationId xmlns:a16="http://schemas.microsoft.com/office/drawing/2014/main" id="{BD040901-D921-9443-A26B-30C358DD3140}"/>
              </a:ext>
            </a:extLst>
          </p:cNvPr>
          <p:cNvSpPr/>
          <p:nvPr/>
        </p:nvSpPr>
        <p:spPr>
          <a:xfrm>
            <a:off x="10341864" y="2905986"/>
            <a:ext cx="88125" cy="88125"/>
          </a:xfrm>
          <a:prstGeom prst="rect">
            <a:avLst/>
          </a:prstGeom>
          <a:blipFill>
            <a:blip r:embed="rId8" cstate="print"/>
            <a:stretch>
              <a:fillRect/>
            </a:stretch>
          </a:blipFill>
        </p:spPr>
        <p:txBody>
          <a:bodyPr wrap="square" lIns="0" tIns="0" rIns="0" bIns="0" rtlCol="0"/>
          <a:lstStyle/>
          <a:p>
            <a:endParaRPr/>
          </a:p>
        </p:txBody>
      </p:sp>
      <p:sp>
        <p:nvSpPr>
          <p:cNvPr id="32" name="object 33">
            <a:extLst>
              <a:ext uri="{FF2B5EF4-FFF2-40B4-BE49-F238E27FC236}">
                <a16:creationId xmlns:a16="http://schemas.microsoft.com/office/drawing/2014/main" id="{4237519E-4016-EA44-BAF9-B321457B4F55}"/>
              </a:ext>
            </a:extLst>
          </p:cNvPr>
          <p:cNvSpPr/>
          <p:nvPr/>
        </p:nvSpPr>
        <p:spPr>
          <a:xfrm>
            <a:off x="10752201" y="2797401"/>
            <a:ext cx="60960" cy="60960"/>
          </a:xfrm>
          <a:custGeom>
            <a:avLst/>
            <a:gdLst/>
            <a:ahLst/>
            <a:cxnLst/>
            <a:rect l="l" t="t" r="r" b="b"/>
            <a:pathLst>
              <a:path w="60959" h="60960">
                <a:moveTo>
                  <a:pt x="30518" y="0"/>
                </a:moveTo>
                <a:lnTo>
                  <a:pt x="18613" y="2405"/>
                </a:lnTo>
                <a:lnTo>
                  <a:pt x="8915" y="8958"/>
                </a:lnTo>
                <a:lnTo>
                  <a:pt x="2389" y="18661"/>
                </a:lnTo>
                <a:lnTo>
                  <a:pt x="0" y="30518"/>
                </a:lnTo>
                <a:lnTo>
                  <a:pt x="2389" y="42357"/>
                </a:lnTo>
                <a:lnTo>
                  <a:pt x="8915" y="52020"/>
                </a:lnTo>
                <a:lnTo>
                  <a:pt x="18613" y="58534"/>
                </a:lnTo>
                <a:lnTo>
                  <a:pt x="30518" y="60921"/>
                </a:lnTo>
                <a:lnTo>
                  <a:pt x="42357" y="58534"/>
                </a:lnTo>
                <a:lnTo>
                  <a:pt x="52020" y="52020"/>
                </a:lnTo>
                <a:lnTo>
                  <a:pt x="52184" y="51777"/>
                </a:lnTo>
                <a:lnTo>
                  <a:pt x="30518" y="51777"/>
                </a:lnTo>
                <a:lnTo>
                  <a:pt x="22229" y="50047"/>
                </a:lnTo>
                <a:lnTo>
                  <a:pt x="15473" y="45477"/>
                </a:lnTo>
                <a:lnTo>
                  <a:pt x="10924" y="38742"/>
                </a:lnTo>
                <a:lnTo>
                  <a:pt x="9258" y="30518"/>
                </a:lnTo>
                <a:lnTo>
                  <a:pt x="10924" y="22229"/>
                </a:lnTo>
                <a:lnTo>
                  <a:pt x="15473" y="15473"/>
                </a:lnTo>
                <a:lnTo>
                  <a:pt x="22229" y="10924"/>
                </a:lnTo>
                <a:lnTo>
                  <a:pt x="30518" y="9258"/>
                </a:lnTo>
                <a:lnTo>
                  <a:pt x="52251" y="9258"/>
                </a:lnTo>
                <a:lnTo>
                  <a:pt x="52020" y="8915"/>
                </a:lnTo>
                <a:lnTo>
                  <a:pt x="42357" y="2389"/>
                </a:lnTo>
                <a:lnTo>
                  <a:pt x="30518" y="0"/>
                </a:lnTo>
                <a:close/>
              </a:path>
              <a:path w="60959" h="60960">
                <a:moveTo>
                  <a:pt x="52251" y="9258"/>
                </a:moveTo>
                <a:lnTo>
                  <a:pt x="30518" y="9258"/>
                </a:lnTo>
                <a:lnTo>
                  <a:pt x="38742" y="10924"/>
                </a:lnTo>
                <a:lnTo>
                  <a:pt x="45477" y="15473"/>
                </a:lnTo>
                <a:lnTo>
                  <a:pt x="50047" y="22229"/>
                </a:lnTo>
                <a:lnTo>
                  <a:pt x="51777" y="30518"/>
                </a:lnTo>
                <a:lnTo>
                  <a:pt x="50047" y="38742"/>
                </a:lnTo>
                <a:lnTo>
                  <a:pt x="45477" y="45477"/>
                </a:lnTo>
                <a:lnTo>
                  <a:pt x="38742" y="50047"/>
                </a:lnTo>
                <a:lnTo>
                  <a:pt x="30518" y="51777"/>
                </a:lnTo>
                <a:lnTo>
                  <a:pt x="52184" y="51777"/>
                </a:lnTo>
                <a:lnTo>
                  <a:pt x="58534" y="42357"/>
                </a:lnTo>
                <a:lnTo>
                  <a:pt x="60921" y="30518"/>
                </a:lnTo>
                <a:lnTo>
                  <a:pt x="58534" y="18613"/>
                </a:lnTo>
                <a:lnTo>
                  <a:pt x="52251" y="9258"/>
                </a:lnTo>
                <a:close/>
              </a:path>
            </a:pathLst>
          </a:custGeom>
          <a:solidFill>
            <a:srgbClr val="90B9DE"/>
          </a:solidFill>
        </p:spPr>
        <p:txBody>
          <a:bodyPr wrap="square" lIns="0" tIns="0" rIns="0" bIns="0" rtlCol="0"/>
          <a:lstStyle/>
          <a:p>
            <a:endParaRPr/>
          </a:p>
        </p:txBody>
      </p:sp>
      <p:sp>
        <p:nvSpPr>
          <p:cNvPr id="33" name="object 34">
            <a:extLst>
              <a:ext uri="{FF2B5EF4-FFF2-40B4-BE49-F238E27FC236}">
                <a16:creationId xmlns:a16="http://schemas.microsoft.com/office/drawing/2014/main" id="{4352A24A-61AE-E640-BF74-F28C16301E34}"/>
              </a:ext>
            </a:extLst>
          </p:cNvPr>
          <p:cNvSpPr/>
          <p:nvPr/>
        </p:nvSpPr>
        <p:spPr>
          <a:xfrm>
            <a:off x="10695622" y="2529139"/>
            <a:ext cx="60960" cy="60960"/>
          </a:xfrm>
          <a:custGeom>
            <a:avLst/>
            <a:gdLst/>
            <a:ahLst/>
            <a:cxnLst/>
            <a:rect l="l" t="t" r="r" b="b"/>
            <a:pathLst>
              <a:path w="60959" h="60960">
                <a:moveTo>
                  <a:pt x="30403" y="0"/>
                </a:moveTo>
                <a:lnTo>
                  <a:pt x="18564" y="2387"/>
                </a:lnTo>
                <a:lnTo>
                  <a:pt x="8901" y="8901"/>
                </a:lnTo>
                <a:lnTo>
                  <a:pt x="2387" y="18564"/>
                </a:lnTo>
                <a:lnTo>
                  <a:pt x="0" y="30403"/>
                </a:lnTo>
                <a:lnTo>
                  <a:pt x="2387" y="42260"/>
                </a:lnTo>
                <a:lnTo>
                  <a:pt x="8901" y="51963"/>
                </a:lnTo>
                <a:lnTo>
                  <a:pt x="18564" y="58516"/>
                </a:lnTo>
                <a:lnTo>
                  <a:pt x="30403" y="60921"/>
                </a:lnTo>
                <a:lnTo>
                  <a:pt x="42260" y="58516"/>
                </a:lnTo>
                <a:lnTo>
                  <a:pt x="51963" y="51963"/>
                </a:lnTo>
                <a:lnTo>
                  <a:pt x="52166" y="51663"/>
                </a:lnTo>
                <a:lnTo>
                  <a:pt x="30403" y="51663"/>
                </a:lnTo>
                <a:lnTo>
                  <a:pt x="22179" y="49997"/>
                </a:lnTo>
                <a:lnTo>
                  <a:pt x="15444" y="45448"/>
                </a:lnTo>
                <a:lnTo>
                  <a:pt x="10874" y="38692"/>
                </a:lnTo>
                <a:lnTo>
                  <a:pt x="9144" y="30403"/>
                </a:lnTo>
                <a:lnTo>
                  <a:pt x="10874" y="22179"/>
                </a:lnTo>
                <a:lnTo>
                  <a:pt x="15444" y="15444"/>
                </a:lnTo>
                <a:lnTo>
                  <a:pt x="22179" y="10874"/>
                </a:lnTo>
                <a:lnTo>
                  <a:pt x="30403" y="9144"/>
                </a:lnTo>
                <a:lnTo>
                  <a:pt x="52128" y="9144"/>
                </a:lnTo>
                <a:lnTo>
                  <a:pt x="51963" y="8901"/>
                </a:lnTo>
                <a:lnTo>
                  <a:pt x="42260" y="2387"/>
                </a:lnTo>
                <a:lnTo>
                  <a:pt x="30403" y="0"/>
                </a:lnTo>
                <a:close/>
              </a:path>
              <a:path w="60959" h="60960">
                <a:moveTo>
                  <a:pt x="52128" y="9144"/>
                </a:moveTo>
                <a:lnTo>
                  <a:pt x="30403" y="9144"/>
                </a:lnTo>
                <a:lnTo>
                  <a:pt x="38692" y="10874"/>
                </a:lnTo>
                <a:lnTo>
                  <a:pt x="45448" y="15444"/>
                </a:lnTo>
                <a:lnTo>
                  <a:pt x="49997" y="22179"/>
                </a:lnTo>
                <a:lnTo>
                  <a:pt x="51663" y="30403"/>
                </a:lnTo>
                <a:lnTo>
                  <a:pt x="49997" y="38692"/>
                </a:lnTo>
                <a:lnTo>
                  <a:pt x="45448" y="45448"/>
                </a:lnTo>
                <a:lnTo>
                  <a:pt x="38692" y="49997"/>
                </a:lnTo>
                <a:lnTo>
                  <a:pt x="30403" y="51663"/>
                </a:lnTo>
                <a:lnTo>
                  <a:pt x="52166" y="51663"/>
                </a:lnTo>
                <a:lnTo>
                  <a:pt x="58516" y="42260"/>
                </a:lnTo>
                <a:lnTo>
                  <a:pt x="60921" y="30403"/>
                </a:lnTo>
                <a:lnTo>
                  <a:pt x="58516" y="18564"/>
                </a:lnTo>
                <a:lnTo>
                  <a:pt x="52128" y="9144"/>
                </a:lnTo>
                <a:close/>
              </a:path>
            </a:pathLst>
          </a:custGeom>
          <a:solidFill>
            <a:srgbClr val="90B9DE"/>
          </a:solidFill>
        </p:spPr>
        <p:txBody>
          <a:bodyPr wrap="square" lIns="0" tIns="0" rIns="0" bIns="0" rtlCol="0"/>
          <a:lstStyle/>
          <a:p>
            <a:endParaRPr/>
          </a:p>
        </p:txBody>
      </p:sp>
      <p:sp>
        <p:nvSpPr>
          <p:cNvPr id="34" name="object 35">
            <a:extLst>
              <a:ext uri="{FF2B5EF4-FFF2-40B4-BE49-F238E27FC236}">
                <a16:creationId xmlns:a16="http://schemas.microsoft.com/office/drawing/2014/main" id="{78BEBDE0-B75B-9346-9FB7-4189D33024F4}"/>
              </a:ext>
            </a:extLst>
          </p:cNvPr>
          <p:cNvSpPr/>
          <p:nvPr/>
        </p:nvSpPr>
        <p:spPr>
          <a:xfrm>
            <a:off x="11087379" y="3310151"/>
            <a:ext cx="32638" cy="36918"/>
          </a:xfrm>
          <a:prstGeom prst="rect">
            <a:avLst/>
          </a:prstGeom>
          <a:blipFill>
            <a:blip r:embed="rId9" cstate="print"/>
            <a:stretch>
              <a:fillRect/>
            </a:stretch>
          </a:blipFill>
        </p:spPr>
        <p:txBody>
          <a:bodyPr wrap="square" lIns="0" tIns="0" rIns="0" bIns="0" rtlCol="0"/>
          <a:lstStyle/>
          <a:p>
            <a:endParaRPr/>
          </a:p>
        </p:txBody>
      </p:sp>
      <p:sp>
        <p:nvSpPr>
          <p:cNvPr id="35" name="object 36">
            <a:extLst>
              <a:ext uri="{FF2B5EF4-FFF2-40B4-BE49-F238E27FC236}">
                <a16:creationId xmlns:a16="http://schemas.microsoft.com/office/drawing/2014/main" id="{53D3884C-CE58-8F4F-8127-04F343594A0B}"/>
              </a:ext>
            </a:extLst>
          </p:cNvPr>
          <p:cNvSpPr/>
          <p:nvPr/>
        </p:nvSpPr>
        <p:spPr>
          <a:xfrm>
            <a:off x="10778350" y="3051947"/>
            <a:ext cx="341668" cy="266928"/>
          </a:xfrm>
          <a:prstGeom prst="rect">
            <a:avLst/>
          </a:prstGeom>
          <a:blipFill>
            <a:blip r:embed="rId10" cstate="print"/>
            <a:stretch>
              <a:fillRect/>
            </a:stretch>
          </a:blipFill>
        </p:spPr>
        <p:txBody>
          <a:bodyPr wrap="square" lIns="0" tIns="0" rIns="0" bIns="0" rtlCol="0"/>
          <a:lstStyle/>
          <a:p>
            <a:endParaRPr/>
          </a:p>
        </p:txBody>
      </p:sp>
      <p:sp>
        <p:nvSpPr>
          <p:cNvPr id="36" name="object 37">
            <a:extLst>
              <a:ext uri="{FF2B5EF4-FFF2-40B4-BE49-F238E27FC236}">
                <a16:creationId xmlns:a16="http://schemas.microsoft.com/office/drawing/2014/main" id="{57447F38-59D7-D34A-9FE4-9DEA937B9BE7}"/>
              </a:ext>
            </a:extLst>
          </p:cNvPr>
          <p:cNvSpPr/>
          <p:nvPr/>
        </p:nvSpPr>
        <p:spPr>
          <a:xfrm>
            <a:off x="10338206" y="3051947"/>
            <a:ext cx="97840" cy="616762"/>
          </a:xfrm>
          <a:prstGeom prst="rect">
            <a:avLst/>
          </a:prstGeom>
          <a:blipFill>
            <a:blip r:embed="rId11" cstate="print"/>
            <a:stretch>
              <a:fillRect/>
            </a:stretch>
          </a:blipFill>
        </p:spPr>
        <p:txBody>
          <a:bodyPr wrap="square" lIns="0" tIns="0" rIns="0" bIns="0" rtlCol="0"/>
          <a:lstStyle/>
          <a:p>
            <a:endParaRPr/>
          </a:p>
        </p:txBody>
      </p:sp>
      <p:sp>
        <p:nvSpPr>
          <p:cNvPr id="37" name="object 38">
            <a:extLst>
              <a:ext uri="{FF2B5EF4-FFF2-40B4-BE49-F238E27FC236}">
                <a16:creationId xmlns:a16="http://schemas.microsoft.com/office/drawing/2014/main" id="{FAEF02EA-4B97-2145-898C-5DC41974C0F6}"/>
              </a:ext>
            </a:extLst>
          </p:cNvPr>
          <p:cNvSpPr/>
          <p:nvPr/>
        </p:nvSpPr>
        <p:spPr>
          <a:xfrm>
            <a:off x="10436047" y="3051947"/>
            <a:ext cx="683971" cy="920546"/>
          </a:xfrm>
          <a:prstGeom prst="rect">
            <a:avLst/>
          </a:prstGeom>
          <a:blipFill>
            <a:blip r:embed="rId12" cstate="print"/>
            <a:stretch>
              <a:fillRect/>
            </a:stretch>
          </a:blipFill>
        </p:spPr>
        <p:txBody>
          <a:bodyPr wrap="square" lIns="0" tIns="0" rIns="0" bIns="0" rtlCol="0"/>
          <a:lstStyle/>
          <a:p>
            <a:endParaRPr/>
          </a:p>
        </p:txBody>
      </p:sp>
      <p:sp>
        <p:nvSpPr>
          <p:cNvPr id="38" name="object 39">
            <a:extLst>
              <a:ext uri="{FF2B5EF4-FFF2-40B4-BE49-F238E27FC236}">
                <a16:creationId xmlns:a16="http://schemas.microsoft.com/office/drawing/2014/main" id="{982A2C8C-EAA8-1C48-8315-C5EAC49D2389}"/>
              </a:ext>
            </a:extLst>
          </p:cNvPr>
          <p:cNvSpPr/>
          <p:nvPr/>
        </p:nvSpPr>
        <p:spPr>
          <a:xfrm>
            <a:off x="10730369" y="3051947"/>
            <a:ext cx="389648" cy="337743"/>
          </a:xfrm>
          <a:prstGeom prst="rect">
            <a:avLst/>
          </a:prstGeom>
          <a:blipFill>
            <a:blip r:embed="rId13" cstate="print"/>
            <a:stretch>
              <a:fillRect/>
            </a:stretch>
          </a:blipFill>
        </p:spPr>
        <p:txBody>
          <a:bodyPr wrap="square" lIns="0" tIns="0" rIns="0" bIns="0" rtlCol="0"/>
          <a:lstStyle/>
          <a:p>
            <a:endParaRPr/>
          </a:p>
        </p:txBody>
      </p:sp>
      <p:sp>
        <p:nvSpPr>
          <p:cNvPr id="39" name="object 40">
            <a:extLst>
              <a:ext uri="{FF2B5EF4-FFF2-40B4-BE49-F238E27FC236}">
                <a16:creationId xmlns:a16="http://schemas.microsoft.com/office/drawing/2014/main" id="{B3256AFF-8AD9-7F4F-AA57-078699E76FA9}"/>
              </a:ext>
            </a:extLst>
          </p:cNvPr>
          <p:cNvSpPr/>
          <p:nvPr/>
        </p:nvSpPr>
        <p:spPr>
          <a:xfrm>
            <a:off x="10338206" y="3112310"/>
            <a:ext cx="59439" cy="103632"/>
          </a:xfrm>
          <a:prstGeom prst="rect">
            <a:avLst/>
          </a:prstGeom>
          <a:blipFill>
            <a:blip r:embed="rId14" cstate="print"/>
            <a:stretch>
              <a:fillRect/>
            </a:stretch>
          </a:blipFill>
        </p:spPr>
        <p:txBody>
          <a:bodyPr wrap="square" lIns="0" tIns="0" rIns="0" bIns="0" rtlCol="0"/>
          <a:lstStyle/>
          <a:p>
            <a:endParaRPr/>
          </a:p>
        </p:txBody>
      </p:sp>
      <p:sp>
        <p:nvSpPr>
          <p:cNvPr id="40" name="object 41">
            <a:extLst>
              <a:ext uri="{FF2B5EF4-FFF2-40B4-BE49-F238E27FC236}">
                <a16:creationId xmlns:a16="http://schemas.microsoft.com/office/drawing/2014/main" id="{27C85EA0-FB6E-8A45-A52C-75BAC7F4B3CE}"/>
              </a:ext>
            </a:extLst>
          </p:cNvPr>
          <p:cNvSpPr/>
          <p:nvPr/>
        </p:nvSpPr>
        <p:spPr>
          <a:xfrm>
            <a:off x="10620641" y="3371073"/>
            <a:ext cx="217170" cy="2611120"/>
          </a:xfrm>
          <a:custGeom>
            <a:avLst/>
            <a:gdLst/>
            <a:ahLst/>
            <a:cxnLst/>
            <a:rect l="l" t="t" r="r" b="b"/>
            <a:pathLst>
              <a:path w="217170" h="2611120">
                <a:moveTo>
                  <a:pt x="216369" y="2568321"/>
                </a:moveTo>
                <a:lnTo>
                  <a:pt x="342" y="2568321"/>
                </a:lnTo>
                <a:lnTo>
                  <a:pt x="10790" y="2585078"/>
                </a:lnTo>
                <a:lnTo>
                  <a:pt x="34290" y="2598653"/>
                </a:lnTo>
                <a:lnTo>
                  <a:pt x="67819" y="2607749"/>
                </a:lnTo>
                <a:lnTo>
                  <a:pt x="108356" y="2611069"/>
                </a:lnTo>
                <a:lnTo>
                  <a:pt x="148909" y="2607749"/>
                </a:lnTo>
                <a:lnTo>
                  <a:pt x="182465" y="2598653"/>
                </a:lnTo>
                <a:lnTo>
                  <a:pt x="205970" y="2585078"/>
                </a:lnTo>
                <a:lnTo>
                  <a:pt x="216369" y="2568321"/>
                </a:lnTo>
                <a:close/>
              </a:path>
              <a:path w="217170" h="2611120">
                <a:moveTo>
                  <a:pt x="216712" y="0"/>
                </a:moveTo>
                <a:lnTo>
                  <a:pt x="0" y="0"/>
                </a:lnTo>
                <a:lnTo>
                  <a:pt x="0" y="2568321"/>
                </a:lnTo>
                <a:lnTo>
                  <a:pt x="216712" y="2568321"/>
                </a:lnTo>
                <a:lnTo>
                  <a:pt x="216712" y="0"/>
                </a:lnTo>
                <a:close/>
              </a:path>
            </a:pathLst>
          </a:custGeom>
          <a:solidFill>
            <a:srgbClr val="6FCCDD"/>
          </a:solidFill>
        </p:spPr>
        <p:txBody>
          <a:bodyPr wrap="square" lIns="0" tIns="0" rIns="0" bIns="0" rtlCol="0"/>
          <a:lstStyle/>
          <a:p>
            <a:endParaRPr/>
          </a:p>
        </p:txBody>
      </p:sp>
      <p:sp>
        <p:nvSpPr>
          <p:cNvPr id="41" name="object 42">
            <a:extLst>
              <a:ext uri="{FF2B5EF4-FFF2-40B4-BE49-F238E27FC236}">
                <a16:creationId xmlns:a16="http://schemas.microsoft.com/office/drawing/2014/main" id="{EC9FF84B-2910-774F-AD2A-CFE4A3B0EC10}"/>
              </a:ext>
            </a:extLst>
          </p:cNvPr>
          <p:cNvSpPr/>
          <p:nvPr/>
        </p:nvSpPr>
        <p:spPr>
          <a:xfrm>
            <a:off x="10786833" y="3437253"/>
            <a:ext cx="0" cy="2511425"/>
          </a:xfrm>
          <a:custGeom>
            <a:avLst/>
            <a:gdLst/>
            <a:ahLst/>
            <a:cxnLst/>
            <a:rect l="l" t="t" r="r" b="b"/>
            <a:pathLst>
              <a:path h="2511425">
                <a:moveTo>
                  <a:pt x="0" y="0"/>
                </a:moveTo>
                <a:lnTo>
                  <a:pt x="0" y="2510828"/>
                </a:lnTo>
              </a:path>
            </a:pathLst>
          </a:custGeom>
          <a:ln w="39090">
            <a:solidFill>
              <a:srgbClr val="D3EDF3"/>
            </a:solidFill>
          </a:ln>
        </p:spPr>
        <p:txBody>
          <a:bodyPr wrap="square" lIns="0" tIns="0" rIns="0" bIns="0" rtlCol="0"/>
          <a:lstStyle/>
          <a:p>
            <a:endParaRPr/>
          </a:p>
        </p:txBody>
      </p:sp>
      <p:sp>
        <p:nvSpPr>
          <p:cNvPr id="42" name="object 43">
            <a:extLst>
              <a:ext uri="{FF2B5EF4-FFF2-40B4-BE49-F238E27FC236}">
                <a16:creationId xmlns:a16="http://schemas.microsoft.com/office/drawing/2014/main" id="{486902EE-CEED-FD4E-9956-D9601C70D685}"/>
              </a:ext>
            </a:extLst>
          </p:cNvPr>
          <p:cNvSpPr/>
          <p:nvPr/>
        </p:nvSpPr>
        <p:spPr>
          <a:xfrm>
            <a:off x="10620664" y="3325269"/>
            <a:ext cx="216738" cy="91516"/>
          </a:xfrm>
          <a:prstGeom prst="rect">
            <a:avLst/>
          </a:prstGeom>
          <a:blipFill>
            <a:blip r:embed="rId15" cstate="print"/>
            <a:stretch>
              <a:fillRect/>
            </a:stretch>
          </a:blipFill>
        </p:spPr>
        <p:txBody>
          <a:bodyPr wrap="square" lIns="0" tIns="0" rIns="0" bIns="0" rtlCol="0"/>
          <a:lstStyle/>
          <a:p>
            <a:endParaRPr/>
          </a:p>
        </p:txBody>
      </p:sp>
      <p:sp>
        <p:nvSpPr>
          <p:cNvPr id="43" name="object 44">
            <a:extLst>
              <a:ext uri="{FF2B5EF4-FFF2-40B4-BE49-F238E27FC236}">
                <a16:creationId xmlns:a16="http://schemas.microsoft.com/office/drawing/2014/main" id="{139EF11E-9361-1548-9FBE-58070A99D193}"/>
              </a:ext>
            </a:extLst>
          </p:cNvPr>
          <p:cNvSpPr/>
          <p:nvPr/>
        </p:nvSpPr>
        <p:spPr>
          <a:xfrm>
            <a:off x="9914267" y="5916305"/>
            <a:ext cx="81724" cy="649681"/>
          </a:xfrm>
          <a:prstGeom prst="rect">
            <a:avLst/>
          </a:prstGeom>
          <a:blipFill>
            <a:blip r:embed="rId16" cstate="print"/>
            <a:stretch>
              <a:fillRect/>
            </a:stretch>
          </a:blipFill>
        </p:spPr>
        <p:txBody>
          <a:bodyPr wrap="square" lIns="0" tIns="0" rIns="0" bIns="0" rtlCol="0"/>
          <a:lstStyle/>
          <a:p>
            <a:endParaRPr/>
          </a:p>
        </p:txBody>
      </p:sp>
      <p:sp>
        <p:nvSpPr>
          <p:cNvPr id="44" name="object 45">
            <a:extLst>
              <a:ext uri="{FF2B5EF4-FFF2-40B4-BE49-F238E27FC236}">
                <a16:creationId xmlns:a16="http://schemas.microsoft.com/office/drawing/2014/main" id="{4BC0F4A8-20A0-C04B-A079-6B34627521E8}"/>
              </a:ext>
            </a:extLst>
          </p:cNvPr>
          <p:cNvSpPr/>
          <p:nvPr/>
        </p:nvSpPr>
        <p:spPr>
          <a:xfrm>
            <a:off x="9214294" y="6332828"/>
            <a:ext cx="279323" cy="201771"/>
          </a:xfrm>
          <a:prstGeom prst="rect">
            <a:avLst/>
          </a:prstGeom>
          <a:blipFill>
            <a:blip r:embed="rId17" cstate="print"/>
            <a:stretch>
              <a:fillRect/>
            </a:stretch>
          </a:blipFill>
        </p:spPr>
        <p:txBody>
          <a:bodyPr wrap="square" lIns="0" tIns="0" rIns="0" bIns="0" rtlCol="0"/>
          <a:lstStyle/>
          <a:p>
            <a:endParaRPr/>
          </a:p>
        </p:txBody>
      </p:sp>
      <p:sp>
        <p:nvSpPr>
          <p:cNvPr id="45" name="object 46">
            <a:extLst>
              <a:ext uri="{FF2B5EF4-FFF2-40B4-BE49-F238E27FC236}">
                <a16:creationId xmlns:a16="http://schemas.microsoft.com/office/drawing/2014/main" id="{4167271B-E2A5-4343-90A0-F4CB01E267F3}"/>
              </a:ext>
            </a:extLst>
          </p:cNvPr>
          <p:cNvSpPr/>
          <p:nvPr/>
        </p:nvSpPr>
        <p:spPr>
          <a:xfrm>
            <a:off x="9214294" y="3365587"/>
            <a:ext cx="289178" cy="449262"/>
          </a:xfrm>
          <a:prstGeom prst="rect">
            <a:avLst/>
          </a:prstGeom>
          <a:blipFill>
            <a:blip r:embed="rId18" cstate="print"/>
            <a:stretch>
              <a:fillRect/>
            </a:stretch>
          </a:blipFill>
        </p:spPr>
        <p:txBody>
          <a:bodyPr wrap="square" lIns="0" tIns="0" rIns="0" bIns="0" rtlCol="0"/>
          <a:lstStyle/>
          <a:p>
            <a:endParaRPr/>
          </a:p>
        </p:txBody>
      </p:sp>
      <p:sp>
        <p:nvSpPr>
          <p:cNvPr id="46" name="object 47">
            <a:extLst>
              <a:ext uri="{FF2B5EF4-FFF2-40B4-BE49-F238E27FC236}">
                <a16:creationId xmlns:a16="http://schemas.microsoft.com/office/drawing/2014/main" id="{843055EA-F74F-E946-8DF6-6F4F92FB7F19}"/>
              </a:ext>
            </a:extLst>
          </p:cNvPr>
          <p:cNvSpPr/>
          <p:nvPr/>
        </p:nvSpPr>
        <p:spPr>
          <a:xfrm>
            <a:off x="9496729" y="3684598"/>
            <a:ext cx="217170" cy="2611120"/>
          </a:xfrm>
          <a:custGeom>
            <a:avLst/>
            <a:gdLst/>
            <a:ahLst/>
            <a:cxnLst/>
            <a:rect l="l" t="t" r="r" b="b"/>
            <a:pathLst>
              <a:path w="217170" h="2611120">
                <a:moveTo>
                  <a:pt x="216369" y="2568435"/>
                </a:moveTo>
                <a:lnTo>
                  <a:pt x="342" y="2568435"/>
                </a:lnTo>
                <a:lnTo>
                  <a:pt x="10742" y="2585126"/>
                </a:lnTo>
                <a:lnTo>
                  <a:pt x="34247" y="2598667"/>
                </a:lnTo>
                <a:lnTo>
                  <a:pt x="67803" y="2607750"/>
                </a:lnTo>
                <a:lnTo>
                  <a:pt x="108356" y="2611069"/>
                </a:lnTo>
                <a:lnTo>
                  <a:pt x="148893" y="2607750"/>
                </a:lnTo>
                <a:lnTo>
                  <a:pt x="182422" y="2598667"/>
                </a:lnTo>
                <a:lnTo>
                  <a:pt x="205922" y="2585126"/>
                </a:lnTo>
                <a:lnTo>
                  <a:pt x="216369" y="2568435"/>
                </a:lnTo>
                <a:close/>
              </a:path>
              <a:path w="217170" h="2611120">
                <a:moveTo>
                  <a:pt x="216712" y="0"/>
                </a:moveTo>
                <a:lnTo>
                  <a:pt x="0" y="0"/>
                </a:lnTo>
                <a:lnTo>
                  <a:pt x="0" y="2568435"/>
                </a:lnTo>
                <a:lnTo>
                  <a:pt x="216712" y="2568435"/>
                </a:lnTo>
                <a:lnTo>
                  <a:pt x="216712" y="0"/>
                </a:lnTo>
                <a:close/>
              </a:path>
            </a:pathLst>
          </a:custGeom>
          <a:solidFill>
            <a:srgbClr val="6FCCDD"/>
          </a:solidFill>
        </p:spPr>
        <p:txBody>
          <a:bodyPr wrap="square" lIns="0" tIns="0" rIns="0" bIns="0" rtlCol="0"/>
          <a:lstStyle/>
          <a:p>
            <a:endParaRPr/>
          </a:p>
        </p:txBody>
      </p:sp>
      <p:sp>
        <p:nvSpPr>
          <p:cNvPr id="47" name="object 48">
            <a:extLst>
              <a:ext uri="{FF2B5EF4-FFF2-40B4-BE49-F238E27FC236}">
                <a16:creationId xmlns:a16="http://schemas.microsoft.com/office/drawing/2014/main" id="{95563F5B-1F8C-F644-B0F6-984C772A80BB}"/>
              </a:ext>
            </a:extLst>
          </p:cNvPr>
          <p:cNvSpPr/>
          <p:nvPr/>
        </p:nvSpPr>
        <p:spPr>
          <a:xfrm>
            <a:off x="9662807" y="3750892"/>
            <a:ext cx="0" cy="2510790"/>
          </a:xfrm>
          <a:custGeom>
            <a:avLst/>
            <a:gdLst/>
            <a:ahLst/>
            <a:cxnLst/>
            <a:rect l="l" t="t" r="r" b="b"/>
            <a:pathLst>
              <a:path h="2510790">
                <a:moveTo>
                  <a:pt x="0" y="0"/>
                </a:moveTo>
                <a:lnTo>
                  <a:pt x="0" y="2510713"/>
                </a:lnTo>
              </a:path>
            </a:pathLst>
          </a:custGeom>
          <a:ln w="39090">
            <a:solidFill>
              <a:srgbClr val="D3EDF3"/>
            </a:solidFill>
          </a:ln>
        </p:spPr>
        <p:txBody>
          <a:bodyPr wrap="square" lIns="0" tIns="0" rIns="0" bIns="0" rtlCol="0"/>
          <a:lstStyle/>
          <a:p>
            <a:endParaRPr/>
          </a:p>
        </p:txBody>
      </p:sp>
      <p:sp>
        <p:nvSpPr>
          <p:cNvPr id="48" name="object 49">
            <a:extLst>
              <a:ext uri="{FF2B5EF4-FFF2-40B4-BE49-F238E27FC236}">
                <a16:creationId xmlns:a16="http://schemas.microsoft.com/office/drawing/2014/main" id="{D0D355FA-2DBF-664B-9284-89E6DD4D6CC9}"/>
              </a:ext>
            </a:extLst>
          </p:cNvPr>
          <p:cNvSpPr/>
          <p:nvPr/>
        </p:nvSpPr>
        <p:spPr>
          <a:xfrm>
            <a:off x="9496729" y="3638878"/>
            <a:ext cx="216712" cy="91440"/>
          </a:xfrm>
          <a:prstGeom prst="rect">
            <a:avLst/>
          </a:prstGeom>
          <a:blipFill>
            <a:blip r:embed="rId19" cstate="print"/>
            <a:stretch>
              <a:fillRect/>
            </a:stretch>
          </a:blipFill>
        </p:spPr>
        <p:txBody>
          <a:bodyPr wrap="square" lIns="0" tIns="0" rIns="0" bIns="0" rtlCol="0"/>
          <a:lstStyle/>
          <a:p>
            <a:endParaRPr/>
          </a:p>
        </p:txBody>
      </p:sp>
      <p:sp>
        <p:nvSpPr>
          <p:cNvPr id="49" name="object 50">
            <a:extLst>
              <a:ext uri="{FF2B5EF4-FFF2-40B4-BE49-F238E27FC236}">
                <a16:creationId xmlns:a16="http://schemas.microsoft.com/office/drawing/2014/main" id="{6787FECB-5B09-964B-9074-982D0CBCFEEA}"/>
              </a:ext>
            </a:extLst>
          </p:cNvPr>
          <p:cNvSpPr/>
          <p:nvPr/>
        </p:nvSpPr>
        <p:spPr>
          <a:xfrm>
            <a:off x="9883864" y="2711905"/>
            <a:ext cx="84924" cy="103441"/>
          </a:xfrm>
          <a:prstGeom prst="rect">
            <a:avLst/>
          </a:prstGeom>
          <a:blipFill>
            <a:blip r:embed="rId20" cstate="print"/>
            <a:stretch>
              <a:fillRect/>
            </a:stretch>
          </a:blipFill>
        </p:spPr>
        <p:txBody>
          <a:bodyPr wrap="square" lIns="0" tIns="0" rIns="0" bIns="0" rtlCol="0"/>
          <a:lstStyle/>
          <a:p>
            <a:endParaRPr/>
          </a:p>
        </p:txBody>
      </p:sp>
      <p:sp>
        <p:nvSpPr>
          <p:cNvPr id="50" name="object 51">
            <a:extLst>
              <a:ext uri="{FF2B5EF4-FFF2-40B4-BE49-F238E27FC236}">
                <a16:creationId xmlns:a16="http://schemas.microsoft.com/office/drawing/2014/main" id="{92E8655C-DCCC-B049-BA7E-E07A6CBEA57E}"/>
              </a:ext>
            </a:extLst>
          </p:cNvPr>
          <p:cNvSpPr/>
          <p:nvPr/>
        </p:nvSpPr>
        <p:spPr>
          <a:xfrm>
            <a:off x="10225963" y="2782085"/>
            <a:ext cx="42519" cy="42519"/>
          </a:xfrm>
          <a:prstGeom prst="rect">
            <a:avLst/>
          </a:prstGeom>
          <a:blipFill>
            <a:blip r:embed="rId21" cstate="print"/>
            <a:stretch>
              <a:fillRect/>
            </a:stretch>
          </a:blipFill>
        </p:spPr>
        <p:txBody>
          <a:bodyPr wrap="square" lIns="0" tIns="0" rIns="0" bIns="0" rtlCol="0"/>
          <a:lstStyle/>
          <a:p>
            <a:endParaRPr/>
          </a:p>
        </p:txBody>
      </p:sp>
      <p:sp>
        <p:nvSpPr>
          <p:cNvPr id="51" name="object 52">
            <a:extLst>
              <a:ext uri="{FF2B5EF4-FFF2-40B4-BE49-F238E27FC236}">
                <a16:creationId xmlns:a16="http://schemas.microsoft.com/office/drawing/2014/main" id="{19DBF707-EACD-4E4F-832F-E99841656370}"/>
              </a:ext>
            </a:extLst>
          </p:cNvPr>
          <p:cNvSpPr/>
          <p:nvPr/>
        </p:nvSpPr>
        <p:spPr>
          <a:xfrm>
            <a:off x="9558490" y="2908158"/>
            <a:ext cx="91059" cy="90982"/>
          </a:xfrm>
          <a:prstGeom prst="rect">
            <a:avLst/>
          </a:prstGeom>
          <a:blipFill>
            <a:blip r:embed="rId22" cstate="print"/>
            <a:stretch>
              <a:fillRect/>
            </a:stretch>
          </a:blipFill>
        </p:spPr>
        <p:txBody>
          <a:bodyPr wrap="square" lIns="0" tIns="0" rIns="0" bIns="0" rtlCol="0"/>
          <a:lstStyle/>
          <a:p>
            <a:endParaRPr/>
          </a:p>
        </p:txBody>
      </p:sp>
      <p:sp>
        <p:nvSpPr>
          <p:cNvPr id="52" name="object 53">
            <a:extLst>
              <a:ext uri="{FF2B5EF4-FFF2-40B4-BE49-F238E27FC236}">
                <a16:creationId xmlns:a16="http://schemas.microsoft.com/office/drawing/2014/main" id="{F80366BA-33A6-B14A-AD34-5A81828E4BD1}"/>
              </a:ext>
            </a:extLst>
          </p:cNvPr>
          <p:cNvSpPr/>
          <p:nvPr/>
        </p:nvSpPr>
        <p:spPr>
          <a:xfrm>
            <a:off x="10027081" y="3006227"/>
            <a:ext cx="61379" cy="61379"/>
          </a:xfrm>
          <a:prstGeom prst="rect">
            <a:avLst/>
          </a:prstGeom>
          <a:blipFill>
            <a:blip r:embed="rId23" cstate="print"/>
            <a:stretch>
              <a:fillRect/>
            </a:stretch>
          </a:blipFill>
        </p:spPr>
        <p:txBody>
          <a:bodyPr wrap="square" lIns="0" tIns="0" rIns="0" bIns="0" rtlCol="0"/>
          <a:lstStyle/>
          <a:p>
            <a:endParaRPr/>
          </a:p>
        </p:txBody>
      </p:sp>
      <p:sp>
        <p:nvSpPr>
          <p:cNvPr id="53" name="object 54">
            <a:extLst>
              <a:ext uri="{FF2B5EF4-FFF2-40B4-BE49-F238E27FC236}">
                <a16:creationId xmlns:a16="http://schemas.microsoft.com/office/drawing/2014/main" id="{5EB10C8B-F7FB-A04F-B1F0-81EE0719B29B}"/>
              </a:ext>
            </a:extLst>
          </p:cNvPr>
          <p:cNvSpPr/>
          <p:nvPr/>
        </p:nvSpPr>
        <p:spPr>
          <a:xfrm>
            <a:off x="9669208" y="3154132"/>
            <a:ext cx="63779" cy="63779"/>
          </a:xfrm>
          <a:prstGeom prst="rect">
            <a:avLst/>
          </a:prstGeom>
          <a:blipFill>
            <a:blip r:embed="rId24" cstate="print"/>
            <a:stretch>
              <a:fillRect/>
            </a:stretch>
          </a:blipFill>
        </p:spPr>
        <p:txBody>
          <a:bodyPr wrap="square" lIns="0" tIns="0" rIns="0" bIns="0" rtlCol="0"/>
          <a:lstStyle/>
          <a:p>
            <a:endParaRPr/>
          </a:p>
        </p:txBody>
      </p:sp>
      <p:sp>
        <p:nvSpPr>
          <p:cNvPr id="54" name="object 55">
            <a:extLst>
              <a:ext uri="{FF2B5EF4-FFF2-40B4-BE49-F238E27FC236}">
                <a16:creationId xmlns:a16="http://schemas.microsoft.com/office/drawing/2014/main" id="{F6197E61-9543-9E46-B004-7D0A9E55054F}"/>
              </a:ext>
            </a:extLst>
          </p:cNvPr>
          <p:cNvSpPr/>
          <p:nvPr/>
        </p:nvSpPr>
        <p:spPr>
          <a:xfrm>
            <a:off x="10002621" y="3277817"/>
            <a:ext cx="8509" cy="33959"/>
          </a:xfrm>
          <a:prstGeom prst="rect">
            <a:avLst/>
          </a:prstGeom>
          <a:blipFill>
            <a:blip r:embed="rId25" cstate="print"/>
            <a:stretch>
              <a:fillRect/>
            </a:stretch>
          </a:blipFill>
        </p:spPr>
        <p:txBody>
          <a:bodyPr wrap="square" lIns="0" tIns="0" rIns="0" bIns="0" rtlCol="0"/>
          <a:lstStyle/>
          <a:p>
            <a:endParaRPr/>
          </a:p>
        </p:txBody>
      </p:sp>
      <p:sp>
        <p:nvSpPr>
          <p:cNvPr id="55" name="object 56">
            <a:extLst>
              <a:ext uri="{FF2B5EF4-FFF2-40B4-BE49-F238E27FC236}">
                <a16:creationId xmlns:a16="http://schemas.microsoft.com/office/drawing/2014/main" id="{DB0410E4-014D-B24F-BF07-EA77FDF64B28}"/>
              </a:ext>
            </a:extLst>
          </p:cNvPr>
          <p:cNvSpPr/>
          <p:nvPr/>
        </p:nvSpPr>
        <p:spPr>
          <a:xfrm>
            <a:off x="9995992" y="5596672"/>
            <a:ext cx="90411" cy="319633"/>
          </a:xfrm>
          <a:prstGeom prst="rect">
            <a:avLst/>
          </a:prstGeom>
          <a:blipFill>
            <a:blip r:embed="rId26" cstate="print"/>
            <a:stretch>
              <a:fillRect/>
            </a:stretch>
          </a:blipFill>
        </p:spPr>
        <p:txBody>
          <a:bodyPr wrap="square" lIns="0" tIns="0" rIns="0" bIns="0" rtlCol="0"/>
          <a:lstStyle/>
          <a:p>
            <a:endParaRPr/>
          </a:p>
        </p:txBody>
      </p:sp>
      <p:sp>
        <p:nvSpPr>
          <p:cNvPr id="56" name="object 57">
            <a:extLst>
              <a:ext uri="{FF2B5EF4-FFF2-40B4-BE49-F238E27FC236}">
                <a16:creationId xmlns:a16="http://schemas.microsoft.com/office/drawing/2014/main" id="{4B49A6F2-030C-4245-A2BE-C3815D355155}"/>
              </a:ext>
            </a:extLst>
          </p:cNvPr>
          <p:cNvSpPr/>
          <p:nvPr/>
        </p:nvSpPr>
        <p:spPr>
          <a:xfrm>
            <a:off x="9995992" y="3449711"/>
            <a:ext cx="289293" cy="2170480"/>
          </a:xfrm>
          <a:prstGeom prst="rect">
            <a:avLst/>
          </a:prstGeom>
          <a:blipFill>
            <a:blip r:embed="rId27" cstate="print"/>
            <a:stretch>
              <a:fillRect/>
            </a:stretch>
          </a:blipFill>
        </p:spPr>
        <p:txBody>
          <a:bodyPr wrap="square" lIns="0" tIns="0" rIns="0" bIns="0" rtlCol="0"/>
          <a:lstStyle/>
          <a:p>
            <a:endParaRPr/>
          </a:p>
        </p:txBody>
      </p:sp>
      <p:sp>
        <p:nvSpPr>
          <p:cNvPr id="57" name="object 58">
            <a:extLst>
              <a:ext uri="{FF2B5EF4-FFF2-40B4-BE49-F238E27FC236}">
                <a16:creationId xmlns:a16="http://schemas.microsoft.com/office/drawing/2014/main" id="{E1C9305B-1393-D54A-B1DE-9FFBDEF9AE9A}"/>
              </a:ext>
            </a:extLst>
          </p:cNvPr>
          <p:cNvSpPr/>
          <p:nvPr/>
        </p:nvSpPr>
        <p:spPr>
          <a:xfrm>
            <a:off x="9503473" y="2715905"/>
            <a:ext cx="781812" cy="250634"/>
          </a:xfrm>
          <a:prstGeom prst="rect">
            <a:avLst/>
          </a:prstGeom>
          <a:blipFill>
            <a:blip r:embed="rId28" cstate="print"/>
            <a:stretch>
              <a:fillRect/>
            </a:stretch>
          </a:blipFill>
        </p:spPr>
        <p:txBody>
          <a:bodyPr wrap="square" lIns="0" tIns="0" rIns="0" bIns="0" rtlCol="0"/>
          <a:lstStyle/>
          <a:p>
            <a:endParaRPr/>
          </a:p>
        </p:txBody>
      </p:sp>
      <p:sp>
        <p:nvSpPr>
          <p:cNvPr id="58" name="object 59">
            <a:extLst>
              <a:ext uri="{FF2B5EF4-FFF2-40B4-BE49-F238E27FC236}">
                <a16:creationId xmlns:a16="http://schemas.microsoft.com/office/drawing/2014/main" id="{4A87F978-D70C-F64D-B419-428700ED93F9}"/>
              </a:ext>
            </a:extLst>
          </p:cNvPr>
          <p:cNvSpPr/>
          <p:nvPr/>
        </p:nvSpPr>
        <p:spPr>
          <a:xfrm>
            <a:off x="9503473" y="2790975"/>
            <a:ext cx="781812" cy="658736"/>
          </a:xfrm>
          <a:prstGeom prst="rect">
            <a:avLst/>
          </a:prstGeom>
          <a:blipFill>
            <a:blip r:embed="rId29" cstate="print"/>
            <a:stretch>
              <a:fillRect/>
            </a:stretch>
          </a:blipFill>
        </p:spPr>
        <p:txBody>
          <a:bodyPr wrap="square" lIns="0" tIns="0" rIns="0" bIns="0" rtlCol="0"/>
          <a:lstStyle/>
          <a:p>
            <a:endParaRPr/>
          </a:p>
        </p:txBody>
      </p:sp>
      <p:sp>
        <p:nvSpPr>
          <p:cNvPr id="59" name="object 60">
            <a:extLst>
              <a:ext uri="{FF2B5EF4-FFF2-40B4-BE49-F238E27FC236}">
                <a16:creationId xmlns:a16="http://schemas.microsoft.com/office/drawing/2014/main" id="{91AFDBFB-D2F9-0F41-9B1C-88398BDE48E8}"/>
              </a:ext>
            </a:extLst>
          </p:cNvPr>
          <p:cNvSpPr/>
          <p:nvPr/>
        </p:nvSpPr>
        <p:spPr>
          <a:xfrm>
            <a:off x="9662503" y="2760419"/>
            <a:ext cx="622782" cy="190880"/>
          </a:xfrm>
          <a:prstGeom prst="rect">
            <a:avLst/>
          </a:prstGeom>
          <a:blipFill>
            <a:blip r:embed="rId30" cstate="print"/>
            <a:stretch>
              <a:fillRect/>
            </a:stretch>
          </a:blipFill>
        </p:spPr>
        <p:txBody>
          <a:bodyPr wrap="square" lIns="0" tIns="0" rIns="0" bIns="0" rtlCol="0"/>
          <a:lstStyle/>
          <a:p>
            <a:endParaRPr/>
          </a:p>
        </p:txBody>
      </p:sp>
      <p:sp>
        <p:nvSpPr>
          <p:cNvPr id="60" name="object 61">
            <a:extLst>
              <a:ext uri="{FF2B5EF4-FFF2-40B4-BE49-F238E27FC236}">
                <a16:creationId xmlns:a16="http://schemas.microsoft.com/office/drawing/2014/main" id="{1395CE82-2ED9-FC4E-97EA-785ACB7BB5AB}"/>
              </a:ext>
            </a:extLst>
          </p:cNvPr>
          <p:cNvSpPr/>
          <p:nvPr/>
        </p:nvSpPr>
        <p:spPr>
          <a:xfrm>
            <a:off x="9503473" y="2957243"/>
            <a:ext cx="42367" cy="37223"/>
          </a:xfrm>
          <a:prstGeom prst="rect">
            <a:avLst/>
          </a:prstGeom>
          <a:blipFill>
            <a:blip r:embed="rId31" cstate="print"/>
            <a:stretch>
              <a:fillRect/>
            </a:stretch>
          </a:blipFill>
        </p:spPr>
        <p:txBody>
          <a:bodyPr wrap="square" lIns="0" tIns="0" rIns="0" bIns="0" rtlCol="0"/>
          <a:lstStyle/>
          <a:p>
            <a:endParaRPr/>
          </a:p>
        </p:txBody>
      </p:sp>
      <p:sp>
        <p:nvSpPr>
          <p:cNvPr id="61" name="object 62">
            <a:extLst>
              <a:ext uri="{FF2B5EF4-FFF2-40B4-BE49-F238E27FC236}">
                <a16:creationId xmlns:a16="http://schemas.microsoft.com/office/drawing/2014/main" id="{EF30D870-0062-1149-A740-55C079D09517}"/>
              </a:ext>
            </a:extLst>
          </p:cNvPr>
          <p:cNvSpPr/>
          <p:nvPr/>
        </p:nvSpPr>
        <p:spPr>
          <a:xfrm>
            <a:off x="9538678" y="2888384"/>
            <a:ext cx="123825" cy="68859"/>
          </a:xfrm>
          <a:prstGeom prst="rect">
            <a:avLst/>
          </a:prstGeom>
          <a:blipFill>
            <a:blip r:embed="rId32" cstate="print"/>
            <a:stretch>
              <a:fillRect/>
            </a:stretch>
          </a:blipFill>
        </p:spPr>
        <p:txBody>
          <a:bodyPr wrap="square" lIns="0" tIns="0" rIns="0" bIns="0" rtlCol="0"/>
          <a:lstStyle/>
          <a:p>
            <a:endParaRPr/>
          </a:p>
        </p:txBody>
      </p:sp>
      <p:sp>
        <p:nvSpPr>
          <p:cNvPr id="62" name="object 63">
            <a:extLst>
              <a:ext uri="{FF2B5EF4-FFF2-40B4-BE49-F238E27FC236}">
                <a16:creationId xmlns:a16="http://schemas.microsoft.com/office/drawing/2014/main" id="{7B1478D6-94D4-664F-A86D-3F14E064FC05}"/>
              </a:ext>
            </a:extLst>
          </p:cNvPr>
          <p:cNvSpPr/>
          <p:nvPr/>
        </p:nvSpPr>
        <p:spPr>
          <a:xfrm>
            <a:off x="9538779" y="2924617"/>
            <a:ext cx="138414" cy="94297"/>
          </a:xfrm>
          <a:prstGeom prst="rect">
            <a:avLst/>
          </a:prstGeom>
          <a:blipFill>
            <a:blip r:embed="rId33" cstate="print"/>
            <a:stretch>
              <a:fillRect/>
            </a:stretch>
          </a:blipFill>
        </p:spPr>
        <p:txBody>
          <a:bodyPr wrap="square" lIns="0" tIns="0" rIns="0" bIns="0" rtlCol="0"/>
          <a:lstStyle/>
          <a:p>
            <a:endParaRPr/>
          </a:p>
        </p:txBody>
      </p:sp>
      <p:sp>
        <p:nvSpPr>
          <p:cNvPr id="63" name="object 64">
            <a:extLst>
              <a:ext uri="{FF2B5EF4-FFF2-40B4-BE49-F238E27FC236}">
                <a16:creationId xmlns:a16="http://schemas.microsoft.com/office/drawing/2014/main" id="{021ADF96-6F63-E14B-955B-ACBA28E462FF}"/>
              </a:ext>
            </a:extLst>
          </p:cNvPr>
          <p:cNvSpPr/>
          <p:nvPr/>
        </p:nvSpPr>
        <p:spPr>
          <a:xfrm>
            <a:off x="10013708" y="2992854"/>
            <a:ext cx="88125" cy="88125"/>
          </a:xfrm>
          <a:prstGeom prst="rect">
            <a:avLst/>
          </a:prstGeom>
          <a:blipFill>
            <a:blip r:embed="rId34" cstate="print"/>
            <a:stretch>
              <a:fillRect/>
            </a:stretch>
          </a:blipFill>
        </p:spPr>
        <p:txBody>
          <a:bodyPr wrap="square" lIns="0" tIns="0" rIns="0" bIns="0" rtlCol="0"/>
          <a:lstStyle/>
          <a:p>
            <a:endParaRPr/>
          </a:p>
        </p:txBody>
      </p:sp>
      <p:sp>
        <p:nvSpPr>
          <p:cNvPr id="64" name="object 65">
            <a:extLst>
              <a:ext uri="{FF2B5EF4-FFF2-40B4-BE49-F238E27FC236}">
                <a16:creationId xmlns:a16="http://schemas.microsoft.com/office/drawing/2014/main" id="{6D130BFE-807B-054A-881A-07D0730377FD}"/>
              </a:ext>
            </a:extLst>
          </p:cNvPr>
          <p:cNvSpPr/>
          <p:nvPr/>
        </p:nvSpPr>
        <p:spPr>
          <a:xfrm>
            <a:off x="9865347" y="2715905"/>
            <a:ext cx="121958" cy="117957"/>
          </a:xfrm>
          <a:prstGeom prst="rect">
            <a:avLst/>
          </a:prstGeom>
          <a:blipFill>
            <a:blip r:embed="rId35" cstate="print"/>
            <a:stretch>
              <a:fillRect/>
            </a:stretch>
          </a:blipFill>
        </p:spPr>
        <p:txBody>
          <a:bodyPr wrap="square" lIns="0" tIns="0" rIns="0" bIns="0" rtlCol="0"/>
          <a:lstStyle/>
          <a:p>
            <a:endParaRPr/>
          </a:p>
        </p:txBody>
      </p:sp>
      <p:sp>
        <p:nvSpPr>
          <p:cNvPr id="65" name="object 66">
            <a:extLst>
              <a:ext uri="{FF2B5EF4-FFF2-40B4-BE49-F238E27FC236}">
                <a16:creationId xmlns:a16="http://schemas.microsoft.com/office/drawing/2014/main" id="{1816B45F-5EEA-DE4E-A46E-1D356FD5DBD0}"/>
              </a:ext>
            </a:extLst>
          </p:cNvPr>
          <p:cNvSpPr/>
          <p:nvPr/>
        </p:nvSpPr>
        <p:spPr>
          <a:xfrm>
            <a:off x="9655378" y="3140301"/>
            <a:ext cx="91440" cy="91439"/>
          </a:xfrm>
          <a:prstGeom prst="rect">
            <a:avLst/>
          </a:prstGeom>
          <a:blipFill>
            <a:blip r:embed="rId36" cstate="print"/>
            <a:stretch>
              <a:fillRect/>
            </a:stretch>
          </a:blipFill>
        </p:spPr>
        <p:txBody>
          <a:bodyPr wrap="square" lIns="0" tIns="0" rIns="0" bIns="0" rtlCol="0"/>
          <a:lstStyle/>
          <a:p>
            <a:endParaRPr/>
          </a:p>
        </p:txBody>
      </p:sp>
      <p:sp>
        <p:nvSpPr>
          <p:cNvPr id="66" name="object 67">
            <a:extLst>
              <a:ext uri="{FF2B5EF4-FFF2-40B4-BE49-F238E27FC236}">
                <a16:creationId xmlns:a16="http://schemas.microsoft.com/office/drawing/2014/main" id="{42562648-9942-1646-A45D-6EEC6C5D3D31}"/>
              </a:ext>
            </a:extLst>
          </p:cNvPr>
          <p:cNvSpPr/>
          <p:nvPr/>
        </p:nvSpPr>
        <p:spPr>
          <a:xfrm>
            <a:off x="10216705" y="2772827"/>
            <a:ext cx="60921" cy="61036"/>
          </a:xfrm>
          <a:prstGeom prst="rect">
            <a:avLst/>
          </a:prstGeom>
          <a:blipFill>
            <a:blip r:embed="rId37" cstate="print"/>
            <a:stretch>
              <a:fillRect/>
            </a:stretch>
          </a:blipFill>
        </p:spPr>
        <p:txBody>
          <a:bodyPr wrap="square" lIns="0" tIns="0" rIns="0" bIns="0" rtlCol="0"/>
          <a:lstStyle/>
          <a:p>
            <a:endParaRPr/>
          </a:p>
        </p:txBody>
      </p:sp>
      <p:sp>
        <p:nvSpPr>
          <p:cNvPr id="67" name="object 68">
            <a:extLst>
              <a:ext uri="{FF2B5EF4-FFF2-40B4-BE49-F238E27FC236}">
                <a16:creationId xmlns:a16="http://schemas.microsoft.com/office/drawing/2014/main" id="{57CB629E-DFDD-EB4B-BBEB-1F6EFF9545D0}"/>
              </a:ext>
            </a:extLst>
          </p:cNvPr>
          <p:cNvSpPr/>
          <p:nvPr/>
        </p:nvSpPr>
        <p:spPr>
          <a:xfrm>
            <a:off x="10002621" y="3267098"/>
            <a:ext cx="17716" cy="55371"/>
          </a:xfrm>
          <a:prstGeom prst="rect">
            <a:avLst/>
          </a:prstGeom>
          <a:blipFill>
            <a:blip r:embed="rId38" cstate="print"/>
            <a:stretch>
              <a:fillRect/>
            </a:stretch>
          </a:blipFill>
        </p:spPr>
        <p:txBody>
          <a:bodyPr wrap="square" lIns="0" tIns="0" rIns="0" bIns="0" rtlCol="0"/>
          <a:lstStyle/>
          <a:p>
            <a:endParaRPr/>
          </a:p>
        </p:txBody>
      </p:sp>
      <p:sp>
        <p:nvSpPr>
          <p:cNvPr id="68" name="object 69">
            <a:extLst>
              <a:ext uri="{FF2B5EF4-FFF2-40B4-BE49-F238E27FC236}">
                <a16:creationId xmlns:a16="http://schemas.microsoft.com/office/drawing/2014/main" id="{1CC47CF1-1FF6-2F47-ADD0-353D6941D278}"/>
              </a:ext>
            </a:extLst>
          </p:cNvPr>
          <p:cNvSpPr/>
          <p:nvPr/>
        </p:nvSpPr>
        <p:spPr>
          <a:xfrm>
            <a:off x="9914267" y="5615976"/>
            <a:ext cx="81724" cy="300329"/>
          </a:xfrm>
          <a:prstGeom prst="rect">
            <a:avLst/>
          </a:prstGeom>
          <a:blipFill>
            <a:blip r:embed="rId39" cstate="print"/>
            <a:stretch>
              <a:fillRect/>
            </a:stretch>
          </a:blipFill>
        </p:spPr>
        <p:txBody>
          <a:bodyPr wrap="square" lIns="0" tIns="0" rIns="0" bIns="0" rtlCol="0"/>
          <a:lstStyle/>
          <a:p>
            <a:endParaRPr/>
          </a:p>
        </p:txBody>
      </p:sp>
      <p:sp>
        <p:nvSpPr>
          <p:cNvPr id="69" name="object 70">
            <a:extLst>
              <a:ext uri="{FF2B5EF4-FFF2-40B4-BE49-F238E27FC236}">
                <a16:creationId xmlns:a16="http://schemas.microsoft.com/office/drawing/2014/main" id="{82203338-4A68-5D4D-BC43-421D0F41424B}"/>
              </a:ext>
            </a:extLst>
          </p:cNvPr>
          <p:cNvSpPr/>
          <p:nvPr/>
        </p:nvSpPr>
        <p:spPr>
          <a:xfrm>
            <a:off x="9503473" y="3365587"/>
            <a:ext cx="282435" cy="699922"/>
          </a:xfrm>
          <a:prstGeom prst="rect">
            <a:avLst/>
          </a:prstGeom>
          <a:blipFill>
            <a:blip r:embed="rId40" cstate="print"/>
            <a:stretch>
              <a:fillRect/>
            </a:stretch>
          </a:blipFill>
        </p:spPr>
        <p:txBody>
          <a:bodyPr wrap="square" lIns="0" tIns="0" rIns="0" bIns="0" rtlCol="0"/>
          <a:lstStyle/>
          <a:p>
            <a:endParaRPr/>
          </a:p>
        </p:txBody>
      </p:sp>
      <p:sp>
        <p:nvSpPr>
          <p:cNvPr id="70" name="object 71">
            <a:extLst>
              <a:ext uri="{FF2B5EF4-FFF2-40B4-BE49-F238E27FC236}">
                <a16:creationId xmlns:a16="http://schemas.microsoft.com/office/drawing/2014/main" id="{579692B3-1AE4-6E4F-B015-F3D4D89E80E7}"/>
              </a:ext>
            </a:extLst>
          </p:cNvPr>
          <p:cNvSpPr/>
          <p:nvPr/>
        </p:nvSpPr>
        <p:spPr>
          <a:xfrm>
            <a:off x="9503473" y="3684598"/>
            <a:ext cx="209969" cy="318096"/>
          </a:xfrm>
          <a:prstGeom prst="rect">
            <a:avLst/>
          </a:prstGeom>
          <a:blipFill>
            <a:blip r:embed="rId41" cstate="print"/>
            <a:stretch>
              <a:fillRect/>
            </a:stretch>
          </a:blipFill>
        </p:spPr>
        <p:txBody>
          <a:bodyPr wrap="square" lIns="0" tIns="0" rIns="0" bIns="0" rtlCol="0"/>
          <a:lstStyle/>
          <a:p>
            <a:endParaRPr/>
          </a:p>
        </p:txBody>
      </p:sp>
      <p:sp>
        <p:nvSpPr>
          <p:cNvPr id="71" name="object 72">
            <a:extLst>
              <a:ext uri="{FF2B5EF4-FFF2-40B4-BE49-F238E27FC236}">
                <a16:creationId xmlns:a16="http://schemas.microsoft.com/office/drawing/2014/main" id="{A1B17E2B-F77A-8141-B827-9015614E2637}"/>
              </a:ext>
            </a:extLst>
          </p:cNvPr>
          <p:cNvSpPr/>
          <p:nvPr/>
        </p:nvSpPr>
        <p:spPr>
          <a:xfrm>
            <a:off x="9503473" y="3638878"/>
            <a:ext cx="209969" cy="91439"/>
          </a:xfrm>
          <a:prstGeom prst="rect">
            <a:avLst/>
          </a:prstGeom>
          <a:blipFill>
            <a:blip r:embed="rId42" cstate="print"/>
            <a:stretch>
              <a:fillRect/>
            </a:stretch>
          </a:blipFill>
        </p:spPr>
        <p:txBody>
          <a:bodyPr wrap="square" lIns="0" tIns="0" rIns="0" bIns="0" rtlCol="0"/>
          <a:lstStyle/>
          <a:p>
            <a:endParaRPr/>
          </a:p>
        </p:txBody>
      </p:sp>
      <p:sp>
        <p:nvSpPr>
          <p:cNvPr id="72" name="object 73">
            <a:extLst>
              <a:ext uri="{FF2B5EF4-FFF2-40B4-BE49-F238E27FC236}">
                <a16:creationId xmlns:a16="http://schemas.microsoft.com/office/drawing/2014/main" id="{E7872786-3D34-D345-8FE9-966A5DFE29E4}"/>
              </a:ext>
            </a:extLst>
          </p:cNvPr>
          <p:cNvSpPr/>
          <p:nvPr/>
        </p:nvSpPr>
        <p:spPr>
          <a:xfrm>
            <a:off x="9785908" y="3035031"/>
            <a:ext cx="217170" cy="2611120"/>
          </a:xfrm>
          <a:custGeom>
            <a:avLst/>
            <a:gdLst/>
            <a:ahLst/>
            <a:cxnLst/>
            <a:rect l="l" t="t" r="r" b="b"/>
            <a:pathLst>
              <a:path w="217170" h="2611120">
                <a:moveTo>
                  <a:pt x="216369" y="2568321"/>
                </a:moveTo>
                <a:lnTo>
                  <a:pt x="342" y="2568321"/>
                </a:lnTo>
                <a:lnTo>
                  <a:pt x="10742" y="2585078"/>
                </a:lnTo>
                <a:lnTo>
                  <a:pt x="34247" y="2598653"/>
                </a:lnTo>
                <a:lnTo>
                  <a:pt x="67803" y="2607749"/>
                </a:lnTo>
                <a:lnTo>
                  <a:pt x="108356" y="2611069"/>
                </a:lnTo>
                <a:lnTo>
                  <a:pt x="148909" y="2607749"/>
                </a:lnTo>
                <a:lnTo>
                  <a:pt x="182465" y="2598653"/>
                </a:lnTo>
                <a:lnTo>
                  <a:pt x="205970" y="2585078"/>
                </a:lnTo>
                <a:lnTo>
                  <a:pt x="216369" y="2568321"/>
                </a:lnTo>
                <a:close/>
              </a:path>
              <a:path w="217170" h="2611120">
                <a:moveTo>
                  <a:pt x="216712" y="0"/>
                </a:moveTo>
                <a:lnTo>
                  <a:pt x="0" y="0"/>
                </a:lnTo>
                <a:lnTo>
                  <a:pt x="0" y="2568321"/>
                </a:lnTo>
                <a:lnTo>
                  <a:pt x="216712" y="2568321"/>
                </a:lnTo>
                <a:lnTo>
                  <a:pt x="216712" y="0"/>
                </a:lnTo>
                <a:close/>
              </a:path>
            </a:pathLst>
          </a:custGeom>
          <a:solidFill>
            <a:srgbClr val="6FCCDD"/>
          </a:solidFill>
        </p:spPr>
        <p:txBody>
          <a:bodyPr wrap="square" lIns="0" tIns="0" rIns="0" bIns="0" rtlCol="0"/>
          <a:lstStyle/>
          <a:p>
            <a:endParaRPr/>
          </a:p>
        </p:txBody>
      </p:sp>
      <p:sp>
        <p:nvSpPr>
          <p:cNvPr id="73" name="object 74">
            <a:extLst>
              <a:ext uri="{FF2B5EF4-FFF2-40B4-BE49-F238E27FC236}">
                <a16:creationId xmlns:a16="http://schemas.microsoft.com/office/drawing/2014/main" id="{71DE74E5-994E-3D41-BB19-63B5BCF5BEEA}"/>
              </a:ext>
            </a:extLst>
          </p:cNvPr>
          <p:cNvSpPr/>
          <p:nvPr/>
        </p:nvSpPr>
        <p:spPr>
          <a:xfrm>
            <a:off x="9952032" y="3101223"/>
            <a:ext cx="0" cy="2510790"/>
          </a:xfrm>
          <a:custGeom>
            <a:avLst/>
            <a:gdLst/>
            <a:ahLst/>
            <a:cxnLst/>
            <a:rect l="l" t="t" r="r" b="b"/>
            <a:pathLst>
              <a:path h="2510790">
                <a:moveTo>
                  <a:pt x="0" y="0"/>
                </a:moveTo>
                <a:lnTo>
                  <a:pt x="0" y="2510764"/>
                </a:lnTo>
              </a:path>
            </a:pathLst>
          </a:custGeom>
          <a:ln w="39090">
            <a:solidFill>
              <a:srgbClr val="D3EDF3"/>
            </a:solidFill>
          </a:ln>
        </p:spPr>
        <p:txBody>
          <a:bodyPr wrap="square" lIns="0" tIns="0" rIns="0" bIns="0" rtlCol="0"/>
          <a:lstStyle/>
          <a:p>
            <a:endParaRPr/>
          </a:p>
        </p:txBody>
      </p:sp>
      <p:sp>
        <p:nvSpPr>
          <p:cNvPr id="74" name="object 75">
            <a:extLst>
              <a:ext uri="{FF2B5EF4-FFF2-40B4-BE49-F238E27FC236}">
                <a16:creationId xmlns:a16="http://schemas.microsoft.com/office/drawing/2014/main" id="{DC309C31-E3EC-8349-B925-39FD953B8B84}"/>
              </a:ext>
            </a:extLst>
          </p:cNvPr>
          <p:cNvSpPr/>
          <p:nvPr/>
        </p:nvSpPr>
        <p:spPr>
          <a:xfrm>
            <a:off x="9785908" y="2989227"/>
            <a:ext cx="216725" cy="91516"/>
          </a:xfrm>
          <a:prstGeom prst="rect">
            <a:avLst/>
          </a:prstGeom>
          <a:blipFill>
            <a:blip r:embed="rId43" cstate="print"/>
            <a:stretch>
              <a:fillRect/>
            </a:stretch>
          </a:blipFill>
        </p:spPr>
        <p:txBody>
          <a:bodyPr wrap="square" lIns="0" tIns="0" rIns="0" bIns="0" rtlCol="0"/>
          <a:lstStyle/>
          <a:p>
            <a:endParaRPr/>
          </a:p>
        </p:txBody>
      </p:sp>
      <p:sp>
        <p:nvSpPr>
          <p:cNvPr id="75" name="object 76">
            <a:extLst>
              <a:ext uri="{FF2B5EF4-FFF2-40B4-BE49-F238E27FC236}">
                <a16:creationId xmlns:a16="http://schemas.microsoft.com/office/drawing/2014/main" id="{3D370C3B-51BA-9A4A-B288-26C7FA83BAB6}"/>
              </a:ext>
            </a:extLst>
          </p:cNvPr>
          <p:cNvSpPr/>
          <p:nvPr/>
        </p:nvSpPr>
        <p:spPr>
          <a:xfrm>
            <a:off x="10322686" y="6726324"/>
            <a:ext cx="548614" cy="8924"/>
          </a:xfrm>
          <a:prstGeom prst="rect">
            <a:avLst/>
          </a:prstGeom>
          <a:blipFill>
            <a:blip r:embed="rId44" cstate="print"/>
            <a:stretch>
              <a:fillRect/>
            </a:stretch>
          </a:blipFill>
        </p:spPr>
        <p:txBody>
          <a:bodyPr wrap="square" lIns="0" tIns="0" rIns="0" bIns="0" rtlCol="0"/>
          <a:lstStyle/>
          <a:p>
            <a:endParaRPr/>
          </a:p>
        </p:txBody>
      </p:sp>
      <p:sp>
        <p:nvSpPr>
          <p:cNvPr id="76" name="object 77">
            <a:extLst>
              <a:ext uri="{FF2B5EF4-FFF2-40B4-BE49-F238E27FC236}">
                <a16:creationId xmlns:a16="http://schemas.microsoft.com/office/drawing/2014/main" id="{3A9E3340-9F8C-974C-B5E0-56491B739A91}"/>
              </a:ext>
            </a:extLst>
          </p:cNvPr>
          <p:cNvSpPr/>
          <p:nvPr/>
        </p:nvSpPr>
        <p:spPr>
          <a:xfrm>
            <a:off x="10285285" y="3668710"/>
            <a:ext cx="150761" cy="456311"/>
          </a:xfrm>
          <a:prstGeom prst="rect">
            <a:avLst/>
          </a:prstGeom>
          <a:blipFill>
            <a:blip r:embed="rId45" cstate="print"/>
            <a:stretch>
              <a:fillRect/>
            </a:stretch>
          </a:blipFill>
        </p:spPr>
        <p:txBody>
          <a:bodyPr wrap="square" lIns="0" tIns="0" rIns="0" bIns="0" rtlCol="0"/>
          <a:lstStyle/>
          <a:p>
            <a:endParaRPr/>
          </a:p>
        </p:txBody>
      </p:sp>
      <p:sp>
        <p:nvSpPr>
          <p:cNvPr id="77" name="object 78">
            <a:extLst>
              <a:ext uri="{FF2B5EF4-FFF2-40B4-BE49-F238E27FC236}">
                <a16:creationId xmlns:a16="http://schemas.microsoft.com/office/drawing/2014/main" id="{98A94F27-2548-F945-833B-6E9BB79400F7}"/>
              </a:ext>
            </a:extLst>
          </p:cNvPr>
          <p:cNvSpPr/>
          <p:nvPr/>
        </p:nvSpPr>
        <p:spPr>
          <a:xfrm>
            <a:off x="10436047" y="3668710"/>
            <a:ext cx="184594" cy="377329"/>
          </a:xfrm>
          <a:prstGeom prst="rect">
            <a:avLst/>
          </a:prstGeom>
          <a:blipFill>
            <a:blip r:embed="rId46" cstate="print"/>
            <a:stretch>
              <a:fillRect/>
            </a:stretch>
          </a:blipFill>
        </p:spPr>
        <p:txBody>
          <a:bodyPr wrap="square" lIns="0" tIns="0" rIns="0" bIns="0" rtlCol="0"/>
          <a:lstStyle/>
          <a:p>
            <a:endParaRPr/>
          </a:p>
        </p:txBody>
      </p:sp>
      <p:sp>
        <p:nvSpPr>
          <p:cNvPr id="78" name="object 79">
            <a:extLst>
              <a:ext uri="{FF2B5EF4-FFF2-40B4-BE49-F238E27FC236}">
                <a16:creationId xmlns:a16="http://schemas.microsoft.com/office/drawing/2014/main" id="{C1B705D3-B2BD-3D41-B47E-2AE387420DD4}"/>
              </a:ext>
            </a:extLst>
          </p:cNvPr>
          <p:cNvSpPr/>
          <p:nvPr/>
        </p:nvSpPr>
        <p:spPr>
          <a:xfrm>
            <a:off x="10620641" y="3668710"/>
            <a:ext cx="250659" cy="369023"/>
          </a:xfrm>
          <a:prstGeom prst="rect">
            <a:avLst/>
          </a:prstGeom>
          <a:blipFill>
            <a:blip r:embed="rId47" cstate="print"/>
            <a:stretch>
              <a:fillRect/>
            </a:stretch>
          </a:blipFill>
        </p:spPr>
        <p:txBody>
          <a:bodyPr wrap="square" lIns="0" tIns="0" rIns="0" bIns="0" rtlCol="0"/>
          <a:lstStyle/>
          <a:p>
            <a:endParaRPr/>
          </a:p>
        </p:txBody>
      </p:sp>
      <p:sp>
        <p:nvSpPr>
          <p:cNvPr id="79" name="object 80">
            <a:extLst>
              <a:ext uri="{FF2B5EF4-FFF2-40B4-BE49-F238E27FC236}">
                <a16:creationId xmlns:a16="http://schemas.microsoft.com/office/drawing/2014/main" id="{F382BA63-A936-5141-8C7C-3C1DFF668520}"/>
              </a:ext>
            </a:extLst>
          </p:cNvPr>
          <p:cNvSpPr/>
          <p:nvPr/>
        </p:nvSpPr>
        <p:spPr>
          <a:xfrm>
            <a:off x="10089603" y="3668710"/>
            <a:ext cx="195681" cy="507225"/>
          </a:xfrm>
          <a:prstGeom prst="rect">
            <a:avLst/>
          </a:prstGeom>
          <a:blipFill>
            <a:blip r:embed="rId48" cstate="print"/>
            <a:stretch>
              <a:fillRect/>
            </a:stretch>
          </a:blipFill>
        </p:spPr>
        <p:txBody>
          <a:bodyPr wrap="square" lIns="0" tIns="0" rIns="0" bIns="0" rtlCol="0"/>
          <a:lstStyle/>
          <a:p>
            <a:endParaRPr/>
          </a:p>
        </p:txBody>
      </p:sp>
      <p:sp>
        <p:nvSpPr>
          <p:cNvPr id="80" name="object 81">
            <a:extLst>
              <a:ext uri="{FF2B5EF4-FFF2-40B4-BE49-F238E27FC236}">
                <a16:creationId xmlns:a16="http://schemas.microsoft.com/office/drawing/2014/main" id="{C2EFEDC8-FDDC-1B4D-9071-0C2C37C12D40}"/>
              </a:ext>
            </a:extLst>
          </p:cNvPr>
          <p:cNvSpPr/>
          <p:nvPr/>
        </p:nvSpPr>
        <p:spPr>
          <a:xfrm>
            <a:off x="10372038" y="3987836"/>
            <a:ext cx="217170" cy="2611120"/>
          </a:xfrm>
          <a:custGeom>
            <a:avLst/>
            <a:gdLst/>
            <a:ahLst/>
            <a:cxnLst/>
            <a:rect l="l" t="t" r="r" b="b"/>
            <a:pathLst>
              <a:path w="217170" h="2611120">
                <a:moveTo>
                  <a:pt x="216369" y="2568435"/>
                </a:moveTo>
                <a:lnTo>
                  <a:pt x="342" y="2568435"/>
                </a:lnTo>
                <a:lnTo>
                  <a:pt x="10790" y="2585126"/>
                </a:lnTo>
                <a:lnTo>
                  <a:pt x="34290" y="2598667"/>
                </a:lnTo>
                <a:lnTo>
                  <a:pt x="67819" y="2607750"/>
                </a:lnTo>
                <a:lnTo>
                  <a:pt x="108356" y="2611069"/>
                </a:lnTo>
                <a:lnTo>
                  <a:pt x="148909" y="2607750"/>
                </a:lnTo>
                <a:lnTo>
                  <a:pt x="182465" y="2598667"/>
                </a:lnTo>
                <a:lnTo>
                  <a:pt x="205970" y="2585126"/>
                </a:lnTo>
                <a:lnTo>
                  <a:pt x="216369" y="2568435"/>
                </a:lnTo>
                <a:close/>
              </a:path>
              <a:path w="217170" h="2611120">
                <a:moveTo>
                  <a:pt x="216712" y="0"/>
                </a:moveTo>
                <a:lnTo>
                  <a:pt x="0" y="0"/>
                </a:lnTo>
                <a:lnTo>
                  <a:pt x="0" y="2568435"/>
                </a:lnTo>
                <a:lnTo>
                  <a:pt x="216712" y="2568435"/>
                </a:lnTo>
                <a:lnTo>
                  <a:pt x="216712" y="0"/>
                </a:lnTo>
                <a:close/>
              </a:path>
            </a:pathLst>
          </a:custGeom>
          <a:solidFill>
            <a:srgbClr val="6FCCDD"/>
          </a:solidFill>
        </p:spPr>
        <p:txBody>
          <a:bodyPr wrap="square" lIns="0" tIns="0" rIns="0" bIns="0" rtlCol="0"/>
          <a:lstStyle/>
          <a:p>
            <a:endParaRPr/>
          </a:p>
        </p:txBody>
      </p:sp>
      <p:sp>
        <p:nvSpPr>
          <p:cNvPr id="81" name="object 82">
            <a:extLst>
              <a:ext uri="{FF2B5EF4-FFF2-40B4-BE49-F238E27FC236}">
                <a16:creationId xmlns:a16="http://schemas.microsoft.com/office/drawing/2014/main" id="{000DAAE3-BDC5-5C4A-AFF5-F757FB2F2800}"/>
              </a:ext>
            </a:extLst>
          </p:cNvPr>
          <p:cNvSpPr/>
          <p:nvPr/>
        </p:nvSpPr>
        <p:spPr>
          <a:xfrm>
            <a:off x="10538174" y="4054016"/>
            <a:ext cx="0" cy="2511425"/>
          </a:xfrm>
          <a:custGeom>
            <a:avLst/>
            <a:gdLst/>
            <a:ahLst/>
            <a:cxnLst/>
            <a:rect l="l" t="t" r="r" b="b"/>
            <a:pathLst>
              <a:path h="2511425">
                <a:moveTo>
                  <a:pt x="0" y="0"/>
                </a:moveTo>
                <a:lnTo>
                  <a:pt x="0" y="2510828"/>
                </a:lnTo>
              </a:path>
            </a:pathLst>
          </a:custGeom>
          <a:ln w="38976">
            <a:solidFill>
              <a:srgbClr val="D3EDF3"/>
            </a:solidFill>
          </a:ln>
        </p:spPr>
        <p:txBody>
          <a:bodyPr wrap="square" lIns="0" tIns="0" rIns="0" bIns="0" rtlCol="0"/>
          <a:lstStyle/>
          <a:p>
            <a:endParaRPr/>
          </a:p>
        </p:txBody>
      </p:sp>
      <p:sp>
        <p:nvSpPr>
          <p:cNvPr id="82" name="object 83">
            <a:extLst>
              <a:ext uri="{FF2B5EF4-FFF2-40B4-BE49-F238E27FC236}">
                <a16:creationId xmlns:a16="http://schemas.microsoft.com/office/drawing/2014/main" id="{90A8B6B8-6CD9-C54B-974F-F743491EA9F7}"/>
              </a:ext>
            </a:extLst>
          </p:cNvPr>
          <p:cNvSpPr/>
          <p:nvPr/>
        </p:nvSpPr>
        <p:spPr>
          <a:xfrm>
            <a:off x="10372050" y="3942043"/>
            <a:ext cx="216738" cy="91516"/>
          </a:xfrm>
          <a:prstGeom prst="rect">
            <a:avLst/>
          </a:prstGeom>
          <a:blipFill>
            <a:blip r:embed="rId49" cstate="print"/>
            <a:stretch>
              <a:fillRect/>
            </a:stretch>
          </a:blipFill>
        </p:spPr>
        <p:txBody>
          <a:bodyPr wrap="square" lIns="0" tIns="0" rIns="0" bIns="0" rtlCol="0"/>
          <a:lstStyle/>
          <a:p>
            <a:endParaRPr/>
          </a:p>
        </p:txBody>
      </p:sp>
      <p:sp>
        <p:nvSpPr>
          <p:cNvPr id="83" name="object 84">
            <a:extLst>
              <a:ext uri="{FF2B5EF4-FFF2-40B4-BE49-F238E27FC236}">
                <a16:creationId xmlns:a16="http://schemas.microsoft.com/office/drawing/2014/main" id="{BBD36D8B-7365-3345-821A-0B9457A839BE}"/>
              </a:ext>
            </a:extLst>
          </p:cNvPr>
          <p:cNvSpPr/>
          <p:nvPr/>
        </p:nvSpPr>
        <p:spPr>
          <a:xfrm>
            <a:off x="8794470" y="3206138"/>
            <a:ext cx="1120140" cy="3724910"/>
          </a:xfrm>
          <a:custGeom>
            <a:avLst/>
            <a:gdLst/>
            <a:ahLst/>
            <a:cxnLst/>
            <a:rect l="l" t="t" r="r" b="b"/>
            <a:pathLst>
              <a:path w="1120140" h="3724909">
                <a:moveTo>
                  <a:pt x="0" y="0"/>
                </a:moveTo>
                <a:lnTo>
                  <a:pt x="0" y="2753829"/>
                </a:lnTo>
                <a:lnTo>
                  <a:pt x="1119797" y="3724465"/>
                </a:lnTo>
                <a:lnTo>
                  <a:pt x="1119797" y="970635"/>
                </a:lnTo>
                <a:lnTo>
                  <a:pt x="0" y="0"/>
                </a:lnTo>
                <a:close/>
              </a:path>
            </a:pathLst>
          </a:custGeom>
          <a:solidFill>
            <a:srgbClr val="D0E8F8"/>
          </a:solidFill>
        </p:spPr>
        <p:txBody>
          <a:bodyPr wrap="square" lIns="0" tIns="0" rIns="0" bIns="0" rtlCol="0"/>
          <a:lstStyle/>
          <a:p>
            <a:endParaRPr/>
          </a:p>
        </p:txBody>
      </p:sp>
      <p:sp>
        <p:nvSpPr>
          <p:cNvPr id="84" name="object 85">
            <a:extLst>
              <a:ext uri="{FF2B5EF4-FFF2-40B4-BE49-F238E27FC236}">
                <a16:creationId xmlns:a16="http://schemas.microsoft.com/office/drawing/2014/main" id="{AA5B4624-8F57-BF4D-8527-95D46A63FD0F}"/>
              </a:ext>
            </a:extLst>
          </p:cNvPr>
          <p:cNvSpPr/>
          <p:nvPr/>
        </p:nvSpPr>
        <p:spPr>
          <a:xfrm>
            <a:off x="8794470" y="4086819"/>
            <a:ext cx="135445" cy="374903"/>
          </a:xfrm>
          <a:prstGeom prst="rect">
            <a:avLst/>
          </a:prstGeom>
          <a:blipFill>
            <a:blip r:embed="rId50" cstate="print"/>
            <a:stretch>
              <a:fillRect/>
            </a:stretch>
          </a:blipFill>
        </p:spPr>
        <p:txBody>
          <a:bodyPr wrap="square" lIns="0" tIns="0" rIns="0" bIns="0" rtlCol="0"/>
          <a:lstStyle/>
          <a:p>
            <a:endParaRPr/>
          </a:p>
        </p:txBody>
      </p:sp>
      <p:sp>
        <p:nvSpPr>
          <p:cNvPr id="85" name="object 86">
            <a:extLst>
              <a:ext uri="{FF2B5EF4-FFF2-40B4-BE49-F238E27FC236}">
                <a16:creationId xmlns:a16="http://schemas.microsoft.com/office/drawing/2014/main" id="{C1B8FA45-33F3-2D4B-BDE7-4B05EDA85878}"/>
              </a:ext>
            </a:extLst>
          </p:cNvPr>
          <p:cNvSpPr/>
          <p:nvPr/>
        </p:nvSpPr>
        <p:spPr>
          <a:xfrm>
            <a:off x="8794470" y="5365836"/>
            <a:ext cx="135445" cy="680262"/>
          </a:xfrm>
          <a:prstGeom prst="rect">
            <a:avLst/>
          </a:prstGeom>
          <a:blipFill>
            <a:blip r:embed="rId51" cstate="print"/>
            <a:stretch>
              <a:fillRect/>
            </a:stretch>
          </a:blipFill>
        </p:spPr>
        <p:txBody>
          <a:bodyPr wrap="square" lIns="0" tIns="0" rIns="0" bIns="0" rtlCol="0"/>
          <a:lstStyle/>
          <a:p>
            <a:endParaRPr/>
          </a:p>
        </p:txBody>
      </p:sp>
      <p:sp>
        <p:nvSpPr>
          <p:cNvPr id="86" name="object 87">
            <a:extLst>
              <a:ext uri="{FF2B5EF4-FFF2-40B4-BE49-F238E27FC236}">
                <a16:creationId xmlns:a16="http://schemas.microsoft.com/office/drawing/2014/main" id="{34EEFA33-2017-D84C-B346-DAD62B5BE838}"/>
              </a:ext>
            </a:extLst>
          </p:cNvPr>
          <p:cNvSpPr/>
          <p:nvPr/>
        </p:nvSpPr>
        <p:spPr>
          <a:xfrm>
            <a:off x="8794470" y="3206138"/>
            <a:ext cx="135445" cy="935888"/>
          </a:xfrm>
          <a:prstGeom prst="rect">
            <a:avLst/>
          </a:prstGeom>
          <a:blipFill>
            <a:blip r:embed="rId52" cstate="print"/>
            <a:stretch>
              <a:fillRect/>
            </a:stretch>
          </a:blipFill>
        </p:spPr>
        <p:txBody>
          <a:bodyPr wrap="square" lIns="0" tIns="0" rIns="0" bIns="0" rtlCol="0"/>
          <a:lstStyle/>
          <a:p>
            <a:endParaRPr/>
          </a:p>
        </p:txBody>
      </p:sp>
      <p:sp>
        <p:nvSpPr>
          <p:cNvPr id="87" name="object 88">
            <a:extLst>
              <a:ext uri="{FF2B5EF4-FFF2-40B4-BE49-F238E27FC236}">
                <a16:creationId xmlns:a16="http://schemas.microsoft.com/office/drawing/2014/main" id="{267860CD-0F18-034B-B034-F2654562E1A9}"/>
              </a:ext>
            </a:extLst>
          </p:cNvPr>
          <p:cNvSpPr/>
          <p:nvPr/>
        </p:nvSpPr>
        <p:spPr>
          <a:xfrm>
            <a:off x="8794470" y="4406516"/>
            <a:ext cx="135445" cy="1014526"/>
          </a:xfrm>
          <a:prstGeom prst="rect">
            <a:avLst/>
          </a:prstGeom>
          <a:blipFill>
            <a:blip r:embed="rId53" cstate="print"/>
            <a:stretch>
              <a:fillRect/>
            </a:stretch>
          </a:blipFill>
        </p:spPr>
        <p:txBody>
          <a:bodyPr wrap="square" lIns="0" tIns="0" rIns="0" bIns="0" rtlCol="0"/>
          <a:lstStyle/>
          <a:p>
            <a:endParaRPr/>
          </a:p>
        </p:txBody>
      </p:sp>
      <p:sp>
        <p:nvSpPr>
          <p:cNvPr id="88" name="object 89">
            <a:extLst>
              <a:ext uri="{FF2B5EF4-FFF2-40B4-BE49-F238E27FC236}">
                <a16:creationId xmlns:a16="http://schemas.microsoft.com/office/drawing/2014/main" id="{494208FF-E6E7-5A46-AE82-520320A64887}"/>
              </a:ext>
            </a:extLst>
          </p:cNvPr>
          <p:cNvSpPr/>
          <p:nvPr/>
        </p:nvSpPr>
        <p:spPr>
          <a:xfrm>
            <a:off x="9057246" y="4382171"/>
            <a:ext cx="168020" cy="374903"/>
          </a:xfrm>
          <a:prstGeom prst="rect">
            <a:avLst/>
          </a:prstGeom>
          <a:blipFill>
            <a:blip r:embed="rId54" cstate="print"/>
            <a:stretch>
              <a:fillRect/>
            </a:stretch>
          </a:blipFill>
        </p:spPr>
        <p:txBody>
          <a:bodyPr wrap="square" lIns="0" tIns="0" rIns="0" bIns="0" rtlCol="0"/>
          <a:lstStyle/>
          <a:p>
            <a:endParaRPr/>
          </a:p>
        </p:txBody>
      </p:sp>
      <p:sp>
        <p:nvSpPr>
          <p:cNvPr id="89" name="object 90">
            <a:extLst>
              <a:ext uri="{FF2B5EF4-FFF2-40B4-BE49-F238E27FC236}">
                <a16:creationId xmlns:a16="http://schemas.microsoft.com/office/drawing/2014/main" id="{F54F538C-2FE6-A340-8937-2B4D792F788C}"/>
              </a:ext>
            </a:extLst>
          </p:cNvPr>
          <p:cNvSpPr/>
          <p:nvPr/>
        </p:nvSpPr>
        <p:spPr>
          <a:xfrm>
            <a:off x="9057246" y="5661188"/>
            <a:ext cx="168020" cy="651128"/>
          </a:xfrm>
          <a:prstGeom prst="rect">
            <a:avLst/>
          </a:prstGeom>
          <a:blipFill>
            <a:blip r:embed="rId55" cstate="print"/>
            <a:stretch>
              <a:fillRect/>
            </a:stretch>
          </a:blipFill>
        </p:spPr>
        <p:txBody>
          <a:bodyPr wrap="square" lIns="0" tIns="0" rIns="0" bIns="0" rtlCol="0"/>
          <a:lstStyle/>
          <a:p>
            <a:endParaRPr/>
          </a:p>
        </p:txBody>
      </p:sp>
      <p:sp>
        <p:nvSpPr>
          <p:cNvPr id="90" name="object 91">
            <a:extLst>
              <a:ext uri="{FF2B5EF4-FFF2-40B4-BE49-F238E27FC236}">
                <a16:creationId xmlns:a16="http://schemas.microsoft.com/office/drawing/2014/main" id="{E0D06850-EA02-5B4F-9AB3-E76C6F4C5B17}"/>
              </a:ext>
            </a:extLst>
          </p:cNvPr>
          <p:cNvSpPr/>
          <p:nvPr/>
        </p:nvSpPr>
        <p:spPr>
          <a:xfrm>
            <a:off x="9352597" y="4677522"/>
            <a:ext cx="168020" cy="374903"/>
          </a:xfrm>
          <a:prstGeom prst="rect">
            <a:avLst/>
          </a:prstGeom>
          <a:blipFill>
            <a:blip r:embed="rId56" cstate="print"/>
            <a:stretch>
              <a:fillRect/>
            </a:stretch>
          </a:blipFill>
        </p:spPr>
        <p:txBody>
          <a:bodyPr wrap="square" lIns="0" tIns="0" rIns="0" bIns="0" rtlCol="0"/>
          <a:lstStyle/>
          <a:p>
            <a:endParaRPr/>
          </a:p>
        </p:txBody>
      </p:sp>
      <p:sp>
        <p:nvSpPr>
          <p:cNvPr id="91" name="object 92">
            <a:extLst>
              <a:ext uri="{FF2B5EF4-FFF2-40B4-BE49-F238E27FC236}">
                <a16:creationId xmlns:a16="http://schemas.microsoft.com/office/drawing/2014/main" id="{E1303C06-C248-584A-BA41-12321794D501}"/>
              </a:ext>
            </a:extLst>
          </p:cNvPr>
          <p:cNvSpPr/>
          <p:nvPr/>
        </p:nvSpPr>
        <p:spPr>
          <a:xfrm>
            <a:off x="9352597" y="5956539"/>
            <a:ext cx="168020" cy="622020"/>
          </a:xfrm>
          <a:prstGeom prst="rect">
            <a:avLst/>
          </a:prstGeom>
          <a:blipFill>
            <a:blip r:embed="rId57" cstate="print"/>
            <a:stretch>
              <a:fillRect/>
            </a:stretch>
          </a:blipFill>
        </p:spPr>
        <p:txBody>
          <a:bodyPr wrap="square" lIns="0" tIns="0" rIns="0" bIns="0" rtlCol="0"/>
          <a:lstStyle/>
          <a:p>
            <a:endParaRPr/>
          </a:p>
        </p:txBody>
      </p:sp>
      <p:sp>
        <p:nvSpPr>
          <p:cNvPr id="92" name="object 93">
            <a:extLst>
              <a:ext uri="{FF2B5EF4-FFF2-40B4-BE49-F238E27FC236}">
                <a16:creationId xmlns:a16="http://schemas.microsoft.com/office/drawing/2014/main" id="{9D490E42-B8D6-9744-9A05-2291BC62F4EF}"/>
              </a:ext>
            </a:extLst>
          </p:cNvPr>
          <p:cNvSpPr/>
          <p:nvPr/>
        </p:nvSpPr>
        <p:spPr>
          <a:xfrm>
            <a:off x="8909570" y="4701868"/>
            <a:ext cx="315696" cy="1014526"/>
          </a:xfrm>
          <a:prstGeom prst="rect">
            <a:avLst/>
          </a:prstGeom>
          <a:blipFill>
            <a:blip r:embed="rId58" cstate="print"/>
            <a:stretch>
              <a:fillRect/>
            </a:stretch>
          </a:blipFill>
        </p:spPr>
        <p:txBody>
          <a:bodyPr wrap="square" lIns="0" tIns="0" rIns="0" bIns="0" rtlCol="0"/>
          <a:lstStyle/>
          <a:p>
            <a:endParaRPr/>
          </a:p>
        </p:txBody>
      </p:sp>
      <p:sp>
        <p:nvSpPr>
          <p:cNvPr id="93" name="object 94">
            <a:extLst>
              <a:ext uri="{FF2B5EF4-FFF2-40B4-BE49-F238E27FC236}">
                <a16:creationId xmlns:a16="http://schemas.microsoft.com/office/drawing/2014/main" id="{21BE9090-420B-C244-B25C-E514DDBA70D9}"/>
              </a:ext>
            </a:extLst>
          </p:cNvPr>
          <p:cNvSpPr/>
          <p:nvPr/>
        </p:nvSpPr>
        <p:spPr>
          <a:xfrm>
            <a:off x="8909570" y="3324121"/>
            <a:ext cx="315696" cy="1113256"/>
          </a:xfrm>
          <a:prstGeom prst="rect">
            <a:avLst/>
          </a:prstGeom>
          <a:blipFill>
            <a:blip r:embed="rId59" cstate="print"/>
            <a:stretch>
              <a:fillRect/>
            </a:stretch>
          </a:blipFill>
        </p:spPr>
        <p:txBody>
          <a:bodyPr wrap="square" lIns="0" tIns="0" rIns="0" bIns="0" rtlCol="0"/>
          <a:lstStyle/>
          <a:p>
            <a:endParaRPr/>
          </a:p>
        </p:txBody>
      </p:sp>
      <p:sp>
        <p:nvSpPr>
          <p:cNvPr id="94" name="object 95">
            <a:extLst>
              <a:ext uri="{FF2B5EF4-FFF2-40B4-BE49-F238E27FC236}">
                <a16:creationId xmlns:a16="http://schemas.microsoft.com/office/drawing/2014/main" id="{2909BD49-9C58-4445-BFE1-8133411DA1B0}"/>
              </a:ext>
            </a:extLst>
          </p:cNvPr>
          <p:cNvSpPr/>
          <p:nvPr/>
        </p:nvSpPr>
        <p:spPr>
          <a:xfrm>
            <a:off x="9689350" y="3981828"/>
            <a:ext cx="88734" cy="86931"/>
          </a:xfrm>
          <a:prstGeom prst="rect">
            <a:avLst/>
          </a:prstGeom>
          <a:blipFill>
            <a:blip r:embed="rId60" cstate="print"/>
            <a:stretch>
              <a:fillRect/>
            </a:stretch>
          </a:blipFill>
        </p:spPr>
        <p:txBody>
          <a:bodyPr wrap="square" lIns="0" tIns="0" rIns="0" bIns="0" rtlCol="0"/>
          <a:lstStyle/>
          <a:p>
            <a:endParaRPr/>
          </a:p>
        </p:txBody>
      </p:sp>
      <p:sp>
        <p:nvSpPr>
          <p:cNvPr id="95" name="object 96">
            <a:extLst>
              <a:ext uri="{FF2B5EF4-FFF2-40B4-BE49-F238E27FC236}">
                <a16:creationId xmlns:a16="http://schemas.microsoft.com/office/drawing/2014/main" id="{6A5A60F9-E630-B242-8B43-AD6AC2712ABC}"/>
              </a:ext>
            </a:extLst>
          </p:cNvPr>
          <p:cNvSpPr/>
          <p:nvPr/>
        </p:nvSpPr>
        <p:spPr>
          <a:xfrm>
            <a:off x="9647948" y="4972873"/>
            <a:ext cx="168020" cy="374903"/>
          </a:xfrm>
          <a:prstGeom prst="rect">
            <a:avLst/>
          </a:prstGeom>
          <a:blipFill>
            <a:blip r:embed="rId61" cstate="print"/>
            <a:stretch>
              <a:fillRect/>
            </a:stretch>
          </a:blipFill>
        </p:spPr>
        <p:txBody>
          <a:bodyPr wrap="square" lIns="0" tIns="0" rIns="0" bIns="0" rtlCol="0"/>
          <a:lstStyle/>
          <a:p>
            <a:endParaRPr/>
          </a:p>
        </p:txBody>
      </p:sp>
      <p:sp>
        <p:nvSpPr>
          <p:cNvPr id="96" name="object 97">
            <a:extLst>
              <a:ext uri="{FF2B5EF4-FFF2-40B4-BE49-F238E27FC236}">
                <a16:creationId xmlns:a16="http://schemas.microsoft.com/office/drawing/2014/main" id="{15D9479B-1C9E-3348-8503-F701C49DEDDB}"/>
              </a:ext>
            </a:extLst>
          </p:cNvPr>
          <p:cNvSpPr/>
          <p:nvPr/>
        </p:nvSpPr>
        <p:spPr>
          <a:xfrm>
            <a:off x="9204921" y="4997219"/>
            <a:ext cx="315696" cy="1014526"/>
          </a:xfrm>
          <a:prstGeom prst="rect">
            <a:avLst/>
          </a:prstGeom>
          <a:blipFill>
            <a:blip r:embed="rId62" cstate="print"/>
            <a:stretch>
              <a:fillRect/>
            </a:stretch>
          </a:blipFill>
        </p:spPr>
        <p:txBody>
          <a:bodyPr wrap="square" lIns="0" tIns="0" rIns="0" bIns="0" rtlCol="0"/>
          <a:lstStyle/>
          <a:p>
            <a:endParaRPr/>
          </a:p>
        </p:txBody>
      </p:sp>
      <p:sp>
        <p:nvSpPr>
          <p:cNvPr id="97" name="object 98">
            <a:extLst>
              <a:ext uri="{FF2B5EF4-FFF2-40B4-BE49-F238E27FC236}">
                <a16:creationId xmlns:a16="http://schemas.microsoft.com/office/drawing/2014/main" id="{8BDC7D7B-6DFF-954E-B3B3-0F829FAC87FC}"/>
              </a:ext>
            </a:extLst>
          </p:cNvPr>
          <p:cNvSpPr/>
          <p:nvPr/>
        </p:nvSpPr>
        <p:spPr>
          <a:xfrm>
            <a:off x="9204921" y="3570628"/>
            <a:ext cx="315696" cy="1157630"/>
          </a:xfrm>
          <a:prstGeom prst="rect">
            <a:avLst/>
          </a:prstGeom>
          <a:blipFill>
            <a:blip r:embed="rId63" cstate="print"/>
            <a:stretch>
              <a:fillRect/>
            </a:stretch>
          </a:blipFill>
        </p:spPr>
        <p:txBody>
          <a:bodyPr wrap="square" lIns="0" tIns="0" rIns="0" bIns="0" rtlCol="0"/>
          <a:lstStyle/>
          <a:p>
            <a:endParaRPr/>
          </a:p>
        </p:txBody>
      </p:sp>
      <p:sp>
        <p:nvSpPr>
          <p:cNvPr id="98" name="object 99">
            <a:extLst>
              <a:ext uri="{FF2B5EF4-FFF2-40B4-BE49-F238E27FC236}">
                <a16:creationId xmlns:a16="http://schemas.microsoft.com/office/drawing/2014/main" id="{D2307015-874F-B248-84FB-EF97D6686713}"/>
              </a:ext>
            </a:extLst>
          </p:cNvPr>
          <p:cNvSpPr/>
          <p:nvPr/>
        </p:nvSpPr>
        <p:spPr>
          <a:xfrm>
            <a:off x="8909570" y="5365265"/>
            <a:ext cx="168020" cy="823061"/>
          </a:xfrm>
          <a:prstGeom prst="rect">
            <a:avLst/>
          </a:prstGeom>
          <a:blipFill>
            <a:blip r:embed="rId64" cstate="print"/>
            <a:stretch>
              <a:fillRect/>
            </a:stretch>
          </a:blipFill>
        </p:spPr>
        <p:txBody>
          <a:bodyPr wrap="square" lIns="0" tIns="0" rIns="0" bIns="0" rtlCol="0"/>
          <a:lstStyle/>
          <a:p>
            <a:endParaRPr/>
          </a:p>
        </p:txBody>
      </p:sp>
      <p:sp>
        <p:nvSpPr>
          <p:cNvPr id="99" name="object 100">
            <a:extLst>
              <a:ext uri="{FF2B5EF4-FFF2-40B4-BE49-F238E27FC236}">
                <a16:creationId xmlns:a16="http://schemas.microsoft.com/office/drawing/2014/main" id="{676ABA12-5415-C947-B624-59DBA68734FC}"/>
              </a:ext>
            </a:extLst>
          </p:cNvPr>
          <p:cNvSpPr/>
          <p:nvPr/>
        </p:nvSpPr>
        <p:spPr>
          <a:xfrm>
            <a:off x="9647948" y="6251890"/>
            <a:ext cx="266318" cy="678713"/>
          </a:xfrm>
          <a:prstGeom prst="rect">
            <a:avLst/>
          </a:prstGeom>
          <a:blipFill>
            <a:blip r:embed="rId65" cstate="print"/>
            <a:stretch>
              <a:fillRect/>
            </a:stretch>
          </a:blipFill>
        </p:spPr>
        <p:txBody>
          <a:bodyPr wrap="square" lIns="0" tIns="0" rIns="0" bIns="0" rtlCol="0"/>
          <a:lstStyle/>
          <a:p>
            <a:endParaRPr/>
          </a:p>
        </p:txBody>
      </p:sp>
      <p:sp>
        <p:nvSpPr>
          <p:cNvPr id="100" name="object 101">
            <a:extLst>
              <a:ext uri="{FF2B5EF4-FFF2-40B4-BE49-F238E27FC236}">
                <a16:creationId xmlns:a16="http://schemas.microsoft.com/office/drawing/2014/main" id="{FEB67C97-3486-F742-BD85-566E4493737B}"/>
              </a:ext>
            </a:extLst>
          </p:cNvPr>
          <p:cNvSpPr/>
          <p:nvPr/>
        </p:nvSpPr>
        <p:spPr>
          <a:xfrm>
            <a:off x="8909570" y="4086248"/>
            <a:ext cx="168020" cy="1014412"/>
          </a:xfrm>
          <a:prstGeom prst="rect">
            <a:avLst/>
          </a:prstGeom>
          <a:blipFill>
            <a:blip r:embed="rId66" cstate="print"/>
            <a:stretch>
              <a:fillRect/>
            </a:stretch>
          </a:blipFill>
        </p:spPr>
        <p:txBody>
          <a:bodyPr wrap="square" lIns="0" tIns="0" rIns="0" bIns="0" rtlCol="0"/>
          <a:lstStyle/>
          <a:p>
            <a:endParaRPr/>
          </a:p>
        </p:txBody>
      </p:sp>
      <p:sp>
        <p:nvSpPr>
          <p:cNvPr id="101" name="object 102">
            <a:extLst>
              <a:ext uri="{FF2B5EF4-FFF2-40B4-BE49-F238E27FC236}">
                <a16:creationId xmlns:a16="http://schemas.microsoft.com/office/drawing/2014/main" id="{7E9648F1-4221-5344-9B9D-0856D7540DEC}"/>
              </a:ext>
            </a:extLst>
          </p:cNvPr>
          <p:cNvSpPr/>
          <p:nvPr/>
        </p:nvSpPr>
        <p:spPr>
          <a:xfrm>
            <a:off x="9500272" y="5291998"/>
            <a:ext cx="413994" cy="1015098"/>
          </a:xfrm>
          <a:prstGeom prst="rect">
            <a:avLst/>
          </a:prstGeom>
          <a:blipFill>
            <a:blip r:embed="rId67" cstate="print"/>
            <a:stretch>
              <a:fillRect/>
            </a:stretch>
          </a:blipFill>
        </p:spPr>
        <p:txBody>
          <a:bodyPr wrap="square" lIns="0" tIns="0" rIns="0" bIns="0" rtlCol="0"/>
          <a:lstStyle/>
          <a:p>
            <a:endParaRPr/>
          </a:p>
        </p:txBody>
      </p:sp>
      <p:sp>
        <p:nvSpPr>
          <p:cNvPr id="102" name="object 103">
            <a:extLst>
              <a:ext uri="{FF2B5EF4-FFF2-40B4-BE49-F238E27FC236}">
                <a16:creationId xmlns:a16="http://schemas.microsoft.com/office/drawing/2014/main" id="{C331F349-B08B-784A-9D47-20A96EEE96E3}"/>
              </a:ext>
            </a:extLst>
          </p:cNvPr>
          <p:cNvSpPr/>
          <p:nvPr/>
        </p:nvSpPr>
        <p:spPr>
          <a:xfrm>
            <a:off x="9204921" y="5660616"/>
            <a:ext cx="168020" cy="774268"/>
          </a:xfrm>
          <a:prstGeom prst="rect">
            <a:avLst/>
          </a:prstGeom>
          <a:blipFill>
            <a:blip r:embed="rId68" cstate="print"/>
            <a:stretch>
              <a:fillRect/>
            </a:stretch>
          </a:blipFill>
        </p:spPr>
        <p:txBody>
          <a:bodyPr wrap="square" lIns="0" tIns="0" rIns="0" bIns="0" rtlCol="0"/>
          <a:lstStyle/>
          <a:p>
            <a:endParaRPr/>
          </a:p>
        </p:txBody>
      </p:sp>
      <p:sp>
        <p:nvSpPr>
          <p:cNvPr id="103" name="object 104">
            <a:extLst>
              <a:ext uri="{FF2B5EF4-FFF2-40B4-BE49-F238E27FC236}">
                <a16:creationId xmlns:a16="http://schemas.microsoft.com/office/drawing/2014/main" id="{E5351CD1-E566-784D-95FC-7A4DD73053F6}"/>
              </a:ext>
            </a:extLst>
          </p:cNvPr>
          <p:cNvSpPr/>
          <p:nvPr/>
        </p:nvSpPr>
        <p:spPr>
          <a:xfrm>
            <a:off x="9500272" y="3818773"/>
            <a:ext cx="413994" cy="1209306"/>
          </a:xfrm>
          <a:prstGeom prst="rect">
            <a:avLst/>
          </a:prstGeom>
          <a:blipFill>
            <a:blip r:embed="rId69" cstate="print"/>
            <a:stretch>
              <a:fillRect/>
            </a:stretch>
          </a:blipFill>
        </p:spPr>
        <p:txBody>
          <a:bodyPr wrap="square" lIns="0" tIns="0" rIns="0" bIns="0" rtlCol="0"/>
          <a:lstStyle/>
          <a:p>
            <a:endParaRPr/>
          </a:p>
        </p:txBody>
      </p:sp>
      <p:sp>
        <p:nvSpPr>
          <p:cNvPr id="104" name="object 105">
            <a:extLst>
              <a:ext uri="{FF2B5EF4-FFF2-40B4-BE49-F238E27FC236}">
                <a16:creationId xmlns:a16="http://schemas.microsoft.com/office/drawing/2014/main" id="{670F9274-98ED-F94A-A64B-71454ABC60EB}"/>
              </a:ext>
            </a:extLst>
          </p:cNvPr>
          <p:cNvSpPr/>
          <p:nvPr/>
        </p:nvSpPr>
        <p:spPr>
          <a:xfrm>
            <a:off x="9204921" y="4381599"/>
            <a:ext cx="168020" cy="1014412"/>
          </a:xfrm>
          <a:prstGeom prst="rect">
            <a:avLst/>
          </a:prstGeom>
          <a:blipFill>
            <a:blip r:embed="rId70" cstate="print"/>
            <a:stretch>
              <a:fillRect/>
            </a:stretch>
          </a:blipFill>
        </p:spPr>
        <p:txBody>
          <a:bodyPr wrap="square" lIns="0" tIns="0" rIns="0" bIns="0" rtlCol="0"/>
          <a:lstStyle/>
          <a:p>
            <a:endParaRPr/>
          </a:p>
        </p:txBody>
      </p:sp>
      <p:sp>
        <p:nvSpPr>
          <p:cNvPr id="105" name="object 106">
            <a:extLst>
              <a:ext uri="{FF2B5EF4-FFF2-40B4-BE49-F238E27FC236}">
                <a16:creationId xmlns:a16="http://schemas.microsoft.com/office/drawing/2014/main" id="{735BEBC7-3B97-1C47-B777-0C5DD3586CB6}"/>
              </a:ext>
            </a:extLst>
          </p:cNvPr>
          <p:cNvSpPr/>
          <p:nvPr/>
        </p:nvSpPr>
        <p:spPr>
          <a:xfrm>
            <a:off x="9500272" y="5955967"/>
            <a:ext cx="168020" cy="725462"/>
          </a:xfrm>
          <a:prstGeom prst="rect">
            <a:avLst/>
          </a:prstGeom>
          <a:blipFill>
            <a:blip r:embed="rId71" cstate="print"/>
            <a:stretch>
              <a:fillRect/>
            </a:stretch>
          </a:blipFill>
        </p:spPr>
        <p:txBody>
          <a:bodyPr wrap="square" lIns="0" tIns="0" rIns="0" bIns="0" rtlCol="0"/>
          <a:lstStyle/>
          <a:p>
            <a:endParaRPr/>
          </a:p>
        </p:txBody>
      </p:sp>
      <p:sp>
        <p:nvSpPr>
          <p:cNvPr id="106" name="object 107">
            <a:extLst>
              <a:ext uri="{FF2B5EF4-FFF2-40B4-BE49-F238E27FC236}">
                <a16:creationId xmlns:a16="http://schemas.microsoft.com/office/drawing/2014/main" id="{5C727259-3D1A-8449-B578-CCDC57B89C12}"/>
              </a:ext>
            </a:extLst>
          </p:cNvPr>
          <p:cNvSpPr/>
          <p:nvPr/>
        </p:nvSpPr>
        <p:spPr>
          <a:xfrm>
            <a:off x="9500272" y="4676950"/>
            <a:ext cx="168020" cy="1014412"/>
          </a:xfrm>
          <a:prstGeom prst="rect">
            <a:avLst/>
          </a:prstGeom>
          <a:blipFill>
            <a:blip r:embed="rId72" cstate="print"/>
            <a:stretch>
              <a:fillRect/>
            </a:stretch>
          </a:blipFill>
        </p:spPr>
        <p:txBody>
          <a:bodyPr wrap="square" lIns="0" tIns="0" rIns="0" bIns="0" rtlCol="0"/>
          <a:lstStyle/>
          <a:p>
            <a:endParaRPr/>
          </a:p>
        </p:txBody>
      </p:sp>
      <p:sp>
        <p:nvSpPr>
          <p:cNvPr id="107" name="object 108">
            <a:extLst>
              <a:ext uri="{FF2B5EF4-FFF2-40B4-BE49-F238E27FC236}">
                <a16:creationId xmlns:a16="http://schemas.microsoft.com/office/drawing/2014/main" id="{EDCEF973-53B4-2A44-8164-42CA0C27A895}"/>
              </a:ext>
            </a:extLst>
          </p:cNvPr>
          <p:cNvSpPr/>
          <p:nvPr/>
        </p:nvSpPr>
        <p:spPr>
          <a:xfrm>
            <a:off x="9795623" y="6251319"/>
            <a:ext cx="118643" cy="367474"/>
          </a:xfrm>
          <a:prstGeom prst="rect">
            <a:avLst/>
          </a:prstGeom>
          <a:blipFill>
            <a:blip r:embed="rId73" cstate="print"/>
            <a:stretch>
              <a:fillRect/>
            </a:stretch>
          </a:blipFill>
        </p:spPr>
        <p:txBody>
          <a:bodyPr wrap="square" lIns="0" tIns="0" rIns="0" bIns="0" rtlCol="0"/>
          <a:lstStyle/>
          <a:p>
            <a:endParaRPr/>
          </a:p>
        </p:txBody>
      </p:sp>
      <p:sp>
        <p:nvSpPr>
          <p:cNvPr id="108" name="object 109">
            <a:extLst>
              <a:ext uri="{FF2B5EF4-FFF2-40B4-BE49-F238E27FC236}">
                <a16:creationId xmlns:a16="http://schemas.microsoft.com/office/drawing/2014/main" id="{53E43F14-6DC9-DD4E-AF72-6D49EC21AF91}"/>
              </a:ext>
            </a:extLst>
          </p:cNvPr>
          <p:cNvSpPr/>
          <p:nvPr/>
        </p:nvSpPr>
        <p:spPr>
          <a:xfrm>
            <a:off x="9795623" y="4972301"/>
            <a:ext cx="118643" cy="367474"/>
          </a:xfrm>
          <a:prstGeom prst="rect">
            <a:avLst/>
          </a:prstGeom>
          <a:blipFill>
            <a:blip r:embed="rId74" cstate="print"/>
            <a:stretch>
              <a:fillRect/>
            </a:stretch>
          </a:blipFill>
        </p:spPr>
        <p:txBody>
          <a:bodyPr wrap="square" lIns="0" tIns="0" rIns="0" bIns="0" rtlCol="0"/>
          <a:lstStyle/>
          <a:p>
            <a:endParaRPr/>
          </a:p>
        </p:txBody>
      </p:sp>
      <p:sp>
        <p:nvSpPr>
          <p:cNvPr id="109" name="object 110">
            <a:extLst>
              <a:ext uri="{FF2B5EF4-FFF2-40B4-BE49-F238E27FC236}">
                <a16:creationId xmlns:a16="http://schemas.microsoft.com/office/drawing/2014/main" id="{B57C432C-F374-3648-9DAE-51127235D8E3}"/>
              </a:ext>
            </a:extLst>
          </p:cNvPr>
          <p:cNvSpPr/>
          <p:nvPr/>
        </p:nvSpPr>
        <p:spPr>
          <a:xfrm>
            <a:off x="8794527" y="3195280"/>
            <a:ext cx="1153160" cy="3735704"/>
          </a:xfrm>
          <a:custGeom>
            <a:avLst/>
            <a:gdLst/>
            <a:ahLst/>
            <a:cxnLst/>
            <a:rect l="l" t="t" r="r" b="b"/>
            <a:pathLst>
              <a:path w="1153159" h="3735704">
                <a:moveTo>
                  <a:pt x="34480" y="0"/>
                </a:moveTo>
                <a:lnTo>
                  <a:pt x="0" y="10858"/>
                </a:lnTo>
                <a:lnTo>
                  <a:pt x="1119733" y="981481"/>
                </a:lnTo>
                <a:lnTo>
                  <a:pt x="1119733" y="3735324"/>
                </a:lnTo>
                <a:lnTo>
                  <a:pt x="1152893" y="3724452"/>
                </a:lnTo>
                <a:lnTo>
                  <a:pt x="1152893" y="966127"/>
                </a:lnTo>
                <a:lnTo>
                  <a:pt x="34480" y="0"/>
                </a:lnTo>
                <a:close/>
              </a:path>
            </a:pathLst>
          </a:custGeom>
          <a:solidFill>
            <a:srgbClr val="61A3D3"/>
          </a:solidFill>
        </p:spPr>
        <p:txBody>
          <a:bodyPr wrap="square" lIns="0" tIns="0" rIns="0" bIns="0" rtlCol="0"/>
          <a:lstStyle/>
          <a:p>
            <a:endParaRPr/>
          </a:p>
        </p:txBody>
      </p:sp>
      <p:sp>
        <p:nvSpPr>
          <p:cNvPr id="110" name="object 111">
            <a:extLst>
              <a:ext uri="{FF2B5EF4-FFF2-40B4-BE49-F238E27FC236}">
                <a16:creationId xmlns:a16="http://schemas.microsoft.com/office/drawing/2014/main" id="{0A7AC181-4728-E544-8BB9-00E88C922B0D}"/>
              </a:ext>
            </a:extLst>
          </p:cNvPr>
          <p:cNvSpPr/>
          <p:nvPr/>
        </p:nvSpPr>
        <p:spPr>
          <a:xfrm>
            <a:off x="8846464" y="4667971"/>
            <a:ext cx="120027" cy="117678"/>
          </a:xfrm>
          <a:prstGeom prst="rect">
            <a:avLst/>
          </a:prstGeom>
          <a:blipFill>
            <a:blip r:embed="rId75" cstate="print"/>
            <a:stretch>
              <a:fillRect/>
            </a:stretch>
          </a:blipFill>
        </p:spPr>
        <p:txBody>
          <a:bodyPr wrap="square" lIns="0" tIns="0" rIns="0" bIns="0" rtlCol="0"/>
          <a:lstStyle/>
          <a:p>
            <a:endParaRPr/>
          </a:p>
        </p:txBody>
      </p:sp>
      <p:sp>
        <p:nvSpPr>
          <p:cNvPr id="111" name="object 112">
            <a:extLst>
              <a:ext uri="{FF2B5EF4-FFF2-40B4-BE49-F238E27FC236}">
                <a16:creationId xmlns:a16="http://schemas.microsoft.com/office/drawing/2014/main" id="{B68ED73B-C407-D947-989C-413C75F76DE3}"/>
              </a:ext>
            </a:extLst>
          </p:cNvPr>
          <p:cNvSpPr/>
          <p:nvPr/>
        </p:nvSpPr>
        <p:spPr>
          <a:xfrm>
            <a:off x="8844533" y="4663806"/>
            <a:ext cx="120294" cy="117728"/>
          </a:xfrm>
          <a:prstGeom prst="rect">
            <a:avLst/>
          </a:prstGeom>
          <a:blipFill>
            <a:blip r:embed="rId76" cstate="print"/>
            <a:stretch>
              <a:fillRect/>
            </a:stretch>
          </a:blipFill>
        </p:spPr>
        <p:txBody>
          <a:bodyPr wrap="square" lIns="0" tIns="0" rIns="0" bIns="0" rtlCol="0"/>
          <a:lstStyle/>
          <a:p>
            <a:endParaRPr/>
          </a:p>
        </p:txBody>
      </p:sp>
      <p:sp>
        <p:nvSpPr>
          <p:cNvPr id="112" name="object 113">
            <a:extLst>
              <a:ext uri="{FF2B5EF4-FFF2-40B4-BE49-F238E27FC236}">
                <a16:creationId xmlns:a16="http://schemas.microsoft.com/office/drawing/2014/main" id="{B835CDF8-054F-7A49-889A-2109C5A9B1FB}"/>
              </a:ext>
            </a:extLst>
          </p:cNvPr>
          <p:cNvSpPr/>
          <p:nvPr/>
        </p:nvSpPr>
        <p:spPr>
          <a:xfrm>
            <a:off x="8948089" y="4681141"/>
            <a:ext cx="16598" cy="28867"/>
          </a:xfrm>
          <a:prstGeom prst="rect">
            <a:avLst/>
          </a:prstGeom>
          <a:blipFill>
            <a:blip r:embed="rId77" cstate="print"/>
            <a:stretch>
              <a:fillRect/>
            </a:stretch>
          </a:blipFill>
        </p:spPr>
        <p:txBody>
          <a:bodyPr wrap="square" lIns="0" tIns="0" rIns="0" bIns="0" rtlCol="0"/>
          <a:lstStyle/>
          <a:p>
            <a:endParaRPr/>
          </a:p>
        </p:txBody>
      </p:sp>
      <p:sp>
        <p:nvSpPr>
          <p:cNvPr id="113" name="object 114">
            <a:extLst>
              <a:ext uri="{FF2B5EF4-FFF2-40B4-BE49-F238E27FC236}">
                <a16:creationId xmlns:a16="http://schemas.microsoft.com/office/drawing/2014/main" id="{5D51785D-AF95-3A4E-86B7-09F6A93E9388}"/>
              </a:ext>
            </a:extLst>
          </p:cNvPr>
          <p:cNvSpPr/>
          <p:nvPr/>
        </p:nvSpPr>
        <p:spPr>
          <a:xfrm>
            <a:off x="8324571" y="5223975"/>
            <a:ext cx="121881" cy="121907"/>
          </a:xfrm>
          <a:prstGeom prst="rect">
            <a:avLst/>
          </a:prstGeom>
          <a:blipFill>
            <a:blip r:embed="rId78" cstate="print"/>
            <a:stretch>
              <a:fillRect/>
            </a:stretch>
          </a:blipFill>
        </p:spPr>
        <p:txBody>
          <a:bodyPr wrap="square" lIns="0" tIns="0" rIns="0" bIns="0" rtlCol="0"/>
          <a:lstStyle/>
          <a:p>
            <a:endParaRPr/>
          </a:p>
        </p:txBody>
      </p:sp>
      <p:sp>
        <p:nvSpPr>
          <p:cNvPr id="114" name="object 115">
            <a:extLst>
              <a:ext uri="{FF2B5EF4-FFF2-40B4-BE49-F238E27FC236}">
                <a16:creationId xmlns:a16="http://schemas.microsoft.com/office/drawing/2014/main" id="{C12FB0E3-6939-C94D-B2DB-E72BBF60722B}"/>
              </a:ext>
            </a:extLst>
          </p:cNvPr>
          <p:cNvSpPr/>
          <p:nvPr/>
        </p:nvSpPr>
        <p:spPr>
          <a:xfrm>
            <a:off x="8952071" y="6032401"/>
            <a:ext cx="113866" cy="121762"/>
          </a:xfrm>
          <a:prstGeom prst="rect">
            <a:avLst/>
          </a:prstGeom>
          <a:blipFill>
            <a:blip r:embed="rId79" cstate="print"/>
            <a:stretch>
              <a:fillRect/>
            </a:stretch>
          </a:blipFill>
        </p:spPr>
        <p:txBody>
          <a:bodyPr wrap="square" lIns="0" tIns="0" rIns="0" bIns="0" rtlCol="0"/>
          <a:lstStyle/>
          <a:p>
            <a:endParaRPr/>
          </a:p>
        </p:txBody>
      </p:sp>
      <p:sp>
        <p:nvSpPr>
          <p:cNvPr id="115" name="object 116">
            <a:extLst>
              <a:ext uri="{FF2B5EF4-FFF2-40B4-BE49-F238E27FC236}">
                <a16:creationId xmlns:a16="http://schemas.microsoft.com/office/drawing/2014/main" id="{C3680A5E-1CCC-0A44-9BFF-65FAF997727A}"/>
              </a:ext>
            </a:extLst>
          </p:cNvPr>
          <p:cNvSpPr/>
          <p:nvPr/>
        </p:nvSpPr>
        <p:spPr>
          <a:xfrm>
            <a:off x="9057246" y="6063117"/>
            <a:ext cx="16573" cy="60109"/>
          </a:xfrm>
          <a:prstGeom prst="rect">
            <a:avLst/>
          </a:prstGeom>
          <a:blipFill>
            <a:blip r:embed="rId80" cstate="print"/>
            <a:stretch>
              <a:fillRect/>
            </a:stretch>
          </a:blipFill>
        </p:spPr>
        <p:txBody>
          <a:bodyPr wrap="square" lIns="0" tIns="0" rIns="0" bIns="0" rtlCol="0"/>
          <a:lstStyle/>
          <a:p>
            <a:endParaRPr/>
          </a:p>
        </p:txBody>
      </p:sp>
      <p:sp>
        <p:nvSpPr>
          <p:cNvPr id="116" name="object 117">
            <a:extLst>
              <a:ext uri="{FF2B5EF4-FFF2-40B4-BE49-F238E27FC236}">
                <a16:creationId xmlns:a16="http://schemas.microsoft.com/office/drawing/2014/main" id="{4AF855BF-CE02-6B4F-807F-1129D968D9AE}"/>
              </a:ext>
            </a:extLst>
          </p:cNvPr>
          <p:cNvSpPr/>
          <p:nvPr/>
        </p:nvSpPr>
        <p:spPr>
          <a:xfrm>
            <a:off x="8951976" y="6032205"/>
            <a:ext cx="95846" cy="121716"/>
          </a:xfrm>
          <a:prstGeom prst="rect">
            <a:avLst/>
          </a:prstGeom>
          <a:blipFill>
            <a:blip r:embed="rId81" cstate="print"/>
            <a:stretch>
              <a:fillRect/>
            </a:stretch>
          </a:blipFill>
        </p:spPr>
        <p:txBody>
          <a:bodyPr wrap="square" lIns="0" tIns="0" rIns="0" bIns="0" rtlCol="0"/>
          <a:lstStyle/>
          <a:p>
            <a:endParaRPr/>
          </a:p>
        </p:txBody>
      </p:sp>
      <p:sp>
        <p:nvSpPr>
          <p:cNvPr id="117" name="object 118">
            <a:extLst>
              <a:ext uri="{FF2B5EF4-FFF2-40B4-BE49-F238E27FC236}">
                <a16:creationId xmlns:a16="http://schemas.microsoft.com/office/drawing/2014/main" id="{8C3AB1F0-92F4-194C-9D77-8D74D0E8CB6B}"/>
              </a:ext>
            </a:extLst>
          </p:cNvPr>
          <p:cNvSpPr/>
          <p:nvPr/>
        </p:nvSpPr>
        <p:spPr>
          <a:xfrm>
            <a:off x="9455846" y="4724729"/>
            <a:ext cx="64719" cy="121881"/>
          </a:xfrm>
          <a:prstGeom prst="rect">
            <a:avLst/>
          </a:prstGeom>
          <a:blipFill>
            <a:blip r:embed="rId82" cstate="print"/>
            <a:stretch>
              <a:fillRect/>
            </a:stretch>
          </a:blipFill>
        </p:spPr>
        <p:txBody>
          <a:bodyPr wrap="square" lIns="0" tIns="0" rIns="0" bIns="0" rtlCol="0"/>
          <a:lstStyle/>
          <a:p>
            <a:endParaRPr/>
          </a:p>
        </p:txBody>
      </p:sp>
      <p:sp>
        <p:nvSpPr>
          <p:cNvPr id="118" name="object 119">
            <a:extLst>
              <a:ext uri="{FF2B5EF4-FFF2-40B4-BE49-F238E27FC236}">
                <a16:creationId xmlns:a16="http://schemas.microsoft.com/office/drawing/2014/main" id="{62B38C0C-FC2D-4B40-ACEC-BC19A77FCB19}"/>
              </a:ext>
            </a:extLst>
          </p:cNvPr>
          <p:cNvSpPr/>
          <p:nvPr/>
        </p:nvSpPr>
        <p:spPr>
          <a:xfrm>
            <a:off x="9433750" y="4726201"/>
            <a:ext cx="121843" cy="120484"/>
          </a:xfrm>
          <a:prstGeom prst="rect">
            <a:avLst/>
          </a:prstGeom>
          <a:blipFill>
            <a:blip r:embed="rId83" cstate="print"/>
            <a:stretch>
              <a:fillRect/>
            </a:stretch>
          </a:blipFill>
        </p:spPr>
        <p:txBody>
          <a:bodyPr wrap="square" lIns="0" tIns="0" rIns="0" bIns="0" rtlCol="0"/>
          <a:lstStyle/>
          <a:p>
            <a:endParaRPr/>
          </a:p>
        </p:txBody>
      </p:sp>
      <p:sp>
        <p:nvSpPr>
          <p:cNvPr id="119" name="object 120">
            <a:extLst>
              <a:ext uri="{FF2B5EF4-FFF2-40B4-BE49-F238E27FC236}">
                <a16:creationId xmlns:a16="http://schemas.microsoft.com/office/drawing/2014/main" id="{A1FABCDE-80AE-DE49-99EA-AD9D2AB4EA21}"/>
              </a:ext>
            </a:extLst>
          </p:cNvPr>
          <p:cNvSpPr/>
          <p:nvPr/>
        </p:nvSpPr>
        <p:spPr>
          <a:xfrm>
            <a:off x="7843151" y="5814578"/>
            <a:ext cx="121958" cy="121958"/>
          </a:xfrm>
          <a:prstGeom prst="rect">
            <a:avLst/>
          </a:prstGeom>
          <a:blipFill>
            <a:blip r:embed="rId84" cstate="print"/>
            <a:stretch>
              <a:fillRect/>
            </a:stretch>
          </a:blipFill>
        </p:spPr>
        <p:txBody>
          <a:bodyPr wrap="square" lIns="0" tIns="0" rIns="0" bIns="0" rtlCol="0"/>
          <a:lstStyle/>
          <a:p>
            <a:endParaRPr/>
          </a:p>
        </p:txBody>
      </p:sp>
      <p:sp>
        <p:nvSpPr>
          <p:cNvPr id="120" name="object 121">
            <a:extLst>
              <a:ext uri="{FF2B5EF4-FFF2-40B4-BE49-F238E27FC236}">
                <a16:creationId xmlns:a16="http://schemas.microsoft.com/office/drawing/2014/main" id="{48AFBC05-2886-B64F-985C-B7276866553B}"/>
              </a:ext>
            </a:extLst>
          </p:cNvPr>
          <p:cNvSpPr/>
          <p:nvPr/>
        </p:nvSpPr>
        <p:spPr>
          <a:xfrm>
            <a:off x="9433716" y="6171556"/>
            <a:ext cx="121894" cy="121907"/>
          </a:xfrm>
          <a:prstGeom prst="rect">
            <a:avLst/>
          </a:prstGeom>
          <a:blipFill>
            <a:blip r:embed="rId85" cstate="print"/>
            <a:stretch>
              <a:fillRect/>
            </a:stretch>
          </a:blipFill>
        </p:spPr>
        <p:txBody>
          <a:bodyPr wrap="square" lIns="0" tIns="0" rIns="0" bIns="0" rtlCol="0"/>
          <a:lstStyle/>
          <a:p>
            <a:endParaRPr/>
          </a:p>
        </p:txBody>
      </p:sp>
      <p:sp>
        <p:nvSpPr>
          <p:cNvPr id="121" name="object 122">
            <a:extLst>
              <a:ext uri="{FF2B5EF4-FFF2-40B4-BE49-F238E27FC236}">
                <a16:creationId xmlns:a16="http://schemas.microsoft.com/office/drawing/2014/main" id="{947B22D3-2783-084F-8676-070734E7F2B9}"/>
              </a:ext>
            </a:extLst>
          </p:cNvPr>
          <p:cNvSpPr/>
          <p:nvPr/>
        </p:nvSpPr>
        <p:spPr>
          <a:xfrm>
            <a:off x="8597874" y="4314162"/>
            <a:ext cx="174078" cy="174078"/>
          </a:xfrm>
          <a:prstGeom prst="rect">
            <a:avLst/>
          </a:prstGeom>
          <a:blipFill>
            <a:blip r:embed="rId86" cstate="print"/>
            <a:stretch>
              <a:fillRect/>
            </a:stretch>
          </a:blipFill>
        </p:spPr>
        <p:txBody>
          <a:bodyPr wrap="square" lIns="0" tIns="0" rIns="0" bIns="0" rtlCol="0"/>
          <a:lstStyle/>
          <a:p>
            <a:endParaRPr/>
          </a:p>
        </p:txBody>
      </p:sp>
      <p:sp>
        <p:nvSpPr>
          <p:cNvPr id="122" name="object 123">
            <a:extLst>
              <a:ext uri="{FF2B5EF4-FFF2-40B4-BE49-F238E27FC236}">
                <a16:creationId xmlns:a16="http://schemas.microsoft.com/office/drawing/2014/main" id="{D5631EDB-DA7E-E54B-829D-ABB9DD6752BE}"/>
              </a:ext>
            </a:extLst>
          </p:cNvPr>
          <p:cNvSpPr/>
          <p:nvPr/>
        </p:nvSpPr>
        <p:spPr>
          <a:xfrm>
            <a:off x="8106841" y="6021461"/>
            <a:ext cx="174078" cy="174193"/>
          </a:xfrm>
          <a:prstGeom prst="rect">
            <a:avLst/>
          </a:prstGeom>
          <a:blipFill>
            <a:blip r:embed="rId87" cstate="print"/>
            <a:stretch>
              <a:fillRect/>
            </a:stretch>
          </a:blipFill>
        </p:spPr>
        <p:txBody>
          <a:bodyPr wrap="square" lIns="0" tIns="0" rIns="0" bIns="0" rtlCol="0"/>
          <a:lstStyle/>
          <a:p>
            <a:endParaRPr/>
          </a:p>
        </p:txBody>
      </p:sp>
      <p:sp>
        <p:nvSpPr>
          <p:cNvPr id="123" name="object 124">
            <a:extLst>
              <a:ext uri="{FF2B5EF4-FFF2-40B4-BE49-F238E27FC236}">
                <a16:creationId xmlns:a16="http://schemas.microsoft.com/office/drawing/2014/main" id="{FF4033B8-257C-8840-8901-52266E2EF39C}"/>
              </a:ext>
            </a:extLst>
          </p:cNvPr>
          <p:cNvSpPr/>
          <p:nvPr/>
        </p:nvSpPr>
        <p:spPr>
          <a:xfrm>
            <a:off x="8597874" y="5637528"/>
            <a:ext cx="174078" cy="174193"/>
          </a:xfrm>
          <a:prstGeom prst="rect">
            <a:avLst/>
          </a:prstGeom>
          <a:blipFill>
            <a:blip r:embed="rId88" cstate="print"/>
            <a:stretch>
              <a:fillRect/>
            </a:stretch>
          </a:blipFill>
        </p:spPr>
        <p:txBody>
          <a:bodyPr wrap="square" lIns="0" tIns="0" rIns="0" bIns="0" rtlCol="0"/>
          <a:lstStyle/>
          <a:p>
            <a:endParaRPr/>
          </a:p>
        </p:txBody>
      </p:sp>
      <p:sp>
        <p:nvSpPr>
          <p:cNvPr id="124" name="object 125">
            <a:extLst>
              <a:ext uri="{FF2B5EF4-FFF2-40B4-BE49-F238E27FC236}">
                <a16:creationId xmlns:a16="http://schemas.microsoft.com/office/drawing/2014/main" id="{AEBF2E36-B90A-5B4E-A436-5CC9775DA57C}"/>
              </a:ext>
            </a:extLst>
          </p:cNvPr>
          <p:cNvSpPr/>
          <p:nvPr/>
        </p:nvSpPr>
        <p:spPr>
          <a:xfrm>
            <a:off x="8825445" y="4071215"/>
            <a:ext cx="103619" cy="103606"/>
          </a:xfrm>
          <a:prstGeom prst="rect">
            <a:avLst/>
          </a:prstGeom>
          <a:blipFill>
            <a:blip r:embed="rId89" cstate="print"/>
            <a:stretch>
              <a:fillRect/>
            </a:stretch>
          </a:blipFill>
        </p:spPr>
        <p:txBody>
          <a:bodyPr wrap="square" lIns="0" tIns="0" rIns="0" bIns="0" rtlCol="0"/>
          <a:lstStyle/>
          <a:p>
            <a:endParaRPr/>
          </a:p>
        </p:txBody>
      </p:sp>
      <p:sp>
        <p:nvSpPr>
          <p:cNvPr id="125" name="object 126">
            <a:extLst>
              <a:ext uri="{FF2B5EF4-FFF2-40B4-BE49-F238E27FC236}">
                <a16:creationId xmlns:a16="http://schemas.microsoft.com/office/drawing/2014/main" id="{0EA2802B-5AC9-3F49-81B8-99B6A49A72C7}"/>
              </a:ext>
            </a:extLst>
          </p:cNvPr>
          <p:cNvSpPr/>
          <p:nvPr/>
        </p:nvSpPr>
        <p:spPr>
          <a:xfrm>
            <a:off x="8333726" y="4745188"/>
            <a:ext cx="103555" cy="103555"/>
          </a:xfrm>
          <a:prstGeom prst="rect">
            <a:avLst/>
          </a:prstGeom>
          <a:blipFill>
            <a:blip r:embed="rId90" cstate="print"/>
            <a:stretch>
              <a:fillRect/>
            </a:stretch>
          </a:blipFill>
        </p:spPr>
        <p:txBody>
          <a:bodyPr wrap="square" lIns="0" tIns="0" rIns="0" bIns="0" rtlCol="0"/>
          <a:lstStyle/>
          <a:p>
            <a:endParaRPr/>
          </a:p>
        </p:txBody>
      </p:sp>
      <p:sp>
        <p:nvSpPr>
          <p:cNvPr id="126" name="object 127">
            <a:extLst>
              <a:ext uri="{FF2B5EF4-FFF2-40B4-BE49-F238E27FC236}">
                <a16:creationId xmlns:a16="http://schemas.microsoft.com/office/drawing/2014/main" id="{6127F5E0-1644-0849-999D-FD22DAC792B0}"/>
              </a:ext>
            </a:extLst>
          </p:cNvPr>
          <p:cNvSpPr/>
          <p:nvPr/>
        </p:nvSpPr>
        <p:spPr>
          <a:xfrm>
            <a:off x="8744407" y="5346516"/>
            <a:ext cx="103670" cy="103635"/>
          </a:xfrm>
          <a:prstGeom prst="rect">
            <a:avLst/>
          </a:prstGeom>
          <a:blipFill>
            <a:blip r:embed="rId91" cstate="print"/>
            <a:stretch>
              <a:fillRect/>
            </a:stretch>
          </a:blipFill>
        </p:spPr>
        <p:txBody>
          <a:bodyPr wrap="square" lIns="0" tIns="0" rIns="0" bIns="0" rtlCol="0"/>
          <a:lstStyle/>
          <a:p>
            <a:endParaRPr/>
          </a:p>
        </p:txBody>
      </p:sp>
      <p:sp>
        <p:nvSpPr>
          <p:cNvPr id="127" name="object 128">
            <a:extLst>
              <a:ext uri="{FF2B5EF4-FFF2-40B4-BE49-F238E27FC236}">
                <a16:creationId xmlns:a16="http://schemas.microsoft.com/office/drawing/2014/main" id="{1B8EF61F-1280-F941-8A62-6A128F3F4225}"/>
              </a:ext>
            </a:extLst>
          </p:cNvPr>
          <p:cNvSpPr/>
          <p:nvPr/>
        </p:nvSpPr>
        <p:spPr>
          <a:xfrm>
            <a:off x="8794470" y="5393904"/>
            <a:ext cx="52527" cy="56286"/>
          </a:xfrm>
          <a:prstGeom prst="rect">
            <a:avLst/>
          </a:prstGeom>
          <a:blipFill>
            <a:blip r:embed="rId92" cstate="print"/>
            <a:stretch>
              <a:fillRect/>
            </a:stretch>
          </a:blipFill>
        </p:spPr>
        <p:txBody>
          <a:bodyPr wrap="square" lIns="0" tIns="0" rIns="0" bIns="0" rtlCol="0"/>
          <a:lstStyle/>
          <a:p>
            <a:endParaRPr/>
          </a:p>
        </p:txBody>
      </p:sp>
      <p:sp>
        <p:nvSpPr>
          <p:cNvPr id="128" name="object 129">
            <a:extLst>
              <a:ext uri="{FF2B5EF4-FFF2-40B4-BE49-F238E27FC236}">
                <a16:creationId xmlns:a16="http://schemas.microsoft.com/office/drawing/2014/main" id="{179DD479-7FAE-0B40-A801-0A2DE454EDBC}"/>
              </a:ext>
            </a:extLst>
          </p:cNvPr>
          <p:cNvSpPr/>
          <p:nvPr/>
        </p:nvSpPr>
        <p:spPr>
          <a:xfrm>
            <a:off x="8818422" y="5351498"/>
            <a:ext cx="24701" cy="24701"/>
          </a:xfrm>
          <a:prstGeom prst="rect">
            <a:avLst/>
          </a:prstGeom>
          <a:blipFill>
            <a:blip r:embed="rId93" cstate="print"/>
            <a:stretch>
              <a:fillRect/>
            </a:stretch>
          </a:blipFill>
        </p:spPr>
        <p:txBody>
          <a:bodyPr wrap="square" lIns="0" tIns="0" rIns="0" bIns="0" rtlCol="0"/>
          <a:lstStyle/>
          <a:p>
            <a:endParaRPr/>
          </a:p>
        </p:txBody>
      </p:sp>
      <p:sp>
        <p:nvSpPr>
          <p:cNvPr id="129" name="object 130">
            <a:extLst>
              <a:ext uri="{FF2B5EF4-FFF2-40B4-BE49-F238E27FC236}">
                <a16:creationId xmlns:a16="http://schemas.microsoft.com/office/drawing/2014/main" id="{C4AFFA3F-0FB1-B341-B361-BF017259BD4F}"/>
              </a:ext>
            </a:extLst>
          </p:cNvPr>
          <p:cNvSpPr/>
          <p:nvPr/>
        </p:nvSpPr>
        <p:spPr>
          <a:xfrm>
            <a:off x="9022045" y="4449034"/>
            <a:ext cx="50165" cy="91440"/>
          </a:xfrm>
          <a:custGeom>
            <a:avLst/>
            <a:gdLst/>
            <a:ahLst/>
            <a:cxnLst/>
            <a:rect l="l" t="t" r="r" b="b"/>
            <a:pathLst>
              <a:path w="50165" h="91439">
                <a:moveTo>
                  <a:pt x="12344" y="10858"/>
                </a:moveTo>
                <a:lnTo>
                  <a:pt x="7073" y="15316"/>
                </a:lnTo>
                <a:lnTo>
                  <a:pt x="2819" y="20942"/>
                </a:lnTo>
                <a:lnTo>
                  <a:pt x="0" y="27317"/>
                </a:lnTo>
                <a:lnTo>
                  <a:pt x="10858" y="38176"/>
                </a:lnTo>
                <a:lnTo>
                  <a:pt x="15026" y="28544"/>
                </a:lnTo>
                <a:lnTo>
                  <a:pt x="22002" y="20864"/>
                </a:lnTo>
                <a:lnTo>
                  <a:pt x="31150" y="15782"/>
                </a:lnTo>
                <a:lnTo>
                  <a:pt x="41833" y="13944"/>
                </a:lnTo>
                <a:lnTo>
                  <a:pt x="44407" y="13944"/>
                </a:lnTo>
                <a:lnTo>
                  <a:pt x="45149" y="12115"/>
                </a:lnTo>
                <a:lnTo>
                  <a:pt x="13601" y="12115"/>
                </a:lnTo>
                <a:lnTo>
                  <a:pt x="12344" y="10858"/>
                </a:lnTo>
                <a:close/>
              </a:path>
              <a:path w="50165" h="91439">
                <a:moveTo>
                  <a:pt x="44407" y="13944"/>
                </a:moveTo>
                <a:lnTo>
                  <a:pt x="42672" y="13944"/>
                </a:lnTo>
                <a:lnTo>
                  <a:pt x="44361" y="14058"/>
                </a:lnTo>
                <a:close/>
              </a:path>
              <a:path w="50165" h="91439">
                <a:moveTo>
                  <a:pt x="41833" y="0"/>
                </a:moveTo>
                <a:lnTo>
                  <a:pt x="13601" y="12115"/>
                </a:lnTo>
                <a:lnTo>
                  <a:pt x="45149" y="12115"/>
                </a:lnTo>
                <a:lnTo>
                  <a:pt x="49771" y="723"/>
                </a:lnTo>
                <a:lnTo>
                  <a:pt x="47205" y="266"/>
                </a:lnTo>
                <a:lnTo>
                  <a:pt x="44538" y="12"/>
                </a:lnTo>
                <a:lnTo>
                  <a:pt x="41833" y="0"/>
                </a:lnTo>
                <a:close/>
              </a:path>
              <a:path w="50165" h="91439">
                <a:moveTo>
                  <a:pt x="19837" y="68783"/>
                </a:moveTo>
                <a:lnTo>
                  <a:pt x="24104" y="87883"/>
                </a:lnTo>
                <a:lnTo>
                  <a:pt x="29552" y="90169"/>
                </a:lnTo>
                <a:lnTo>
                  <a:pt x="35547" y="91439"/>
                </a:lnTo>
                <a:lnTo>
                  <a:pt x="41833" y="91439"/>
                </a:lnTo>
                <a:lnTo>
                  <a:pt x="41833" y="77609"/>
                </a:lnTo>
                <a:lnTo>
                  <a:pt x="33299" y="77609"/>
                </a:lnTo>
                <a:lnTo>
                  <a:pt x="25552" y="74256"/>
                </a:lnTo>
                <a:lnTo>
                  <a:pt x="19837" y="68783"/>
                </a:lnTo>
                <a:close/>
              </a:path>
              <a:path w="50165" h="91439">
                <a:moveTo>
                  <a:pt x="44373" y="77495"/>
                </a:moveTo>
                <a:lnTo>
                  <a:pt x="43548" y="77571"/>
                </a:lnTo>
                <a:lnTo>
                  <a:pt x="42684" y="77609"/>
                </a:lnTo>
                <a:lnTo>
                  <a:pt x="41833" y="77609"/>
                </a:lnTo>
                <a:lnTo>
                  <a:pt x="41833" y="91439"/>
                </a:lnTo>
                <a:lnTo>
                  <a:pt x="43726" y="91439"/>
                </a:lnTo>
                <a:lnTo>
                  <a:pt x="45605" y="91325"/>
                </a:lnTo>
                <a:lnTo>
                  <a:pt x="47434" y="91097"/>
                </a:lnTo>
                <a:lnTo>
                  <a:pt x="44373" y="77495"/>
                </a:lnTo>
                <a:close/>
              </a:path>
            </a:pathLst>
          </a:custGeom>
          <a:solidFill>
            <a:srgbClr val="0962C4"/>
          </a:solidFill>
        </p:spPr>
        <p:txBody>
          <a:bodyPr wrap="square" lIns="0" tIns="0" rIns="0" bIns="0" rtlCol="0"/>
          <a:lstStyle/>
          <a:p>
            <a:endParaRPr/>
          </a:p>
        </p:txBody>
      </p:sp>
      <p:sp>
        <p:nvSpPr>
          <p:cNvPr id="130" name="object 131">
            <a:extLst>
              <a:ext uri="{FF2B5EF4-FFF2-40B4-BE49-F238E27FC236}">
                <a16:creationId xmlns:a16="http://schemas.microsoft.com/office/drawing/2014/main" id="{124806C9-1EB0-2A4E-8FDD-52C8701B8CE7}"/>
              </a:ext>
            </a:extLst>
          </p:cNvPr>
          <p:cNvSpPr/>
          <p:nvPr/>
        </p:nvSpPr>
        <p:spPr>
          <a:xfrm>
            <a:off x="9022045" y="4449034"/>
            <a:ext cx="50165" cy="91440"/>
          </a:xfrm>
          <a:custGeom>
            <a:avLst/>
            <a:gdLst/>
            <a:ahLst/>
            <a:cxnLst/>
            <a:rect l="l" t="t" r="r" b="b"/>
            <a:pathLst>
              <a:path w="50165" h="91439">
                <a:moveTo>
                  <a:pt x="12344" y="10858"/>
                </a:moveTo>
                <a:lnTo>
                  <a:pt x="7073" y="15316"/>
                </a:lnTo>
                <a:lnTo>
                  <a:pt x="2819" y="20942"/>
                </a:lnTo>
                <a:lnTo>
                  <a:pt x="0" y="27317"/>
                </a:lnTo>
                <a:lnTo>
                  <a:pt x="10858" y="38176"/>
                </a:lnTo>
                <a:lnTo>
                  <a:pt x="15026" y="28544"/>
                </a:lnTo>
                <a:lnTo>
                  <a:pt x="22002" y="20864"/>
                </a:lnTo>
                <a:lnTo>
                  <a:pt x="31150" y="15782"/>
                </a:lnTo>
                <a:lnTo>
                  <a:pt x="41833" y="13944"/>
                </a:lnTo>
                <a:lnTo>
                  <a:pt x="44407" y="13944"/>
                </a:lnTo>
                <a:lnTo>
                  <a:pt x="45149" y="12115"/>
                </a:lnTo>
                <a:lnTo>
                  <a:pt x="13601" y="12115"/>
                </a:lnTo>
                <a:lnTo>
                  <a:pt x="12344" y="10858"/>
                </a:lnTo>
                <a:close/>
              </a:path>
              <a:path w="50165" h="91439">
                <a:moveTo>
                  <a:pt x="44407" y="13944"/>
                </a:moveTo>
                <a:lnTo>
                  <a:pt x="42672" y="13944"/>
                </a:lnTo>
                <a:lnTo>
                  <a:pt x="44361" y="14058"/>
                </a:lnTo>
                <a:close/>
              </a:path>
              <a:path w="50165" h="91439">
                <a:moveTo>
                  <a:pt x="41833" y="0"/>
                </a:moveTo>
                <a:lnTo>
                  <a:pt x="13601" y="12115"/>
                </a:lnTo>
                <a:lnTo>
                  <a:pt x="45149" y="12115"/>
                </a:lnTo>
                <a:lnTo>
                  <a:pt x="49771" y="723"/>
                </a:lnTo>
                <a:lnTo>
                  <a:pt x="47205" y="266"/>
                </a:lnTo>
                <a:lnTo>
                  <a:pt x="44538" y="12"/>
                </a:lnTo>
                <a:lnTo>
                  <a:pt x="41833" y="0"/>
                </a:lnTo>
                <a:close/>
              </a:path>
              <a:path w="50165" h="91439">
                <a:moveTo>
                  <a:pt x="19837" y="68783"/>
                </a:moveTo>
                <a:lnTo>
                  <a:pt x="24104" y="87883"/>
                </a:lnTo>
                <a:lnTo>
                  <a:pt x="29552" y="90169"/>
                </a:lnTo>
                <a:lnTo>
                  <a:pt x="35547" y="91439"/>
                </a:lnTo>
                <a:lnTo>
                  <a:pt x="41833" y="91439"/>
                </a:lnTo>
                <a:lnTo>
                  <a:pt x="41833" y="77609"/>
                </a:lnTo>
                <a:lnTo>
                  <a:pt x="33299" y="77609"/>
                </a:lnTo>
                <a:lnTo>
                  <a:pt x="25552" y="74256"/>
                </a:lnTo>
                <a:lnTo>
                  <a:pt x="19837" y="68783"/>
                </a:lnTo>
                <a:close/>
              </a:path>
              <a:path w="50165" h="91439">
                <a:moveTo>
                  <a:pt x="44373" y="77495"/>
                </a:moveTo>
                <a:lnTo>
                  <a:pt x="43548" y="77571"/>
                </a:lnTo>
                <a:lnTo>
                  <a:pt x="42684" y="77609"/>
                </a:lnTo>
                <a:lnTo>
                  <a:pt x="41833" y="77609"/>
                </a:lnTo>
                <a:lnTo>
                  <a:pt x="41833" y="91439"/>
                </a:lnTo>
                <a:lnTo>
                  <a:pt x="43726" y="91439"/>
                </a:lnTo>
                <a:lnTo>
                  <a:pt x="45605" y="91325"/>
                </a:lnTo>
                <a:lnTo>
                  <a:pt x="47434" y="91097"/>
                </a:lnTo>
                <a:lnTo>
                  <a:pt x="44373" y="77495"/>
                </a:lnTo>
                <a:close/>
              </a:path>
            </a:pathLst>
          </a:custGeom>
          <a:solidFill>
            <a:srgbClr val="F6FAFD"/>
          </a:solidFill>
        </p:spPr>
        <p:txBody>
          <a:bodyPr wrap="square" lIns="0" tIns="0" rIns="0" bIns="0" rtlCol="0"/>
          <a:lstStyle/>
          <a:p>
            <a:endParaRPr/>
          </a:p>
        </p:txBody>
      </p:sp>
      <p:sp>
        <p:nvSpPr>
          <p:cNvPr id="131" name="object 132">
            <a:extLst>
              <a:ext uri="{FF2B5EF4-FFF2-40B4-BE49-F238E27FC236}">
                <a16:creationId xmlns:a16="http://schemas.microsoft.com/office/drawing/2014/main" id="{4323EF39-B18E-004A-9359-F426AACC7AC2}"/>
              </a:ext>
            </a:extLst>
          </p:cNvPr>
          <p:cNvSpPr/>
          <p:nvPr/>
        </p:nvSpPr>
        <p:spPr>
          <a:xfrm>
            <a:off x="9066402" y="4449760"/>
            <a:ext cx="43192" cy="90373"/>
          </a:xfrm>
          <a:prstGeom prst="rect">
            <a:avLst/>
          </a:prstGeom>
          <a:blipFill>
            <a:blip r:embed="rId94" cstate="print"/>
            <a:stretch>
              <a:fillRect/>
            </a:stretch>
          </a:blipFill>
        </p:spPr>
        <p:txBody>
          <a:bodyPr wrap="square" lIns="0" tIns="0" rIns="0" bIns="0" rtlCol="0"/>
          <a:lstStyle/>
          <a:p>
            <a:endParaRPr/>
          </a:p>
        </p:txBody>
      </p:sp>
      <p:sp>
        <p:nvSpPr>
          <p:cNvPr id="132" name="object 133">
            <a:extLst>
              <a:ext uri="{FF2B5EF4-FFF2-40B4-BE49-F238E27FC236}">
                <a16:creationId xmlns:a16="http://schemas.microsoft.com/office/drawing/2014/main" id="{035196F4-FED2-9246-8CD6-1A71A79B3C22}"/>
              </a:ext>
            </a:extLst>
          </p:cNvPr>
          <p:cNvSpPr/>
          <p:nvPr/>
        </p:nvSpPr>
        <p:spPr>
          <a:xfrm>
            <a:off x="9018155" y="4476354"/>
            <a:ext cx="27990" cy="60566"/>
          </a:xfrm>
          <a:prstGeom prst="rect">
            <a:avLst/>
          </a:prstGeom>
          <a:blipFill>
            <a:blip r:embed="rId95" cstate="print"/>
            <a:stretch>
              <a:fillRect/>
            </a:stretch>
          </a:blipFill>
        </p:spPr>
        <p:txBody>
          <a:bodyPr wrap="square" lIns="0" tIns="0" rIns="0" bIns="0" rtlCol="0"/>
          <a:lstStyle/>
          <a:p>
            <a:endParaRPr/>
          </a:p>
        </p:txBody>
      </p:sp>
      <p:sp>
        <p:nvSpPr>
          <p:cNvPr id="133" name="object 134">
            <a:extLst>
              <a:ext uri="{FF2B5EF4-FFF2-40B4-BE49-F238E27FC236}">
                <a16:creationId xmlns:a16="http://schemas.microsoft.com/office/drawing/2014/main" id="{31ACC4DA-CEF8-1F42-AD94-6D433BDF911B}"/>
              </a:ext>
            </a:extLst>
          </p:cNvPr>
          <p:cNvSpPr/>
          <p:nvPr/>
        </p:nvSpPr>
        <p:spPr>
          <a:xfrm>
            <a:off x="8597874" y="6090842"/>
            <a:ext cx="121843" cy="121843"/>
          </a:xfrm>
          <a:prstGeom prst="rect">
            <a:avLst/>
          </a:prstGeom>
          <a:blipFill>
            <a:blip r:embed="rId96" cstate="print"/>
            <a:stretch>
              <a:fillRect/>
            </a:stretch>
          </a:blipFill>
        </p:spPr>
        <p:txBody>
          <a:bodyPr wrap="square" lIns="0" tIns="0" rIns="0" bIns="0" rtlCol="0"/>
          <a:lstStyle/>
          <a:p>
            <a:endParaRPr/>
          </a:p>
        </p:txBody>
      </p:sp>
      <p:sp>
        <p:nvSpPr>
          <p:cNvPr id="134" name="object 135">
            <a:extLst>
              <a:ext uri="{FF2B5EF4-FFF2-40B4-BE49-F238E27FC236}">
                <a16:creationId xmlns:a16="http://schemas.microsoft.com/office/drawing/2014/main" id="{33111C7B-CF05-9741-9577-E57C5A739B72}"/>
              </a:ext>
            </a:extLst>
          </p:cNvPr>
          <p:cNvSpPr/>
          <p:nvPr/>
        </p:nvSpPr>
        <p:spPr>
          <a:xfrm>
            <a:off x="8905513" y="5718801"/>
            <a:ext cx="121881" cy="121919"/>
          </a:xfrm>
          <a:prstGeom prst="rect">
            <a:avLst/>
          </a:prstGeom>
          <a:blipFill>
            <a:blip r:embed="rId97" cstate="print"/>
            <a:stretch>
              <a:fillRect/>
            </a:stretch>
          </a:blipFill>
        </p:spPr>
        <p:txBody>
          <a:bodyPr wrap="square" lIns="0" tIns="0" rIns="0" bIns="0" rtlCol="0"/>
          <a:lstStyle/>
          <a:p>
            <a:endParaRPr/>
          </a:p>
        </p:txBody>
      </p:sp>
      <p:sp>
        <p:nvSpPr>
          <p:cNvPr id="135" name="object 136">
            <a:extLst>
              <a:ext uri="{FF2B5EF4-FFF2-40B4-BE49-F238E27FC236}">
                <a16:creationId xmlns:a16="http://schemas.microsoft.com/office/drawing/2014/main" id="{73FC30B7-48F5-5349-87BE-131EE0A1833E}"/>
              </a:ext>
            </a:extLst>
          </p:cNvPr>
          <p:cNvSpPr/>
          <p:nvPr/>
        </p:nvSpPr>
        <p:spPr>
          <a:xfrm>
            <a:off x="8714003" y="3849761"/>
            <a:ext cx="60960" cy="60960"/>
          </a:xfrm>
          <a:custGeom>
            <a:avLst/>
            <a:gdLst/>
            <a:ahLst/>
            <a:cxnLst/>
            <a:rect l="l" t="t" r="r" b="b"/>
            <a:pathLst>
              <a:path w="60959" h="60960">
                <a:moveTo>
                  <a:pt x="30403" y="0"/>
                </a:moveTo>
                <a:lnTo>
                  <a:pt x="18564" y="2389"/>
                </a:lnTo>
                <a:lnTo>
                  <a:pt x="8901" y="8915"/>
                </a:lnTo>
                <a:lnTo>
                  <a:pt x="2387" y="18613"/>
                </a:lnTo>
                <a:lnTo>
                  <a:pt x="0" y="30518"/>
                </a:lnTo>
                <a:lnTo>
                  <a:pt x="2387" y="42357"/>
                </a:lnTo>
                <a:lnTo>
                  <a:pt x="8901" y="52020"/>
                </a:lnTo>
                <a:lnTo>
                  <a:pt x="18564" y="58534"/>
                </a:lnTo>
                <a:lnTo>
                  <a:pt x="30403" y="60921"/>
                </a:lnTo>
                <a:lnTo>
                  <a:pt x="30403" y="51777"/>
                </a:lnTo>
                <a:lnTo>
                  <a:pt x="22179" y="50047"/>
                </a:lnTo>
                <a:lnTo>
                  <a:pt x="15444" y="45477"/>
                </a:lnTo>
                <a:lnTo>
                  <a:pt x="10874" y="38742"/>
                </a:lnTo>
                <a:lnTo>
                  <a:pt x="9144" y="30518"/>
                </a:lnTo>
                <a:lnTo>
                  <a:pt x="10874" y="22229"/>
                </a:lnTo>
                <a:lnTo>
                  <a:pt x="15444" y="15473"/>
                </a:lnTo>
                <a:lnTo>
                  <a:pt x="22179" y="10924"/>
                </a:lnTo>
                <a:lnTo>
                  <a:pt x="30403" y="9258"/>
                </a:lnTo>
                <a:lnTo>
                  <a:pt x="52195" y="9258"/>
                </a:lnTo>
                <a:lnTo>
                  <a:pt x="51963" y="8915"/>
                </a:lnTo>
                <a:lnTo>
                  <a:pt x="42260" y="2389"/>
                </a:lnTo>
                <a:lnTo>
                  <a:pt x="30403" y="0"/>
                </a:lnTo>
                <a:close/>
              </a:path>
              <a:path w="60959" h="60960">
                <a:moveTo>
                  <a:pt x="52195" y="9258"/>
                </a:moveTo>
                <a:lnTo>
                  <a:pt x="30403" y="9258"/>
                </a:lnTo>
                <a:lnTo>
                  <a:pt x="38692" y="10924"/>
                </a:lnTo>
                <a:lnTo>
                  <a:pt x="45448" y="15473"/>
                </a:lnTo>
                <a:lnTo>
                  <a:pt x="49997" y="22229"/>
                </a:lnTo>
                <a:lnTo>
                  <a:pt x="51663" y="30518"/>
                </a:lnTo>
                <a:lnTo>
                  <a:pt x="49997" y="38742"/>
                </a:lnTo>
                <a:lnTo>
                  <a:pt x="45448" y="45477"/>
                </a:lnTo>
                <a:lnTo>
                  <a:pt x="38692" y="50047"/>
                </a:lnTo>
                <a:lnTo>
                  <a:pt x="30403" y="51777"/>
                </a:lnTo>
                <a:lnTo>
                  <a:pt x="30403" y="60921"/>
                </a:lnTo>
                <a:lnTo>
                  <a:pt x="42260" y="58534"/>
                </a:lnTo>
                <a:lnTo>
                  <a:pt x="51963" y="52020"/>
                </a:lnTo>
                <a:lnTo>
                  <a:pt x="58516" y="42357"/>
                </a:lnTo>
                <a:lnTo>
                  <a:pt x="60921" y="30518"/>
                </a:lnTo>
                <a:lnTo>
                  <a:pt x="58516" y="18613"/>
                </a:lnTo>
                <a:lnTo>
                  <a:pt x="52195" y="9258"/>
                </a:lnTo>
                <a:close/>
              </a:path>
            </a:pathLst>
          </a:custGeom>
          <a:solidFill>
            <a:srgbClr val="0962C4"/>
          </a:solidFill>
        </p:spPr>
        <p:txBody>
          <a:bodyPr wrap="square" lIns="0" tIns="0" rIns="0" bIns="0" rtlCol="0"/>
          <a:lstStyle/>
          <a:p>
            <a:endParaRPr/>
          </a:p>
        </p:txBody>
      </p:sp>
      <p:sp>
        <p:nvSpPr>
          <p:cNvPr id="136" name="object 137">
            <a:extLst>
              <a:ext uri="{FF2B5EF4-FFF2-40B4-BE49-F238E27FC236}">
                <a16:creationId xmlns:a16="http://schemas.microsoft.com/office/drawing/2014/main" id="{D9A52B85-2615-0A4D-91CC-00535D2D7479}"/>
              </a:ext>
            </a:extLst>
          </p:cNvPr>
          <p:cNvSpPr/>
          <p:nvPr/>
        </p:nvSpPr>
        <p:spPr>
          <a:xfrm>
            <a:off x="7947416" y="4816184"/>
            <a:ext cx="60960" cy="60960"/>
          </a:xfrm>
          <a:custGeom>
            <a:avLst/>
            <a:gdLst/>
            <a:ahLst/>
            <a:cxnLst/>
            <a:rect l="l" t="t" r="r" b="b"/>
            <a:pathLst>
              <a:path w="60959" h="60960">
                <a:moveTo>
                  <a:pt x="30480" y="0"/>
                </a:moveTo>
                <a:lnTo>
                  <a:pt x="18620" y="2394"/>
                </a:lnTo>
                <a:lnTo>
                  <a:pt x="8934" y="8923"/>
                </a:lnTo>
                <a:lnTo>
                  <a:pt x="2401" y="18607"/>
                </a:lnTo>
                <a:lnTo>
                  <a:pt x="0" y="30467"/>
                </a:lnTo>
                <a:lnTo>
                  <a:pt x="2403" y="42332"/>
                </a:lnTo>
                <a:lnTo>
                  <a:pt x="8939" y="52016"/>
                </a:lnTo>
                <a:lnTo>
                  <a:pt x="18625" y="58542"/>
                </a:lnTo>
                <a:lnTo>
                  <a:pt x="30480" y="60934"/>
                </a:lnTo>
                <a:lnTo>
                  <a:pt x="30480" y="51701"/>
                </a:lnTo>
                <a:lnTo>
                  <a:pt x="22218" y="50023"/>
                </a:lnTo>
                <a:lnTo>
                  <a:pt x="15470" y="45475"/>
                </a:lnTo>
                <a:lnTo>
                  <a:pt x="10915" y="38732"/>
                </a:lnTo>
                <a:lnTo>
                  <a:pt x="9232" y="30467"/>
                </a:lnTo>
                <a:lnTo>
                  <a:pt x="10915" y="22207"/>
                </a:lnTo>
                <a:lnTo>
                  <a:pt x="15470" y="15463"/>
                </a:lnTo>
                <a:lnTo>
                  <a:pt x="22218" y="10913"/>
                </a:lnTo>
                <a:lnTo>
                  <a:pt x="30480" y="9232"/>
                </a:lnTo>
                <a:lnTo>
                  <a:pt x="52227" y="9232"/>
                </a:lnTo>
                <a:lnTo>
                  <a:pt x="52019" y="8923"/>
                </a:lnTo>
                <a:lnTo>
                  <a:pt x="42337" y="2394"/>
                </a:lnTo>
                <a:lnTo>
                  <a:pt x="30480" y="0"/>
                </a:lnTo>
                <a:close/>
              </a:path>
              <a:path w="60959" h="60960">
                <a:moveTo>
                  <a:pt x="52227" y="9232"/>
                </a:moveTo>
                <a:lnTo>
                  <a:pt x="30480" y="9232"/>
                </a:lnTo>
                <a:lnTo>
                  <a:pt x="38739" y="10913"/>
                </a:lnTo>
                <a:lnTo>
                  <a:pt x="45483" y="15463"/>
                </a:lnTo>
                <a:lnTo>
                  <a:pt x="50034" y="22207"/>
                </a:lnTo>
                <a:lnTo>
                  <a:pt x="51714" y="30467"/>
                </a:lnTo>
                <a:lnTo>
                  <a:pt x="50034" y="38732"/>
                </a:lnTo>
                <a:lnTo>
                  <a:pt x="45483" y="45475"/>
                </a:lnTo>
                <a:lnTo>
                  <a:pt x="38739" y="50023"/>
                </a:lnTo>
                <a:lnTo>
                  <a:pt x="30480" y="51701"/>
                </a:lnTo>
                <a:lnTo>
                  <a:pt x="30480" y="60934"/>
                </a:lnTo>
                <a:lnTo>
                  <a:pt x="42337" y="58542"/>
                </a:lnTo>
                <a:lnTo>
                  <a:pt x="52019" y="52016"/>
                </a:lnTo>
                <a:lnTo>
                  <a:pt x="58547" y="42332"/>
                </a:lnTo>
                <a:lnTo>
                  <a:pt x="60947" y="30467"/>
                </a:lnTo>
                <a:lnTo>
                  <a:pt x="58547" y="18607"/>
                </a:lnTo>
                <a:lnTo>
                  <a:pt x="52227" y="9232"/>
                </a:lnTo>
                <a:close/>
              </a:path>
            </a:pathLst>
          </a:custGeom>
          <a:solidFill>
            <a:srgbClr val="004BBA"/>
          </a:solidFill>
        </p:spPr>
        <p:txBody>
          <a:bodyPr wrap="square" lIns="0" tIns="0" rIns="0" bIns="0" rtlCol="0"/>
          <a:lstStyle/>
          <a:p>
            <a:endParaRPr/>
          </a:p>
        </p:txBody>
      </p:sp>
      <p:sp>
        <p:nvSpPr>
          <p:cNvPr id="137" name="object 138">
            <a:extLst>
              <a:ext uri="{FF2B5EF4-FFF2-40B4-BE49-F238E27FC236}">
                <a16:creationId xmlns:a16="http://schemas.microsoft.com/office/drawing/2014/main" id="{01EA22B2-9EE8-F64E-89CE-E587042E7923}"/>
              </a:ext>
            </a:extLst>
          </p:cNvPr>
          <p:cNvSpPr/>
          <p:nvPr/>
        </p:nvSpPr>
        <p:spPr>
          <a:xfrm>
            <a:off x="9484934" y="5254468"/>
            <a:ext cx="60960" cy="60960"/>
          </a:xfrm>
          <a:custGeom>
            <a:avLst/>
            <a:gdLst/>
            <a:ahLst/>
            <a:cxnLst/>
            <a:rect l="l" t="t" r="r" b="b"/>
            <a:pathLst>
              <a:path w="60959" h="60960">
                <a:moveTo>
                  <a:pt x="30480" y="0"/>
                </a:moveTo>
                <a:lnTo>
                  <a:pt x="18620" y="2399"/>
                </a:lnTo>
                <a:lnTo>
                  <a:pt x="8934" y="8928"/>
                </a:lnTo>
                <a:lnTo>
                  <a:pt x="2401" y="18609"/>
                </a:lnTo>
                <a:lnTo>
                  <a:pt x="0" y="30467"/>
                </a:lnTo>
                <a:lnTo>
                  <a:pt x="2403" y="42335"/>
                </a:lnTo>
                <a:lnTo>
                  <a:pt x="8939" y="52014"/>
                </a:lnTo>
                <a:lnTo>
                  <a:pt x="18625" y="58533"/>
                </a:lnTo>
                <a:lnTo>
                  <a:pt x="30480" y="60921"/>
                </a:lnTo>
                <a:lnTo>
                  <a:pt x="30480" y="51701"/>
                </a:lnTo>
                <a:lnTo>
                  <a:pt x="22213" y="50023"/>
                </a:lnTo>
                <a:lnTo>
                  <a:pt x="15465" y="45475"/>
                </a:lnTo>
                <a:lnTo>
                  <a:pt x="10913" y="38732"/>
                </a:lnTo>
                <a:lnTo>
                  <a:pt x="9232" y="30467"/>
                </a:lnTo>
                <a:lnTo>
                  <a:pt x="10915" y="22213"/>
                </a:lnTo>
                <a:lnTo>
                  <a:pt x="15470" y="15468"/>
                </a:lnTo>
                <a:lnTo>
                  <a:pt x="22218" y="10914"/>
                </a:lnTo>
                <a:lnTo>
                  <a:pt x="30480" y="9232"/>
                </a:lnTo>
                <a:lnTo>
                  <a:pt x="52231" y="9232"/>
                </a:lnTo>
                <a:lnTo>
                  <a:pt x="52025" y="8928"/>
                </a:lnTo>
                <a:lnTo>
                  <a:pt x="42339" y="2399"/>
                </a:lnTo>
                <a:lnTo>
                  <a:pt x="30480" y="0"/>
                </a:lnTo>
                <a:close/>
              </a:path>
              <a:path w="60959" h="60960">
                <a:moveTo>
                  <a:pt x="52231" y="9232"/>
                </a:moveTo>
                <a:lnTo>
                  <a:pt x="30480" y="9232"/>
                </a:lnTo>
                <a:lnTo>
                  <a:pt x="38741" y="10914"/>
                </a:lnTo>
                <a:lnTo>
                  <a:pt x="45488" y="15468"/>
                </a:lnTo>
                <a:lnTo>
                  <a:pt x="50039" y="22213"/>
                </a:lnTo>
                <a:lnTo>
                  <a:pt x="51714" y="30467"/>
                </a:lnTo>
                <a:lnTo>
                  <a:pt x="50041" y="38732"/>
                </a:lnTo>
                <a:lnTo>
                  <a:pt x="45492" y="45475"/>
                </a:lnTo>
                <a:lnTo>
                  <a:pt x="38746" y="50023"/>
                </a:lnTo>
                <a:lnTo>
                  <a:pt x="30480" y="51701"/>
                </a:lnTo>
                <a:lnTo>
                  <a:pt x="30480" y="60921"/>
                </a:lnTo>
                <a:lnTo>
                  <a:pt x="42334" y="58533"/>
                </a:lnTo>
                <a:lnTo>
                  <a:pt x="52020" y="52014"/>
                </a:lnTo>
                <a:lnTo>
                  <a:pt x="58556" y="42335"/>
                </a:lnTo>
                <a:lnTo>
                  <a:pt x="60960" y="30467"/>
                </a:lnTo>
                <a:lnTo>
                  <a:pt x="58558" y="18609"/>
                </a:lnTo>
                <a:lnTo>
                  <a:pt x="52231" y="9232"/>
                </a:lnTo>
                <a:close/>
              </a:path>
            </a:pathLst>
          </a:custGeom>
          <a:solidFill>
            <a:srgbClr val="004BBA"/>
          </a:solidFill>
        </p:spPr>
        <p:txBody>
          <a:bodyPr wrap="square" lIns="0" tIns="0" rIns="0" bIns="0" rtlCol="0"/>
          <a:lstStyle/>
          <a:p>
            <a:endParaRPr/>
          </a:p>
        </p:txBody>
      </p:sp>
      <p:sp>
        <p:nvSpPr>
          <p:cNvPr id="138" name="object 139">
            <a:extLst>
              <a:ext uri="{FF2B5EF4-FFF2-40B4-BE49-F238E27FC236}">
                <a16:creationId xmlns:a16="http://schemas.microsoft.com/office/drawing/2014/main" id="{0C77E312-97F7-9442-B1BD-6CAB7973AC38}"/>
              </a:ext>
            </a:extLst>
          </p:cNvPr>
          <p:cNvSpPr/>
          <p:nvPr/>
        </p:nvSpPr>
        <p:spPr>
          <a:xfrm>
            <a:off x="8714003" y="5173241"/>
            <a:ext cx="60960" cy="60960"/>
          </a:xfrm>
          <a:custGeom>
            <a:avLst/>
            <a:gdLst/>
            <a:ahLst/>
            <a:cxnLst/>
            <a:rect l="l" t="t" r="r" b="b"/>
            <a:pathLst>
              <a:path w="60959" h="60960">
                <a:moveTo>
                  <a:pt x="30403" y="0"/>
                </a:moveTo>
                <a:lnTo>
                  <a:pt x="18564" y="2387"/>
                </a:lnTo>
                <a:lnTo>
                  <a:pt x="8901" y="8901"/>
                </a:lnTo>
                <a:lnTo>
                  <a:pt x="2387" y="18564"/>
                </a:lnTo>
                <a:lnTo>
                  <a:pt x="0" y="30403"/>
                </a:lnTo>
                <a:lnTo>
                  <a:pt x="2387" y="42308"/>
                </a:lnTo>
                <a:lnTo>
                  <a:pt x="8901" y="52006"/>
                </a:lnTo>
                <a:lnTo>
                  <a:pt x="18564" y="58532"/>
                </a:lnTo>
                <a:lnTo>
                  <a:pt x="30403" y="60921"/>
                </a:lnTo>
                <a:lnTo>
                  <a:pt x="30403" y="51663"/>
                </a:lnTo>
                <a:lnTo>
                  <a:pt x="22179" y="49997"/>
                </a:lnTo>
                <a:lnTo>
                  <a:pt x="15444" y="45448"/>
                </a:lnTo>
                <a:lnTo>
                  <a:pt x="10874" y="38692"/>
                </a:lnTo>
                <a:lnTo>
                  <a:pt x="9144" y="30403"/>
                </a:lnTo>
                <a:lnTo>
                  <a:pt x="10874" y="22179"/>
                </a:lnTo>
                <a:lnTo>
                  <a:pt x="15444" y="15444"/>
                </a:lnTo>
                <a:lnTo>
                  <a:pt x="22179" y="10874"/>
                </a:lnTo>
                <a:lnTo>
                  <a:pt x="30403" y="9144"/>
                </a:lnTo>
                <a:lnTo>
                  <a:pt x="52128" y="9144"/>
                </a:lnTo>
                <a:lnTo>
                  <a:pt x="51963" y="8901"/>
                </a:lnTo>
                <a:lnTo>
                  <a:pt x="42260" y="2387"/>
                </a:lnTo>
                <a:lnTo>
                  <a:pt x="30403" y="0"/>
                </a:lnTo>
                <a:close/>
              </a:path>
              <a:path w="60959" h="60960">
                <a:moveTo>
                  <a:pt x="52128" y="9144"/>
                </a:moveTo>
                <a:lnTo>
                  <a:pt x="30403" y="9144"/>
                </a:lnTo>
                <a:lnTo>
                  <a:pt x="38692" y="10874"/>
                </a:lnTo>
                <a:lnTo>
                  <a:pt x="45448" y="15444"/>
                </a:lnTo>
                <a:lnTo>
                  <a:pt x="49997" y="22179"/>
                </a:lnTo>
                <a:lnTo>
                  <a:pt x="51663" y="30403"/>
                </a:lnTo>
                <a:lnTo>
                  <a:pt x="49997" y="38692"/>
                </a:lnTo>
                <a:lnTo>
                  <a:pt x="45448" y="45448"/>
                </a:lnTo>
                <a:lnTo>
                  <a:pt x="38692" y="49997"/>
                </a:lnTo>
                <a:lnTo>
                  <a:pt x="30403" y="51663"/>
                </a:lnTo>
                <a:lnTo>
                  <a:pt x="30403" y="60921"/>
                </a:lnTo>
                <a:lnTo>
                  <a:pt x="42260" y="58532"/>
                </a:lnTo>
                <a:lnTo>
                  <a:pt x="51963" y="52006"/>
                </a:lnTo>
                <a:lnTo>
                  <a:pt x="58516" y="42308"/>
                </a:lnTo>
                <a:lnTo>
                  <a:pt x="60921" y="30403"/>
                </a:lnTo>
                <a:lnTo>
                  <a:pt x="58516" y="18564"/>
                </a:lnTo>
                <a:lnTo>
                  <a:pt x="52128" y="9144"/>
                </a:lnTo>
                <a:close/>
              </a:path>
            </a:pathLst>
          </a:custGeom>
          <a:solidFill>
            <a:srgbClr val="FECC6E"/>
          </a:solidFill>
        </p:spPr>
        <p:txBody>
          <a:bodyPr wrap="square" lIns="0" tIns="0" rIns="0" bIns="0" rtlCol="0"/>
          <a:lstStyle/>
          <a:p>
            <a:endParaRPr/>
          </a:p>
        </p:txBody>
      </p:sp>
      <p:sp>
        <p:nvSpPr>
          <p:cNvPr id="139" name="object 140">
            <a:extLst>
              <a:ext uri="{FF2B5EF4-FFF2-40B4-BE49-F238E27FC236}">
                <a16:creationId xmlns:a16="http://schemas.microsoft.com/office/drawing/2014/main" id="{86A55ECC-8674-7B4C-9D8A-B9759271D8D7}"/>
              </a:ext>
            </a:extLst>
          </p:cNvPr>
          <p:cNvSpPr/>
          <p:nvPr/>
        </p:nvSpPr>
        <p:spPr>
          <a:xfrm>
            <a:off x="7369606" y="5303543"/>
            <a:ext cx="60960" cy="60960"/>
          </a:xfrm>
          <a:custGeom>
            <a:avLst/>
            <a:gdLst/>
            <a:ahLst/>
            <a:cxnLst/>
            <a:rect l="l" t="t" r="r" b="b"/>
            <a:pathLst>
              <a:path w="60959" h="60960">
                <a:moveTo>
                  <a:pt x="30518" y="0"/>
                </a:moveTo>
                <a:lnTo>
                  <a:pt x="18661" y="2387"/>
                </a:lnTo>
                <a:lnTo>
                  <a:pt x="8958" y="8901"/>
                </a:lnTo>
                <a:lnTo>
                  <a:pt x="2405" y="18564"/>
                </a:lnTo>
                <a:lnTo>
                  <a:pt x="0" y="30403"/>
                </a:lnTo>
                <a:lnTo>
                  <a:pt x="2405" y="42308"/>
                </a:lnTo>
                <a:lnTo>
                  <a:pt x="8958" y="52006"/>
                </a:lnTo>
                <a:lnTo>
                  <a:pt x="18661" y="58532"/>
                </a:lnTo>
                <a:lnTo>
                  <a:pt x="30518" y="60921"/>
                </a:lnTo>
                <a:lnTo>
                  <a:pt x="30518" y="51663"/>
                </a:lnTo>
                <a:lnTo>
                  <a:pt x="22229" y="49997"/>
                </a:lnTo>
                <a:lnTo>
                  <a:pt x="15473" y="45448"/>
                </a:lnTo>
                <a:lnTo>
                  <a:pt x="10924" y="38692"/>
                </a:lnTo>
                <a:lnTo>
                  <a:pt x="9258" y="30403"/>
                </a:lnTo>
                <a:lnTo>
                  <a:pt x="10924" y="22179"/>
                </a:lnTo>
                <a:lnTo>
                  <a:pt x="15473" y="15444"/>
                </a:lnTo>
                <a:lnTo>
                  <a:pt x="22229" y="10874"/>
                </a:lnTo>
                <a:lnTo>
                  <a:pt x="30518" y="9144"/>
                </a:lnTo>
                <a:lnTo>
                  <a:pt x="52184" y="9144"/>
                </a:lnTo>
                <a:lnTo>
                  <a:pt x="52020" y="8901"/>
                </a:lnTo>
                <a:lnTo>
                  <a:pt x="42357" y="2387"/>
                </a:lnTo>
                <a:lnTo>
                  <a:pt x="30518" y="0"/>
                </a:lnTo>
                <a:close/>
              </a:path>
              <a:path w="60959" h="60960">
                <a:moveTo>
                  <a:pt x="52184" y="9144"/>
                </a:moveTo>
                <a:lnTo>
                  <a:pt x="30518" y="9144"/>
                </a:lnTo>
                <a:lnTo>
                  <a:pt x="38742" y="10874"/>
                </a:lnTo>
                <a:lnTo>
                  <a:pt x="45477" y="15444"/>
                </a:lnTo>
                <a:lnTo>
                  <a:pt x="50047" y="22179"/>
                </a:lnTo>
                <a:lnTo>
                  <a:pt x="51777" y="30403"/>
                </a:lnTo>
                <a:lnTo>
                  <a:pt x="50047" y="38692"/>
                </a:lnTo>
                <a:lnTo>
                  <a:pt x="45477" y="45448"/>
                </a:lnTo>
                <a:lnTo>
                  <a:pt x="38742" y="49997"/>
                </a:lnTo>
                <a:lnTo>
                  <a:pt x="30518" y="51663"/>
                </a:lnTo>
                <a:lnTo>
                  <a:pt x="30518" y="60921"/>
                </a:lnTo>
                <a:lnTo>
                  <a:pt x="42357" y="58532"/>
                </a:lnTo>
                <a:lnTo>
                  <a:pt x="52020" y="52006"/>
                </a:lnTo>
                <a:lnTo>
                  <a:pt x="58534" y="42308"/>
                </a:lnTo>
                <a:lnTo>
                  <a:pt x="60921" y="30403"/>
                </a:lnTo>
                <a:lnTo>
                  <a:pt x="58534" y="18564"/>
                </a:lnTo>
                <a:lnTo>
                  <a:pt x="52184" y="9144"/>
                </a:lnTo>
                <a:close/>
              </a:path>
            </a:pathLst>
          </a:custGeom>
          <a:solidFill>
            <a:srgbClr val="FECC6E"/>
          </a:solidFill>
        </p:spPr>
        <p:txBody>
          <a:bodyPr wrap="square" lIns="0" tIns="0" rIns="0" bIns="0" rtlCol="0"/>
          <a:lstStyle/>
          <a:p>
            <a:endParaRPr/>
          </a:p>
        </p:txBody>
      </p:sp>
      <p:sp>
        <p:nvSpPr>
          <p:cNvPr id="140" name="object 141">
            <a:extLst>
              <a:ext uri="{FF2B5EF4-FFF2-40B4-BE49-F238E27FC236}">
                <a16:creationId xmlns:a16="http://schemas.microsoft.com/office/drawing/2014/main" id="{3B134616-CA49-364D-B12A-B783A6978138}"/>
              </a:ext>
            </a:extLst>
          </p:cNvPr>
          <p:cNvSpPr/>
          <p:nvPr/>
        </p:nvSpPr>
        <p:spPr>
          <a:xfrm>
            <a:off x="9349940" y="5294319"/>
            <a:ext cx="48260" cy="60960"/>
          </a:xfrm>
          <a:custGeom>
            <a:avLst/>
            <a:gdLst/>
            <a:ahLst/>
            <a:cxnLst/>
            <a:rect l="l" t="t" r="r" b="b"/>
            <a:pathLst>
              <a:path w="48259" h="60960">
                <a:moveTo>
                  <a:pt x="3606" y="46075"/>
                </a:moveTo>
                <a:lnTo>
                  <a:pt x="0" y="54990"/>
                </a:lnTo>
                <a:lnTo>
                  <a:pt x="4940" y="58483"/>
                </a:lnTo>
                <a:lnTo>
                  <a:pt x="10985" y="60540"/>
                </a:lnTo>
                <a:lnTo>
                  <a:pt x="22161" y="60540"/>
                </a:lnTo>
                <a:lnTo>
                  <a:pt x="26568" y="59499"/>
                </a:lnTo>
                <a:lnTo>
                  <a:pt x="30518" y="57645"/>
                </a:lnTo>
                <a:lnTo>
                  <a:pt x="33057" y="51396"/>
                </a:lnTo>
                <a:lnTo>
                  <a:pt x="17513" y="51396"/>
                </a:lnTo>
                <a:lnTo>
                  <a:pt x="12204" y="51346"/>
                </a:lnTo>
                <a:lnTo>
                  <a:pt x="7340" y="49339"/>
                </a:lnTo>
                <a:lnTo>
                  <a:pt x="3606" y="46075"/>
                </a:lnTo>
                <a:close/>
              </a:path>
              <a:path w="48259" h="60960">
                <a:moveTo>
                  <a:pt x="22288" y="0"/>
                </a:moveTo>
                <a:lnTo>
                  <a:pt x="18681" y="8915"/>
                </a:lnTo>
                <a:lnTo>
                  <a:pt x="26557" y="10882"/>
                </a:lnTo>
                <a:lnTo>
                  <a:pt x="32937" y="15482"/>
                </a:lnTo>
                <a:lnTo>
                  <a:pt x="37212" y="22104"/>
                </a:lnTo>
                <a:lnTo>
                  <a:pt x="38773" y="30137"/>
                </a:lnTo>
                <a:lnTo>
                  <a:pt x="37106" y="38361"/>
                </a:lnTo>
                <a:lnTo>
                  <a:pt x="32558" y="45096"/>
                </a:lnTo>
                <a:lnTo>
                  <a:pt x="25801" y="49666"/>
                </a:lnTo>
                <a:lnTo>
                  <a:pt x="17513" y="51396"/>
                </a:lnTo>
                <a:lnTo>
                  <a:pt x="33057" y="51396"/>
                </a:lnTo>
                <a:lnTo>
                  <a:pt x="44716" y="22707"/>
                </a:lnTo>
                <a:lnTo>
                  <a:pt x="46755" y="22707"/>
                </a:lnTo>
                <a:lnTo>
                  <a:pt x="44766" y="16400"/>
                </a:lnTo>
                <a:lnTo>
                  <a:pt x="39195" y="8666"/>
                </a:lnTo>
                <a:lnTo>
                  <a:pt x="31524" y="3025"/>
                </a:lnTo>
                <a:lnTo>
                  <a:pt x="22288" y="0"/>
                </a:lnTo>
                <a:close/>
              </a:path>
              <a:path w="48259" h="60960">
                <a:moveTo>
                  <a:pt x="46755" y="22707"/>
                </a:moveTo>
                <a:lnTo>
                  <a:pt x="44716" y="22707"/>
                </a:lnTo>
                <a:lnTo>
                  <a:pt x="47701" y="25704"/>
                </a:lnTo>
                <a:lnTo>
                  <a:pt x="46755" y="22707"/>
                </a:lnTo>
                <a:close/>
              </a:path>
            </a:pathLst>
          </a:custGeom>
          <a:solidFill>
            <a:srgbClr val="8FC259"/>
          </a:solidFill>
        </p:spPr>
        <p:txBody>
          <a:bodyPr wrap="square" lIns="0" tIns="0" rIns="0" bIns="0" rtlCol="0"/>
          <a:lstStyle/>
          <a:p>
            <a:endParaRPr/>
          </a:p>
        </p:txBody>
      </p:sp>
      <p:sp>
        <p:nvSpPr>
          <p:cNvPr id="141" name="object 142">
            <a:extLst>
              <a:ext uri="{FF2B5EF4-FFF2-40B4-BE49-F238E27FC236}">
                <a16:creationId xmlns:a16="http://schemas.microsoft.com/office/drawing/2014/main" id="{531C2A5C-C1FA-A44C-A877-49B33B4E4E4F}"/>
              </a:ext>
            </a:extLst>
          </p:cNvPr>
          <p:cNvSpPr/>
          <p:nvPr/>
        </p:nvSpPr>
        <p:spPr>
          <a:xfrm>
            <a:off x="9349940" y="5294319"/>
            <a:ext cx="48260" cy="60960"/>
          </a:xfrm>
          <a:custGeom>
            <a:avLst/>
            <a:gdLst/>
            <a:ahLst/>
            <a:cxnLst/>
            <a:rect l="l" t="t" r="r" b="b"/>
            <a:pathLst>
              <a:path w="48259" h="60960">
                <a:moveTo>
                  <a:pt x="3606" y="46075"/>
                </a:moveTo>
                <a:lnTo>
                  <a:pt x="0" y="54990"/>
                </a:lnTo>
                <a:lnTo>
                  <a:pt x="4940" y="58483"/>
                </a:lnTo>
                <a:lnTo>
                  <a:pt x="10985" y="60540"/>
                </a:lnTo>
                <a:lnTo>
                  <a:pt x="22161" y="60540"/>
                </a:lnTo>
                <a:lnTo>
                  <a:pt x="26568" y="59499"/>
                </a:lnTo>
                <a:lnTo>
                  <a:pt x="30518" y="57645"/>
                </a:lnTo>
                <a:lnTo>
                  <a:pt x="33057" y="51396"/>
                </a:lnTo>
                <a:lnTo>
                  <a:pt x="17513" y="51396"/>
                </a:lnTo>
                <a:lnTo>
                  <a:pt x="12204" y="51346"/>
                </a:lnTo>
                <a:lnTo>
                  <a:pt x="7340" y="49339"/>
                </a:lnTo>
                <a:lnTo>
                  <a:pt x="3606" y="46075"/>
                </a:lnTo>
                <a:close/>
              </a:path>
              <a:path w="48259" h="60960">
                <a:moveTo>
                  <a:pt x="22288" y="0"/>
                </a:moveTo>
                <a:lnTo>
                  <a:pt x="18681" y="8915"/>
                </a:lnTo>
                <a:lnTo>
                  <a:pt x="26557" y="10882"/>
                </a:lnTo>
                <a:lnTo>
                  <a:pt x="32937" y="15482"/>
                </a:lnTo>
                <a:lnTo>
                  <a:pt x="37212" y="22104"/>
                </a:lnTo>
                <a:lnTo>
                  <a:pt x="38773" y="30137"/>
                </a:lnTo>
                <a:lnTo>
                  <a:pt x="37106" y="38361"/>
                </a:lnTo>
                <a:lnTo>
                  <a:pt x="32558" y="45096"/>
                </a:lnTo>
                <a:lnTo>
                  <a:pt x="25801" y="49666"/>
                </a:lnTo>
                <a:lnTo>
                  <a:pt x="17513" y="51396"/>
                </a:lnTo>
                <a:lnTo>
                  <a:pt x="33057" y="51396"/>
                </a:lnTo>
                <a:lnTo>
                  <a:pt x="44716" y="22707"/>
                </a:lnTo>
                <a:lnTo>
                  <a:pt x="46755" y="22707"/>
                </a:lnTo>
                <a:lnTo>
                  <a:pt x="44766" y="16400"/>
                </a:lnTo>
                <a:lnTo>
                  <a:pt x="39195" y="8666"/>
                </a:lnTo>
                <a:lnTo>
                  <a:pt x="31524" y="3025"/>
                </a:lnTo>
                <a:lnTo>
                  <a:pt x="22288" y="0"/>
                </a:lnTo>
                <a:close/>
              </a:path>
              <a:path w="48259" h="60960">
                <a:moveTo>
                  <a:pt x="46755" y="22707"/>
                </a:moveTo>
                <a:lnTo>
                  <a:pt x="44716" y="22707"/>
                </a:lnTo>
                <a:lnTo>
                  <a:pt x="47701" y="25704"/>
                </a:lnTo>
                <a:lnTo>
                  <a:pt x="46755" y="22707"/>
                </a:lnTo>
                <a:close/>
              </a:path>
            </a:pathLst>
          </a:custGeom>
          <a:solidFill>
            <a:srgbClr val="F6FAFD"/>
          </a:solidFill>
        </p:spPr>
        <p:txBody>
          <a:bodyPr wrap="square" lIns="0" tIns="0" rIns="0" bIns="0" rtlCol="0"/>
          <a:lstStyle/>
          <a:p>
            <a:endParaRPr/>
          </a:p>
        </p:txBody>
      </p:sp>
      <p:sp>
        <p:nvSpPr>
          <p:cNvPr id="142" name="object 143">
            <a:extLst>
              <a:ext uri="{FF2B5EF4-FFF2-40B4-BE49-F238E27FC236}">
                <a16:creationId xmlns:a16="http://schemas.microsoft.com/office/drawing/2014/main" id="{2CF7004C-6520-EB45-864F-FDCCC5FB4145}"/>
              </a:ext>
            </a:extLst>
          </p:cNvPr>
          <p:cNvSpPr/>
          <p:nvPr/>
        </p:nvSpPr>
        <p:spPr>
          <a:xfrm>
            <a:off x="9337052" y="5293942"/>
            <a:ext cx="60921" cy="58013"/>
          </a:xfrm>
          <a:prstGeom prst="rect">
            <a:avLst/>
          </a:prstGeom>
          <a:blipFill>
            <a:blip r:embed="rId98" cstate="print"/>
            <a:stretch>
              <a:fillRect/>
            </a:stretch>
          </a:blipFill>
        </p:spPr>
        <p:txBody>
          <a:bodyPr wrap="square" lIns="0" tIns="0" rIns="0" bIns="0" rtlCol="0"/>
          <a:lstStyle/>
          <a:p>
            <a:endParaRPr/>
          </a:p>
        </p:txBody>
      </p:sp>
      <p:sp>
        <p:nvSpPr>
          <p:cNvPr id="143" name="object 144">
            <a:extLst>
              <a:ext uri="{FF2B5EF4-FFF2-40B4-BE49-F238E27FC236}">
                <a16:creationId xmlns:a16="http://schemas.microsoft.com/office/drawing/2014/main" id="{07DEDBAB-B601-6E41-AA0A-8A38771BB039}"/>
              </a:ext>
            </a:extLst>
          </p:cNvPr>
          <p:cNvSpPr/>
          <p:nvPr/>
        </p:nvSpPr>
        <p:spPr>
          <a:xfrm>
            <a:off x="8894374" y="5010706"/>
            <a:ext cx="98097" cy="101003"/>
          </a:xfrm>
          <a:prstGeom prst="rect">
            <a:avLst/>
          </a:prstGeom>
          <a:blipFill>
            <a:blip r:embed="rId99" cstate="print"/>
            <a:stretch>
              <a:fillRect/>
            </a:stretch>
          </a:blipFill>
        </p:spPr>
        <p:txBody>
          <a:bodyPr wrap="square" lIns="0" tIns="0" rIns="0" bIns="0" rtlCol="0"/>
          <a:lstStyle/>
          <a:p>
            <a:endParaRPr/>
          </a:p>
        </p:txBody>
      </p:sp>
      <p:sp>
        <p:nvSpPr>
          <p:cNvPr id="144" name="object 145">
            <a:extLst>
              <a:ext uri="{FF2B5EF4-FFF2-40B4-BE49-F238E27FC236}">
                <a16:creationId xmlns:a16="http://schemas.microsoft.com/office/drawing/2014/main" id="{0D121233-8E22-164F-A4CB-75ABACA0FEB4}"/>
              </a:ext>
            </a:extLst>
          </p:cNvPr>
          <p:cNvSpPr/>
          <p:nvPr/>
        </p:nvSpPr>
        <p:spPr>
          <a:xfrm>
            <a:off x="8888996" y="5011621"/>
            <a:ext cx="103289" cy="102641"/>
          </a:xfrm>
          <a:prstGeom prst="rect">
            <a:avLst/>
          </a:prstGeom>
          <a:blipFill>
            <a:blip r:embed="rId100" cstate="print"/>
            <a:stretch>
              <a:fillRect/>
            </a:stretch>
          </a:blipFill>
        </p:spPr>
        <p:txBody>
          <a:bodyPr wrap="square" lIns="0" tIns="0" rIns="0" bIns="0" rtlCol="0"/>
          <a:lstStyle/>
          <a:p>
            <a:endParaRPr/>
          </a:p>
        </p:txBody>
      </p:sp>
      <p:sp>
        <p:nvSpPr>
          <p:cNvPr id="145" name="object 146">
            <a:extLst>
              <a:ext uri="{FF2B5EF4-FFF2-40B4-BE49-F238E27FC236}">
                <a16:creationId xmlns:a16="http://schemas.microsoft.com/office/drawing/2014/main" id="{C4CF13A4-DFC9-4C46-BA35-2184C4287683}"/>
              </a:ext>
            </a:extLst>
          </p:cNvPr>
          <p:cNvSpPr/>
          <p:nvPr/>
        </p:nvSpPr>
        <p:spPr>
          <a:xfrm>
            <a:off x="7734612" y="4512139"/>
            <a:ext cx="103619" cy="103606"/>
          </a:xfrm>
          <a:prstGeom prst="rect">
            <a:avLst/>
          </a:prstGeom>
          <a:blipFill>
            <a:blip r:embed="rId101" cstate="print"/>
            <a:stretch>
              <a:fillRect/>
            </a:stretch>
          </a:blipFill>
        </p:spPr>
        <p:txBody>
          <a:bodyPr wrap="square" lIns="0" tIns="0" rIns="0" bIns="0" rtlCol="0"/>
          <a:lstStyle/>
          <a:p>
            <a:endParaRPr/>
          </a:p>
        </p:txBody>
      </p:sp>
      <p:sp>
        <p:nvSpPr>
          <p:cNvPr id="146" name="object 147">
            <a:extLst>
              <a:ext uri="{FF2B5EF4-FFF2-40B4-BE49-F238E27FC236}">
                <a16:creationId xmlns:a16="http://schemas.microsoft.com/office/drawing/2014/main" id="{AD65C111-E2EA-6747-A7B5-71476C6776CC}"/>
              </a:ext>
            </a:extLst>
          </p:cNvPr>
          <p:cNvSpPr/>
          <p:nvPr/>
        </p:nvSpPr>
        <p:spPr>
          <a:xfrm>
            <a:off x="9085478" y="6311783"/>
            <a:ext cx="103555" cy="103555"/>
          </a:xfrm>
          <a:prstGeom prst="rect">
            <a:avLst/>
          </a:prstGeom>
          <a:blipFill>
            <a:blip r:embed="rId102" cstate="print"/>
            <a:stretch>
              <a:fillRect/>
            </a:stretch>
          </a:blipFill>
        </p:spPr>
        <p:txBody>
          <a:bodyPr wrap="square" lIns="0" tIns="0" rIns="0" bIns="0" rtlCol="0"/>
          <a:lstStyle/>
          <a:p>
            <a:endParaRPr/>
          </a:p>
        </p:txBody>
      </p:sp>
      <p:sp>
        <p:nvSpPr>
          <p:cNvPr id="147" name="object 148">
            <a:extLst>
              <a:ext uri="{FF2B5EF4-FFF2-40B4-BE49-F238E27FC236}">
                <a16:creationId xmlns:a16="http://schemas.microsoft.com/office/drawing/2014/main" id="{7ED4FB66-56B6-F64C-926F-2A2549EB4D3D}"/>
              </a:ext>
            </a:extLst>
          </p:cNvPr>
          <p:cNvSpPr/>
          <p:nvPr/>
        </p:nvSpPr>
        <p:spPr>
          <a:xfrm>
            <a:off x="9337253" y="4368113"/>
            <a:ext cx="52705" cy="80645"/>
          </a:xfrm>
          <a:custGeom>
            <a:avLst/>
            <a:gdLst/>
            <a:ahLst/>
            <a:cxnLst/>
            <a:rect l="l" t="t" r="r" b="b"/>
            <a:pathLst>
              <a:path w="52704" h="80645">
                <a:moveTo>
                  <a:pt x="41287" y="0"/>
                </a:moveTo>
                <a:lnTo>
                  <a:pt x="33134" y="0"/>
                </a:lnTo>
                <a:lnTo>
                  <a:pt x="25501" y="2298"/>
                </a:lnTo>
                <a:lnTo>
                  <a:pt x="19024" y="6273"/>
                </a:lnTo>
                <a:lnTo>
                  <a:pt x="0" y="53263"/>
                </a:lnTo>
                <a:lnTo>
                  <a:pt x="3043" y="61504"/>
                </a:lnTo>
                <a:lnTo>
                  <a:pt x="7637" y="68851"/>
                </a:lnTo>
                <a:lnTo>
                  <a:pt x="13582" y="75100"/>
                </a:lnTo>
                <a:lnTo>
                  <a:pt x="20675" y="80048"/>
                </a:lnTo>
                <a:lnTo>
                  <a:pt x="25603" y="67868"/>
                </a:lnTo>
                <a:lnTo>
                  <a:pt x="19863" y="63218"/>
                </a:lnTo>
                <a:lnTo>
                  <a:pt x="15433" y="57289"/>
                </a:lnTo>
                <a:lnTo>
                  <a:pt x="12580" y="50341"/>
                </a:lnTo>
                <a:lnTo>
                  <a:pt x="11569" y="42633"/>
                </a:lnTo>
                <a:lnTo>
                  <a:pt x="13914" y="31094"/>
                </a:lnTo>
                <a:lnTo>
                  <a:pt x="20299" y="21645"/>
                </a:lnTo>
                <a:lnTo>
                  <a:pt x="29748" y="15260"/>
                </a:lnTo>
                <a:lnTo>
                  <a:pt x="41287" y="12915"/>
                </a:lnTo>
                <a:lnTo>
                  <a:pt x="41287" y="0"/>
                </a:lnTo>
                <a:close/>
              </a:path>
              <a:path w="52704" h="80645">
                <a:moveTo>
                  <a:pt x="45199" y="0"/>
                </a:moveTo>
                <a:lnTo>
                  <a:pt x="41287" y="0"/>
                </a:lnTo>
                <a:lnTo>
                  <a:pt x="41287" y="12915"/>
                </a:lnTo>
                <a:lnTo>
                  <a:pt x="43472" y="12915"/>
                </a:lnTo>
                <a:lnTo>
                  <a:pt x="45605" y="13157"/>
                </a:lnTo>
                <a:lnTo>
                  <a:pt x="47663" y="13601"/>
                </a:lnTo>
                <a:lnTo>
                  <a:pt x="52565" y="1524"/>
                </a:lnTo>
                <a:lnTo>
                  <a:pt x="48971" y="533"/>
                </a:lnTo>
                <a:lnTo>
                  <a:pt x="45199" y="0"/>
                </a:lnTo>
                <a:close/>
              </a:path>
            </a:pathLst>
          </a:custGeom>
          <a:solidFill>
            <a:srgbClr val="BBC3EB"/>
          </a:solidFill>
        </p:spPr>
        <p:txBody>
          <a:bodyPr wrap="square" lIns="0" tIns="0" rIns="0" bIns="0" rtlCol="0"/>
          <a:lstStyle/>
          <a:p>
            <a:endParaRPr/>
          </a:p>
        </p:txBody>
      </p:sp>
      <p:sp>
        <p:nvSpPr>
          <p:cNvPr id="148" name="object 149">
            <a:extLst>
              <a:ext uri="{FF2B5EF4-FFF2-40B4-BE49-F238E27FC236}">
                <a16:creationId xmlns:a16="http://schemas.microsoft.com/office/drawing/2014/main" id="{53A0A6AE-5DFC-CA4D-88EA-63B67F38229C}"/>
              </a:ext>
            </a:extLst>
          </p:cNvPr>
          <p:cNvSpPr/>
          <p:nvPr/>
        </p:nvSpPr>
        <p:spPr>
          <a:xfrm>
            <a:off x="9337253" y="4368113"/>
            <a:ext cx="52705" cy="80645"/>
          </a:xfrm>
          <a:custGeom>
            <a:avLst/>
            <a:gdLst/>
            <a:ahLst/>
            <a:cxnLst/>
            <a:rect l="l" t="t" r="r" b="b"/>
            <a:pathLst>
              <a:path w="52704" h="80645">
                <a:moveTo>
                  <a:pt x="41287" y="0"/>
                </a:moveTo>
                <a:lnTo>
                  <a:pt x="33134" y="0"/>
                </a:lnTo>
                <a:lnTo>
                  <a:pt x="25501" y="2298"/>
                </a:lnTo>
                <a:lnTo>
                  <a:pt x="19024" y="6273"/>
                </a:lnTo>
                <a:lnTo>
                  <a:pt x="0" y="53263"/>
                </a:lnTo>
                <a:lnTo>
                  <a:pt x="3043" y="61504"/>
                </a:lnTo>
                <a:lnTo>
                  <a:pt x="7637" y="68851"/>
                </a:lnTo>
                <a:lnTo>
                  <a:pt x="13582" y="75100"/>
                </a:lnTo>
                <a:lnTo>
                  <a:pt x="20675" y="80048"/>
                </a:lnTo>
                <a:lnTo>
                  <a:pt x="25603" y="67868"/>
                </a:lnTo>
                <a:lnTo>
                  <a:pt x="19863" y="63218"/>
                </a:lnTo>
                <a:lnTo>
                  <a:pt x="15433" y="57289"/>
                </a:lnTo>
                <a:lnTo>
                  <a:pt x="12580" y="50341"/>
                </a:lnTo>
                <a:lnTo>
                  <a:pt x="11569" y="42633"/>
                </a:lnTo>
                <a:lnTo>
                  <a:pt x="13914" y="31094"/>
                </a:lnTo>
                <a:lnTo>
                  <a:pt x="20299" y="21645"/>
                </a:lnTo>
                <a:lnTo>
                  <a:pt x="29748" y="15260"/>
                </a:lnTo>
                <a:lnTo>
                  <a:pt x="41287" y="12915"/>
                </a:lnTo>
                <a:lnTo>
                  <a:pt x="41287" y="0"/>
                </a:lnTo>
                <a:close/>
              </a:path>
              <a:path w="52704" h="80645">
                <a:moveTo>
                  <a:pt x="45199" y="0"/>
                </a:moveTo>
                <a:lnTo>
                  <a:pt x="41287" y="0"/>
                </a:lnTo>
                <a:lnTo>
                  <a:pt x="41287" y="12915"/>
                </a:lnTo>
                <a:lnTo>
                  <a:pt x="43472" y="12915"/>
                </a:lnTo>
                <a:lnTo>
                  <a:pt x="45605" y="13157"/>
                </a:lnTo>
                <a:lnTo>
                  <a:pt x="47663" y="13601"/>
                </a:lnTo>
                <a:lnTo>
                  <a:pt x="52565" y="1524"/>
                </a:lnTo>
                <a:lnTo>
                  <a:pt x="48971" y="533"/>
                </a:lnTo>
                <a:lnTo>
                  <a:pt x="45199" y="0"/>
                </a:lnTo>
                <a:close/>
              </a:path>
            </a:pathLst>
          </a:custGeom>
          <a:solidFill>
            <a:srgbClr val="DEEEFA"/>
          </a:solidFill>
        </p:spPr>
        <p:txBody>
          <a:bodyPr wrap="square" lIns="0" tIns="0" rIns="0" bIns="0" rtlCol="0"/>
          <a:lstStyle/>
          <a:p>
            <a:endParaRPr/>
          </a:p>
        </p:txBody>
      </p:sp>
      <p:sp>
        <p:nvSpPr>
          <p:cNvPr id="149" name="object 150">
            <a:extLst>
              <a:ext uri="{FF2B5EF4-FFF2-40B4-BE49-F238E27FC236}">
                <a16:creationId xmlns:a16="http://schemas.microsoft.com/office/drawing/2014/main" id="{C59BECE4-FF77-C048-BDE9-DC36711A2A8E}"/>
              </a:ext>
            </a:extLst>
          </p:cNvPr>
          <p:cNvSpPr/>
          <p:nvPr/>
        </p:nvSpPr>
        <p:spPr>
          <a:xfrm>
            <a:off x="9335909" y="4369636"/>
            <a:ext cx="85382" cy="83858"/>
          </a:xfrm>
          <a:prstGeom prst="rect">
            <a:avLst/>
          </a:prstGeom>
          <a:blipFill>
            <a:blip r:embed="rId103" cstate="print"/>
            <a:stretch>
              <a:fillRect/>
            </a:stretch>
          </a:blipFill>
        </p:spPr>
        <p:txBody>
          <a:bodyPr wrap="square" lIns="0" tIns="0" rIns="0" bIns="0" rtlCol="0"/>
          <a:lstStyle/>
          <a:p>
            <a:endParaRPr/>
          </a:p>
        </p:txBody>
      </p:sp>
      <p:sp>
        <p:nvSpPr>
          <p:cNvPr id="150" name="object 151">
            <a:extLst>
              <a:ext uri="{FF2B5EF4-FFF2-40B4-BE49-F238E27FC236}">
                <a16:creationId xmlns:a16="http://schemas.microsoft.com/office/drawing/2014/main" id="{9B13764E-3611-6C4B-940F-A30EA36ED068}"/>
              </a:ext>
            </a:extLst>
          </p:cNvPr>
          <p:cNvSpPr/>
          <p:nvPr/>
        </p:nvSpPr>
        <p:spPr>
          <a:xfrm>
            <a:off x="9462096" y="6390659"/>
            <a:ext cx="121881" cy="121894"/>
          </a:xfrm>
          <a:prstGeom prst="rect">
            <a:avLst/>
          </a:prstGeom>
          <a:blipFill>
            <a:blip r:embed="rId104" cstate="print"/>
            <a:stretch>
              <a:fillRect/>
            </a:stretch>
          </a:blipFill>
        </p:spPr>
        <p:txBody>
          <a:bodyPr wrap="square" lIns="0" tIns="0" rIns="0" bIns="0" rtlCol="0"/>
          <a:lstStyle/>
          <a:p>
            <a:endParaRPr/>
          </a:p>
        </p:txBody>
      </p:sp>
      <p:sp>
        <p:nvSpPr>
          <p:cNvPr id="151" name="object 152">
            <a:extLst>
              <a:ext uri="{FF2B5EF4-FFF2-40B4-BE49-F238E27FC236}">
                <a16:creationId xmlns:a16="http://schemas.microsoft.com/office/drawing/2014/main" id="{3EEEC67B-513A-2B4D-A52A-224F50D8AB80}"/>
              </a:ext>
            </a:extLst>
          </p:cNvPr>
          <p:cNvSpPr/>
          <p:nvPr/>
        </p:nvSpPr>
        <p:spPr>
          <a:xfrm>
            <a:off x="8652967" y="4800280"/>
            <a:ext cx="61594" cy="60960"/>
          </a:xfrm>
          <a:custGeom>
            <a:avLst/>
            <a:gdLst/>
            <a:ahLst/>
            <a:cxnLst/>
            <a:rect l="l" t="t" r="r" b="b"/>
            <a:pathLst>
              <a:path w="61595" h="60960">
                <a:moveTo>
                  <a:pt x="30518" y="0"/>
                </a:moveTo>
                <a:lnTo>
                  <a:pt x="18661" y="2387"/>
                </a:lnTo>
                <a:lnTo>
                  <a:pt x="8958" y="8901"/>
                </a:lnTo>
                <a:lnTo>
                  <a:pt x="2405" y="18564"/>
                </a:lnTo>
                <a:lnTo>
                  <a:pt x="0" y="30403"/>
                </a:lnTo>
                <a:lnTo>
                  <a:pt x="2405" y="42308"/>
                </a:lnTo>
                <a:lnTo>
                  <a:pt x="8958" y="52006"/>
                </a:lnTo>
                <a:lnTo>
                  <a:pt x="18661" y="58532"/>
                </a:lnTo>
                <a:lnTo>
                  <a:pt x="30518" y="60921"/>
                </a:lnTo>
                <a:lnTo>
                  <a:pt x="42374" y="58532"/>
                </a:lnTo>
                <a:lnTo>
                  <a:pt x="52077" y="52006"/>
                </a:lnTo>
                <a:lnTo>
                  <a:pt x="52309" y="51663"/>
                </a:lnTo>
                <a:lnTo>
                  <a:pt x="30518" y="51663"/>
                </a:lnTo>
                <a:lnTo>
                  <a:pt x="22229" y="49997"/>
                </a:lnTo>
                <a:lnTo>
                  <a:pt x="15473" y="45448"/>
                </a:lnTo>
                <a:lnTo>
                  <a:pt x="10924" y="38692"/>
                </a:lnTo>
                <a:lnTo>
                  <a:pt x="9258" y="30403"/>
                </a:lnTo>
                <a:lnTo>
                  <a:pt x="10924" y="22181"/>
                </a:lnTo>
                <a:lnTo>
                  <a:pt x="15473" y="15459"/>
                </a:lnTo>
                <a:lnTo>
                  <a:pt x="22229" y="10922"/>
                </a:lnTo>
                <a:lnTo>
                  <a:pt x="30518" y="9258"/>
                </a:lnTo>
                <a:lnTo>
                  <a:pt x="52320" y="9258"/>
                </a:lnTo>
                <a:lnTo>
                  <a:pt x="52077" y="8901"/>
                </a:lnTo>
                <a:lnTo>
                  <a:pt x="42374" y="2387"/>
                </a:lnTo>
                <a:lnTo>
                  <a:pt x="30518" y="0"/>
                </a:lnTo>
                <a:close/>
              </a:path>
              <a:path w="61595" h="60960">
                <a:moveTo>
                  <a:pt x="52320" y="9258"/>
                </a:moveTo>
                <a:lnTo>
                  <a:pt x="30518" y="9258"/>
                </a:lnTo>
                <a:lnTo>
                  <a:pt x="38806" y="10922"/>
                </a:lnTo>
                <a:lnTo>
                  <a:pt x="45562" y="15459"/>
                </a:lnTo>
                <a:lnTo>
                  <a:pt x="50111" y="22181"/>
                </a:lnTo>
                <a:lnTo>
                  <a:pt x="51777" y="30403"/>
                </a:lnTo>
                <a:lnTo>
                  <a:pt x="50111" y="38692"/>
                </a:lnTo>
                <a:lnTo>
                  <a:pt x="45562" y="45448"/>
                </a:lnTo>
                <a:lnTo>
                  <a:pt x="38806" y="49997"/>
                </a:lnTo>
                <a:lnTo>
                  <a:pt x="30518" y="51663"/>
                </a:lnTo>
                <a:lnTo>
                  <a:pt x="52309" y="51663"/>
                </a:lnTo>
                <a:lnTo>
                  <a:pt x="58630" y="42308"/>
                </a:lnTo>
                <a:lnTo>
                  <a:pt x="61036" y="30403"/>
                </a:lnTo>
                <a:lnTo>
                  <a:pt x="58630" y="18564"/>
                </a:lnTo>
                <a:lnTo>
                  <a:pt x="52320" y="9258"/>
                </a:lnTo>
                <a:close/>
              </a:path>
            </a:pathLst>
          </a:custGeom>
          <a:solidFill>
            <a:srgbClr val="E3EAED"/>
          </a:solidFill>
        </p:spPr>
        <p:txBody>
          <a:bodyPr wrap="square" lIns="0" tIns="0" rIns="0" bIns="0" rtlCol="0"/>
          <a:lstStyle/>
          <a:p>
            <a:endParaRPr/>
          </a:p>
        </p:txBody>
      </p:sp>
      <p:sp>
        <p:nvSpPr>
          <p:cNvPr id="152" name="object 153">
            <a:extLst>
              <a:ext uri="{FF2B5EF4-FFF2-40B4-BE49-F238E27FC236}">
                <a16:creationId xmlns:a16="http://schemas.microsoft.com/office/drawing/2014/main" id="{FCFD938A-919D-4144-9C15-185C07B7CB3F}"/>
              </a:ext>
            </a:extLst>
          </p:cNvPr>
          <p:cNvSpPr/>
          <p:nvPr/>
        </p:nvSpPr>
        <p:spPr>
          <a:xfrm>
            <a:off x="8038604" y="5315659"/>
            <a:ext cx="61594" cy="60960"/>
          </a:xfrm>
          <a:custGeom>
            <a:avLst/>
            <a:gdLst/>
            <a:ahLst/>
            <a:cxnLst/>
            <a:rect l="l" t="t" r="r" b="b"/>
            <a:pathLst>
              <a:path w="61595" h="60960">
                <a:moveTo>
                  <a:pt x="30518" y="0"/>
                </a:moveTo>
                <a:lnTo>
                  <a:pt x="18661" y="2389"/>
                </a:lnTo>
                <a:lnTo>
                  <a:pt x="8958" y="8915"/>
                </a:lnTo>
                <a:lnTo>
                  <a:pt x="2405" y="18613"/>
                </a:lnTo>
                <a:lnTo>
                  <a:pt x="0" y="30518"/>
                </a:lnTo>
                <a:lnTo>
                  <a:pt x="2405" y="42357"/>
                </a:lnTo>
                <a:lnTo>
                  <a:pt x="8958" y="52020"/>
                </a:lnTo>
                <a:lnTo>
                  <a:pt x="18661" y="58534"/>
                </a:lnTo>
                <a:lnTo>
                  <a:pt x="30518" y="60921"/>
                </a:lnTo>
                <a:lnTo>
                  <a:pt x="42374" y="58534"/>
                </a:lnTo>
                <a:lnTo>
                  <a:pt x="52077" y="52020"/>
                </a:lnTo>
                <a:lnTo>
                  <a:pt x="52242" y="51777"/>
                </a:lnTo>
                <a:lnTo>
                  <a:pt x="30518" y="51777"/>
                </a:lnTo>
                <a:lnTo>
                  <a:pt x="22229" y="50047"/>
                </a:lnTo>
                <a:lnTo>
                  <a:pt x="15473" y="45477"/>
                </a:lnTo>
                <a:lnTo>
                  <a:pt x="10924" y="38742"/>
                </a:lnTo>
                <a:lnTo>
                  <a:pt x="9258" y="30518"/>
                </a:lnTo>
                <a:lnTo>
                  <a:pt x="10924" y="22229"/>
                </a:lnTo>
                <a:lnTo>
                  <a:pt x="15473" y="15473"/>
                </a:lnTo>
                <a:lnTo>
                  <a:pt x="22229" y="10924"/>
                </a:lnTo>
                <a:lnTo>
                  <a:pt x="30518" y="9258"/>
                </a:lnTo>
                <a:lnTo>
                  <a:pt x="52309" y="9258"/>
                </a:lnTo>
                <a:lnTo>
                  <a:pt x="52077" y="8915"/>
                </a:lnTo>
                <a:lnTo>
                  <a:pt x="42374" y="2389"/>
                </a:lnTo>
                <a:lnTo>
                  <a:pt x="30518" y="0"/>
                </a:lnTo>
                <a:close/>
              </a:path>
              <a:path w="61595" h="60960">
                <a:moveTo>
                  <a:pt x="52309" y="9258"/>
                </a:moveTo>
                <a:lnTo>
                  <a:pt x="30518" y="9258"/>
                </a:lnTo>
                <a:lnTo>
                  <a:pt x="38806" y="10924"/>
                </a:lnTo>
                <a:lnTo>
                  <a:pt x="45562" y="15473"/>
                </a:lnTo>
                <a:lnTo>
                  <a:pt x="50111" y="22229"/>
                </a:lnTo>
                <a:lnTo>
                  <a:pt x="51777" y="30518"/>
                </a:lnTo>
                <a:lnTo>
                  <a:pt x="50111" y="38742"/>
                </a:lnTo>
                <a:lnTo>
                  <a:pt x="45562" y="45477"/>
                </a:lnTo>
                <a:lnTo>
                  <a:pt x="38806" y="50047"/>
                </a:lnTo>
                <a:lnTo>
                  <a:pt x="30518" y="51777"/>
                </a:lnTo>
                <a:lnTo>
                  <a:pt x="52242" y="51777"/>
                </a:lnTo>
                <a:lnTo>
                  <a:pt x="58630" y="42357"/>
                </a:lnTo>
                <a:lnTo>
                  <a:pt x="61036" y="30518"/>
                </a:lnTo>
                <a:lnTo>
                  <a:pt x="58630" y="18613"/>
                </a:lnTo>
                <a:lnTo>
                  <a:pt x="52309" y="9258"/>
                </a:lnTo>
                <a:close/>
              </a:path>
            </a:pathLst>
          </a:custGeom>
          <a:solidFill>
            <a:srgbClr val="A2CB77"/>
          </a:solidFill>
        </p:spPr>
        <p:txBody>
          <a:bodyPr wrap="square" lIns="0" tIns="0" rIns="0" bIns="0" rtlCol="0"/>
          <a:lstStyle/>
          <a:p>
            <a:endParaRPr/>
          </a:p>
        </p:txBody>
      </p:sp>
      <p:sp>
        <p:nvSpPr>
          <p:cNvPr id="153" name="object 154">
            <a:extLst>
              <a:ext uri="{FF2B5EF4-FFF2-40B4-BE49-F238E27FC236}">
                <a16:creationId xmlns:a16="http://schemas.microsoft.com/office/drawing/2014/main" id="{653A6878-AC3D-834A-B159-4581C77173AA}"/>
              </a:ext>
            </a:extLst>
          </p:cNvPr>
          <p:cNvSpPr/>
          <p:nvPr/>
        </p:nvSpPr>
        <p:spPr>
          <a:xfrm>
            <a:off x="8355101" y="5845097"/>
            <a:ext cx="60960" cy="60960"/>
          </a:xfrm>
          <a:custGeom>
            <a:avLst/>
            <a:gdLst/>
            <a:ahLst/>
            <a:cxnLst/>
            <a:rect l="l" t="t" r="r" b="b"/>
            <a:pathLst>
              <a:path w="60959" h="60960">
                <a:moveTo>
                  <a:pt x="30403" y="0"/>
                </a:moveTo>
                <a:lnTo>
                  <a:pt x="18564" y="2387"/>
                </a:lnTo>
                <a:lnTo>
                  <a:pt x="8901" y="8901"/>
                </a:lnTo>
                <a:lnTo>
                  <a:pt x="2387" y="18564"/>
                </a:lnTo>
                <a:lnTo>
                  <a:pt x="0" y="30403"/>
                </a:lnTo>
                <a:lnTo>
                  <a:pt x="2387" y="42308"/>
                </a:lnTo>
                <a:lnTo>
                  <a:pt x="8901" y="52006"/>
                </a:lnTo>
                <a:lnTo>
                  <a:pt x="18564" y="58532"/>
                </a:lnTo>
                <a:lnTo>
                  <a:pt x="30403" y="60921"/>
                </a:lnTo>
                <a:lnTo>
                  <a:pt x="42260" y="58532"/>
                </a:lnTo>
                <a:lnTo>
                  <a:pt x="51963" y="52006"/>
                </a:lnTo>
                <a:lnTo>
                  <a:pt x="52195" y="51663"/>
                </a:lnTo>
                <a:lnTo>
                  <a:pt x="30403" y="51663"/>
                </a:lnTo>
                <a:lnTo>
                  <a:pt x="22163" y="49997"/>
                </a:lnTo>
                <a:lnTo>
                  <a:pt x="15401" y="45448"/>
                </a:lnTo>
                <a:lnTo>
                  <a:pt x="10826" y="38692"/>
                </a:lnTo>
                <a:lnTo>
                  <a:pt x="9144" y="30403"/>
                </a:lnTo>
                <a:lnTo>
                  <a:pt x="10826" y="22181"/>
                </a:lnTo>
                <a:lnTo>
                  <a:pt x="15401" y="15459"/>
                </a:lnTo>
                <a:lnTo>
                  <a:pt x="22163" y="10922"/>
                </a:lnTo>
                <a:lnTo>
                  <a:pt x="30403" y="9258"/>
                </a:lnTo>
                <a:lnTo>
                  <a:pt x="52205" y="9258"/>
                </a:lnTo>
                <a:lnTo>
                  <a:pt x="51963" y="8901"/>
                </a:lnTo>
                <a:lnTo>
                  <a:pt x="42260" y="2387"/>
                </a:lnTo>
                <a:lnTo>
                  <a:pt x="30403" y="0"/>
                </a:lnTo>
                <a:close/>
              </a:path>
              <a:path w="60959" h="60960">
                <a:moveTo>
                  <a:pt x="52205" y="9258"/>
                </a:moveTo>
                <a:lnTo>
                  <a:pt x="30403" y="9258"/>
                </a:lnTo>
                <a:lnTo>
                  <a:pt x="38692" y="10922"/>
                </a:lnTo>
                <a:lnTo>
                  <a:pt x="45448" y="15459"/>
                </a:lnTo>
                <a:lnTo>
                  <a:pt x="49997" y="22181"/>
                </a:lnTo>
                <a:lnTo>
                  <a:pt x="51663" y="30403"/>
                </a:lnTo>
                <a:lnTo>
                  <a:pt x="49997" y="38692"/>
                </a:lnTo>
                <a:lnTo>
                  <a:pt x="45448" y="45448"/>
                </a:lnTo>
                <a:lnTo>
                  <a:pt x="38692" y="49997"/>
                </a:lnTo>
                <a:lnTo>
                  <a:pt x="30403" y="51663"/>
                </a:lnTo>
                <a:lnTo>
                  <a:pt x="52195" y="51663"/>
                </a:lnTo>
                <a:lnTo>
                  <a:pt x="58516" y="42308"/>
                </a:lnTo>
                <a:lnTo>
                  <a:pt x="60921" y="30403"/>
                </a:lnTo>
                <a:lnTo>
                  <a:pt x="58516" y="18564"/>
                </a:lnTo>
                <a:lnTo>
                  <a:pt x="52205" y="9258"/>
                </a:lnTo>
                <a:close/>
              </a:path>
            </a:pathLst>
          </a:custGeom>
          <a:solidFill>
            <a:srgbClr val="8FC259"/>
          </a:solidFill>
        </p:spPr>
        <p:txBody>
          <a:bodyPr wrap="square" lIns="0" tIns="0" rIns="0" bIns="0" rtlCol="0"/>
          <a:lstStyle/>
          <a:p>
            <a:endParaRPr/>
          </a:p>
        </p:txBody>
      </p:sp>
      <p:sp>
        <p:nvSpPr>
          <p:cNvPr id="154" name="object 155">
            <a:extLst>
              <a:ext uri="{FF2B5EF4-FFF2-40B4-BE49-F238E27FC236}">
                <a16:creationId xmlns:a16="http://schemas.microsoft.com/office/drawing/2014/main" id="{1F341821-843C-8240-B8C7-D57996DC2ED7}"/>
              </a:ext>
            </a:extLst>
          </p:cNvPr>
          <p:cNvSpPr/>
          <p:nvPr/>
        </p:nvSpPr>
        <p:spPr>
          <a:xfrm>
            <a:off x="9184728" y="4712038"/>
            <a:ext cx="53340" cy="60960"/>
          </a:xfrm>
          <a:custGeom>
            <a:avLst/>
            <a:gdLst/>
            <a:ahLst/>
            <a:cxnLst/>
            <a:rect l="l" t="t" r="r" b="b"/>
            <a:pathLst>
              <a:path w="53340" h="60960">
                <a:moveTo>
                  <a:pt x="28422" y="0"/>
                </a:moveTo>
                <a:lnTo>
                  <a:pt x="23901" y="0"/>
                </a:lnTo>
                <a:lnTo>
                  <a:pt x="19596" y="1003"/>
                </a:lnTo>
                <a:lnTo>
                  <a:pt x="15735" y="2768"/>
                </a:lnTo>
                <a:lnTo>
                  <a:pt x="0" y="41579"/>
                </a:lnTo>
                <a:lnTo>
                  <a:pt x="4501" y="49375"/>
                </a:lnTo>
                <a:lnTo>
                  <a:pt x="11039" y="55494"/>
                </a:lnTo>
                <a:lnTo>
                  <a:pt x="19163" y="59490"/>
                </a:lnTo>
                <a:lnTo>
                  <a:pt x="28422" y="60921"/>
                </a:lnTo>
                <a:lnTo>
                  <a:pt x="30086" y="60921"/>
                </a:lnTo>
                <a:lnTo>
                  <a:pt x="31711" y="60782"/>
                </a:lnTo>
                <a:lnTo>
                  <a:pt x="33299" y="60540"/>
                </a:lnTo>
                <a:lnTo>
                  <a:pt x="36857" y="51777"/>
                </a:lnTo>
                <a:lnTo>
                  <a:pt x="28422" y="51777"/>
                </a:lnTo>
                <a:lnTo>
                  <a:pt x="20134" y="50047"/>
                </a:lnTo>
                <a:lnTo>
                  <a:pt x="13377" y="45477"/>
                </a:lnTo>
                <a:lnTo>
                  <a:pt x="8829" y="38742"/>
                </a:lnTo>
                <a:lnTo>
                  <a:pt x="7162" y="30518"/>
                </a:lnTo>
                <a:lnTo>
                  <a:pt x="8829" y="22229"/>
                </a:lnTo>
                <a:lnTo>
                  <a:pt x="13377" y="15473"/>
                </a:lnTo>
                <a:lnTo>
                  <a:pt x="20134" y="10924"/>
                </a:lnTo>
                <a:lnTo>
                  <a:pt x="28422" y="9258"/>
                </a:lnTo>
                <a:lnTo>
                  <a:pt x="28422" y="0"/>
                </a:lnTo>
                <a:close/>
              </a:path>
              <a:path w="53340" h="60960">
                <a:moveTo>
                  <a:pt x="37769" y="49530"/>
                </a:moveTo>
                <a:lnTo>
                  <a:pt x="34950" y="50939"/>
                </a:lnTo>
                <a:lnTo>
                  <a:pt x="31775" y="51752"/>
                </a:lnTo>
                <a:lnTo>
                  <a:pt x="28422" y="51777"/>
                </a:lnTo>
                <a:lnTo>
                  <a:pt x="36857" y="51777"/>
                </a:lnTo>
                <a:lnTo>
                  <a:pt x="37769" y="49530"/>
                </a:lnTo>
                <a:close/>
              </a:path>
              <a:path w="53340" h="60960">
                <a:moveTo>
                  <a:pt x="28422" y="0"/>
                </a:moveTo>
                <a:lnTo>
                  <a:pt x="28422" y="9258"/>
                </a:lnTo>
                <a:lnTo>
                  <a:pt x="37655" y="9258"/>
                </a:lnTo>
                <a:lnTo>
                  <a:pt x="45491" y="15100"/>
                </a:lnTo>
                <a:lnTo>
                  <a:pt x="48425" y="23291"/>
                </a:lnTo>
                <a:lnTo>
                  <a:pt x="52908" y="12293"/>
                </a:lnTo>
                <a:lnTo>
                  <a:pt x="48135" y="7222"/>
                </a:lnTo>
                <a:lnTo>
                  <a:pt x="42322" y="3346"/>
                </a:lnTo>
                <a:lnTo>
                  <a:pt x="35681" y="870"/>
                </a:lnTo>
                <a:lnTo>
                  <a:pt x="28422" y="0"/>
                </a:lnTo>
                <a:close/>
              </a:path>
            </a:pathLst>
          </a:custGeom>
          <a:solidFill>
            <a:srgbClr val="89C051"/>
          </a:solidFill>
        </p:spPr>
        <p:txBody>
          <a:bodyPr wrap="square" lIns="0" tIns="0" rIns="0" bIns="0" rtlCol="0"/>
          <a:lstStyle/>
          <a:p>
            <a:endParaRPr/>
          </a:p>
        </p:txBody>
      </p:sp>
      <p:sp>
        <p:nvSpPr>
          <p:cNvPr id="155" name="object 156">
            <a:extLst>
              <a:ext uri="{FF2B5EF4-FFF2-40B4-BE49-F238E27FC236}">
                <a16:creationId xmlns:a16="http://schemas.microsoft.com/office/drawing/2014/main" id="{0093BB94-644C-2F44-A7AF-BF079356AE14}"/>
              </a:ext>
            </a:extLst>
          </p:cNvPr>
          <p:cNvSpPr/>
          <p:nvPr/>
        </p:nvSpPr>
        <p:spPr>
          <a:xfrm>
            <a:off x="9184728" y="4712038"/>
            <a:ext cx="53340" cy="60960"/>
          </a:xfrm>
          <a:custGeom>
            <a:avLst/>
            <a:gdLst/>
            <a:ahLst/>
            <a:cxnLst/>
            <a:rect l="l" t="t" r="r" b="b"/>
            <a:pathLst>
              <a:path w="53340" h="60960">
                <a:moveTo>
                  <a:pt x="28422" y="0"/>
                </a:moveTo>
                <a:lnTo>
                  <a:pt x="23901" y="0"/>
                </a:lnTo>
                <a:lnTo>
                  <a:pt x="19596" y="1003"/>
                </a:lnTo>
                <a:lnTo>
                  <a:pt x="15735" y="2768"/>
                </a:lnTo>
                <a:lnTo>
                  <a:pt x="0" y="41579"/>
                </a:lnTo>
                <a:lnTo>
                  <a:pt x="4501" y="49375"/>
                </a:lnTo>
                <a:lnTo>
                  <a:pt x="11039" y="55494"/>
                </a:lnTo>
                <a:lnTo>
                  <a:pt x="19163" y="59490"/>
                </a:lnTo>
                <a:lnTo>
                  <a:pt x="28422" y="60921"/>
                </a:lnTo>
                <a:lnTo>
                  <a:pt x="30086" y="60921"/>
                </a:lnTo>
                <a:lnTo>
                  <a:pt x="31711" y="60782"/>
                </a:lnTo>
                <a:lnTo>
                  <a:pt x="33299" y="60540"/>
                </a:lnTo>
                <a:lnTo>
                  <a:pt x="36857" y="51777"/>
                </a:lnTo>
                <a:lnTo>
                  <a:pt x="28422" y="51777"/>
                </a:lnTo>
                <a:lnTo>
                  <a:pt x="20134" y="50047"/>
                </a:lnTo>
                <a:lnTo>
                  <a:pt x="13377" y="45477"/>
                </a:lnTo>
                <a:lnTo>
                  <a:pt x="8829" y="38742"/>
                </a:lnTo>
                <a:lnTo>
                  <a:pt x="7162" y="30518"/>
                </a:lnTo>
                <a:lnTo>
                  <a:pt x="8829" y="22229"/>
                </a:lnTo>
                <a:lnTo>
                  <a:pt x="13377" y="15473"/>
                </a:lnTo>
                <a:lnTo>
                  <a:pt x="20134" y="10924"/>
                </a:lnTo>
                <a:lnTo>
                  <a:pt x="28422" y="9258"/>
                </a:lnTo>
                <a:lnTo>
                  <a:pt x="28422" y="0"/>
                </a:lnTo>
                <a:close/>
              </a:path>
              <a:path w="53340" h="60960">
                <a:moveTo>
                  <a:pt x="37769" y="49530"/>
                </a:moveTo>
                <a:lnTo>
                  <a:pt x="34950" y="50939"/>
                </a:lnTo>
                <a:lnTo>
                  <a:pt x="31775" y="51752"/>
                </a:lnTo>
                <a:lnTo>
                  <a:pt x="28422" y="51777"/>
                </a:lnTo>
                <a:lnTo>
                  <a:pt x="36857" y="51777"/>
                </a:lnTo>
                <a:lnTo>
                  <a:pt x="37769" y="49530"/>
                </a:lnTo>
                <a:close/>
              </a:path>
              <a:path w="53340" h="60960">
                <a:moveTo>
                  <a:pt x="28422" y="0"/>
                </a:moveTo>
                <a:lnTo>
                  <a:pt x="28422" y="9258"/>
                </a:lnTo>
                <a:lnTo>
                  <a:pt x="37655" y="9258"/>
                </a:lnTo>
                <a:lnTo>
                  <a:pt x="45491" y="15100"/>
                </a:lnTo>
                <a:lnTo>
                  <a:pt x="48425" y="23291"/>
                </a:lnTo>
                <a:lnTo>
                  <a:pt x="52908" y="12293"/>
                </a:lnTo>
                <a:lnTo>
                  <a:pt x="48135" y="7222"/>
                </a:lnTo>
                <a:lnTo>
                  <a:pt x="42322" y="3346"/>
                </a:lnTo>
                <a:lnTo>
                  <a:pt x="35681" y="870"/>
                </a:lnTo>
                <a:lnTo>
                  <a:pt x="28422" y="0"/>
                </a:lnTo>
                <a:close/>
              </a:path>
            </a:pathLst>
          </a:custGeom>
          <a:solidFill>
            <a:srgbClr val="F8FBFE"/>
          </a:solidFill>
        </p:spPr>
        <p:txBody>
          <a:bodyPr wrap="square" lIns="0" tIns="0" rIns="0" bIns="0" rtlCol="0"/>
          <a:lstStyle/>
          <a:p>
            <a:endParaRPr/>
          </a:p>
        </p:txBody>
      </p:sp>
      <p:sp>
        <p:nvSpPr>
          <p:cNvPr id="156" name="object 157">
            <a:extLst>
              <a:ext uri="{FF2B5EF4-FFF2-40B4-BE49-F238E27FC236}">
                <a16:creationId xmlns:a16="http://schemas.microsoft.com/office/drawing/2014/main" id="{8DED5871-0165-DE49-9224-0C9F20B6200B}"/>
              </a:ext>
            </a:extLst>
          </p:cNvPr>
          <p:cNvSpPr/>
          <p:nvPr/>
        </p:nvSpPr>
        <p:spPr>
          <a:xfrm>
            <a:off x="9182633" y="4714809"/>
            <a:ext cx="17830" cy="38798"/>
          </a:xfrm>
          <a:prstGeom prst="rect">
            <a:avLst/>
          </a:prstGeom>
          <a:blipFill>
            <a:blip r:embed="rId105" cstate="print"/>
            <a:stretch>
              <a:fillRect/>
            </a:stretch>
          </a:blipFill>
        </p:spPr>
        <p:txBody>
          <a:bodyPr wrap="square" lIns="0" tIns="0" rIns="0" bIns="0" rtlCol="0"/>
          <a:lstStyle/>
          <a:p>
            <a:endParaRPr/>
          </a:p>
        </p:txBody>
      </p:sp>
      <p:sp>
        <p:nvSpPr>
          <p:cNvPr id="157" name="object 158">
            <a:extLst>
              <a:ext uri="{FF2B5EF4-FFF2-40B4-BE49-F238E27FC236}">
                <a16:creationId xmlns:a16="http://schemas.microsoft.com/office/drawing/2014/main" id="{C8C07354-5344-B449-9FB2-F6FD9BC57202}"/>
              </a:ext>
            </a:extLst>
          </p:cNvPr>
          <p:cNvSpPr/>
          <p:nvPr/>
        </p:nvSpPr>
        <p:spPr>
          <a:xfrm>
            <a:off x="9218028" y="4724321"/>
            <a:ext cx="25641" cy="48247"/>
          </a:xfrm>
          <a:prstGeom prst="rect">
            <a:avLst/>
          </a:prstGeom>
          <a:blipFill>
            <a:blip r:embed="rId106" cstate="print"/>
            <a:stretch>
              <a:fillRect/>
            </a:stretch>
          </a:blipFill>
        </p:spPr>
        <p:txBody>
          <a:bodyPr wrap="square" lIns="0" tIns="0" rIns="0" bIns="0" rtlCol="0"/>
          <a:lstStyle/>
          <a:p>
            <a:endParaRPr/>
          </a:p>
        </p:txBody>
      </p:sp>
      <p:sp>
        <p:nvSpPr>
          <p:cNvPr id="158" name="object 159">
            <a:extLst>
              <a:ext uri="{FF2B5EF4-FFF2-40B4-BE49-F238E27FC236}">
                <a16:creationId xmlns:a16="http://schemas.microsoft.com/office/drawing/2014/main" id="{FF374C1A-CDB9-CB47-8F0B-B75BCF93AFC8}"/>
              </a:ext>
            </a:extLst>
          </p:cNvPr>
          <p:cNvSpPr/>
          <p:nvPr/>
        </p:nvSpPr>
        <p:spPr>
          <a:xfrm>
            <a:off x="8181022" y="4479554"/>
            <a:ext cx="61594" cy="60960"/>
          </a:xfrm>
          <a:custGeom>
            <a:avLst/>
            <a:gdLst/>
            <a:ahLst/>
            <a:cxnLst/>
            <a:rect l="l" t="t" r="r" b="b"/>
            <a:pathLst>
              <a:path w="61595" h="60960">
                <a:moveTo>
                  <a:pt x="30518" y="0"/>
                </a:moveTo>
                <a:lnTo>
                  <a:pt x="18661" y="2389"/>
                </a:lnTo>
                <a:lnTo>
                  <a:pt x="8958" y="8915"/>
                </a:lnTo>
                <a:lnTo>
                  <a:pt x="2405" y="18613"/>
                </a:lnTo>
                <a:lnTo>
                  <a:pt x="0" y="30518"/>
                </a:lnTo>
                <a:lnTo>
                  <a:pt x="2405" y="42357"/>
                </a:lnTo>
                <a:lnTo>
                  <a:pt x="8958" y="52020"/>
                </a:lnTo>
                <a:lnTo>
                  <a:pt x="18661" y="58534"/>
                </a:lnTo>
                <a:lnTo>
                  <a:pt x="30518" y="60921"/>
                </a:lnTo>
                <a:lnTo>
                  <a:pt x="42374" y="58534"/>
                </a:lnTo>
                <a:lnTo>
                  <a:pt x="52077" y="52020"/>
                </a:lnTo>
                <a:lnTo>
                  <a:pt x="52242" y="51777"/>
                </a:lnTo>
                <a:lnTo>
                  <a:pt x="30518" y="51777"/>
                </a:lnTo>
                <a:lnTo>
                  <a:pt x="22229" y="50047"/>
                </a:lnTo>
                <a:lnTo>
                  <a:pt x="15473" y="45477"/>
                </a:lnTo>
                <a:lnTo>
                  <a:pt x="10924" y="38742"/>
                </a:lnTo>
                <a:lnTo>
                  <a:pt x="9258" y="30518"/>
                </a:lnTo>
                <a:lnTo>
                  <a:pt x="10924" y="22229"/>
                </a:lnTo>
                <a:lnTo>
                  <a:pt x="15473" y="15473"/>
                </a:lnTo>
                <a:lnTo>
                  <a:pt x="22229" y="10924"/>
                </a:lnTo>
                <a:lnTo>
                  <a:pt x="30518" y="9258"/>
                </a:lnTo>
                <a:lnTo>
                  <a:pt x="52309" y="9258"/>
                </a:lnTo>
                <a:lnTo>
                  <a:pt x="52077" y="8915"/>
                </a:lnTo>
                <a:lnTo>
                  <a:pt x="42374" y="2389"/>
                </a:lnTo>
                <a:lnTo>
                  <a:pt x="30518" y="0"/>
                </a:lnTo>
                <a:close/>
              </a:path>
              <a:path w="61595" h="60960">
                <a:moveTo>
                  <a:pt x="52309" y="9258"/>
                </a:moveTo>
                <a:lnTo>
                  <a:pt x="30518" y="9258"/>
                </a:lnTo>
                <a:lnTo>
                  <a:pt x="38806" y="10924"/>
                </a:lnTo>
                <a:lnTo>
                  <a:pt x="45562" y="15473"/>
                </a:lnTo>
                <a:lnTo>
                  <a:pt x="50111" y="22229"/>
                </a:lnTo>
                <a:lnTo>
                  <a:pt x="51777" y="30518"/>
                </a:lnTo>
                <a:lnTo>
                  <a:pt x="50111" y="38742"/>
                </a:lnTo>
                <a:lnTo>
                  <a:pt x="45562" y="45477"/>
                </a:lnTo>
                <a:lnTo>
                  <a:pt x="38806" y="50047"/>
                </a:lnTo>
                <a:lnTo>
                  <a:pt x="30518" y="51777"/>
                </a:lnTo>
                <a:lnTo>
                  <a:pt x="52242" y="51777"/>
                </a:lnTo>
                <a:lnTo>
                  <a:pt x="58630" y="42357"/>
                </a:lnTo>
                <a:lnTo>
                  <a:pt x="61036" y="30518"/>
                </a:lnTo>
                <a:lnTo>
                  <a:pt x="58630" y="18613"/>
                </a:lnTo>
                <a:lnTo>
                  <a:pt x="52309" y="9258"/>
                </a:lnTo>
                <a:close/>
              </a:path>
            </a:pathLst>
          </a:custGeom>
          <a:solidFill>
            <a:srgbClr val="0962C4"/>
          </a:solidFill>
        </p:spPr>
        <p:txBody>
          <a:bodyPr wrap="square" lIns="0" tIns="0" rIns="0" bIns="0" rtlCol="0"/>
          <a:lstStyle/>
          <a:p>
            <a:endParaRPr/>
          </a:p>
        </p:txBody>
      </p:sp>
      <p:sp>
        <p:nvSpPr>
          <p:cNvPr id="159" name="object 160">
            <a:extLst>
              <a:ext uri="{FF2B5EF4-FFF2-40B4-BE49-F238E27FC236}">
                <a16:creationId xmlns:a16="http://schemas.microsoft.com/office/drawing/2014/main" id="{EE241862-B3ED-6A46-8492-0D56B536B36A}"/>
              </a:ext>
            </a:extLst>
          </p:cNvPr>
          <p:cNvSpPr/>
          <p:nvPr/>
        </p:nvSpPr>
        <p:spPr>
          <a:xfrm>
            <a:off x="9291515" y="5927786"/>
            <a:ext cx="60960" cy="60960"/>
          </a:xfrm>
          <a:custGeom>
            <a:avLst/>
            <a:gdLst/>
            <a:ahLst/>
            <a:cxnLst/>
            <a:rect l="l" t="t" r="r" b="b"/>
            <a:pathLst>
              <a:path w="60959" h="60960">
                <a:moveTo>
                  <a:pt x="30467" y="0"/>
                </a:moveTo>
                <a:lnTo>
                  <a:pt x="18607" y="2399"/>
                </a:lnTo>
                <a:lnTo>
                  <a:pt x="8923" y="8928"/>
                </a:lnTo>
                <a:lnTo>
                  <a:pt x="2394" y="18609"/>
                </a:lnTo>
                <a:lnTo>
                  <a:pt x="0" y="30467"/>
                </a:lnTo>
                <a:lnTo>
                  <a:pt x="2394" y="42332"/>
                </a:lnTo>
                <a:lnTo>
                  <a:pt x="8923" y="52017"/>
                </a:lnTo>
                <a:lnTo>
                  <a:pt x="18607" y="58547"/>
                </a:lnTo>
                <a:lnTo>
                  <a:pt x="30467" y="60947"/>
                </a:lnTo>
                <a:lnTo>
                  <a:pt x="42325" y="58545"/>
                </a:lnTo>
                <a:lnTo>
                  <a:pt x="52006" y="52012"/>
                </a:lnTo>
                <a:lnTo>
                  <a:pt x="52207" y="51714"/>
                </a:lnTo>
                <a:lnTo>
                  <a:pt x="30467" y="51714"/>
                </a:lnTo>
                <a:lnTo>
                  <a:pt x="22205" y="50032"/>
                </a:lnTo>
                <a:lnTo>
                  <a:pt x="15457" y="45477"/>
                </a:lnTo>
                <a:lnTo>
                  <a:pt x="10902" y="38728"/>
                </a:lnTo>
                <a:lnTo>
                  <a:pt x="9220" y="30467"/>
                </a:lnTo>
                <a:lnTo>
                  <a:pt x="10902" y="22207"/>
                </a:lnTo>
                <a:lnTo>
                  <a:pt x="15457" y="15463"/>
                </a:lnTo>
                <a:lnTo>
                  <a:pt x="22205" y="10913"/>
                </a:lnTo>
                <a:lnTo>
                  <a:pt x="30467" y="9232"/>
                </a:lnTo>
                <a:lnTo>
                  <a:pt x="30467" y="0"/>
                </a:lnTo>
                <a:close/>
              </a:path>
              <a:path w="60959" h="60960">
                <a:moveTo>
                  <a:pt x="30467" y="0"/>
                </a:moveTo>
                <a:lnTo>
                  <a:pt x="30467" y="9232"/>
                </a:lnTo>
                <a:lnTo>
                  <a:pt x="38726" y="10913"/>
                </a:lnTo>
                <a:lnTo>
                  <a:pt x="45470" y="15463"/>
                </a:lnTo>
                <a:lnTo>
                  <a:pt x="50021" y="22207"/>
                </a:lnTo>
                <a:lnTo>
                  <a:pt x="51701" y="30467"/>
                </a:lnTo>
                <a:lnTo>
                  <a:pt x="50021" y="38728"/>
                </a:lnTo>
                <a:lnTo>
                  <a:pt x="45470" y="45477"/>
                </a:lnTo>
                <a:lnTo>
                  <a:pt x="38726" y="50032"/>
                </a:lnTo>
                <a:lnTo>
                  <a:pt x="30467" y="51714"/>
                </a:lnTo>
                <a:lnTo>
                  <a:pt x="52207" y="51714"/>
                </a:lnTo>
                <a:lnTo>
                  <a:pt x="58535" y="42327"/>
                </a:lnTo>
                <a:lnTo>
                  <a:pt x="60934" y="30467"/>
                </a:lnTo>
                <a:lnTo>
                  <a:pt x="58535" y="18609"/>
                </a:lnTo>
                <a:lnTo>
                  <a:pt x="52006" y="8928"/>
                </a:lnTo>
                <a:lnTo>
                  <a:pt x="42325" y="2399"/>
                </a:lnTo>
                <a:lnTo>
                  <a:pt x="30467" y="0"/>
                </a:lnTo>
                <a:close/>
              </a:path>
            </a:pathLst>
          </a:custGeom>
          <a:solidFill>
            <a:srgbClr val="004BBA"/>
          </a:solidFill>
        </p:spPr>
        <p:txBody>
          <a:bodyPr wrap="square" lIns="0" tIns="0" rIns="0" bIns="0" rtlCol="0"/>
          <a:lstStyle/>
          <a:p>
            <a:endParaRPr/>
          </a:p>
        </p:txBody>
      </p:sp>
      <p:sp>
        <p:nvSpPr>
          <p:cNvPr id="160" name="object 161">
            <a:extLst>
              <a:ext uri="{FF2B5EF4-FFF2-40B4-BE49-F238E27FC236}">
                <a16:creationId xmlns:a16="http://schemas.microsoft.com/office/drawing/2014/main" id="{04C18654-36C3-7B4E-BFA1-FDD655E54708}"/>
              </a:ext>
            </a:extLst>
          </p:cNvPr>
          <p:cNvSpPr/>
          <p:nvPr/>
        </p:nvSpPr>
        <p:spPr>
          <a:xfrm>
            <a:off x="9191921" y="4184821"/>
            <a:ext cx="21590" cy="66675"/>
          </a:xfrm>
          <a:custGeom>
            <a:avLst/>
            <a:gdLst/>
            <a:ahLst/>
            <a:cxnLst/>
            <a:rect l="l" t="t" r="r" b="b"/>
            <a:pathLst>
              <a:path w="21590" h="66675">
                <a:moveTo>
                  <a:pt x="0" y="0"/>
                </a:moveTo>
                <a:lnTo>
                  <a:pt x="14909" y="66624"/>
                </a:lnTo>
                <a:lnTo>
                  <a:pt x="17596" y="60903"/>
                </a:lnTo>
                <a:lnTo>
                  <a:pt x="19581" y="54822"/>
                </a:lnTo>
                <a:lnTo>
                  <a:pt x="20812" y="48432"/>
                </a:lnTo>
                <a:lnTo>
                  <a:pt x="21234" y="41782"/>
                </a:lnTo>
                <a:lnTo>
                  <a:pt x="19725" y="29341"/>
                </a:lnTo>
                <a:lnTo>
                  <a:pt x="15441" y="17991"/>
                </a:lnTo>
                <a:lnTo>
                  <a:pt x="8745" y="8091"/>
                </a:lnTo>
                <a:lnTo>
                  <a:pt x="0" y="0"/>
                </a:lnTo>
                <a:close/>
              </a:path>
            </a:pathLst>
          </a:custGeom>
          <a:solidFill>
            <a:srgbClr val="F26739"/>
          </a:solidFill>
        </p:spPr>
        <p:txBody>
          <a:bodyPr wrap="square" lIns="0" tIns="0" rIns="0" bIns="0" rtlCol="0"/>
          <a:lstStyle/>
          <a:p>
            <a:endParaRPr/>
          </a:p>
        </p:txBody>
      </p:sp>
      <p:sp>
        <p:nvSpPr>
          <p:cNvPr id="161" name="object 162">
            <a:extLst>
              <a:ext uri="{FF2B5EF4-FFF2-40B4-BE49-F238E27FC236}">
                <a16:creationId xmlns:a16="http://schemas.microsoft.com/office/drawing/2014/main" id="{1720B666-27A0-8745-90F4-56214C975520}"/>
              </a:ext>
            </a:extLst>
          </p:cNvPr>
          <p:cNvSpPr/>
          <p:nvPr/>
        </p:nvSpPr>
        <p:spPr>
          <a:xfrm>
            <a:off x="9191921" y="4184821"/>
            <a:ext cx="21590" cy="66675"/>
          </a:xfrm>
          <a:custGeom>
            <a:avLst/>
            <a:gdLst/>
            <a:ahLst/>
            <a:cxnLst/>
            <a:rect l="l" t="t" r="r" b="b"/>
            <a:pathLst>
              <a:path w="21590" h="66675">
                <a:moveTo>
                  <a:pt x="0" y="0"/>
                </a:moveTo>
                <a:lnTo>
                  <a:pt x="14909" y="66624"/>
                </a:lnTo>
                <a:lnTo>
                  <a:pt x="17596" y="60903"/>
                </a:lnTo>
                <a:lnTo>
                  <a:pt x="19581" y="54822"/>
                </a:lnTo>
                <a:lnTo>
                  <a:pt x="20812" y="48432"/>
                </a:lnTo>
                <a:lnTo>
                  <a:pt x="21234" y="41782"/>
                </a:lnTo>
                <a:lnTo>
                  <a:pt x="19725" y="29341"/>
                </a:lnTo>
                <a:lnTo>
                  <a:pt x="15441" y="17991"/>
                </a:lnTo>
                <a:lnTo>
                  <a:pt x="8745" y="8091"/>
                </a:lnTo>
                <a:lnTo>
                  <a:pt x="0" y="0"/>
                </a:lnTo>
                <a:close/>
              </a:path>
            </a:pathLst>
          </a:custGeom>
          <a:solidFill>
            <a:srgbClr val="F6FAFD"/>
          </a:solidFill>
        </p:spPr>
        <p:txBody>
          <a:bodyPr wrap="square" lIns="0" tIns="0" rIns="0" bIns="0" rtlCol="0"/>
          <a:lstStyle/>
          <a:p>
            <a:endParaRPr/>
          </a:p>
        </p:txBody>
      </p:sp>
      <p:sp>
        <p:nvSpPr>
          <p:cNvPr id="162" name="object 163">
            <a:extLst>
              <a:ext uri="{FF2B5EF4-FFF2-40B4-BE49-F238E27FC236}">
                <a16:creationId xmlns:a16="http://schemas.microsoft.com/office/drawing/2014/main" id="{3DC27FAA-22C2-3645-A00A-E975F1DF0727}"/>
              </a:ext>
            </a:extLst>
          </p:cNvPr>
          <p:cNvSpPr/>
          <p:nvPr/>
        </p:nvSpPr>
        <p:spPr>
          <a:xfrm>
            <a:off x="9109481" y="4174831"/>
            <a:ext cx="97345" cy="103555"/>
          </a:xfrm>
          <a:prstGeom prst="rect">
            <a:avLst/>
          </a:prstGeom>
          <a:blipFill>
            <a:blip r:embed="rId107" cstate="print"/>
            <a:stretch>
              <a:fillRect/>
            </a:stretch>
          </a:blipFill>
        </p:spPr>
        <p:txBody>
          <a:bodyPr wrap="square" lIns="0" tIns="0" rIns="0" bIns="0" rtlCol="0"/>
          <a:lstStyle/>
          <a:p>
            <a:endParaRPr/>
          </a:p>
        </p:txBody>
      </p:sp>
      <p:sp>
        <p:nvSpPr>
          <p:cNvPr id="163" name="object 164">
            <a:extLst>
              <a:ext uri="{FF2B5EF4-FFF2-40B4-BE49-F238E27FC236}">
                <a16:creationId xmlns:a16="http://schemas.microsoft.com/office/drawing/2014/main" id="{378D14C3-89C1-854B-A3C4-039BAB8DF98E}"/>
              </a:ext>
            </a:extLst>
          </p:cNvPr>
          <p:cNvSpPr/>
          <p:nvPr/>
        </p:nvSpPr>
        <p:spPr>
          <a:xfrm>
            <a:off x="7745424" y="5423558"/>
            <a:ext cx="103670" cy="103555"/>
          </a:xfrm>
          <a:prstGeom prst="rect">
            <a:avLst/>
          </a:prstGeom>
          <a:blipFill>
            <a:blip r:embed="rId108" cstate="print"/>
            <a:stretch>
              <a:fillRect/>
            </a:stretch>
          </a:blipFill>
        </p:spPr>
        <p:txBody>
          <a:bodyPr wrap="square" lIns="0" tIns="0" rIns="0" bIns="0" rtlCol="0"/>
          <a:lstStyle/>
          <a:p>
            <a:endParaRPr/>
          </a:p>
        </p:txBody>
      </p:sp>
      <p:sp>
        <p:nvSpPr>
          <p:cNvPr id="164" name="object 165">
            <a:extLst>
              <a:ext uri="{FF2B5EF4-FFF2-40B4-BE49-F238E27FC236}">
                <a16:creationId xmlns:a16="http://schemas.microsoft.com/office/drawing/2014/main" id="{683E60CE-9F0E-5C4D-999B-1D9BA5D14840}"/>
              </a:ext>
            </a:extLst>
          </p:cNvPr>
          <p:cNvSpPr/>
          <p:nvPr/>
        </p:nvSpPr>
        <p:spPr>
          <a:xfrm>
            <a:off x="9285206" y="5585758"/>
            <a:ext cx="103606" cy="103606"/>
          </a:xfrm>
          <a:prstGeom prst="rect">
            <a:avLst/>
          </a:prstGeom>
          <a:blipFill>
            <a:blip r:embed="rId109" cstate="print"/>
            <a:stretch>
              <a:fillRect/>
            </a:stretch>
          </a:blipFill>
        </p:spPr>
        <p:txBody>
          <a:bodyPr wrap="square" lIns="0" tIns="0" rIns="0" bIns="0" rtlCol="0"/>
          <a:lstStyle/>
          <a:p>
            <a:endParaRPr/>
          </a:p>
        </p:txBody>
      </p:sp>
      <p:sp>
        <p:nvSpPr>
          <p:cNvPr id="165" name="object 166">
            <a:extLst>
              <a:ext uri="{FF2B5EF4-FFF2-40B4-BE49-F238E27FC236}">
                <a16:creationId xmlns:a16="http://schemas.microsoft.com/office/drawing/2014/main" id="{8AA62165-C444-F542-B75E-450C42506324}"/>
              </a:ext>
            </a:extLst>
          </p:cNvPr>
          <p:cNvSpPr/>
          <p:nvPr/>
        </p:nvSpPr>
        <p:spPr>
          <a:xfrm>
            <a:off x="8355101" y="4015382"/>
            <a:ext cx="60960" cy="60960"/>
          </a:xfrm>
          <a:custGeom>
            <a:avLst/>
            <a:gdLst/>
            <a:ahLst/>
            <a:cxnLst/>
            <a:rect l="l" t="t" r="r" b="b"/>
            <a:pathLst>
              <a:path w="60959" h="60960">
                <a:moveTo>
                  <a:pt x="30403" y="0"/>
                </a:moveTo>
                <a:lnTo>
                  <a:pt x="18564" y="2405"/>
                </a:lnTo>
                <a:lnTo>
                  <a:pt x="8901" y="8958"/>
                </a:lnTo>
                <a:lnTo>
                  <a:pt x="2387" y="18661"/>
                </a:lnTo>
                <a:lnTo>
                  <a:pt x="0" y="30518"/>
                </a:lnTo>
                <a:lnTo>
                  <a:pt x="2387" y="42357"/>
                </a:lnTo>
                <a:lnTo>
                  <a:pt x="8901" y="52020"/>
                </a:lnTo>
                <a:lnTo>
                  <a:pt x="18564" y="58534"/>
                </a:lnTo>
                <a:lnTo>
                  <a:pt x="30403" y="60921"/>
                </a:lnTo>
                <a:lnTo>
                  <a:pt x="30403" y="51777"/>
                </a:lnTo>
                <a:lnTo>
                  <a:pt x="22131" y="50063"/>
                </a:lnTo>
                <a:lnTo>
                  <a:pt x="15401" y="45519"/>
                </a:lnTo>
                <a:lnTo>
                  <a:pt x="10858" y="38790"/>
                </a:lnTo>
                <a:lnTo>
                  <a:pt x="9144" y="30518"/>
                </a:lnTo>
                <a:lnTo>
                  <a:pt x="10874" y="22229"/>
                </a:lnTo>
                <a:lnTo>
                  <a:pt x="15444" y="15473"/>
                </a:lnTo>
                <a:lnTo>
                  <a:pt x="22179" y="10924"/>
                </a:lnTo>
                <a:lnTo>
                  <a:pt x="30403" y="9258"/>
                </a:lnTo>
                <a:lnTo>
                  <a:pt x="52166" y="9258"/>
                </a:lnTo>
                <a:lnTo>
                  <a:pt x="51963" y="8958"/>
                </a:lnTo>
                <a:lnTo>
                  <a:pt x="42260" y="2405"/>
                </a:lnTo>
                <a:lnTo>
                  <a:pt x="30403" y="0"/>
                </a:lnTo>
                <a:close/>
              </a:path>
              <a:path w="60959" h="60960">
                <a:moveTo>
                  <a:pt x="52166" y="9258"/>
                </a:moveTo>
                <a:lnTo>
                  <a:pt x="30403" y="9258"/>
                </a:lnTo>
                <a:lnTo>
                  <a:pt x="38692" y="10924"/>
                </a:lnTo>
                <a:lnTo>
                  <a:pt x="45448" y="15473"/>
                </a:lnTo>
                <a:lnTo>
                  <a:pt x="49997" y="22229"/>
                </a:lnTo>
                <a:lnTo>
                  <a:pt x="51663" y="30518"/>
                </a:lnTo>
                <a:lnTo>
                  <a:pt x="49997" y="38790"/>
                </a:lnTo>
                <a:lnTo>
                  <a:pt x="45448" y="45519"/>
                </a:lnTo>
                <a:lnTo>
                  <a:pt x="38692" y="50063"/>
                </a:lnTo>
                <a:lnTo>
                  <a:pt x="30403" y="51777"/>
                </a:lnTo>
                <a:lnTo>
                  <a:pt x="30403" y="60921"/>
                </a:lnTo>
                <a:lnTo>
                  <a:pt x="42260" y="58534"/>
                </a:lnTo>
                <a:lnTo>
                  <a:pt x="51963" y="52020"/>
                </a:lnTo>
                <a:lnTo>
                  <a:pt x="58516" y="42357"/>
                </a:lnTo>
                <a:lnTo>
                  <a:pt x="60921" y="30518"/>
                </a:lnTo>
                <a:lnTo>
                  <a:pt x="58516" y="18661"/>
                </a:lnTo>
                <a:lnTo>
                  <a:pt x="52166" y="9258"/>
                </a:lnTo>
                <a:close/>
              </a:path>
            </a:pathLst>
          </a:custGeom>
          <a:solidFill>
            <a:srgbClr val="FECC6E"/>
          </a:solidFill>
        </p:spPr>
        <p:txBody>
          <a:bodyPr wrap="square" lIns="0" tIns="0" rIns="0" bIns="0" rtlCol="0"/>
          <a:lstStyle/>
          <a:p>
            <a:endParaRPr/>
          </a:p>
        </p:txBody>
      </p:sp>
      <p:sp>
        <p:nvSpPr>
          <p:cNvPr id="166" name="object 167">
            <a:extLst>
              <a:ext uri="{FF2B5EF4-FFF2-40B4-BE49-F238E27FC236}">
                <a16:creationId xmlns:a16="http://schemas.microsoft.com/office/drawing/2014/main" id="{549E0A2A-6FEE-3A4F-841C-76258F704382}"/>
              </a:ext>
            </a:extLst>
          </p:cNvPr>
          <p:cNvSpPr/>
          <p:nvPr/>
        </p:nvSpPr>
        <p:spPr>
          <a:xfrm>
            <a:off x="9484934" y="5875540"/>
            <a:ext cx="60960" cy="60960"/>
          </a:xfrm>
          <a:custGeom>
            <a:avLst/>
            <a:gdLst/>
            <a:ahLst/>
            <a:cxnLst/>
            <a:rect l="l" t="t" r="r" b="b"/>
            <a:pathLst>
              <a:path w="60959" h="60960">
                <a:moveTo>
                  <a:pt x="30480" y="0"/>
                </a:moveTo>
                <a:lnTo>
                  <a:pt x="18620" y="2399"/>
                </a:lnTo>
                <a:lnTo>
                  <a:pt x="8934" y="8928"/>
                </a:lnTo>
                <a:lnTo>
                  <a:pt x="2401" y="18609"/>
                </a:lnTo>
                <a:lnTo>
                  <a:pt x="0" y="30467"/>
                </a:lnTo>
                <a:lnTo>
                  <a:pt x="2401" y="42332"/>
                </a:lnTo>
                <a:lnTo>
                  <a:pt x="8934" y="52016"/>
                </a:lnTo>
                <a:lnTo>
                  <a:pt x="18620" y="58542"/>
                </a:lnTo>
                <a:lnTo>
                  <a:pt x="30480" y="60934"/>
                </a:lnTo>
                <a:lnTo>
                  <a:pt x="30480" y="51714"/>
                </a:lnTo>
                <a:lnTo>
                  <a:pt x="22218" y="50032"/>
                </a:lnTo>
                <a:lnTo>
                  <a:pt x="15470" y="45477"/>
                </a:lnTo>
                <a:lnTo>
                  <a:pt x="10915" y="38728"/>
                </a:lnTo>
                <a:lnTo>
                  <a:pt x="9232" y="30467"/>
                </a:lnTo>
                <a:lnTo>
                  <a:pt x="10915" y="22207"/>
                </a:lnTo>
                <a:lnTo>
                  <a:pt x="15470" y="15463"/>
                </a:lnTo>
                <a:lnTo>
                  <a:pt x="22218" y="10913"/>
                </a:lnTo>
                <a:lnTo>
                  <a:pt x="30480" y="9232"/>
                </a:lnTo>
                <a:lnTo>
                  <a:pt x="52231" y="9232"/>
                </a:lnTo>
                <a:lnTo>
                  <a:pt x="52025" y="8928"/>
                </a:lnTo>
                <a:lnTo>
                  <a:pt x="42339" y="2399"/>
                </a:lnTo>
                <a:lnTo>
                  <a:pt x="30480" y="0"/>
                </a:lnTo>
                <a:close/>
              </a:path>
              <a:path w="60959" h="60960">
                <a:moveTo>
                  <a:pt x="52231" y="9232"/>
                </a:moveTo>
                <a:lnTo>
                  <a:pt x="30480" y="9232"/>
                </a:lnTo>
                <a:lnTo>
                  <a:pt x="38741" y="10913"/>
                </a:lnTo>
                <a:lnTo>
                  <a:pt x="45488" y="15463"/>
                </a:lnTo>
                <a:lnTo>
                  <a:pt x="50039" y="22207"/>
                </a:lnTo>
                <a:lnTo>
                  <a:pt x="51714" y="30467"/>
                </a:lnTo>
                <a:lnTo>
                  <a:pt x="50039" y="38728"/>
                </a:lnTo>
                <a:lnTo>
                  <a:pt x="45488" y="45477"/>
                </a:lnTo>
                <a:lnTo>
                  <a:pt x="38741" y="50032"/>
                </a:lnTo>
                <a:lnTo>
                  <a:pt x="30480" y="51714"/>
                </a:lnTo>
                <a:lnTo>
                  <a:pt x="30480" y="60934"/>
                </a:lnTo>
                <a:lnTo>
                  <a:pt x="42339" y="58542"/>
                </a:lnTo>
                <a:lnTo>
                  <a:pt x="52025" y="52016"/>
                </a:lnTo>
                <a:lnTo>
                  <a:pt x="58558" y="42332"/>
                </a:lnTo>
                <a:lnTo>
                  <a:pt x="60960" y="30467"/>
                </a:lnTo>
                <a:lnTo>
                  <a:pt x="58558" y="18609"/>
                </a:lnTo>
                <a:lnTo>
                  <a:pt x="52231" y="9232"/>
                </a:lnTo>
                <a:close/>
              </a:path>
            </a:pathLst>
          </a:custGeom>
          <a:solidFill>
            <a:srgbClr val="7BBB42"/>
          </a:solidFill>
        </p:spPr>
        <p:txBody>
          <a:bodyPr wrap="square" lIns="0" tIns="0" rIns="0" bIns="0" rtlCol="0"/>
          <a:lstStyle/>
          <a:p>
            <a:endParaRPr/>
          </a:p>
        </p:txBody>
      </p:sp>
      <p:sp>
        <p:nvSpPr>
          <p:cNvPr id="167" name="object 168">
            <a:extLst>
              <a:ext uri="{FF2B5EF4-FFF2-40B4-BE49-F238E27FC236}">
                <a16:creationId xmlns:a16="http://schemas.microsoft.com/office/drawing/2014/main" id="{73EB53CC-4865-7946-96AA-1019AE3FA25C}"/>
              </a:ext>
            </a:extLst>
          </p:cNvPr>
          <p:cNvSpPr/>
          <p:nvPr/>
        </p:nvSpPr>
        <p:spPr>
          <a:xfrm>
            <a:off x="9059303" y="5198146"/>
            <a:ext cx="27305" cy="56515"/>
          </a:xfrm>
          <a:custGeom>
            <a:avLst/>
            <a:gdLst/>
            <a:ahLst/>
            <a:cxnLst/>
            <a:rect l="l" t="t" r="r" b="b"/>
            <a:pathLst>
              <a:path w="27304" h="56514">
                <a:moveTo>
                  <a:pt x="14338" y="0"/>
                </a:moveTo>
                <a:lnTo>
                  <a:pt x="8470" y="4799"/>
                </a:lnTo>
                <a:lnTo>
                  <a:pt x="3944" y="10883"/>
                </a:lnTo>
                <a:lnTo>
                  <a:pt x="1031" y="17987"/>
                </a:lnTo>
                <a:lnTo>
                  <a:pt x="0" y="25844"/>
                </a:lnTo>
                <a:lnTo>
                  <a:pt x="2081" y="36892"/>
                </a:lnTo>
                <a:lnTo>
                  <a:pt x="7794" y="46131"/>
                </a:lnTo>
                <a:lnTo>
                  <a:pt x="16341" y="52796"/>
                </a:lnTo>
                <a:lnTo>
                  <a:pt x="26924" y="56121"/>
                </a:lnTo>
                <a:lnTo>
                  <a:pt x="24726" y="46304"/>
                </a:lnTo>
                <a:lnTo>
                  <a:pt x="18538" y="43419"/>
                </a:lnTo>
                <a:lnTo>
                  <a:pt x="13639" y="38793"/>
                </a:lnTo>
                <a:lnTo>
                  <a:pt x="10417" y="32807"/>
                </a:lnTo>
                <a:lnTo>
                  <a:pt x="9258" y="25844"/>
                </a:lnTo>
                <a:lnTo>
                  <a:pt x="9258" y="19431"/>
                </a:lnTo>
                <a:lnTo>
                  <a:pt x="12065" y="13703"/>
                </a:lnTo>
                <a:lnTo>
                  <a:pt x="16522" y="9817"/>
                </a:lnTo>
                <a:lnTo>
                  <a:pt x="14338" y="0"/>
                </a:lnTo>
                <a:close/>
              </a:path>
            </a:pathLst>
          </a:custGeom>
          <a:solidFill>
            <a:srgbClr val="FEC14C"/>
          </a:solidFill>
        </p:spPr>
        <p:txBody>
          <a:bodyPr wrap="square" lIns="0" tIns="0" rIns="0" bIns="0" rtlCol="0"/>
          <a:lstStyle/>
          <a:p>
            <a:endParaRPr/>
          </a:p>
        </p:txBody>
      </p:sp>
      <p:sp>
        <p:nvSpPr>
          <p:cNvPr id="168" name="object 169">
            <a:extLst>
              <a:ext uri="{FF2B5EF4-FFF2-40B4-BE49-F238E27FC236}">
                <a16:creationId xmlns:a16="http://schemas.microsoft.com/office/drawing/2014/main" id="{2B0ED713-118C-B242-A06C-AD750DBF94B9}"/>
              </a:ext>
            </a:extLst>
          </p:cNvPr>
          <p:cNvSpPr/>
          <p:nvPr/>
        </p:nvSpPr>
        <p:spPr>
          <a:xfrm>
            <a:off x="9059303" y="5198146"/>
            <a:ext cx="27305" cy="56515"/>
          </a:xfrm>
          <a:custGeom>
            <a:avLst/>
            <a:gdLst/>
            <a:ahLst/>
            <a:cxnLst/>
            <a:rect l="l" t="t" r="r" b="b"/>
            <a:pathLst>
              <a:path w="27304" h="56514">
                <a:moveTo>
                  <a:pt x="14338" y="0"/>
                </a:moveTo>
                <a:lnTo>
                  <a:pt x="8470" y="4799"/>
                </a:lnTo>
                <a:lnTo>
                  <a:pt x="3944" y="10883"/>
                </a:lnTo>
                <a:lnTo>
                  <a:pt x="1031" y="17987"/>
                </a:lnTo>
                <a:lnTo>
                  <a:pt x="0" y="25844"/>
                </a:lnTo>
                <a:lnTo>
                  <a:pt x="2081" y="36892"/>
                </a:lnTo>
                <a:lnTo>
                  <a:pt x="7794" y="46131"/>
                </a:lnTo>
                <a:lnTo>
                  <a:pt x="16341" y="52796"/>
                </a:lnTo>
                <a:lnTo>
                  <a:pt x="26924" y="56121"/>
                </a:lnTo>
                <a:lnTo>
                  <a:pt x="24726" y="46304"/>
                </a:lnTo>
                <a:lnTo>
                  <a:pt x="18538" y="43419"/>
                </a:lnTo>
                <a:lnTo>
                  <a:pt x="13639" y="38793"/>
                </a:lnTo>
                <a:lnTo>
                  <a:pt x="10417" y="32807"/>
                </a:lnTo>
                <a:lnTo>
                  <a:pt x="9258" y="25844"/>
                </a:lnTo>
                <a:lnTo>
                  <a:pt x="9258" y="19431"/>
                </a:lnTo>
                <a:lnTo>
                  <a:pt x="12065" y="13703"/>
                </a:lnTo>
                <a:lnTo>
                  <a:pt x="16522" y="9817"/>
                </a:lnTo>
                <a:lnTo>
                  <a:pt x="14338" y="0"/>
                </a:lnTo>
                <a:close/>
              </a:path>
            </a:pathLst>
          </a:custGeom>
          <a:solidFill>
            <a:srgbClr val="F6FAFD"/>
          </a:solidFill>
        </p:spPr>
        <p:txBody>
          <a:bodyPr wrap="square" lIns="0" tIns="0" rIns="0" bIns="0" rtlCol="0"/>
          <a:lstStyle/>
          <a:p>
            <a:endParaRPr/>
          </a:p>
        </p:txBody>
      </p:sp>
      <p:sp>
        <p:nvSpPr>
          <p:cNvPr id="169" name="object 170">
            <a:extLst>
              <a:ext uri="{FF2B5EF4-FFF2-40B4-BE49-F238E27FC236}">
                <a16:creationId xmlns:a16="http://schemas.microsoft.com/office/drawing/2014/main" id="{4B14B796-3DC3-E344-A70B-6A655A357E55}"/>
              </a:ext>
            </a:extLst>
          </p:cNvPr>
          <p:cNvSpPr/>
          <p:nvPr/>
        </p:nvSpPr>
        <p:spPr>
          <a:xfrm>
            <a:off x="9073641" y="5193472"/>
            <a:ext cx="46583" cy="61023"/>
          </a:xfrm>
          <a:prstGeom prst="rect">
            <a:avLst/>
          </a:prstGeom>
          <a:blipFill>
            <a:blip r:embed="rId110" cstate="print"/>
            <a:stretch>
              <a:fillRect/>
            </a:stretch>
          </a:blipFill>
        </p:spPr>
        <p:txBody>
          <a:bodyPr wrap="square" lIns="0" tIns="0" rIns="0" bIns="0" rtlCol="0"/>
          <a:lstStyle/>
          <a:p>
            <a:endParaRPr/>
          </a:p>
        </p:txBody>
      </p:sp>
      <p:sp>
        <p:nvSpPr>
          <p:cNvPr id="170" name="object 171">
            <a:extLst>
              <a:ext uri="{FF2B5EF4-FFF2-40B4-BE49-F238E27FC236}">
                <a16:creationId xmlns:a16="http://schemas.microsoft.com/office/drawing/2014/main" id="{2A55690C-AAA3-D34B-8981-ACB4F91FFB24}"/>
              </a:ext>
            </a:extLst>
          </p:cNvPr>
          <p:cNvSpPr/>
          <p:nvPr/>
        </p:nvSpPr>
        <p:spPr>
          <a:xfrm>
            <a:off x="7484821" y="5048425"/>
            <a:ext cx="61594" cy="60960"/>
          </a:xfrm>
          <a:custGeom>
            <a:avLst/>
            <a:gdLst/>
            <a:ahLst/>
            <a:cxnLst/>
            <a:rect l="l" t="t" r="r" b="b"/>
            <a:pathLst>
              <a:path w="61595" h="60960">
                <a:moveTo>
                  <a:pt x="30518" y="0"/>
                </a:moveTo>
                <a:lnTo>
                  <a:pt x="18677" y="2387"/>
                </a:lnTo>
                <a:lnTo>
                  <a:pt x="9001" y="8901"/>
                </a:lnTo>
                <a:lnTo>
                  <a:pt x="2453" y="18564"/>
                </a:lnTo>
                <a:lnTo>
                  <a:pt x="0" y="30403"/>
                </a:lnTo>
                <a:lnTo>
                  <a:pt x="2453" y="42308"/>
                </a:lnTo>
                <a:lnTo>
                  <a:pt x="9001" y="52006"/>
                </a:lnTo>
                <a:lnTo>
                  <a:pt x="18677" y="58532"/>
                </a:lnTo>
                <a:lnTo>
                  <a:pt x="30518" y="60921"/>
                </a:lnTo>
                <a:lnTo>
                  <a:pt x="30518" y="51663"/>
                </a:lnTo>
                <a:lnTo>
                  <a:pt x="22277" y="49997"/>
                </a:lnTo>
                <a:lnTo>
                  <a:pt x="15516" y="45448"/>
                </a:lnTo>
                <a:lnTo>
                  <a:pt x="10940" y="38692"/>
                </a:lnTo>
                <a:lnTo>
                  <a:pt x="9258" y="30403"/>
                </a:lnTo>
                <a:lnTo>
                  <a:pt x="10940" y="22181"/>
                </a:lnTo>
                <a:lnTo>
                  <a:pt x="15516" y="15459"/>
                </a:lnTo>
                <a:lnTo>
                  <a:pt x="22277" y="10922"/>
                </a:lnTo>
                <a:lnTo>
                  <a:pt x="30518" y="9258"/>
                </a:lnTo>
                <a:lnTo>
                  <a:pt x="52320" y="9258"/>
                </a:lnTo>
                <a:lnTo>
                  <a:pt x="52077" y="8901"/>
                </a:lnTo>
                <a:lnTo>
                  <a:pt x="42374" y="2387"/>
                </a:lnTo>
                <a:lnTo>
                  <a:pt x="30518" y="0"/>
                </a:lnTo>
                <a:close/>
              </a:path>
              <a:path w="61595" h="60960">
                <a:moveTo>
                  <a:pt x="52320" y="9258"/>
                </a:moveTo>
                <a:lnTo>
                  <a:pt x="30518" y="9258"/>
                </a:lnTo>
                <a:lnTo>
                  <a:pt x="38806" y="10922"/>
                </a:lnTo>
                <a:lnTo>
                  <a:pt x="45562" y="15459"/>
                </a:lnTo>
                <a:lnTo>
                  <a:pt x="50111" y="22181"/>
                </a:lnTo>
                <a:lnTo>
                  <a:pt x="51777" y="30403"/>
                </a:lnTo>
                <a:lnTo>
                  <a:pt x="50111" y="38692"/>
                </a:lnTo>
                <a:lnTo>
                  <a:pt x="45562" y="45448"/>
                </a:lnTo>
                <a:lnTo>
                  <a:pt x="38806" y="49997"/>
                </a:lnTo>
                <a:lnTo>
                  <a:pt x="30518" y="51663"/>
                </a:lnTo>
                <a:lnTo>
                  <a:pt x="30518" y="60921"/>
                </a:lnTo>
                <a:lnTo>
                  <a:pt x="42374" y="58532"/>
                </a:lnTo>
                <a:lnTo>
                  <a:pt x="52077" y="52006"/>
                </a:lnTo>
                <a:lnTo>
                  <a:pt x="58630" y="42308"/>
                </a:lnTo>
                <a:lnTo>
                  <a:pt x="61036" y="30403"/>
                </a:lnTo>
                <a:lnTo>
                  <a:pt x="58630" y="18564"/>
                </a:lnTo>
                <a:lnTo>
                  <a:pt x="52320" y="9258"/>
                </a:lnTo>
                <a:close/>
              </a:path>
            </a:pathLst>
          </a:custGeom>
          <a:solidFill>
            <a:srgbClr val="A2CB77"/>
          </a:solidFill>
        </p:spPr>
        <p:txBody>
          <a:bodyPr wrap="square" lIns="0" tIns="0" rIns="0" bIns="0" rtlCol="0"/>
          <a:lstStyle/>
          <a:p>
            <a:endParaRPr/>
          </a:p>
        </p:txBody>
      </p:sp>
      <p:sp>
        <p:nvSpPr>
          <p:cNvPr id="171" name="object 172">
            <a:extLst>
              <a:ext uri="{FF2B5EF4-FFF2-40B4-BE49-F238E27FC236}">
                <a16:creationId xmlns:a16="http://schemas.microsoft.com/office/drawing/2014/main" id="{3119CE6A-6ED0-4845-B987-D2D16146CD98}"/>
              </a:ext>
            </a:extLst>
          </p:cNvPr>
          <p:cNvSpPr/>
          <p:nvPr/>
        </p:nvSpPr>
        <p:spPr>
          <a:xfrm>
            <a:off x="10086403" y="3814214"/>
            <a:ext cx="1393190" cy="3116580"/>
          </a:xfrm>
          <a:custGeom>
            <a:avLst/>
            <a:gdLst/>
            <a:ahLst/>
            <a:cxnLst/>
            <a:rect l="l" t="t" r="r" b="b"/>
            <a:pathLst>
              <a:path w="1393190" h="3116579">
                <a:moveTo>
                  <a:pt x="1393088" y="0"/>
                </a:moveTo>
                <a:lnTo>
                  <a:pt x="0" y="362559"/>
                </a:lnTo>
                <a:lnTo>
                  <a:pt x="0" y="3116389"/>
                </a:lnTo>
                <a:lnTo>
                  <a:pt x="1393088" y="2753829"/>
                </a:lnTo>
                <a:lnTo>
                  <a:pt x="1393088" y="0"/>
                </a:lnTo>
                <a:close/>
              </a:path>
            </a:pathLst>
          </a:custGeom>
          <a:solidFill>
            <a:srgbClr val="D0E8F8"/>
          </a:solidFill>
        </p:spPr>
        <p:txBody>
          <a:bodyPr wrap="square" lIns="0" tIns="0" rIns="0" bIns="0" rtlCol="0"/>
          <a:lstStyle/>
          <a:p>
            <a:endParaRPr/>
          </a:p>
        </p:txBody>
      </p:sp>
      <p:sp>
        <p:nvSpPr>
          <p:cNvPr id="172" name="object 173">
            <a:extLst>
              <a:ext uri="{FF2B5EF4-FFF2-40B4-BE49-F238E27FC236}">
                <a16:creationId xmlns:a16="http://schemas.microsoft.com/office/drawing/2014/main" id="{DCC2F09B-043C-714A-99DD-E6BE1B8115F4}"/>
              </a:ext>
            </a:extLst>
          </p:cNvPr>
          <p:cNvSpPr/>
          <p:nvPr/>
        </p:nvSpPr>
        <p:spPr>
          <a:xfrm>
            <a:off x="10086403" y="5221476"/>
            <a:ext cx="149161" cy="237642"/>
          </a:xfrm>
          <a:prstGeom prst="rect">
            <a:avLst/>
          </a:prstGeom>
          <a:blipFill>
            <a:blip r:embed="rId111" cstate="print"/>
            <a:stretch>
              <a:fillRect/>
            </a:stretch>
          </a:blipFill>
        </p:spPr>
        <p:txBody>
          <a:bodyPr wrap="square" lIns="0" tIns="0" rIns="0" bIns="0" rtlCol="0"/>
          <a:lstStyle/>
          <a:p>
            <a:endParaRPr/>
          </a:p>
        </p:txBody>
      </p:sp>
      <p:sp>
        <p:nvSpPr>
          <p:cNvPr id="173" name="object 174">
            <a:extLst>
              <a:ext uri="{FF2B5EF4-FFF2-40B4-BE49-F238E27FC236}">
                <a16:creationId xmlns:a16="http://schemas.microsoft.com/office/drawing/2014/main" id="{9A007700-9E5D-B046-B7A1-5D6EB3193A8B}"/>
              </a:ext>
            </a:extLst>
          </p:cNvPr>
          <p:cNvSpPr/>
          <p:nvPr/>
        </p:nvSpPr>
        <p:spPr>
          <a:xfrm>
            <a:off x="10086403" y="6157821"/>
            <a:ext cx="149161" cy="237642"/>
          </a:xfrm>
          <a:prstGeom prst="rect">
            <a:avLst/>
          </a:prstGeom>
          <a:blipFill>
            <a:blip r:embed="rId112" cstate="print"/>
            <a:stretch>
              <a:fillRect/>
            </a:stretch>
          </a:blipFill>
        </p:spPr>
        <p:txBody>
          <a:bodyPr wrap="square" lIns="0" tIns="0" rIns="0" bIns="0" rtlCol="0"/>
          <a:lstStyle/>
          <a:p>
            <a:endParaRPr/>
          </a:p>
        </p:txBody>
      </p:sp>
      <p:sp>
        <p:nvSpPr>
          <p:cNvPr id="174" name="object 175">
            <a:extLst>
              <a:ext uri="{FF2B5EF4-FFF2-40B4-BE49-F238E27FC236}">
                <a16:creationId xmlns:a16="http://schemas.microsoft.com/office/drawing/2014/main" id="{5E9C9A78-939B-9B4A-9260-BEBF47D5079F}"/>
              </a:ext>
            </a:extLst>
          </p:cNvPr>
          <p:cNvSpPr/>
          <p:nvPr/>
        </p:nvSpPr>
        <p:spPr>
          <a:xfrm>
            <a:off x="10086403" y="4138559"/>
            <a:ext cx="149161" cy="384213"/>
          </a:xfrm>
          <a:prstGeom prst="rect">
            <a:avLst/>
          </a:prstGeom>
          <a:blipFill>
            <a:blip r:embed="rId113" cstate="print"/>
            <a:stretch>
              <a:fillRect/>
            </a:stretch>
          </a:blipFill>
        </p:spPr>
        <p:txBody>
          <a:bodyPr wrap="square" lIns="0" tIns="0" rIns="0" bIns="0" rtlCol="0"/>
          <a:lstStyle/>
          <a:p>
            <a:endParaRPr/>
          </a:p>
        </p:txBody>
      </p:sp>
      <p:sp>
        <p:nvSpPr>
          <p:cNvPr id="175" name="object 176">
            <a:extLst>
              <a:ext uri="{FF2B5EF4-FFF2-40B4-BE49-F238E27FC236}">
                <a16:creationId xmlns:a16="http://schemas.microsoft.com/office/drawing/2014/main" id="{132D4BCC-B37D-DF4F-BA9D-44445EBF8051}"/>
              </a:ext>
            </a:extLst>
          </p:cNvPr>
          <p:cNvSpPr/>
          <p:nvPr/>
        </p:nvSpPr>
        <p:spPr>
          <a:xfrm>
            <a:off x="10086403" y="6391908"/>
            <a:ext cx="149161" cy="538695"/>
          </a:xfrm>
          <a:prstGeom prst="rect">
            <a:avLst/>
          </a:prstGeom>
          <a:blipFill>
            <a:blip r:embed="rId114" cstate="print"/>
            <a:stretch>
              <a:fillRect/>
            </a:stretch>
          </a:blipFill>
        </p:spPr>
        <p:txBody>
          <a:bodyPr wrap="square" lIns="0" tIns="0" rIns="0" bIns="0" rtlCol="0"/>
          <a:lstStyle/>
          <a:p>
            <a:endParaRPr/>
          </a:p>
        </p:txBody>
      </p:sp>
      <p:sp>
        <p:nvSpPr>
          <p:cNvPr id="176" name="object 177">
            <a:extLst>
              <a:ext uri="{FF2B5EF4-FFF2-40B4-BE49-F238E27FC236}">
                <a16:creationId xmlns:a16="http://schemas.microsoft.com/office/drawing/2014/main" id="{A45A2DAE-739A-0042-9E09-58FB9525DFEE}"/>
              </a:ext>
            </a:extLst>
          </p:cNvPr>
          <p:cNvSpPr/>
          <p:nvPr/>
        </p:nvSpPr>
        <p:spPr>
          <a:xfrm>
            <a:off x="10086403" y="4519331"/>
            <a:ext cx="149161" cy="705700"/>
          </a:xfrm>
          <a:prstGeom prst="rect">
            <a:avLst/>
          </a:prstGeom>
          <a:blipFill>
            <a:blip r:embed="rId115" cstate="print"/>
            <a:stretch>
              <a:fillRect/>
            </a:stretch>
          </a:blipFill>
        </p:spPr>
        <p:txBody>
          <a:bodyPr wrap="square" lIns="0" tIns="0" rIns="0" bIns="0" rtlCol="0"/>
          <a:lstStyle/>
          <a:p>
            <a:endParaRPr/>
          </a:p>
        </p:txBody>
      </p:sp>
      <p:sp>
        <p:nvSpPr>
          <p:cNvPr id="177" name="object 178">
            <a:extLst>
              <a:ext uri="{FF2B5EF4-FFF2-40B4-BE49-F238E27FC236}">
                <a16:creationId xmlns:a16="http://schemas.microsoft.com/office/drawing/2014/main" id="{6A195E61-B2C6-FE40-96A6-B61017A93F19}"/>
              </a:ext>
            </a:extLst>
          </p:cNvPr>
          <p:cNvSpPr/>
          <p:nvPr/>
        </p:nvSpPr>
        <p:spPr>
          <a:xfrm>
            <a:off x="10086403" y="5455562"/>
            <a:ext cx="149161" cy="705815"/>
          </a:xfrm>
          <a:prstGeom prst="rect">
            <a:avLst/>
          </a:prstGeom>
          <a:blipFill>
            <a:blip r:embed="rId116" cstate="print"/>
            <a:stretch>
              <a:fillRect/>
            </a:stretch>
          </a:blipFill>
        </p:spPr>
        <p:txBody>
          <a:bodyPr wrap="square" lIns="0" tIns="0" rIns="0" bIns="0" rtlCol="0"/>
          <a:lstStyle/>
          <a:p>
            <a:endParaRPr/>
          </a:p>
        </p:txBody>
      </p:sp>
      <p:sp>
        <p:nvSpPr>
          <p:cNvPr id="178" name="object 179">
            <a:extLst>
              <a:ext uri="{FF2B5EF4-FFF2-40B4-BE49-F238E27FC236}">
                <a16:creationId xmlns:a16="http://schemas.microsoft.com/office/drawing/2014/main" id="{FAB98A36-410F-A248-A246-6B20885649B8}"/>
              </a:ext>
            </a:extLst>
          </p:cNvPr>
          <p:cNvSpPr/>
          <p:nvPr/>
        </p:nvSpPr>
        <p:spPr>
          <a:xfrm>
            <a:off x="10409529" y="5113462"/>
            <a:ext cx="229514" cy="243687"/>
          </a:xfrm>
          <a:prstGeom prst="rect">
            <a:avLst/>
          </a:prstGeom>
          <a:blipFill>
            <a:blip r:embed="rId117" cstate="print"/>
            <a:stretch>
              <a:fillRect/>
            </a:stretch>
          </a:blipFill>
        </p:spPr>
        <p:txBody>
          <a:bodyPr wrap="square" lIns="0" tIns="0" rIns="0" bIns="0" rtlCol="0"/>
          <a:lstStyle/>
          <a:p>
            <a:endParaRPr/>
          </a:p>
        </p:txBody>
      </p:sp>
      <p:sp>
        <p:nvSpPr>
          <p:cNvPr id="179" name="object 180">
            <a:extLst>
              <a:ext uri="{FF2B5EF4-FFF2-40B4-BE49-F238E27FC236}">
                <a16:creationId xmlns:a16="http://schemas.microsoft.com/office/drawing/2014/main" id="{7CD9DCB0-3815-A744-8CEF-5E2BE612B0F2}"/>
              </a:ext>
            </a:extLst>
          </p:cNvPr>
          <p:cNvSpPr/>
          <p:nvPr/>
        </p:nvSpPr>
        <p:spPr>
          <a:xfrm>
            <a:off x="10409529" y="6049693"/>
            <a:ext cx="229514" cy="243801"/>
          </a:xfrm>
          <a:prstGeom prst="rect">
            <a:avLst/>
          </a:prstGeom>
          <a:blipFill>
            <a:blip r:embed="rId118" cstate="print"/>
            <a:stretch>
              <a:fillRect/>
            </a:stretch>
          </a:blipFill>
        </p:spPr>
        <p:txBody>
          <a:bodyPr wrap="square" lIns="0" tIns="0" rIns="0" bIns="0" rtlCol="0"/>
          <a:lstStyle/>
          <a:p>
            <a:endParaRPr/>
          </a:p>
        </p:txBody>
      </p:sp>
      <p:sp>
        <p:nvSpPr>
          <p:cNvPr id="180" name="object 181">
            <a:extLst>
              <a:ext uri="{FF2B5EF4-FFF2-40B4-BE49-F238E27FC236}">
                <a16:creationId xmlns:a16="http://schemas.microsoft.com/office/drawing/2014/main" id="{07D5AE98-4D1D-1549-AC77-01F4030523B6}"/>
              </a:ext>
            </a:extLst>
          </p:cNvPr>
          <p:cNvSpPr/>
          <p:nvPr/>
        </p:nvSpPr>
        <p:spPr>
          <a:xfrm>
            <a:off x="10813008" y="5005334"/>
            <a:ext cx="229400" cy="243687"/>
          </a:xfrm>
          <a:prstGeom prst="rect">
            <a:avLst/>
          </a:prstGeom>
          <a:blipFill>
            <a:blip r:embed="rId119" cstate="print"/>
            <a:stretch>
              <a:fillRect/>
            </a:stretch>
          </a:blipFill>
        </p:spPr>
        <p:txBody>
          <a:bodyPr wrap="square" lIns="0" tIns="0" rIns="0" bIns="0" rtlCol="0"/>
          <a:lstStyle/>
          <a:p>
            <a:endParaRPr/>
          </a:p>
        </p:txBody>
      </p:sp>
      <p:sp>
        <p:nvSpPr>
          <p:cNvPr id="181" name="object 182">
            <a:extLst>
              <a:ext uri="{FF2B5EF4-FFF2-40B4-BE49-F238E27FC236}">
                <a16:creationId xmlns:a16="http://schemas.microsoft.com/office/drawing/2014/main" id="{BD626B0D-C1E6-284E-B876-F87A8BEAA665}"/>
              </a:ext>
            </a:extLst>
          </p:cNvPr>
          <p:cNvSpPr/>
          <p:nvPr/>
        </p:nvSpPr>
        <p:spPr>
          <a:xfrm>
            <a:off x="10813008" y="5941565"/>
            <a:ext cx="229400" cy="243801"/>
          </a:xfrm>
          <a:prstGeom prst="rect">
            <a:avLst/>
          </a:prstGeom>
          <a:blipFill>
            <a:blip r:embed="rId120" cstate="print"/>
            <a:stretch>
              <a:fillRect/>
            </a:stretch>
          </a:blipFill>
        </p:spPr>
        <p:txBody>
          <a:bodyPr wrap="square" lIns="0" tIns="0" rIns="0" bIns="0" rtlCol="0"/>
          <a:lstStyle/>
          <a:p>
            <a:endParaRPr/>
          </a:p>
        </p:txBody>
      </p:sp>
      <p:sp>
        <p:nvSpPr>
          <p:cNvPr id="182" name="object 183">
            <a:extLst>
              <a:ext uri="{FF2B5EF4-FFF2-40B4-BE49-F238E27FC236}">
                <a16:creationId xmlns:a16="http://schemas.microsoft.com/office/drawing/2014/main" id="{41084041-3ED3-6041-A554-BC20DD0C95C4}"/>
              </a:ext>
            </a:extLst>
          </p:cNvPr>
          <p:cNvSpPr/>
          <p:nvPr/>
        </p:nvSpPr>
        <p:spPr>
          <a:xfrm>
            <a:off x="10207790" y="4033111"/>
            <a:ext cx="431253" cy="387692"/>
          </a:xfrm>
          <a:prstGeom prst="rect">
            <a:avLst/>
          </a:prstGeom>
          <a:blipFill>
            <a:blip r:embed="rId121" cstate="print"/>
            <a:stretch>
              <a:fillRect/>
            </a:stretch>
          </a:blipFill>
        </p:spPr>
        <p:txBody>
          <a:bodyPr wrap="square" lIns="0" tIns="0" rIns="0" bIns="0" rtlCol="0"/>
          <a:lstStyle/>
          <a:p>
            <a:endParaRPr/>
          </a:p>
        </p:txBody>
      </p:sp>
      <p:sp>
        <p:nvSpPr>
          <p:cNvPr id="183" name="object 184">
            <a:extLst>
              <a:ext uri="{FF2B5EF4-FFF2-40B4-BE49-F238E27FC236}">
                <a16:creationId xmlns:a16="http://schemas.microsoft.com/office/drawing/2014/main" id="{6F2C148C-1383-8146-A74D-744593BC1DDB}"/>
              </a:ext>
            </a:extLst>
          </p:cNvPr>
          <p:cNvSpPr/>
          <p:nvPr/>
        </p:nvSpPr>
        <p:spPr>
          <a:xfrm>
            <a:off x="10207790" y="6283779"/>
            <a:ext cx="431253" cy="605955"/>
          </a:xfrm>
          <a:prstGeom prst="rect">
            <a:avLst/>
          </a:prstGeom>
          <a:blipFill>
            <a:blip r:embed="rId122" cstate="print"/>
            <a:stretch>
              <a:fillRect/>
            </a:stretch>
          </a:blipFill>
        </p:spPr>
        <p:txBody>
          <a:bodyPr wrap="square" lIns="0" tIns="0" rIns="0" bIns="0" rtlCol="0"/>
          <a:lstStyle/>
          <a:p>
            <a:endParaRPr/>
          </a:p>
        </p:txBody>
      </p:sp>
      <p:sp>
        <p:nvSpPr>
          <p:cNvPr id="184" name="object 185">
            <a:extLst>
              <a:ext uri="{FF2B5EF4-FFF2-40B4-BE49-F238E27FC236}">
                <a16:creationId xmlns:a16="http://schemas.microsoft.com/office/drawing/2014/main" id="{48F337FF-8276-4C4F-8DA4-12C98DC96E84}"/>
              </a:ext>
            </a:extLst>
          </p:cNvPr>
          <p:cNvSpPr/>
          <p:nvPr/>
        </p:nvSpPr>
        <p:spPr>
          <a:xfrm>
            <a:off x="11216373" y="4897206"/>
            <a:ext cx="229514" cy="243801"/>
          </a:xfrm>
          <a:prstGeom prst="rect">
            <a:avLst/>
          </a:prstGeom>
          <a:blipFill>
            <a:blip r:embed="rId123" cstate="print"/>
            <a:stretch>
              <a:fillRect/>
            </a:stretch>
          </a:blipFill>
        </p:spPr>
        <p:txBody>
          <a:bodyPr wrap="square" lIns="0" tIns="0" rIns="0" bIns="0" rtlCol="0"/>
          <a:lstStyle/>
          <a:p>
            <a:endParaRPr/>
          </a:p>
        </p:txBody>
      </p:sp>
      <p:sp>
        <p:nvSpPr>
          <p:cNvPr id="185" name="object 186">
            <a:extLst>
              <a:ext uri="{FF2B5EF4-FFF2-40B4-BE49-F238E27FC236}">
                <a16:creationId xmlns:a16="http://schemas.microsoft.com/office/drawing/2014/main" id="{0C3B7EE1-E1E1-7642-AC0F-FF15742CA544}"/>
              </a:ext>
            </a:extLst>
          </p:cNvPr>
          <p:cNvSpPr/>
          <p:nvPr/>
        </p:nvSpPr>
        <p:spPr>
          <a:xfrm>
            <a:off x="10207790" y="4411203"/>
            <a:ext cx="431253" cy="874509"/>
          </a:xfrm>
          <a:prstGeom prst="rect">
            <a:avLst/>
          </a:prstGeom>
          <a:blipFill>
            <a:blip r:embed="rId124" cstate="print"/>
            <a:stretch>
              <a:fillRect/>
            </a:stretch>
          </a:blipFill>
        </p:spPr>
        <p:txBody>
          <a:bodyPr wrap="square" lIns="0" tIns="0" rIns="0" bIns="0" rtlCol="0"/>
          <a:lstStyle/>
          <a:p>
            <a:endParaRPr/>
          </a:p>
        </p:txBody>
      </p:sp>
      <p:sp>
        <p:nvSpPr>
          <p:cNvPr id="186" name="object 187">
            <a:extLst>
              <a:ext uri="{FF2B5EF4-FFF2-40B4-BE49-F238E27FC236}">
                <a16:creationId xmlns:a16="http://schemas.microsoft.com/office/drawing/2014/main" id="{8DA7AD6F-5A2D-374B-B5CA-4AECCFF117A2}"/>
              </a:ext>
            </a:extLst>
          </p:cNvPr>
          <p:cNvSpPr/>
          <p:nvPr/>
        </p:nvSpPr>
        <p:spPr>
          <a:xfrm>
            <a:off x="10207790" y="5347549"/>
            <a:ext cx="431253" cy="874395"/>
          </a:xfrm>
          <a:prstGeom prst="rect">
            <a:avLst/>
          </a:prstGeom>
          <a:blipFill>
            <a:blip r:embed="rId125" cstate="print"/>
            <a:stretch>
              <a:fillRect/>
            </a:stretch>
          </a:blipFill>
        </p:spPr>
        <p:txBody>
          <a:bodyPr wrap="square" lIns="0" tIns="0" rIns="0" bIns="0" rtlCol="0"/>
          <a:lstStyle/>
          <a:p>
            <a:endParaRPr/>
          </a:p>
        </p:txBody>
      </p:sp>
      <p:sp>
        <p:nvSpPr>
          <p:cNvPr id="187" name="object 188">
            <a:extLst>
              <a:ext uri="{FF2B5EF4-FFF2-40B4-BE49-F238E27FC236}">
                <a16:creationId xmlns:a16="http://schemas.microsoft.com/office/drawing/2014/main" id="{7EE69CF6-423B-B44E-AB40-5CB06575C04B}"/>
              </a:ext>
            </a:extLst>
          </p:cNvPr>
          <p:cNvSpPr/>
          <p:nvPr/>
        </p:nvSpPr>
        <p:spPr>
          <a:xfrm>
            <a:off x="11216373" y="5833552"/>
            <a:ext cx="229514" cy="243687"/>
          </a:xfrm>
          <a:prstGeom prst="rect">
            <a:avLst/>
          </a:prstGeom>
          <a:blipFill>
            <a:blip r:embed="rId126" cstate="print"/>
            <a:stretch>
              <a:fillRect/>
            </a:stretch>
          </a:blipFill>
        </p:spPr>
        <p:txBody>
          <a:bodyPr wrap="square" lIns="0" tIns="0" rIns="0" bIns="0" rtlCol="0"/>
          <a:lstStyle/>
          <a:p>
            <a:endParaRPr/>
          </a:p>
        </p:txBody>
      </p:sp>
      <p:sp>
        <p:nvSpPr>
          <p:cNvPr id="188" name="object 189">
            <a:extLst>
              <a:ext uri="{FF2B5EF4-FFF2-40B4-BE49-F238E27FC236}">
                <a16:creationId xmlns:a16="http://schemas.microsoft.com/office/drawing/2014/main" id="{5B5FBC92-FB90-F845-AFF0-D55EC9D99C44}"/>
              </a:ext>
            </a:extLst>
          </p:cNvPr>
          <p:cNvSpPr/>
          <p:nvPr/>
        </p:nvSpPr>
        <p:spPr>
          <a:xfrm>
            <a:off x="10611269" y="3928222"/>
            <a:ext cx="431139" cy="384568"/>
          </a:xfrm>
          <a:prstGeom prst="rect">
            <a:avLst/>
          </a:prstGeom>
          <a:blipFill>
            <a:blip r:embed="rId127" cstate="print"/>
            <a:stretch>
              <a:fillRect/>
            </a:stretch>
          </a:blipFill>
        </p:spPr>
        <p:txBody>
          <a:bodyPr wrap="square" lIns="0" tIns="0" rIns="0" bIns="0" rtlCol="0"/>
          <a:lstStyle/>
          <a:p>
            <a:endParaRPr/>
          </a:p>
        </p:txBody>
      </p:sp>
      <p:sp>
        <p:nvSpPr>
          <p:cNvPr id="189" name="object 190">
            <a:extLst>
              <a:ext uri="{FF2B5EF4-FFF2-40B4-BE49-F238E27FC236}">
                <a16:creationId xmlns:a16="http://schemas.microsoft.com/office/drawing/2014/main" id="{5EBE9D96-FE67-144E-AB6E-7ACEE0D04D6B}"/>
              </a:ext>
            </a:extLst>
          </p:cNvPr>
          <p:cNvSpPr/>
          <p:nvPr/>
        </p:nvSpPr>
        <p:spPr>
          <a:xfrm>
            <a:off x="10611269" y="6175652"/>
            <a:ext cx="431139" cy="608634"/>
          </a:xfrm>
          <a:prstGeom prst="rect">
            <a:avLst/>
          </a:prstGeom>
          <a:blipFill>
            <a:blip r:embed="rId128" cstate="print"/>
            <a:stretch>
              <a:fillRect/>
            </a:stretch>
          </a:blipFill>
        </p:spPr>
        <p:txBody>
          <a:bodyPr wrap="square" lIns="0" tIns="0" rIns="0" bIns="0" rtlCol="0"/>
          <a:lstStyle/>
          <a:p>
            <a:endParaRPr/>
          </a:p>
        </p:txBody>
      </p:sp>
      <p:sp>
        <p:nvSpPr>
          <p:cNvPr id="190" name="object 191">
            <a:extLst>
              <a:ext uri="{FF2B5EF4-FFF2-40B4-BE49-F238E27FC236}">
                <a16:creationId xmlns:a16="http://schemas.microsoft.com/office/drawing/2014/main" id="{636255C2-6A44-9C48-9339-AE8DFC488610}"/>
              </a:ext>
            </a:extLst>
          </p:cNvPr>
          <p:cNvSpPr/>
          <p:nvPr/>
        </p:nvSpPr>
        <p:spPr>
          <a:xfrm>
            <a:off x="10611269" y="5239421"/>
            <a:ext cx="431139" cy="874395"/>
          </a:xfrm>
          <a:prstGeom prst="rect">
            <a:avLst/>
          </a:prstGeom>
          <a:blipFill>
            <a:blip r:embed="rId129" cstate="print"/>
            <a:stretch>
              <a:fillRect/>
            </a:stretch>
          </a:blipFill>
        </p:spPr>
        <p:txBody>
          <a:bodyPr wrap="square" lIns="0" tIns="0" rIns="0" bIns="0" rtlCol="0"/>
          <a:lstStyle/>
          <a:p>
            <a:endParaRPr/>
          </a:p>
        </p:txBody>
      </p:sp>
      <p:sp>
        <p:nvSpPr>
          <p:cNvPr id="191" name="object 192">
            <a:extLst>
              <a:ext uri="{FF2B5EF4-FFF2-40B4-BE49-F238E27FC236}">
                <a16:creationId xmlns:a16="http://schemas.microsoft.com/office/drawing/2014/main" id="{F093AF4E-74ED-B042-BB22-BDD98CFA1C2A}"/>
              </a:ext>
            </a:extLst>
          </p:cNvPr>
          <p:cNvSpPr/>
          <p:nvPr/>
        </p:nvSpPr>
        <p:spPr>
          <a:xfrm>
            <a:off x="10611269" y="4303075"/>
            <a:ext cx="431139" cy="874509"/>
          </a:xfrm>
          <a:prstGeom prst="rect">
            <a:avLst/>
          </a:prstGeom>
          <a:blipFill>
            <a:blip r:embed="rId130" cstate="print"/>
            <a:stretch>
              <a:fillRect/>
            </a:stretch>
          </a:blipFill>
        </p:spPr>
        <p:txBody>
          <a:bodyPr wrap="square" lIns="0" tIns="0" rIns="0" bIns="0" rtlCol="0"/>
          <a:lstStyle/>
          <a:p>
            <a:endParaRPr/>
          </a:p>
        </p:txBody>
      </p:sp>
      <p:sp>
        <p:nvSpPr>
          <p:cNvPr id="192" name="object 193">
            <a:extLst>
              <a:ext uri="{FF2B5EF4-FFF2-40B4-BE49-F238E27FC236}">
                <a16:creationId xmlns:a16="http://schemas.microsoft.com/office/drawing/2014/main" id="{155D22C5-982D-5F4B-ADAC-004B7CF7FEE5}"/>
              </a:ext>
            </a:extLst>
          </p:cNvPr>
          <p:cNvSpPr/>
          <p:nvPr/>
        </p:nvSpPr>
        <p:spPr>
          <a:xfrm>
            <a:off x="10207790" y="5275997"/>
            <a:ext cx="229514" cy="243687"/>
          </a:xfrm>
          <a:prstGeom prst="rect">
            <a:avLst/>
          </a:prstGeom>
          <a:blipFill>
            <a:blip r:embed="rId131" cstate="print"/>
            <a:stretch>
              <a:fillRect/>
            </a:stretch>
          </a:blipFill>
        </p:spPr>
        <p:txBody>
          <a:bodyPr wrap="square" lIns="0" tIns="0" rIns="0" bIns="0" rtlCol="0"/>
          <a:lstStyle/>
          <a:p>
            <a:endParaRPr/>
          </a:p>
        </p:txBody>
      </p:sp>
      <p:sp>
        <p:nvSpPr>
          <p:cNvPr id="193" name="object 194">
            <a:extLst>
              <a:ext uri="{FF2B5EF4-FFF2-40B4-BE49-F238E27FC236}">
                <a16:creationId xmlns:a16="http://schemas.microsoft.com/office/drawing/2014/main" id="{9977B3EB-1966-664F-BF35-272885E45897}"/>
              </a:ext>
            </a:extLst>
          </p:cNvPr>
          <p:cNvSpPr/>
          <p:nvPr/>
        </p:nvSpPr>
        <p:spPr>
          <a:xfrm>
            <a:off x="10207790" y="6212342"/>
            <a:ext cx="229514" cy="243687"/>
          </a:xfrm>
          <a:prstGeom prst="rect">
            <a:avLst/>
          </a:prstGeom>
          <a:blipFill>
            <a:blip r:embed="rId132" cstate="print"/>
            <a:stretch>
              <a:fillRect/>
            </a:stretch>
          </a:blipFill>
        </p:spPr>
        <p:txBody>
          <a:bodyPr wrap="square" lIns="0" tIns="0" rIns="0" bIns="0" rtlCol="0"/>
          <a:lstStyle/>
          <a:p>
            <a:endParaRPr/>
          </a:p>
        </p:txBody>
      </p:sp>
      <p:sp>
        <p:nvSpPr>
          <p:cNvPr id="194" name="object 195">
            <a:extLst>
              <a:ext uri="{FF2B5EF4-FFF2-40B4-BE49-F238E27FC236}">
                <a16:creationId xmlns:a16="http://schemas.microsoft.com/office/drawing/2014/main" id="{AF032EA5-92E7-DC40-A295-F38462492C7C}"/>
              </a:ext>
            </a:extLst>
          </p:cNvPr>
          <p:cNvSpPr/>
          <p:nvPr/>
        </p:nvSpPr>
        <p:spPr>
          <a:xfrm>
            <a:off x="10207790" y="4339766"/>
            <a:ext cx="229514" cy="243687"/>
          </a:xfrm>
          <a:prstGeom prst="rect">
            <a:avLst/>
          </a:prstGeom>
          <a:blipFill>
            <a:blip r:embed="rId133" cstate="print"/>
            <a:stretch>
              <a:fillRect/>
            </a:stretch>
          </a:blipFill>
        </p:spPr>
        <p:txBody>
          <a:bodyPr wrap="square" lIns="0" tIns="0" rIns="0" bIns="0" rtlCol="0"/>
          <a:lstStyle/>
          <a:p>
            <a:endParaRPr/>
          </a:p>
        </p:txBody>
      </p:sp>
      <p:sp>
        <p:nvSpPr>
          <p:cNvPr id="195" name="object 196">
            <a:extLst>
              <a:ext uri="{FF2B5EF4-FFF2-40B4-BE49-F238E27FC236}">
                <a16:creationId xmlns:a16="http://schemas.microsoft.com/office/drawing/2014/main" id="{62C6D5FF-16E3-B145-8F67-B921D826501D}"/>
              </a:ext>
            </a:extLst>
          </p:cNvPr>
          <p:cNvSpPr/>
          <p:nvPr/>
        </p:nvSpPr>
        <p:spPr>
          <a:xfrm>
            <a:off x="11014634" y="3814214"/>
            <a:ext cx="464858" cy="390448"/>
          </a:xfrm>
          <a:prstGeom prst="rect">
            <a:avLst/>
          </a:prstGeom>
          <a:blipFill>
            <a:blip r:embed="rId134" cstate="print"/>
            <a:stretch>
              <a:fillRect/>
            </a:stretch>
          </a:blipFill>
        </p:spPr>
        <p:txBody>
          <a:bodyPr wrap="square" lIns="0" tIns="0" rIns="0" bIns="0" rtlCol="0"/>
          <a:lstStyle/>
          <a:p>
            <a:endParaRPr/>
          </a:p>
        </p:txBody>
      </p:sp>
      <p:sp>
        <p:nvSpPr>
          <p:cNvPr id="196" name="object 197">
            <a:extLst>
              <a:ext uri="{FF2B5EF4-FFF2-40B4-BE49-F238E27FC236}">
                <a16:creationId xmlns:a16="http://schemas.microsoft.com/office/drawing/2014/main" id="{36BA2C3D-2A6E-1941-B32A-806F019CD2E9}"/>
              </a:ext>
            </a:extLst>
          </p:cNvPr>
          <p:cNvSpPr/>
          <p:nvPr/>
        </p:nvSpPr>
        <p:spPr>
          <a:xfrm>
            <a:off x="11014633" y="5917626"/>
            <a:ext cx="464858" cy="761238"/>
          </a:xfrm>
          <a:prstGeom prst="rect">
            <a:avLst/>
          </a:prstGeom>
          <a:blipFill>
            <a:blip r:embed="rId135" cstate="print"/>
            <a:stretch>
              <a:fillRect/>
            </a:stretch>
          </a:blipFill>
        </p:spPr>
        <p:txBody>
          <a:bodyPr wrap="square" lIns="0" tIns="0" rIns="0" bIns="0" rtlCol="0"/>
          <a:lstStyle/>
          <a:p>
            <a:endParaRPr/>
          </a:p>
        </p:txBody>
      </p:sp>
      <p:sp>
        <p:nvSpPr>
          <p:cNvPr id="197" name="object 198">
            <a:extLst>
              <a:ext uri="{FF2B5EF4-FFF2-40B4-BE49-F238E27FC236}">
                <a16:creationId xmlns:a16="http://schemas.microsoft.com/office/drawing/2014/main" id="{EBECA8A0-C371-CB44-A8E0-E39E0A13E7F4}"/>
              </a:ext>
            </a:extLst>
          </p:cNvPr>
          <p:cNvSpPr/>
          <p:nvPr/>
        </p:nvSpPr>
        <p:spPr>
          <a:xfrm>
            <a:off x="11014633" y="4045049"/>
            <a:ext cx="464858" cy="1024407"/>
          </a:xfrm>
          <a:prstGeom prst="rect">
            <a:avLst/>
          </a:prstGeom>
          <a:blipFill>
            <a:blip r:embed="rId136" cstate="print"/>
            <a:stretch>
              <a:fillRect/>
            </a:stretch>
          </a:blipFill>
        </p:spPr>
        <p:txBody>
          <a:bodyPr wrap="square" lIns="0" tIns="0" rIns="0" bIns="0" rtlCol="0"/>
          <a:lstStyle/>
          <a:p>
            <a:endParaRPr/>
          </a:p>
        </p:txBody>
      </p:sp>
      <p:sp>
        <p:nvSpPr>
          <p:cNvPr id="198" name="object 199">
            <a:extLst>
              <a:ext uri="{FF2B5EF4-FFF2-40B4-BE49-F238E27FC236}">
                <a16:creationId xmlns:a16="http://schemas.microsoft.com/office/drawing/2014/main" id="{B31A7207-0F3A-5740-AC0D-CC5614E94CD0}"/>
              </a:ext>
            </a:extLst>
          </p:cNvPr>
          <p:cNvSpPr/>
          <p:nvPr/>
        </p:nvSpPr>
        <p:spPr>
          <a:xfrm>
            <a:off x="11014633" y="4981395"/>
            <a:ext cx="464858" cy="1024407"/>
          </a:xfrm>
          <a:prstGeom prst="rect">
            <a:avLst/>
          </a:prstGeom>
          <a:blipFill>
            <a:blip r:embed="rId137" cstate="print"/>
            <a:stretch>
              <a:fillRect/>
            </a:stretch>
          </a:blipFill>
        </p:spPr>
        <p:txBody>
          <a:bodyPr wrap="square" lIns="0" tIns="0" rIns="0" bIns="0" rtlCol="0"/>
          <a:lstStyle/>
          <a:p>
            <a:endParaRPr/>
          </a:p>
        </p:txBody>
      </p:sp>
      <p:sp>
        <p:nvSpPr>
          <p:cNvPr id="199" name="object 200">
            <a:extLst>
              <a:ext uri="{FF2B5EF4-FFF2-40B4-BE49-F238E27FC236}">
                <a16:creationId xmlns:a16="http://schemas.microsoft.com/office/drawing/2014/main" id="{CD2940CA-213F-024E-B1EB-4EA0AF4ED8EF}"/>
              </a:ext>
            </a:extLst>
          </p:cNvPr>
          <p:cNvSpPr/>
          <p:nvPr/>
        </p:nvSpPr>
        <p:spPr>
          <a:xfrm>
            <a:off x="10611269" y="5167869"/>
            <a:ext cx="229400" cy="242049"/>
          </a:xfrm>
          <a:prstGeom prst="rect">
            <a:avLst/>
          </a:prstGeom>
          <a:blipFill>
            <a:blip r:embed="rId138" cstate="print"/>
            <a:stretch>
              <a:fillRect/>
            </a:stretch>
          </a:blipFill>
        </p:spPr>
        <p:txBody>
          <a:bodyPr wrap="square" lIns="0" tIns="0" rIns="0" bIns="0" rtlCol="0"/>
          <a:lstStyle/>
          <a:p>
            <a:endParaRPr/>
          </a:p>
        </p:txBody>
      </p:sp>
      <p:sp>
        <p:nvSpPr>
          <p:cNvPr id="200" name="object 201">
            <a:extLst>
              <a:ext uri="{FF2B5EF4-FFF2-40B4-BE49-F238E27FC236}">
                <a16:creationId xmlns:a16="http://schemas.microsoft.com/office/drawing/2014/main" id="{639EBFA2-87F1-7F40-9AFF-DBA1E5E165C7}"/>
              </a:ext>
            </a:extLst>
          </p:cNvPr>
          <p:cNvSpPr/>
          <p:nvPr/>
        </p:nvSpPr>
        <p:spPr>
          <a:xfrm>
            <a:off x="10611269" y="6104214"/>
            <a:ext cx="229400" cy="243687"/>
          </a:xfrm>
          <a:prstGeom prst="rect">
            <a:avLst/>
          </a:prstGeom>
          <a:blipFill>
            <a:blip r:embed="rId139" cstate="print"/>
            <a:stretch>
              <a:fillRect/>
            </a:stretch>
          </a:blipFill>
        </p:spPr>
        <p:txBody>
          <a:bodyPr wrap="square" lIns="0" tIns="0" rIns="0" bIns="0" rtlCol="0"/>
          <a:lstStyle/>
          <a:p>
            <a:endParaRPr/>
          </a:p>
        </p:txBody>
      </p:sp>
      <p:sp>
        <p:nvSpPr>
          <p:cNvPr id="201" name="object 202">
            <a:extLst>
              <a:ext uri="{FF2B5EF4-FFF2-40B4-BE49-F238E27FC236}">
                <a16:creationId xmlns:a16="http://schemas.microsoft.com/office/drawing/2014/main" id="{66ABF453-68F1-244C-98FF-7C6A118D5AD9}"/>
              </a:ext>
            </a:extLst>
          </p:cNvPr>
          <p:cNvSpPr/>
          <p:nvPr/>
        </p:nvSpPr>
        <p:spPr>
          <a:xfrm>
            <a:off x="10611269" y="4231638"/>
            <a:ext cx="229400" cy="243687"/>
          </a:xfrm>
          <a:prstGeom prst="rect">
            <a:avLst/>
          </a:prstGeom>
          <a:blipFill>
            <a:blip r:embed="rId140" cstate="print"/>
            <a:stretch>
              <a:fillRect/>
            </a:stretch>
          </a:blipFill>
        </p:spPr>
        <p:txBody>
          <a:bodyPr wrap="square" lIns="0" tIns="0" rIns="0" bIns="0" rtlCol="0"/>
          <a:lstStyle/>
          <a:p>
            <a:endParaRPr/>
          </a:p>
        </p:txBody>
      </p:sp>
      <p:sp>
        <p:nvSpPr>
          <p:cNvPr id="202" name="object 203">
            <a:extLst>
              <a:ext uri="{FF2B5EF4-FFF2-40B4-BE49-F238E27FC236}">
                <a16:creationId xmlns:a16="http://schemas.microsoft.com/office/drawing/2014/main" id="{0382EE57-1307-D741-B242-1F782EE0054F}"/>
              </a:ext>
            </a:extLst>
          </p:cNvPr>
          <p:cNvSpPr/>
          <p:nvPr/>
        </p:nvSpPr>
        <p:spPr>
          <a:xfrm>
            <a:off x="11014633" y="5996087"/>
            <a:ext cx="229514" cy="243687"/>
          </a:xfrm>
          <a:prstGeom prst="rect">
            <a:avLst/>
          </a:prstGeom>
          <a:blipFill>
            <a:blip r:embed="rId141" cstate="print"/>
            <a:stretch>
              <a:fillRect/>
            </a:stretch>
          </a:blipFill>
        </p:spPr>
        <p:txBody>
          <a:bodyPr wrap="square" lIns="0" tIns="0" rIns="0" bIns="0" rtlCol="0"/>
          <a:lstStyle/>
          <a:p>
            <a:endParaRPr/>
          </a:p>
        </p:txBody>
      </p:sp>
      <p:sp>
        <p:nvSpPr>
          <p:cNvPr id="203" name="object 204">
            <a:extLst>
              <a:ext uri="{FF2B5EF4-FFF2-40B4-BE49-F238E27FC236}">
                <a16:creationId xmlns:a16="http://schemas.microsoft.com/office/drawing/2014/main" id="{0D4CCC1C-CF83-C44D-AB96-E5A863AC688E}"/>
              </a:ext>
            </a:extLst>
          </p:cNvPr>
          <p:cNvSpPr/>
          <p:nvPr/>
        </p:nvSpPr>
        <p:spPr>
          <a:xfrm>
            <a:off x="11014633" y="5059855"/>
            <a:ext cx="229514" cy="243687"/>
          </a:xfrm>
          <a:prstGeom prst="rect">
            <a:avLst/>
          </a:prstGeom>
          <a:blipFill>
            <a:blip r:embed="rId142" cstate="print"/>
            <a:stretch>
              <a:fillRect/>
            </a:stretch>
          </a:blipFill>
        </p:spPr>
        <p:txBody>
          <a:bodyPr wrap="square" lIns="0" tIns="0" rIns="0" bIns="0" rtlCol="0"/>
          <a:lstStyle/>
          <a:p>
            <a:endParaRPr/>
          </a:p>
        </p:txBody>
      </p:sp>
      <p:sp>
        <p:nvSpPr>
          <p:cNvPr id="204" name="object 205">
            <a:extLst>
              <a:ext uri="{FF2B5EF4-FFF2-40B4-BE49-F238E27FC236}">
                <a16:creationId xmlns:a16="http://schemas.microsoft.com/office/drawing/2014/main" id="{8D0E7DE7-9481-A342-801E-94DA28718E17}"/>
              </a:ext>
            </a:extLst>
          </p:cNvPr>
          <p:cNvSpPr/>
          <p:nvPr/>
        </p:nvSpPr>
        <p:spPr>
          <a:xfrm>
            <a:off x="11014633" y="4123510"/>
            <a:ext cx="229514" cy="243687"/>
          </a:xfrm>
          <a:prstGeom prst="rect">
            <a:avLst/>
          </a:prstGeom>
          <a:blipFill>
            <a:blip r:embed="rId143" cstate="print"/>
            <a:stretch>
              <a:fillRect/>
            </a:stretch>
          </a:blipFill>
        </p:spPr>
        <p:txBody>
          <a:bodyPr wrap="square" lIns="0" tIns="0" rIns="0" bIns="0" rtlCol="0"/>
          <a:lstStyle/>
          <a:p>
            <a:endParaRPr/>
          </a:p>
        </p:txBody>
      </p:sp>
      <p:sp>
        <p:nvSpPr>
          <p:cNvPr id="205" name="object 206">
            <a:extLst>
              <a:ext uri="{FF2B5EF4-FFF2-40B4-BE49-F238E27FC236}">
                <a16:creationId xmlns:a16="http://schemas.microsoft.com/office/drawing/2014/main" id="{5F592BD7-BFBF-8443-AEBC-C0317E05E9F6}"/>
              </a:ext>
            </a:extLst>
          </p:cNvPr>
          <p:cNvSpPr/>
          <p:nvPr/>
        </p:nvSpPr>
        <p:spPr>
          <a:xfrm>
            <a:off x="10045152" y="3792502"/>
            <a:ext cx="1434465" cy="3138170"/>
          </a:xfrm>
          <a:custGeom>
            <a:avLst/>
            <a:gdLst/>
            <a:ahLst/>
            <a:cxnLst/>
            <a:rect l="l" t="t" r="r" b="b"/>
            <a:pathLst>
              <a:path w="1434465" h="3138170">
                <a:moveTo>
                  <a:pt x="1379029" y="0"/>
                </a:moveTo>
                <a:lnTo>
                  <a:pt x="0" y="368909"/>
                </a:lnTo>
                <a:lnTo>
                  <a:pt x="0" y="3116389"/>
                </a:lnTo>
                <a:lnTo>
                  <a:pt x="41275" y="3138106"/>
                </a:lnTo>
                <a:lnTo>
                  <a:pt x="41275" y="384263"/>
                </a:lnTo>
                <a:lnTo>
                  <a:pt x="1434287" y="21717"/>
                </a:lnTo>
                <a:lnTo>
                  <a:pt x="1379029" y="0"/>
                </a:lnTo>
                <a:close/>
              </a:path>
            </a:pathLst>
          </a:custGeom>
          <a:solidFill>
            <a:srgbClr val="61A3D3"/>
          </a:solidFill>
        </p:spPr>
        <p:txBody>
          <a:bodyPr wrap="square" lIns="0" tIns="0" rIns="0" bIns="0" rtlCol="0"/>
          <a:lstStyle/>
          <a:p>
            <a:endParaRPr/>
          </a:p>
        </p:txBody>
      </p:sp>
      <p:sp>
        <p:nvSpPr>
          <p:cNvPr id="206" name="object 207">
            <a:extLst>
              <a:ext uri="{FF2B5EF4-FFF2-40B4-BE49-F238E27FC236}">
                <a16:creationId xmlns:a16="http://schemas.microsoft.com/office/drawing/2014/main" id="{26AFBFA3-0144-8149-AD37-D0E6812DF0C9}"/>
              </a:ext>
            </a:extLst>
          </p:cNvPr>
          <p:cNvSpPr/>
          <p:nvPr/>
        </p:nvSpPr>
        <p:spPr>
          <a:xfrm>
            <a:off x="11045608" y="5977786"/>
            <a:ext cx="121450" cy="72034"/>
          </a:xfrm>
          <a:prstGeom prst="rect">
            <a:avLst/>
          </a:prstGeom>
          <a:blipFill>
            <a:blip r:embed="rId144" cstate="print"/>
            <a:stretch>
              <a:fillRect/>
            </a:stretch>
          </a:blipFill>
        </p:spPr>
        <p:txBody>
          <a:bodyPr wrap="square" lIns="0" tIns="0" rIns="0" bIns="0" rtlCol="0"/>
          <a:lstStyle/>
          <a:p>
            <a:endParaRPr/>
          </a:p>
        </p:txBody>
      </p:sp>
      <p:sp>
        <p:nvSpPr>
          <p:cNvPr id="207" name="object 208">
            <a:extLst>
              <a:ext uri="{FF2B5EF4-FFF2-40B4-BE49-F238E27FC236}">
                <a16:creationId xmlns:a16="http://schemas.microsoft.com/office/drawing/2014/main" id="{3C8C5236-3775-934F-BDEA-632AFD5DE975}"/>
              </a:ext>
            </a:extLst>
          </p:cNvPr>
          <p:cNvSpPr/>
          <p:nvPr/>
        </p:nvSpPr>
        <p:spPr>
          <a:xfrm>
            <a:off x="11054384" y="5948309"/>
            <a:ext cx="113182" cy="121843"/>
          </a:xfrm>
          <a:prstGeom prst="rect">
            <a:avLst/>
          </a:prstGeom>
          <a:blipFill>
            <a:blip r:embed="rId145" cstate="print"/>
            <a:stretch>
              <a:fillRect/>
            </a:stretch>
          </a:blipFill>
        </p:spPr>
        <p:txBody>
          <a:bodyPr wrap="square" lIns="0" tIns="0" rIns="0" bIns="0" rtlCol="0"/>
          <a:lstStyle/>
          <a:p>
            <a:endParaRPr/>
          </a:p>
        </p:txBody>
      </p:sp>
      <p:sp>
        <p:nvSpPr>
          <p:cNvPr id="208" name="object 209">
            <a:extLst>
              <a:ext uri="{FF2B5EF4-FFF2-40B4-BE49-F238E27FC236}">
                <a16:creationId xmlns:a16="http://schemas.microsoft.com/office/drawing/2014/main" id="{DDF29987-9DAE-6F42-94FD-2FA5618313D5}"/>
              </a:ext>
            </a:extLst>
          </p:cNvPr>
          <p:cNvSpPr/>
          <p:nvPr/>
        </p:nvSpPr>
        <p:spPr>
          <a:xfrm>
            <a:off x="10324844" y="6062218"/>
            <a:ext cx="121894" cy="121907"/>
          </a:xfrm>
          <a:prstGeom prst="rect">
            <a:avLst/>
          </a:prstGeom>
          <a:blipFill>
            <a:blip r:embed="rId146" cstate="print"/>
            <a:stretch>
              <a:fillRect/>
            </a:stretch>
          </a:blipFill>
        </p:spPr>
        <p:txBody>
          <a:bodyPr wrap="square" lIns="0" tIns="0" rIns="0" bIns="0" rtlCol="0"/>
          <a:lstStyle/>
          <a:p>
            <a:endParaRPr/>
          </a:p>
        </p:txBody>
      </p:sp>
      <p:sp>
        <p:nvSpPr>
          <p:cNvPr id="209" name="object 210">
            <a:extLst>
              <a:ext uri="{FF2B5EF4-FFF2-40B4-BE49-F238E27FC236}">
                <a16:creationId xmlns:a16="http://schemas.microsoft.com/office/drawing/2014/main" id="{9DF67FB7-DE55-F34D-A80D-AB49EB6EB5D7}"/>
              </a:ext>
            </a:extLst>
          </p:cNvPr>
          <p:cNvSpPr/>
          <p:nvPr/>
        </p:nvSpPr>
        <p:spPr>
          <a:xfrm>
            <a:off x="11008144" y="4581332"/>
            <a:ext cx="52069" cy="120014"/>
          </a:xfrm>
          <a:custGeom>
            <a:avLst/>
            <a:gdLst/>
            <a:ahLst/>
            <a:cxnLst/>
            <a:rect l="l" t="t" r="r" b="b"/>
            <a:pathLst>
              <a:path w="52070" h="120014">
                <a:moveTo>
                  <a:pt x="4711" y="0"/>
                </a:moveTo>
                <a:lnTo>
                  <a:pt x="34264" y="46926"/>
                </a:lnTo>
                <a:lnTo>
                  <a:pt x="32600" y="50469"/>
                </a:lnTo>
                <a:lnTo>
                  <a:pt x="33223" y="53339"/>
                </a:lnTo>
                <a:lnTo>
                  <a:pt x="33566" y="56324"/>
                </a:lnTo>
                <a:lnTo>
                  <a:pt x="33578" y="59385"/>
                </a:lnTo>
                <a:lnTo>
                  <a:pt x="31872" y="71217"/>
                </a:lnTo>
                <a:lnTo>
                  <a:pt x="27174" y="81754"/>
                </a:lnTo>
                <a:lnTo>
                  <a:pt x="19948" y="90537"/>
                </a:lnTo>
                <a:lnTo>
                  <a:pt x="10655" y="97104"/>
                </a:lnTo>
                <a:lnTo>
                  <a:pt x="0" y="119773"/>
                </a:lnTo>
                <a:lnTo>
                  <a:pt x="35674" y="100977"/>
                </a:lnTo>
                <a:lnTo>
                  <a:pt x="51803" y="64820"/>
                </a:lnTo>
                <a:lnTo>
                  <a:pt x="51981" y="62128"/>
                </a:lnTo>
                <a:lnTo>
                  <a:pt x="51981" y="59385"/>
                </a:lnTo>
                <a:lnTo>
                  <a:pt x="48406" y="38770"/>
                </a:lnTo>
                <a:lnTo>
                  <a:pt x="38509" y="21162"/>
                </a:lnTo>
                <a:lnTo>
                  <a:pt x="23531" y="7819"/>
                </a:lnTo>
                <a:lnTo>
                  <a:pt x="4711" y="0"/>
                </a:lnTo>
                <a:close/>
              </a:path>
            </a:pathLst>
          </a:custGeom>
          <a:solidFill>
            <a:srgbClr val="FEC863"/>
          </a:solidFill>
        </p:spPr>
        <p:txBody>
          <a:bodyPr wrap="square" lIns="0" tIns="0" rIns="0" bIns="0" rtlCol="0"/>
          <a:lstStyle/>
          <a:p>
            <a:endParaRPr/>
          </a:p>
        </p:txBody>
      </p:sp>
      <p:sp>
        <p:nvSpPr>
          <p:cNvPr id="210" name="object 211">
            <a:extLst>
              <a:ext uri="{FF2B5EF4-FFF2-40B4-BE49-F238E27FC236}">
                <a16:creationId xmlns:a16="http://schemas.microsoft.com/office/drawing/2014/main" id="{53CB04CA-BE5D-D140-9139-4BA4534157D1}"/>
              </a:ext>
            </a:extLst>
          </p:cNvPr>
          <p:cNvSpPr/>
          <p:nvPr/>
        </p:nvSpPr>
        <p:spPr>
          <a:xfrm>
            <a:off x="11008144" y="4581332"/>
            <a:ext cx="52069" cy="120014"/>
          </a:xfrm>
          <a:custGeom>
            <a:avLst/>
            <a:gdLst/>
            <a:ahLst/>
            <a:cxnLst/>
            <a:rect l="l" t="t" r="r" b="b"/>
            <a:pathLst>
              <a:path w="52070" h="120014">
                <a:moveTo>
                  <a:pt x="4711" y="0"/>
                </a:moveTo>
                <a:lnTo>
                  <a:pt x="34264" y="46926"/>
                </a:lnTo>
                <a:lnTo>
                  <a:pt x="32600" y="50469"/>
                </a:lnTo>
                <a:lnTo>
                  <a:pt x="33223" y="53339"/>
                </a:lnTo>
                <a:lnTo>
                  <a:pt x="33566" y="56324"/>
                </a:lnTo>
                <a:lnTo>
                  <a:pt x="33578" y="59385"/>
                </a:lnTo>
                <a:lnTo>
                  <a:pt x="31872" y="71217"/>
                </a:lnTo>
                <a:lnTo>
                  <a:pt x="27174" y="81754"/>
                </a:lnTo>
                <a:lnTo>
                  <a:pt x="19948" y="90537"/>
                </a:lnTo>
                <a:lnTo>
                  <a:pt x="10655" y="97104"/>
                </a:lnTo>
                <a:lnTo>
                  <a:pt x="0" y="119773"/>
                </a:lnTo>
                <a:lnTo>
                  <a:pt x="35674" y="100977"/>
                </a:lnTo>
                <a:lnTo>
                  <a:pt x="51803" y="64820"/>
                </a:lnTo>
                <a:lnTo>
                  <a:pt x="51981" y="62128"/>
                </a:lnTo>
                <a:lnTo>
                  <a:pt x="51981" y="59385"/>
                </a:lnTo>
                <a:lnTo>
                  <a:pt x="48406" y="38770"/>
                </a:lnTo>
                <a:lnTo>
                  <a:pt x="38509" y="21162"/>
                </a:lnTo>
                <a:lnTo>
                  <a:pt x="23531" y="7819"/>
                </a:lnTo>
                <a:lnTo>
                  <a:pt x="4711" y="0"/>
                </a:lnTo>
                <a:close/>
              </a:path>
            </a:pathLst>
          </a:custGeom>
          <a:solidFill>
            <a:srgbClr val="F0F8FD"/>
          </a:solidFill>
        </p:spPr>
        <p:txBody>
          <a:bodyPr wrap="square" lIns="0" tIns="0" rIns="0" bIns="0" rtlCol="0"/>
          <a:lstStyle/>
          <a:p>
            <a:endParaRPr/>
          </a:p>
        </p:txBody>
      </p:sp>
      <p:sp>
        <p:nvSpPr>
          <p:cNvPr id="211" name="object 212">
            <a:extLst>
              <a:ext uri="{FF2B5EF4-FFF2-40B4-BE49-F238E27FC236}">
                <a16:creationId xmlns:a16="http://schemas.microsoft.com/office/drawing/2014/main" id="{062AE902-1527-3243-AB5F-B0B48D7BADF7}"/>
              </a:ext>
            </a:extLst>
          </p:cNvPr>
          <p:cNvSpPr/>
          <p:nvPr/>
        </p:nvSpPr>
        <p:spPr>
          <a:xfrm>
            <a:off x="10938281" y="4579795"/>
            <a:ext cx="121310" cy="121958"/>
          </a:xfrm>
          <a:prstGeom prst="rect">
            <a:avLst/>
          </a:prstGeom>
          <a:blipFill>
            <a:blip r:embed="rId147" cstate="print"/>
            <a:stretch>
              <a:fillRect/>
            </a:stretch>
          </a:blipFill>
        </p:spPr>
        <p:txBody>
          <a:bodyPr wrap="square" lIns="0" tIns="0" rIns="0" bIns="0" rtlCol="0"/>
          <a:lstStyle/>
          <a:p>
            <a:endParaRPr/>
          </a:p>
        </p:txBody>
      </p:sp>
      <p:sp>
        <p:nvSpPr>
          <p:cNvPr id="212" name="object 213">
            <a:extLst>
              <a:ext uri="{FF2B5EF4-FFF2-40B4-BE49-F238E27FC236}">
                <a16:creationId xmlns:a16="http://schemas.microsoft.com/office/drawing/2014/main" id="{04C1D0CE-8B90-C24F-B481-9366E206658B}"/>
              </a:ext>
            </a:extLst>
          </p:cNvPr>
          <p:cNvSpPr/>
          <p:nvPr/>
        </p:nvSpPr>
        <p:spPr>
          <a:xfrm>
            <a:off x="10456507" y="5887273"/>
            <a:ext cx="121843" cy="121958"/>
          </a:xfrm>
          <a:prstGeom prst="rect">
            <a:avLst/>
          </a:prstGeom>
          <a:blipFill>
            <a:blip r:embed="rId148" cstate="print"/>
            <a:stretch>
              <a:fillRect/>
            </a:stretch>
          </a:blipFill>
        </p:spPr>
        <p:txBody>
          <a:bodyPr wrap="square" lIns="0" tIns="0" rIns="0" bIns="0" rtlCol="0"/>
          <a:lstStyle/>
          <a:p>
            <a:endParaRPr/>
          </a:p>
        </p:txBody>
      </p:sp>
      <p:sp>
        <p:nvSpPr>
          <p:cNvPr id="213" name="object 214">
            <a:extLst>
              <a:ext uri="{FF2B5EF4-FFF2-40B4-BE49-F238E27FC236}">
                <a16:creationId xmlns:a16="http://schemas.microsoft.com/office/drawing/2014/main" id="{7CF0E019-2CB6-7644-B7E5-2938FEE68ECC}"/>
              </a:ext>
            </a:extLst>
          </p:cNvPr>
          <p:cNvSpPr/>
          <p:nvPr/>
        </p:nvSpPr>
        <p:spPr>
          <a:xfrm>
            <a:off x="10456516" y="4440498"/>
            <a:ext cx="121881" cy="121907"/>
          </a:xfrm>
          <a:prstGeom prst="rect">
            <a:avLst/>
          </a:prstGeom>
          <a:blipFill>
            <a:blip r:embed="rId149" cstate="print"/>
            <a:stretch>
              <a:fillRect/>
            </a:stretch>
          </a:blipFill>
        </p:spPr>
        <p:txBody>
          <a:bodyPr wrap="square" lIns="0" tIns="0" rIns="0" bIns="0" rtlCol="0"/>
          <a:lstStyle/>
          <a:p>
            <a:endParaRPr/>
          </a:p>
        </p:txBody>
      </p:sp>
      <p:sp>
        <p:nvSpPr>
          <p:cNvPr id="214" name="object 215">
            <a:extLst>
              <a:ext uri="{FF2B5EF4-FFF2-40B4-BE49-F238E27FC236}">
                <a16:creationId xmlns:a16="http://schemas.microsoft.com/office/drawing/2014/main" id="{9E8D0561-64E2-5346-90C8-ECF906B59114}"/>
              </a:ext>
            </a:extLst>
          </p:cNvPr>
          <p:cNvSpPr/>
          <p:nvPr/>
        </p:nvSpPr>
        <p:spPr>
          <a:xfrm>
            <a:off x="11240148" y="6274153"/>
            <a:ext cx="174078" cy="103327"/>
          </a:xfrm>
          <a:prstGeom prst="rect">
            <a:avLst/>
          </a:prstGeom>
          <a:blipFill>
            <a:blip r:embed="rId150" cstate="print"/>
            <a:stretch>
              <a:fillRect/>
            </a:stretch>
          </a:blipFill>
        </p:spPr>
        <p:txBody>
          <a:bodyPr wrap="square" lIns="0" tIns="0" rIns="0" bIns="0" rtlCol="0"/>
          <a:lstStyle/>
          <a:p>
            <a:endParaRPr/>
          </a:p>
        </p:txBody>
      </p:sp>
      <p:sp>
        <p:nvSpPr>
          <p:cNvPr id="215" name="object 216">
            <a:extLst>
              <a:ext uri="{FF2B5EF4-FFF2-40B4-BE49-F238E27FC236}">
                <a16:creationId xmlns:a16="http://schemas.microsoft.com/office/drawing/2014/main" id="{0840BFAD-EE84-264E-A145-3B8E16E5CB87}"/>
              </a:ext>
            </a:extLst>
          </p:cNvPr>
          <p:cNvSpPr/>
          <p:nvPr/>
        </p:nvSpPr>
        <p:spPr>
          <a:xfrm>
            <a:off x="11240199" y="6245718"/>
            <a:ext cx="173558" cy="174078"/>
          </a:xfrm>
          <a:prstGeom prst="rect">
            <a:avLst/>
          </a:prstGeom>
          <a:blipFill>
            <a:blip r:embed="rId151" cstate="print"/>
            <a:stretch>
              <a:fillRect/>
            </a:stretch>
          </a:blipFill>
        </p:spPr>
        <p:txBody>
          <a:bodyPr wrap="square" lIns="0" tIns="0" rIns="0" bIns="0" rtlCol="0"/>
          <a:lstStyle/>
          <a:p>
            <a:endParaRPr/>
          </a:p>
        </p:txBody>
      </p:sp>
      <p:sp>
        <p:nvSpPr>
          <p:cNvPr id="216" name="object 217">
            <a:extLst>
              <a:ext uri="{FF2B5EF4-FFF2-40B4-BE49-F238E27FC236}">
                <a16:creationId xmlns:a16="http://schemas.microsoft.com/office/drawing/2014/main" id="{A33C4987-860B-BA44-AA5B-128D7210E6E3}"/>
              </a:ext>
            </a:extLst>
          </p:cNvPr>
          <p:cNvSpPr/>
          <p:nvPr/>
        </p:nvSpPr>
        <p:spPr>
          <a:xfrm>
            <a:off x="11639283" y="4712498"/>
            <a:ext cx="174078" cy="174078"/>
          </a:xfrm>
          <a:prstGeom prst="rect">
            <a:avLst/>
          </a:prstGeom>
          <a:blipFill>
            <a:blip r:embed="rId152" cstate="print"/>
            <a:stretch>
              <a:fillRect/>
            </a:stretch>
          </a:blipFill>
        </p:spPr>
        <p:txBody>
          <a:bodyPr wrap="square" lIns="0" tIns="0" rIns="0" bIns="0" rtlCol="0"/>
          <a:lstStyle/>
          <a:p>
            <a:endParaRPr/>
          </a:p>
        </p:txBody>
      </p:sp>
      <p:sp>
        <p:nvSpPr>
          <p:cNvPr id="217" name="object 218">
            <a:extLst>
              <a:ext uri="{FF2B5EF4-FFF2-40B4-BE49-F238E27FC236}">
                <a16:creationId xmlns:a16="http://schemas.microsoft.com/office/drawing/2014/main" id="{306809AE-7E1E-E042-9B9E-7B61BBE2F085}"/>
              </a:ext>
            </a:extLst>
          </p:cNvPr>
          <p:cNvSpPr/>
          <p:nvPr/>
        </p:nvSpPr>
        <p:spPr>
          <a:xfrm>
            <a:off x="11240924" y="4950219"/>
            <a:ext cx="22860" cy="47625"/>
          </a:xfrm>
          <a:custGeom>
            <a:avLst/>
            <a:gdLst/>
            <a:ahLst/>
            <a:cxnLst/>
            <a:rect l="l" t="t" r="r" b="b"/>
            <a:pathLst>
              <a:path w="22859" h="47625">
                <a:moveTo>
                  <a:pt x="22352" y="0"/>
                </a:moveTo>
                <a:lnTo>
                  <a:pt x="14198" y="10263"/>
                </a:lnTo>
                <a:lnTo>
                  <a:pt x="7642" y="21702"/>
                </a:lnTo>
                <a:lnTo>
                  <a:pt x="2853" y="34148"/>
                </a:lnTo>
                <a:lnTo>
                  <a:pt x="0" y="47434"/>
                </a:lnTo>
                <a:lnTo>
                  <a:pt x="22352" y="0"/>
                </a:lnTo>
                <a:close/>
              </a:path>
            </a:pathLst>
          </a:custGeom>
          <a:solidFill>
            <a:srgbClr val="F4794D"/>
          </a:solidFill>
        </p:spPr>
        <p:txBody>
          <a:bodyPr wrap="square" lIns="0" tIns="0" rIns="0" bIns="0" rtlCol="0"/>
          <a:lstStyle/>
          <a:p>
            <a:endParaRPr/>
          </a:p>
        </p:txBody>
      </p:sp>
      <p:sp>
        <p:nvSpPr>
          <p:cNvPr id="218" name="object 219">
            <a:extLst>
              <a:ext uri="{FF2B5EF4-FFF2-40B4-BE49-F238E27FC236}">
                <a16:creationId xmlns:a16="http://schemas.microsoft.com/office/drawing/2014/main" id="{E7889A1E-0810-BB40-9086-58812B8C20D6}"/>
              </a:ext>
            </a:extLst>
          </p:cNvPr>
          <p:cNvSpPr/>
          <p:nvPr/>
        </p:nvSpPr>
        <p:spPr>
          <a:xfrm>
            <a:off x="11240924" y="4950219"/>
            <a:ext cx="22860" cy="47625"/>
          </a:xfrm>
          <a:custGeom>
            <a:avLst/>
            <a:gdLst/>
            <a:ahLst/>
            <a:cxnLst/>
            <a:rect l="l" t="t" r="r" b="b"/>
            <a:pathLst>
              <a:path w="22859" h="47625">
                <a:moveTo>
                  <a:pt x="22352" y="0"/>
                </a:moveTo>
                <a:lnTo>
                  <a:pt x="14198" y="10263"/>
                </a:lnTo>
                <a:lnTo>
                  <a:pt x="7642" y="21702"/>
                </a:lnTo>
                <a:lnTo>
                  <a:pt x="2853" y="34148"/>
                </a:lnTo>
                <a:lnTo>
                  <a:pt x="0" y="47434"/>
                </a:lnTo>
                <a:lnTo>
                  <a:pt x="22352" y="0"/>
                </a:lnTo>
                <a:close/>
              </a:path>
            </a:pathLst>
          </a:custGeom>
          <a:solidFill>
            <a:srgbClr val="F0F8FD"/>
          </a:solidFill>
        </p:spPr>
        <p:txBody>
          <a:bodyPr wrap="square" lIns="0" tIns="0" rIns="0" bIns="0" rtlCol="0"/>
          <a:lstStyle/>
          <a:p>
            <a:endParaRPr/>
          </a:p>
        </p:txBody>
      </p:sp>
      <p:sp>
        <p:nvSpPr>
          <p:cNvPr id="219" name="object 220">
            <a:extLst>
              <a:ext uri="{FF2B5EF4-FFF2-40B4-BE49-F238E27FC236}">
                <a16:creationId xmlns:a16="http://schemas.microsoft.com/office/drawing/2014/main" id="{9A77EFF7-BED9-DE42-884A-1525DFDE2BC0}"/>
              </a:ext>
            </a:extLst>
          </p:cNvPr>
          <p:cNvSpPr/>
          <p:nvPr/>
        </p:nvSpPr>
        <p:spPr>
          <a:xfrm>
            <a:off x="11240148" y="4922238"/>
            <a:ext cx="174078" cy="174193"/>
          </a:xfrm>
          <a:prstGeom prst="rect">
            <a:avLst/>
          </a:prstGeom>
          <a:blipFill>
            <a:blip r:embed="rId153" cstate="print"/>
            <a:stretch>
              <a:fillRect/>
            </a:stretch>
          </a:blipFill>
        </p:spPr>
        <p:txBody>
          <a:bodyPr wrap="square" lIns="0" tIns="0" rIns="0" bIns="0" rtlCol="0"/>
          <a:lstStyle/>
          <a:p>
            <a:endParaRPr/>
          </a:p>
        </p:txBody>
      </p:sp>
      <p:sp>
        <p:nvSpPr>
          <p:cNvPr id="220" name="object 221">
            <a:extLst>
              <a:ext uri="{FF2B5EF4-FFF2-40B4-BE49-F238E27FC236}">
                <a16:creationId xmlns:a16="http://schemas.microsoft.com/office/drawing/2014/main" id="{0F64DDF3-3ABF-C446-AFCA-A89D85CBAED9}"/>
              </a:ext>
            </a:extLst>
          </p:cNvPr>
          <p:cNvSpPr/>
          <p:nvPr/>
        </p:nvSpPr>
        <p:spPr>
          <a:xfrm>
            <a:off x="11083053" y="6559126"/>
            <a:ext cx="103619" cy="103619"/>
          </a:xfrm>
          <a:prstGeom prst="rect">
            <a:avLst/>
          </a:prstGeom>
          <a:blipFill>
            <a:blip r:embed="rId154" cstate="print"/>
            <a:stretch>
              <a:fillRect/>
            </a:stretch>
          </a:blipFill>
        </p:spPr>
        <p:txBody>
          <a:bodyPr wrap="square" lIns="0" tIns="0" rIns="0" bIns="0" rtlCol="0"/>
          <a:lstStyle/>
          <a:p>
            <a:endParaRPr/>
          </a:p>
        </p:txBody>
      </p:sp>
      <p:sp>
        <p:nvSpPr>
          <p:cNvPr id="221" name="object 222">
            <a:extLst>
              <a:ext uri="{FF2B5EF4-FFF2-40B4-BE49-F238E27FC236}">
                <a16:creationId xmlns:a16="http://schemas.microsoft.com/office/drawing/2014/main" id="{54FDD248-C462-7847-9EA0-72134BB27F13}"/>
              </a:ext>
            </a:extLst>
          </p:cNvPr>
          <p:cNvSpPr/>
          <p:nvPr/>
        </p:nvSpPr>
        <p:spPr>
          <a:xfrm>
            <a:off x="11639969" y="5885216"/>
            <a:ext cx="103555" cy="103555"/>
          </a:xfrm>
          <a:prstGeom prst="rect">
            <a:avLst/>
          </a:prstGeom>
          <a:blipFill>
            <a:blip r:embed="rId155" cstate="print"/>
            <a:stretch>
              <a:fillRect/>
            </a:stretch>
          </a:blipFill>
        </p:spPr>
        <p:txBody>
          <a:bodyPr wrap="square" lIns="0" tIns="0" rIns="0" bIns="0" rtlCol="0"/>
          <a:lstStyle/>
          <a:p>
            <a:endParaRPr/>
          </a:p>
        </p:txBody>
      </p:sp>
      <p:sp>
        <p:nvSpPr>
          <p:cNvPr id="222" name="object 223">
            <a:extLst>
              <a:ext uri="{FF2B5EF4-FFF2-40B4-BE49-F238E27FC236}">
                <a16:creationId xmlns:a16="http://schemas.microsoft.com/office/drawing/2014/main" id="{314423B9-3AC9-AC43-887A-E82A922D7ADA}"/>
              </a:ext>
            </a:extLst>
          </p:cNvPr>
          <p:cNvSpPr/>
          <p:nvPr/>
        </p:nvSpPr>
        <p:spPr>
          <a:xfrm>
            <a:off x="11184403" y="5283775"/>
            <a:ext cx="78409" cy="96939"/>
          </a:xfrm>
          <a:prstGeom prst="rect">
            <a:avLst/>
          </a:prstGeom>
          <a:blipFill>
            <a:blip r:embed="rId156" cstate="print"/>
            <a:stretch>
              <a:fillRect/>
            </a:stretch>
          </a:blipFill>
        </p:spPr>
        <p:txBody>
          <a:bodyPr wrap="square" lIns="0" tIns="0" rIns="0" bIns="0" rtlCol="0"/>
          <a:lstStyle/>
          <a:p>
            <a:endParaRPr/>
          </a:p>
        </p:txBody>
      </p:sp>
      <p:sp>
        <p:nvSpPr>
          <p:cNvPr id="223" name="object 224">
            <a:extLst>
              <a:ext uri="{FF2B5EF4-FFF2-40B4-BE49-F238E27FC236}">
                <a16:creationId xmlns:a16="http://schemas.microsoft.com/office/drawing/2014/main" id="{ACFA5580-BDDE-1047-8BCB-80006752BD58}"/>
              </a:ext>
            </a:extLst>
          </p:cNvPr>
          <p:cNvSpPr/>
          <p:nvPr/>
        </p:nvSpPr>
        <p:spPr>
          <a:xfrm>
            <a:off x="11164023" y="5283782"/>
            <a:ext cx="103670" cy="103657"/>
          </a:xfrm>
          <a:prstGeom prst="rect">
            <a:avLst/>
          </a:prstGeom>
          <a:blipFill>
            <a:blip r:embed="rId157" cstate="print"/>
            <a:stretch>
              <a:fillRect/>
            </a:stretch>
          </a:blipFill>
        </p:spPr>
        <p:txBody>
          <a:bodyPr wrap="square" lIns="0" tIns="0" rIns="0" bIns="0" rtlCol="0"/>
          <a:lstStyle/>
          <a:p>
            <a:endParaRPr/>
          </a:p>
        </p:txBody>
      </p:sp>
      <p:sp>
        <p:nvSpPr>
          <p:cNvPr id="224" name="object 225">
            <a:extLst>
              <a:ext uri="{FF2B5EF4-FFF2-40B4-BE49-F238E27FC236}">
                <a16:creationId xmlns:a16="http://schemas.microsoft.com/office/drawing/2014/main" id="{C5F1A165-FF4C-474C-975A-776AE47CB4A6}"/>
              </a:ext>
            </a:extLst>
          </p:cNvPr>
          <p:cNvSpPr/>
          <p:nvPr/>
        </p:nvSpPr>
        <p:spPr>
          <a:xfrm>
            <a:off x="10902620" y="6193483"/>
            <a:ext cx="91440" cy="91440"/>
          </a:xfrm>
          <a:prstGeom prst="rect">
            <a:avLst/>
          </a:prstGeom>
          <a:blipFill>
            <a:blip r:embed="rId158" cstate="print"/>
            <a:stretch>
              <a:fillRect/>
            </a:stretch>
          </a:blipFill>
        </p:spPr>
        <p:txBody>
          <a:bodyPr wrap="square" lIns="0" tIns="0" rIns="0" bIns="0" rtlCol="0"/>
          <a:lstStyle/>
          <a:p>
            <a:endParaRPr/>
          </a:p>
        </p:txBody>
      </p:sp>
      <p:sp>
        <p:nvSpPr>
          <p:cNvPr id="225" name="object 226">
            <a:extLst>
              <a:ext uri="{FF2B5EF4-FFF2-40B4-BE49-F238E27FC236}">
                <a16:creationId xmlns:a16="http://schemas.microsoft.com/office/drawing/2014/main" id="{9EF57C6E-B4E4-CE49-8A8D-449027DD5ADC}"/>
              </a:ext>
            </a:extLst>
          </p:cNvPr>
          <p:cNvSpPr/>
          <p:nvPr/>
        </p:nvSpPr>
        <p:spPr>
          <a:xfrm>
            <a:off x="11396453" y="4588085"/>
            <a:ext cx="17780" cy="37465"/>
          </a:xfrm>
          <a:custGeom>
            <a:avLst/>
            <a:gdLst/>
            <a:ahLst/>
            <a:cxnLst/>
            <a:rect l="l" t="t" r="r" b="b"/>
            <a:pathLst>
              <a:path w="17779" h="37464">
                <a:moveTo>
                  <a:pt x="17487" y="0"/>
                </a:moveTo>
                <a:lnTo>
                  <a:pt x="0" y="37122"/>
                </a:lnTo>
                <a:lnTo>
                  <a:pt x="6625" y="29253"/>
                </a:lnTo>
                <a:lnTo>
                  <a:pt x="11858" y="20332"/>
                </a:lnTo>
                <a:lnTo>
                  <a:pt x="15534" y="10525"/>
                </a:lnTo>
                <a:lnTo>
                  <a:pt x="17487" y="0"/>
                </a:lnTo>
                <a:close/>
              </a:path>
            </a:pathLst>
          </a:custGeom>
          <a:solidFill>
            <a:srgbClr val="4672CC"/>
          </a:solidFill>
        </p:spPr>
        <p:txBody>
          <a:bodyPr wrap="square" lIns="0" tIns="0" rIns="0" bIns="0" rtlCol="0"/>
          <a:lstStyle/>
          <a:p>
            <a:endParaRPr/>
          </a:p>
        </p:txBody>
      </p:sp>
      <p:sp>
        <p:nvSpPr>
          <p:cNvPr id="226" name="object 227">
            <a:extLst>
              <a:ext uri="{FF2B5EF4-FFF2-40B4-BE49-F238E27FC236}">
                <a16:creationId xmlns:a16="http://schemas.microsoft.com/office/drawing/2014/main" id="{2B4C8333-CC65-E04F-B0B9-7D600AE2DB18}"/>
              </a:ext>
            </a:extLst>
          </p:cNvPr>
          <p:cNvSpPr/>
          <p:nvPr/>
        </p:nvSpPr>
        <p:spPr>
          <a:xfrm>
            <a:off x="11396453" y="4588085"/>
            <a:ext cx="17780" cy="37465"/>
          </a:xfrm>
          <a:custGeom>
            <a:avLst/>
            <a:gdLst/>
            <a:ahLst/>
            <a:cxnLst/>
            <a:rect l="l" t="t" r="r" b="b"/>
            <a:pathLst>
              <a:path w="17779" h="37464">
                <a:moveTo>
                  <a:pt x="17487" y="0"/>
                </a:moveTo>
                <a:lnTo>
                  <a:pt x="0" y="37122"/>
                </a:lnTo>
                <a:lnTo>
                  <a:pt x="6625" y="29253"/>
                </a:lnTo>
                <a:lnTo>
                  <a:pt x="11858" y="20332"/>
                </a:lnTo>
                <a:lnTo>
                  <a:pt x="15534" y="10525"/>
                </a:lnTo>
                <a:lnTo>
                  <a:pt x="17487" y="0"/>
                </a:lnTo>
                <a:close/>
              </a:path>
            </a:pathLst>
          </a:custGeom>
          <a:solidFill>
            <a:srgbClr val="F0F8FD"/>
          </a:solidFill>
        </p:spPr>
        <p:txBody>
          <a:bodyPr wrap="square" lIns="0" tIns="0" rIns="0" bIns="0" rtlCol="0"/>
          <a:lstStyle/>
          <a:p>
            <a:endParaRPr/>
          </a:p>
        </p:txBody>
      </p:sp>
      <p:sp>
        <p:nvSpPr>
          <p:cNvPr id="227" name="object 228">
            <a:extLst>
              <a:ext uri="{FF2B5EF4-FFF2-40B4-BE49-F238E27FC236}">
                <a16:creationId xmlns:a16="http://schemas.microsoft.com/office/drawing/2014/main" id="{5AB9C6C1-7DD6-634C-BC2B-4756E54AF402}"/>
              </a:ext>
            </a:extLst>
          </p:cNvPr>
          <p:cNvSpPr/>
          <p:nvPr/>
        </p:nvSpPr>
        <p:spPr>
          <a:xfrm>
            <a:off x="11292383" y="4521274"/>
            <a:ext cx="121843" cy="121843"/>
          </a:xfrm>
          <a:prstGeom prst="rect">
            <a:avLst/>
          </a:prstGeom>
          <a:blipFill>
            <a:blip r:embed="rId159" cstate="print"/>
            <a:stretch>
              <a:fillRect/>
            </a:stretch>
          </a:blipFill>
        </p:spPr>
        <p:txBody>
          <a:bodyPr wrap="square" lIns="0" tIns="0" rIns="0" bIns="0" rtlCol="0"/>
          <a:lstStyle/>
          <a:p>
            <a:endParaRPr/>
          </a:p>
        </p:txBody>
      </p:sp>
      <p:sp>
        <p:nvSpPr>
          <p:cNvPr id="228" name="object 229">
            <a:extLst>
              <a:ext uri="{FF2B5EF4-FFF2-40B4-BE49-F238E27FC236}">
                <a16:creationId xmlns:a16="http://schemas.microsoft.com/office/drawing/2014/main" id="{77F6233A-CEDA-ED48-AE62-7B3268F7CF01}"/>
              </a:ext>
            </a:extLst>
          </p:cNvPr>
          <p:cNvSpPr/>
          <p:nvPr/>
        </p:nvSpPr>
        <p:spPr>
          <a:xfrm>
            <a:off x="10984721" y="4893238"/>
            <a:ext cx="121881" cy="121919"/>
          </a:xfrm>
          <a:prstGeom prst="rect">
            <a:avLst/>
          </a:prstGeom>
          <a:blipFill>
            <a:blip r:embed="rId160" cstate="print"/>
            <a:stretch>
              <a:fillRect/>
            </a:stretch>
          </a:blipFill>
        </p:spPr>
        <p:txBody>
          <a:bodyPr wrap="square" lIns="0" tIns="0" rIns="0" bIns="0" rtlCol="0"/>
          <a:lstStyle/>
          <a:p>
            <a:endParaRPr/>
          </a:p>
        </p:txBody>
      </p:sp>
      <p:sp>
        <p:nvSpPr>
          <p:cNvPr id="229" name="object 230">
            <a:extLst>
              <a:ext uri="{FF2B5EF4-FFF2-40B4-BE49-F238E27FC236}">
                <a16:creationId xmlns:a16="http://schemas.microsoft.com/office/drawing/2014/main" id="{646D03CB-8EBD-1F4F-8EB2-EA1C6FAE39DE}"/>
              </a:ext>
            </a:extLst>
          </p:cNvPr>
          <p:cNvSpPr/>
          <p:nvPr/>
        </p:nvSpPr>
        <p:spPr>
          <a:xfrm>
            <a:off x="11237176" y="6823276"/>
            <a:ext cx="60960" cy="60960"/>
          </a:xfrm>
          <a:custGeom>
            <a:avLst/>
            <a:gdLst/>
            <a:ahLst/>
            <a:cxnLst/>
            <a:rect l="l" t="t" r="r" b="b"/>
            <a:pathLst>
              <a:path w="60959" h="60959">
                <a:moveTo>
                  <a:pt x="30518" y="0"/>
                </a:moveTo>
                <a:lnTo>
                  <a:pt x="18661" y="2387"/>
                </a:lnTo>
                <a:lnTo>
                  <a:pt x="8958" y="8901"/>
                </a:lnTo>
                <a:lnTo>
                  <a:pt x="2405" y="18564"/>
                </a:lnTo>
                <a:lnTo>
                  <a:pt x="0" y="30403"/>
                </a:lnTo>
                <a:lnTo>
                  <a:pt x="2405" y="42260"/>
                </a:lnTo>
                <a:lnTo>
                  <a:pt x="8958" y="51963"/>
                </a:lnTo>
                <a:lnTo>
                  <a:pt x="18661" y="58516"/>
                </a:lnTo>
                <a:lnTo>
                  <a:pt x="30518" y="60921"/>
                </a:lnTo>
                <a:lnTo>
                  <a:pt x="42357" y="58516"/>
                </a:lnTo>
                <a:lnTo>
                  <a:pt x="52020" y="51963"/>
                </a:lnTo>
                <a:lnTo>
                  <a:pt x="52222" y="51663"/>
                </a:lnTo>
                <a:lnTo>
                  <a:pt x="30518" y="51663"/>
                </a:lnTo>
                <a:lnTo>
                  <a:pt x="22229" y="49997"/>
                </a:lnTo>
                <a:lnTo>
                  <a:pt x="15473" y="45448"/>
                </a:lnTo>
                <a:lnTo>
                  <a:pt x="10924" y="38692"/>
                </a:lnTo>
                <a:lnTo>
                  <a:pt x="9258" y="30403"/>
                </a:lnTo>
                <a:lnTo>
                  <a:pt x="10924" y="22179"/>
                </a:lnTo>
                <a:lnTo>
                  <a:pt x="15473" y="15444"/>
                </a:lnTo>
                <a:lnTo>
                  <a:pt x="22229" y="10874"/>
                </a:lnTo>
                <a:lnTo>
                  <a:pt x="30518" y="9144"/>
                </a:lnTo>
                <a:lnTo>
                  <a:pt x="52184" y="9144"/>
                </a:lnTo>
                <a:lnTo>
                  <a:pt x="52020" y="8901"/>
                </a:lnTo>
                <a:lnTo>
                  <a:pt x="42357" y="2387"/>
                </a:lnTo>
                <a:lnTo>
                  <a:pt x="30518" y="0"/>
                </a:lnTo>
                <a:close/>
              </a:path>
              <a:path w="60959" h="60959">
                <a:moveTo>
                  <a:pt x="52184" y="9144"/>
                </a:moveTo>
                <a:lnTo>
                  <a:pt x="30518" y="9144"/>
                </a:lnTo>
                <a:lnTo>
                  <a:pt x="38758" y="10874"/>
                </a:lnTo>
                <a:lnTo>
                  <a:pt x="45519" y="15444"/>
                </a:lnTo>
                <a:lnTo>
                  <a:pt x="50095" y="22179"/>
                </a:lnTo>
                <a:lnTo>
                  <a:pt x="51777" y="30403"/>
                </a:lnTo>
                <a:lnTo>
                  <a:pt x="50095" y="38692"/>
                </a:lnTo>
                <a:lnTo>
                  <a:pt x="45519" y="45448"/>
                </a:lnTo>
                <a:lnTo>
                  <a:pt x="38758" y="49997"/>
                </a:lnTo>
                <a:lnTo>
                  <a:pt x="30518" y="51663"/>
                </a:lnTo>
                <a:lnTo>
                  <a:pt x="52222" y="51663"/>
                </a:lnTo>
                <a:lnTo>
                  <a:pt x="58534" y="42260"/>
                </a:lnTo>
                <a:lnTo>
                  <a:pt x="60921" y="30403"/>
                </a:lnTo>
                <a:lnTo>
                  <a:pt x="58534" y="18564"/>
                </a:lnTo>
                <a:lnTo>
                  <a:pt x="52184" y="9144"/>
                </a:lnTo>
                <a:close/>
              </a:path>
            </a:pathLst>
          </a:custGeom>
          <a:solidFill>
            <a:srgbClr val="0962C4"/>
          </a:solidFill>
        </p:spPr>
        <p:txBody>
          <a:bodyPr wrap="square" lIns="0" tIns="0" rIns="0" bIns="0" rtlCol="0"/>
          <a:lstStyle/>
          <a:p>
            <a:endParaRPr/>
          </a:p>
        </p:txBody>
      </p:sp>
      <p:sp>
        <p:nvSpPr>
          <p:cNvPr id="230" name="object 231">
            <a:extLst>
              <a:ext uri="{FF2B5EF4-FFF2-40B4-BE49-F238E27FC236}">
                <a16:creationId xmlns:a16="http://schemas.microsoft.com/office/drawing/2014/main" id="{80DA9E63-499B-7245-99E8-35CB7B2086B1}"/>
              </a:ext>
            </a:extLst>
          </p:cNvPr>
          <p:cNvSpPr/>
          <p:nvPr/>
        </p:nvSpPr>
        <p:spPr>
          <a:xfrm>
            <a:off x="12003751" y="5856840"/>
            <a:ext cx="60960" cy="60960"/>
          </a:xfrm>
          <a:custGeom>
            <a:avLst/>
            <a:gdLst/>
            <a:ahLst/>
            <a:cxnLst/>
            <a:rect l="l" t="t" r="r" b="b"/>
            <a:pathLst>
              <a:path w="60959" h="60960">
                <a:moveTo>
                  <a:pt x="30467" y="0"/>
                </a:moveTo>
                <a:lnTo>
                  <a:pt x="18612" y="2392"/>
                </a:lnTo>
                <a:lnTo>
                  <a:pt x="8929" y="8918"/>
                </a:lnTo>
                <a:lnTo>
                  <a:pt x="2400" y="18602"/>
                </a:lnTo>
                <a:lnTo>
                  <a:pt x="0" y="30467"/>
                </a:lnTo>
                <a:lnTo>
                  <a:pt x="2402" y="42326"/>
                </a:lnTo>
                <a:lnTo>
                  <a:pt x="8939" y="52011"/>
                </a:lnTo>
                <a:lnTo>
                  <a:pt x="18641" y="58540"/>
                </a:lnTo>
                <a:lnTo>
                  <a:pt x="30467" y="60934"/>
                </a:lnTo>
                <a:lnTo>
                  <a:pt x="42340" y="58535"/>
                </a:lnTo>
                <a:lnTo>
                  <a:pt x="52019" y="52006"/>
                </a:lnTo>
                <a:lnTo>
                  <a:pt x="52224" y="51701"/>
                </a:lnTo>
                <a:lnTo>
                  <a:pt x="30467" y="51701"/>
                </a:lnTo>
                <a:lnTo>
                  <a:pt x="22213" y="50021"/>
                </a:lnTo>
                <a:lnTo>
                  <a:pt x="15468" y="45470"/>
                </a:lnTo>
                <a:lnTo>
                  <a:pt x="10914" y="38726"/>
                </a:lnTo>
                <a:lnTo>
                  <a:pt x="9232" y="30467"/>
                </a:lnTo>
                <a:lnTo>
                  <a:pt x="10914" y="22200"/>
                </a:lnTo>
                <a:lnTo>
                  <a:pt x="15468" y="15452"/>
                </a:lnTo>
                <a:lnTo>
                  <a:pt x="22213" y="10900"/>
                </a:lnTo>
                <a:lnTo>
                  <a:pt x="30467" y="9220"/>
                </a:lnTo>
                <a:lnTo>
                  <a:pt x="30467" y="0"/>
                </a:lnTo>
                <a:close/>
              </a:path>
              <a:path w="60959" h="60960">
                <a:moveTo>
                  <a:pt x="30467" y="0"/>
                </a:moveTo>
                <a:lnTo>
                  <a:pt x="30467" y="9220"/>
                </a:lnTo>
                <a:lnTo>
                  <a:pt x="38734" y="10900"/>
                </a:lnTo>
                <a:lnTo>
                  <a:pt x="45481" y="15452"/>
                </a:lnTo>
                <a:lnTo>
                  <a:pt x="50034" y="22200"/>
                </a:lnTo>
                <a:lnTo>
                  <a:pt x="51714" y="30467"/>
                </a:lnTo>
                <a:lnTo>
                  <a:pt x="50034" y="38726"/>
                </a:lnTo>
                <a:lnTo>
                  <a:pt x="45481" y="45470"/>
                </a:lnTo>
                <a:lnTo>
                  <a:pt x="38734" y="50021"/>
                </a:lnTo>
                <a:lnTo>
                  <a:pt x="30467" y="51701"/>
                </a:lnTo>
                <a:lnTo>
                  <a:pt x="52224" y="51701"/>
                </a:lnTo>
                <a:lnTo>
                  <a:pt x="58542" y="42325"/>
                </a:lnTo>
                <a:lnTo>
                  <a:pt x="60934" y="30467"/>
                </a:lnTo>
                <a:lnTo>
                  <a:pt x="58538" y="18596"/>
                </a:lnTo>
                <a:lnTo>
                  <a:pt x="52008" y="8913"/>
                </a:lnTo>
                <a:lnTo>
                  <a:pt x="42323" y="2390"/>
                </a:lnTo>
                <a:lnTo>
                  <a:pt x="30467" y="0"/>
                </a:lnTo>
                <a:close/>
              </a:path>
            </a:pathLst>
          </a:custGeom>
          <a:solidFill>
            <a:srgbClr val="004BBA"/>
          </a:solidFill>
        </p:spPr>
        <p:txBody>
          <a:bodyPr wrap="square" lIns="0" tIns="0" rIns="0" bIns="0" rtlCol="0"/>
          <a:lstStyle/>
          <a:p>
            <a:endParaRPr/>
          </a:p>
        </p:txBody>
      </p:sp>
      <p:sp>
        <p:nvSpPr>
          <p:cNvPr id="231" name="object 232">
            <a:extLst>
              <a:ext uri="{FF2B5EF4-FFF2-40B4-BE49-F238E27FC236}">
                <a16:creationId xmlns:a16="http://schemas.microsoft.com/office/drawing/2014/main" id="{28C42B91-4A83-2842-8BB0-BABC1DD2F996}"/>
              </a:ext>
            </a:extLst>
          </p:cNvPr>
          <p:cNvSpPr/>
          <p:nvPr/>
        </p:nvSpPr>
        <p:spPr>
          <a:xfrm>
            <a:off x="10466234" y="5418558"/>
            <a:ext cx="60960" cy="60960"/>
          </a:xfrm>
          <a:custGeom>
            <a:avLst/>
            <a:gdLst/>
            <a:ahLst/>
            <a:cxnLst/>
            <a:rect l="l" t="t" r="r" b="b"/>
            <a:pathLst>
              <a:path w="60959" h="60960">
                <a:moveTo>
                  <a:pt x="30454" y="0"/>
                </a:moveTo>
                <a:lnTo>
                  <a:pt x="18607" y="2390"/>
                </a:lnTo>
                <a:lnTo>
                  <a:pt x="8926" y="8912"/>
                </a:lnTo>
                <a:lnTo>
                  <a:pt x="2395" y="18591"/>
                </a:lnTo>
                <a:lnTo>
                  <a:pt x="0" y="30454"/>
                </a:lnTo>
                <a:lnTo>
                  <a:pt x="2402" y="42319"/>
                </a:lnTo>
                <a:lnTo>
                  <a:pt x="8933" y="52004"/>
                </a:lnTo>
                <a:lnTo>
                  <a:pt x="18612" y="58534"/>
                </a:lnTo>
                <a:lnTo>
                  <a:pt x="30454" y="60934"/>
                </a:lnTo>
                <a:lnTo>
                  <a:pt x="42324" y="58533"/>
                </a:lnTo>
                <a:lnTo>
                  <a:pt x="52012" y="52000"/>
                </a:lnTo>
                <a:lnTo>
                  <a:pt x="52214" y="51701"/>
                </a:lnTo>
                <a:lnTo>
                  <a:pt x="30454" y="51701"/>
                </a:lnTo>
                <a:lnTo>
                  <a:pt x="22202" y="50019"/>
                </a:lnTo>
                <a:lnTo>
                  <a:pt x="15462" y="45464"/>
                </a:lnTo>
                <a:lnTo>
                  <a:pt x="10912" y="38716"/>
                </a:lnTo>
                <a:lnTo>
                  <a:pt x="9232" y="30454"/>
                </a:lnTo>
                <a:lnTo>
                  <a:pt x="10911" y="22197"/>
                </a:lnTo>
                <a:lnTo>
                  <a:pt x="15457" y="15457"/>
                </a:lnTo>
                <a:lnTo>
                  <a:pt x="22197" y="10911"/>
                </a:lnTo>
                <a:lnTo>
                  <a:pt x="30454" y="9232"/>
                </a:lnTo>
                <a:lnTo>
                  <a:pt x="30454" y="0"/>
                </a:lnTo>
                <a:close/>
              </a:path>
              <a:path w="60959" h="60960">
                <a:moveTo>
                  <a:pt x="30454" y="0"/>
                </a:moveTo>
                <a:lnTo>
                  <a:pt x="30454" y="9232"/>
                </a:lnTo>
                <a:lnTo>
                  <a:pt x="38723" y="10911"/>
                </a:lnTo>
                <a:lnTo>
                  <a:pt x="45475" y="15457"/>
                </a:lnTo>
                <a:lnTo>
                  <a:pt x="50032" y="22197"/>
                </a:lnTo>
                <a:lnTo>
                  <a:pt x="51714" y="30454"/>
                </a:lnTo>
                <a:lnTo>
                  <a:pt x="50032" y="38716"/>
                </a:lnTo>
                <a:lnTo>
                  <a:pt x="45475" y="45464"/>
                </a:lnTo>
                <a:lnTo>
                  <a:pt x="38723" y="50019"/>
                </a:lnTo>
                <a:lnTo>
                  <a:pt x="30454" y="51701"/>
                </a:lnTo>
                <a:lnTo>
                  <a:pt x="52214" y="51701"/>
                </a:lnTo>
                <a:lnTo>
                  <a:pt x="58541" y="42314"/>
                </a:lnTo>
                <a:lnTo>
                  <a:pt x="60934" y="30454"/>
                </a:lnTo>
                <a:lnTo>
                  <a:pt x="58538" y="18591"/>
                </a:lnTo>
                <a:lnTo>
                  <a:pt x="52004" y="8912"/>
                </a:lnTo>
                <a:lnTo>
                  <a:pt x="42316" y="2390"/>
                </a:lnTo>
                <a:lnTo>
                  <a:pt x="30454" y="0"/>
                </a:lnTo>
                <a:close/>
              </a:path>
            </a:pathLst>
          </a:custGeom>
          <a:solidFill>
            <a:srgbClr val="004BBA"/>
          </a:solidFill>
        </p:spPr>
        <p:txBody>
          <a:bodyPr wrap="square" lIns="0" tIns="0" rIns="0" bIns="0" rtlCol="0"/>
          <a:lstStyle/>
          <a:p>
            <a:endParaRPr/>
          </a:p>
        </p:txBody>
      </p:sp>
      <p:sp>
        <p:nvSpPr>
          <p:cNvPr id="232" name="object 233">
            <a:extLst>
              <a:ext uri="{FF2B5EF4-FFF2-40B4-BE49-F238E27FC236}">
                <a16:creationId xmlns:a16="http://schemas.microsoft.com/office/drawing/2014/main" id="{92CF92B3-3A6B-1349-8CD4-EEAE6C539102}"/>
              </a:ext>
            </a:extLst>
          </p:cNvPr>
          <p:cNvSpPr/>
          <p:nvPr/>
        </p:nvSpPr>
        <p:spPr>
          <a:xfrm>
            <a:off x="11237176" y="5499796"/>
            <a:ext cx="60921" cy="60921"/>
          </a:xfrm>
          <a:prstGeom prst="rect">
            <a:avLst/>
          </a:prstGeom>
          <a:blipFill>
            <a:blip r:embed="rId161" cstate="print"/>
            <a:stretch>
              <a:fillRect/>
            </a:stretch>
          </a:blipFill>
        </p:spPr>
        <p:txBody>
          <a:bodyPr wrap="square" lIns="0" tIns="0" rIns="0" bIns="0" rtlCol="0"/>
          <a:lstStyle/>
          <a:p>
            <a:endParaRPr/>
          </a:p>
        </p:txBody>
      </p:sp>
      <p:sp>
        <p:nvSpPr>
          <p:cNvPr id="233" name="object 234">
            <a:extLst>
              <a:ext uri="{FF2B5EF4-FFF2-40B4-BE49-F238E27FC236}">
                <a16:creationId xmlns:a16="http://schemas.microsoft.com/office/drawing/2014/main" id="{BE2840F5-B23B-5843-9D30-A670C8137BDE}"/>
              </a:ext>
            </a:extLst>
          </p:cNvPr>
          <p:cNvSpPr/>
          <p:nvPr/>
        </p:nvSpPr>
        <p:spPr>
          <a:xfrm>
            <a:off x="10615338" y="5379098"/>
            <a:ext cx="60325" cy="60960"/>
          </a:xfrm>
          <a:custGeom>
            <a:avLst/>
            <a:gdLst/>
            <a:ahLst/>
            <a:cxnLst/>
            <a:rect l="l" t="t" r="r" b="b"/>
            <a:pathLst>
              <a:path w="60325" h="60960">
                <a:moveTo>
                  <a:pt x="15595" y="46659"/>
                </a:moveTo>
                <a:lnTo>
                  <a:pt x="23710" y="59550"/>
                </a:lnTo>
                <a:lnTo>
                  <a:pt x="23342" y="60324"/>
                </a:lnTo>
                <a:lnTo>
                  <a:pt x="25273" y="60718"/>
                </a:lnTo>
                <a:lnTo>
                  <a:pt x="27254" y="60921"/>
                </a:lnTo>
                <a:lnTo>
                  <a:pt x="29311" y="60921"/>
                </a:lnTo>
                <a:lnTo>
                  <a:pt x="41053" y="58554"/>
                </a:lnTo>
                <a:lnTo>
                  <a:pt x="50679" y="52101"/>
                </a:lnTo>
                <a:lnTo>
                  <a:pt x="50980" y="51663"/>
                </a:lnTo>
                <a:lnTo>
                  <a:pt x="24066" y="51663"/>
                </a:lnTo>
                <a:lnTo>
                  <a:pt x="19278" y="49771"/>
                </a:lnTo>
                <a:lnTo>
                  <a:pt x="15595" y="46659"/>
                </a:lnTo>
                <a:close/>
              </a:path>
              <a:path w="60325" h="60960">
                <a:moveTo>
                  <a:pt x="50419" y="27978"/>
                </a:moveTo>
                <a:lnTo>
                  <a:pt x="29311" y="51663"/>
                </a:lnTo>
                <a:lnTo>
                  <a:pt x="50980" y="51663"/>
                </a:lnTo>
                <a:lnTo>
                  <a:pt x="57247" y="42533"/>
                </a:lnTo>
                <a:lnTo>
                  <a:pt x="59432" y="32575"/>
                </a:lnTo>
                <a:lnTo>
                  <a:pt x="53314" y="32575"/>
                </a:lnTo>
                <a:lnTo>
                  <a:pt x="50419" y="27978"/>
                </a:lnTo>
                <a:close/>
              </a:path>
              <a:path w="60325" h="60960">
                <a:moveTo>
                  <a:pt x="29311" y="0"/>
                </a:moveTo>
                <a:lnTo>
                  <a:pt x="19407" y="1644"/>
                </a:lnTo>
                <a:lnTo>
                  <a:pt x="10850" y="6211"/>
                </a:lnTo>
                <a:lnTo>
                  <a:pt x="4195" y="13153"/>
                </a:lnTo>
                <a:lnTo>
                  <a:pt x="0" y="21920"/>
                </a:lnTo>
                <a:lnTo>
                  <a:pt x="8724" y="35763"/>
                </a:lnTo>
                <a:lnTo>
                  <a:pt x="8293" y="34048"/>
                </a:lnTo>
                <a:lnTo>
                  <a:pt x="8094" y="32575"/>
                </a:lnTo>
                <a:lnTo>
                  <a:pt x="29311" y="9143"/>
                </a:lnTo>
                <a:lnTo>
                  <a:pt x="29311" y="0"/>
                </a:lnTo>
                <a:close/>
              </a:path>
              <a:path w="60325" h="60960">
                <a:moveTo>
                  <a:pt x="59817" y="30822"/>
                </a:moveTo>
                <a:lnTo>
                  <a:pt x="53314" y="32575"/>
                </a:lnTo>
                <a:lnTo>
                  <a:pt x="59432" y="32575"/>
                </a:lnTo>
                <a:lnTo>
                  <a:pt x="59817" y="30822"/>
                </a:lnTo>
                <a:close/>
              </a:path>
              <a:path w="60325" h="60960">
                <a:moveTo>
                  <a:pt x="30543" y="0"/>
                </a:moveTo>
                <a:lnTo>
                  <a:pt x="29311" y="0"/>
                </a:lnTo>
                <a:lnTo>
                  <a:pt x="29311" y="9143"/>
                </a:lnTo>
                <a:lnTo>
                  <a:pt x="33502" y="9182"/>
                </a:lnTo>
                <a:lnTo>
                  <a:pt x="37414" y="10439"/>
                </a:lnTo>
                <a:lnTo>
                  <a:pt x="40728" y="12572"/>
                </a:lnTo>
                <a:lnTo>
                  <a:pt x="32969" y="228"/>
                </a:lnTo>
                <a:lnTo>
                  <a:pt x="31762" y="76"/>
                </a:lnTo>
                <a:lnTo>
                  <a:pt x="30543" y="0"/>
                </a:lnTo>
                <a:close/>
              </a:path>
            </a:pathLst>
          </a:custGeom>
          <a:solidFill>
            <a:srgbClr val="8FC259"/>
          </a:solidFill>
        </p:spPr>
        <p:txBody>
          <a:bodyPr wrap="square" lIns="0" tIns="0" rIns="0" bIns="0" rtlCol="0"/>
          <a:lstStyle/>
          <a:p>
            <a:endParaRPr/>
          </a:p>
        </p:txBody>
      </p:sp>
      <p:sp>
        <p:nvSpPr>
          <p:cNvPr id="234" name="object 235">
            <a:extLst>
              <a:ext uri="{FF2B5EF4-FFF2-40B4-BE49-F238E27FC236}">
                <a16:creationId xmlns:a16="http://schemas.microsoft.com/office/drawing/2014/main" id="{5F0E576C-B18E-F142-BD37-17308B85DF22}"/>
              </a:ext>
            </a:extLst>
          </p:cNvPr>
          <p:cNvSpPr/>
          <p:nvPr/>
        </p:nvSpPr>
        <p:spPr>
          <a:xfrm>
            <a:off x="10615338" y="5379098"/>
            <a:ext cx="60325" cy="60960"/>
          </a:xfrm>
          <a:custGeom>
            <a:avLst/>
            <a:gdLst/>
            <a:ahLst/>
            <a:cxnLst/>
            <a:rect l="l" t="t" r="r" b="b"/>
            <a:pathLst>
              <a:path w="60325" h="60960">
                <a:moveTo>
                  <a:pt x="15595" y="46659"/>
                </a:moveTo>
                <a:lnTo>
                  <a:pt x="23710" y="59550"/>
                </a:lnTo>
                <a:lnTo>
                  <a:pt x="23342" y="60324"/>
                </a:lnTo>
                <a:lnTo>
                  <a:pt x="25273" y="60718"/>
                </a:lnTo>
                <a:lnTo>
                  <a:pt x="27254" y="60921"/>
                </a:lnTo>
                <a:lnTo>
                  <a:pt x="29311" y="60921"/>
                </a:lnTo>
                <a:lnTo>
                  <a:pt x="41053" y="58554"/>
                </a:lnTo>
                <a:lnTo>
                  <a:pt x="50679" y="52101"/>
                </a:lnTo>
                <a:lnTo>
                  <a:pt x="50980" y="51663"/>
                </a:lnTo>
                <a:lnTo>
                  <a:pt x="24066" y="51663"/>
                </a:lnTo>
                <a:lnTo>
                  <a:pt x="19278" y="49771"/>
                </a:lnTo>
                <a:lnTo>
                  <a:pt x="15595" y="46659"/>
                </a:lnTo>
                <a:close/>
              </a:path>
              <a:path w="60325" h="60960">
                <a:moveTo>
                  <a:pt x="50419" y="27978"/>
                </a:moveTo>
                <a:lnTo>
                  <a:pt x="29311" y="51663"/>
                </a:lnTo>
                <a:lnTo>
                  <a:pt x="50980" y="51663"/>
                </a:lnTo>
                <a:lnTo>
                  <a:pt x="57247" y="42533"/>
                </a:lnTo>
                <a:lnTo>
                  <a:pt x="59432" y="32575"/>
                </a:lnTo>
                <a:lnTo>
                  <a:pt x="53314" y="32575"/>
                </a:lnTo>
                <a:lnTo>
                  <a:pt x="50419" y="27978"/>
                </a:lnTo>
                <a:close/>
              </a:path>
              <a:path w="60325" h="60960">
                <a:moveTo>
                  <a:pt x="29311" y="0"/>
                </a:moveTo>
                <a:lnTo>
                  <a:pt x="19407" y="1644"/>
                </a:lnTo>
                <a:lnTo>
                  <a:pt x="10850" y="6211"/>
                </a:lnTo>
                <a:lnTo>
                  <a:pt x="4195" y="13153"/>
                </a:lnTo>
                <a:lnTo>
                  <a:pt x="0" y="21920"/>
                </a:lnTo>
                <a:lnTo>
                  <a:pt x="8724" y="35763"/>
                </a:lnTo>
                <a:lnTo>
                  <a:pt x="8293" y="34048"/>
                </a:lnTo>
                <a:lnTo>
                  <a:pt x="8094" y="32575"/>
                </a:lnTo>
                <a:lnTo>
                  <a:pt x="29311" y="9143"/>
                </a:lnTo>
                <a:lnTo>
                  <a:pt x="29311" y="0"/>
                </a:lnTo>
                <a:close/>
              </a:path>
              <a:path w="60325" h="60960">
                <a:moveTo>
                  <a:pt x="59817" y="30822"/>
                </a:moveTo>
                <a:lnTo>
                  <a:pt x="53314" y="32575"/>
                </a:lnTo>
                <a:lnTo>
                  <a:pt x="59432" y="32575"/>
                </a:lnTo>
                <a:lnTo>
                  <a:pt x="59817" y="30822"/>
                </a:lnTo>
                <a:close/>
              </a:path>
              <a:path w="60325" h="60960">
                <a:moveTo>
                  <a:pt x="30543" y="0"/>
                </a:moveTo>
                <a:lnTo>
                  <a:pt x="29311" y="0"/>
                </a:lnTo>
                <a:lnTo>
                  <a:pt x="29311" y="9143"/>
                </a:lnTo>
                <a:lnTo>
                  <a:pt x="33502" y="9182"/>
                </a:lnTo>
                <a:lnTo>
                  <a:pt x="37414" y="10439"/>
                </a:lnTo>
                <a:lnTo>
                  <a:pt x="40728" y="12572"/>
                </a:lnTo>
                <a:lnTo>
                  <a:pt x="32969" y="228"/>
                </a:lnTo>
                <a:lnTo>
                  <a:pt x="31762" y="76"/>
                </a:lnTo>
                <a:lnTo>
                  <a:pt x="30543" y="0"/>
                </a:lnTo>
                <a:close/>
              </a:path>
            </a:pathLst>
          </a:custGeom>
          <a:solidFill>
            <a:srgbClr val="F6FAFD"/>
          </a:solidFill>
        </p:spPr>
        <p:txBody>
          <a:bodyPr wrap="square" lIns="0" tIns="0" rIns="0" bIns="0" rtlCol="0"/>
          <a:lstStyle/>
          <a:p>
            <a:endParaRPr/>
          </a:p>
        </p:txBody>
      </p:sp>
      <p:sp>
        <p:nvSpPr>
          <p:cNvPr id="235" name="object 236">
            <a:extLst>
              <a:ext uri="{FF2B5EF4-FFF2-40B4-BE49-F238E27FC236}">
                <a16:creationId xmlns:a16="http://schemas.microsoft.com/office/drawing/2014/main" id="{50F721F8-2CCE-6045-8999-B3C62A0F34AA}"/>
              </a:ext>
            </a:extLst>
          </p:cNvPr>
          <p:cNvSpPr/>
          <p:nvPr/>
        </p:nvSpPr>
        <p:spPr>
          <a:xfrm>
            <a:off x="10614127" y="5379324"/>
            <a:ext cx="61036" cy="60096"/>
          </a:xfrm>
          <a:prstGeom prst="rect">
            <a:avLst/>
          </a:prstGeom>
          <a:blipFill>
            <a:blip r:embed="rId162" cstate="print"/>
            <a:stretch>
              <a:fillRect/>
            </a:stretch>
          </a:blipFill>
        </p:spPr>
        <p:txBody>
          <a:bodyPr wrap="square" lIns="0" tIns="0" rIns="0" bIns="0" rtlCol="0"/>
          <a:lstStyle/>
          <a:p>
            <a:endParaRPr/>
          </a:p>
        </p:txBody>
      </p:sp>
      <p:sp>
        <p:nvSpPr>
          <p:cNvPr id="236" name="object 237">
            <a:extLst>
              <a:ext uri="{FF2B5EF4-FFF2-40B4-BE49-F238E27FC236}">
                <a16:creationId xmlns:a16="http://schemas.microsoft.com/office/drawing/2014/main" id="{BFD67D7C-5196-8549-9DE8-22BCC895BB11}"/>
              </a:ext>
            </a:extLst>
          </p:cNvPr>
          <p:cNvSpPr/>
          <p:nvPr/>
        </p:nvSpPr>
        <p:spPr>
          <a:xfrm>
            <a:off x="11019571" y="5632533"/>
            <a:ext cx="17780" cy="38100"/>
          </a:xfrm>
          <a:custGeom>
            <a:avLst/>
            <a:gdLst/>
            <a:ahLst/>
            <a:cxnLst/>
            <a:rect l="l" t="t" r="r" b="b"/>
            <a:pathLst>
              <a:path w="17779" h="38100">
                <a:moveTo>
                  <a:pt x="17665" y="0"/>
                </a:moveTo>
                <a:lnTo>
                  <a:pt x="10531" y="7636"/>
                </a:lnTo>
                <a:lnTo>
                  <a:pt x="5046" y="16592"/>
                </a:lnTo>
                <a:lnTo>
                  <a:pt x="1454" y="26624"/>
                </a:lnTo>
                <a:lnTo>
                  <a:pt x="0" y="37490"/>
                </a:lnTo>
                <a:lnTo>
                  <a:pt x="17665" y="0"/>
                </a:lnTo>
                <a:close/>
              </a:path>
            </a:pathLst>
          </a:custGeom>
          <a:solidFill>
            <a:srgbClr val="F15E31"/>
          </a:solidFill>
        </p:spPr>
        <p:txBody>
          <a:bodyPr wrap="square" lIns="0" tIns="0" rIns="0" bIns="0" rtlCol="0"/>
          <a:lstStyle/>
          <a:p>
            <a:endParaRPr/>
          </a:p>
        </p:txBody>
      </p:sp>
      <p:sp>
        <p:nvSpPr>
          <p:cNvPr id="237" name="object 238">
            <a:extLst>
              <a:ext uri="{FF2B5EF4-FFF2-40B4-BE49-F238E27FC236}">
                <a16:creationId xmlns:a16="http://schemas.microsoft.com/office/drawing/2014/main" id="{ADFEF758-D109-6045-9C97-9126E2640A75}"/>
              </a:ext>
            </a:extLst>
          </p:cNvPr>
          <p:cNvSpPr/>
          <p:nvPr/>
        </p:nvSpPr>
        <p:spPr>
          <a:xfrm>
            <a:off x="11019571" y="5632533"/>
            <a:ext cx="17780" cy="38100"/>
          </a:xfrm>
          <a:custGeom>
            <a:avLst/>
            <a:gdLst/>
            <a:ahLst/>
            <a:cxnLst/>
            <a:rect l="l" t="t" r="r" b="b"/>
            <a:pathLst>
              <a:path w="17779" h="38100">
                <a:moveTo>
                  <a:pt x="17665" y="0"/>
                </a:moveTo>
                <a:lnTo>
                  <a:pt x="10531" y="7636"/>
                </a:lnTo>
                <a:lnTo>
                  <a:pt x="5046" y="16592"/>
                </a:lnTo>
                <a:lnTo>
                  <a:pt x="1454" y="26624"/>
                </a:lnTo>
                <a:lnTo>
                  <a:pt x="0" y="37490"/>
                </a:lnTo>
                <a:lnTo>
                  <a:pt x="17665" y="0"/>
                </a:lnTo>
                <a:close/>
              </a:path>
            </a:pathLst>
          </a:custGeom>
          <a:solidFill>
            <a:srgbClr val="F8FBFE"/>
          </a:solidFill>
        </p:spPr>
        <p:txBody>
          <a:bodyPr wrap="square" lIns="0" tIns="0" rIns="0" bIns="0" rtlCol="0"/>
          <a:lstStyle/>
          <a:p>
            <a:endParaRPr/>
          </a:p>
        </p:txBody>
      </p:sp>
      <p:sp>
        <p:nvSpPr>
          <p:cNvPr id="238" name="object 239">
            <a:extLst>
              <a:ext uri="{FF2B5EF4-FFF2-40B4-BE49-F238E27FC236}">
                <a16:creationId xmlns:a16="http://schemas.microsoft.com/office/drawing/2014/main" id="{398978F3-34A1-6B44-AF77-08CBB33AF79E}"/>
              </a:ext>
            </a:extLst>
          </p:cNvPr>
          <p:cNvSpPr/>
          <p:nvPr/>
        </p:nvSpPr>
        <p:spPr>
          <a:xfrm>
            <a:off x="11019549" y="5619697"/>
            <a:ext cx="103555" cy="103555"/>
          </a:xfrm>
          <a:prstGeom prst="rect">
            <a:avLst/>
          </a:prstGeom>
          <a:blipFill>
            <a:blip r:embed="rId163" cstate="print"/>
            <a:stretch>
              <a:fillRect/>
            </a:stretch>
          </a:blipFill>
        </p:spPr>
        <p:txBody>
          <a:bodyPr wrap="square" lIns="0" tIns="0" rIns="0" bIns="0" rtlCol="0"/>
          <a:lstStyle/>
          <a:p>
            <a:endParaRPr/>
          </a:p>
        </p:txBody>
      </p:sp>
      <p:sp>
        <p:nvSpPr>
          <p:cNvPr id="239" name="object 240">
            <a:extLst>
              <a:ext uri="{FF2B5EF4-FFF2-40B4-BE49-F238E27FC236}">
                <a16:creationId xmlns:a16="http://schemas.microsoft.com/office/drawing/2014/main" id="{AFBFB713-BDAA-8B41-A1FC-4E45B9143748}"/>
              </a:ext>
            </a:extLst>
          </p:cNvPr>
          <p:cNvSpPr/>
          <p:nvPr/>
        </p:nvSpPr>
        <p:spPr>
          <a:xfrm>
            <a:off x="12173898" y="6118214"/>
            <a:ext cx="103606" cy="103606"/>
          </a:xfrm>
          <a:prstGeom prst="rect">
            <a:avLst/>
          </a:prstGeom>
          <a:blipFill>
            <a:blip r:embed="rId164" cstate="print"/>
            <a:stretch>
              <a:fillRect/>
            </a:stretch>
          </a:blipFill>
        </p:spPr>
        <p:txBody>
          <a:bodyPr wrap="square" lIns="0" tIns="0" rIns="0" bIns="0" rtlCol="0"/>
          <a:lstStyle/>
          <a:p>
            <a:endParaRPr/>
          </a:p>
        </p:txBody>
      </p:sp>
      <p:sp>
        <p:nvSpPr>
          <p:cNvPr id="240" name="object 241">
            <a:extLst>
              <a:ext uri="{FF2B5EF4-FFF2-40B4-BE49-F238E27FC236}">
                <a16:creationId xmlns:a16="http://schemas.microsoft.com/office/drawing/2014/main" id="{A2D09F3F-AE74-CA41-A298-D23594191BE7}"/>
              </a:ext>
            </a:extLst>
          </p:cNvPr>
          <p:cNvSpPr/>
          <p:nvPr/>
        </p:nvSpPr>
        <p:spPr>
          <a:xfrm>
            <a:off x="10823060" y="4318623"/>
            <a:ext cx="77825" cy="86766"/>
          </a:xfrm>
          <a:prstGeom prst="rect">
            <a:avLst/>
          </a:prstGeom>
          <a:blipFill>
            <a:blip r:embed="rId165" cstate="print"/>
            <a:stretch>
              <a:fillRect/>
            </a:stretch>
          </a:blipFill>
        </p:spPr>
        <p:txBody>
          <a:bodyPr wrap="square" lIns="0" tIns="0" rIns="0" bIns="0" rtlCol="0"/>
          <a:lstStyle/>
          <a:p>
            <a:endParaRPr/>
          </a:p>
        </p:txBody>
      </p:sp>
      <p:sp>
        <p:nvSpPr>
          <p:cNvPr id="241" name="object 242">
            <a:extLst>
              <a:ext uri="{FF2B5EF4-FFF2-40B4-BE49-F238E27FC236}">
                <a16:creationId xmlns:a16="http://schemas.microsoft.com/office/drawing/2014/main" id="{8E1ED7F1-AE5A-5A4A-AD21-7A3B40A83581}"/>
              </a:ext>
            </a:extLst>
          </p:cNvPr>
          <p:cNvSpPr/>
          <p:nvPr/>
        </p:nvSpPr>
        <p:spPr>
          <a:xfrm>
            <a:off x="10825277" y="4325643"/>
            <a:ext cx="101346" cy="96532"/>
          </a:xfrm>
          <a:prstGeom prst="rect">
            <a:avLst/>
          </a:prstGeom>
          <a:blipFill>
            <a:blip r:embed="rId166" cstate="print"/>
            <a:stretch>
              <a:fillRect/>
            </a:stretch>
          </a:blipFill>
        </p:spPr>
        <p:txBody>
          <a:bodyPr wrap="square" lIns="0" tIns="0" rIns="0" bIns="0" rtlCol="0"/>
          <a:lstStyle/>
          <a:p>
            <a:endParaRPr/>
          </a:p>
        </p:txBody>
      </p:sp>
      <p:sp>
        <p:nvSpPr>
          <p:cNvPr id="242" name="object 243">
            <a:extLst>
              <a:ext uri="{FF2B5EF4-FFF2-40B4-BE49-F238E27FC236}">
                <a16:creationId xmlns:a16="http://schemas.microsoft.com/office/drawing/2014/main" id="{3448BBD9-27EA-5447-8C1D-3C072C38F459}"/>
              </a:ext>
            </a:extLst>
          </p:cNvPr>
          <p:cNvSpPr/>
          <p:nvPr/>
        </p:nvSpPr>
        <p:spPr>
          <a:xfrm>
            <a:off x="10595004" y="6281044"/>
            <a:ext cx="73482" cy="84797"/>
          </a:xfrm>
          <a:prstGeom prst="rect">
            <a:avLst/>
          </a:prstGeom>
          <a:blipFill>
            <a:blip r:embed="rId167" cstate="print"/>
            <a:stretch>
              <a:fillRect/>
            </a:stretch>
          </a:blipFill>
        </p:spPr>
        <p:txBody>
          <a:bodyPr wrap="square" lIns="0" tIns="0" rIns="0" bIns="0" rtlCol="0"/>
          <a:lstStyle/>
          <a:p>
            <a:endParaRPr/>
          </a:p>
        </p:txBody>
      </p:sp>
      <p:sp>
        <p:nvSpPr>
          <p:cNvPr id="243" name="object 244">
            <a:extLst>
              <a:ext uri="{FF2B5EF4-FFF2-40B4-BE49-F238E27FC236}">
                <a16:creationId xmlns:a16="http://schemas.microsoft.com/office/drawing/2014/main" id="{27AED176-7977-4345-AC4A-6308C845F97A}"/>
              </a:ext>
            </a:extLst>
          </p:cNvPr>
          <p:cNvSpPr/>
          <p:nvPr/>
        </p:nvSpPr>
        <p:spPr>
          <a:xfrm>
            <a:off x="10590924" y="6280465"/>
            <a:ext cx="85267" cy="85382"/>
          </a:xfrm>
          <a:prstGeom prst="rect">
            <a:avLst/>
          </a:prstGeom>
          <a:blipFill>
            <a:blip r:embed="rId168" cstate="print"/>
            <a:stretch>
              <a:fillRect/>
            </a:stretch>
          </a:blipFill>
        </p:spPr>
        <p:txBody>
          <a:bodyPr wrap="square" lIns="0" tIns="0" rIns="0" bIns="0" rtlCol="0"/>
          <a:lstStyle/>
          <a:p>
            <a:endParaRPr/>
          </a:p>
        </p:txBody>
      </p:sp>
      <p:sp>
        <p:nvSpPr>
          <p:cNvPr id="244" name="object 245">
            <a:extLst>
              <a:ext uri="{FF2B5EF4-FFF2-40B4-BE49-F238E27FC236}">
                <a16:creationId xmlns:a16="http://schemas.microsoft.com/office/drawing/2014/main" id="{B2BD80AA-D5B2-6849-B04C-63EB96566E5A}"/>
              </a:ext>
            </a:extLst>
          </p:cNvPr>
          <p:cNvSpPr/>
          <p:nvPr/>
        </p:nvSpPr>
        <p:spPr>
          <a:xfrm>
            <a:off x="10428137" y="4221393"/>
            <a:ext cx="121881" cy="121907"/>
          </a:xfrm>
          <a:prstGeom prst="rect">
            <a:avLst/>
          </a:prstGeom>
          <a:blipFill>
            <a:blip r:embed="rId169" cstate="print"/>
            <a:stretch>
              <a:fillRect/>
            </a:stretch>
          </a:blipFill>
        </p:spPr>
        <p:txBody>
          <a:bodyPr wrap="square" lIns="0" tIns="0" rIns="0" bIns="0" rtlCol="0"/>
          <a:lstStyle/>
          <a:p>
            <a:endParaRPr/>
          </a:p>
        </p:txBody>
      </p:sp>
      <p:sp>
        <p:nvSpPr>
          <p:cNvPr id="245" name="object 246">
            <a:extLst>
              <a:ext uri="{FF2B5EF4-FFF2-40B4-BE49-F238E27FC236}">
                <a16:creationId xmlns:a16="http://schemas.microsoft.com/office/drawing/2014/main" id="{A467F506-6E86-DA4C-ACE6-D82B8E9B6DEA}"/>
              </a:ext>
            </a:extLst>
          </p:cNvPr>
          <p:cNvSpPr/>
          <p:nvPr/>
        </p:nvSpPr>
        <p:spPr>
          <a:xfrm>
            <a:off x="11298212" y="5872757"/>
            <a:ext cx="60921" cy="60921"/>
          </a:xfrm>
          <a:prstGeom prst="rect">
            <a:avLst/>
          </a:prstGeom>
          <a:blipFill>
            <a:blip r:embed="rId170" cstate="print"/>
            <a:stretch>
              <a:fillRect/>
            </a:stretch>
          </a:blipFill>
        </p:spPr>
        <p:txBody>
          <a:bodyPr wrap="square" lIns="0" tIns="0" rIns="0" bIns="0" rtlCol="0"/>
          <a:lstStyle/>
          <a:p>
            <a:endParaRPr/>
          </a:p>
        </p:txBody>
      </p:sp>
      <p:sp>
        <p:nvSpPr>
          <p:cNvPr id="246" name="object 247">
            <a:extLst>
              <a:ext uri="{FF2B5EF4-FFF2-40B4-BE49-F238E27FC236}">
                <a16:creationId xmlns:a16="http://schemas.microsoft.com/office/drawing/2014/main" id="{3B2DE860-3EFC-704F-8467-5A8D12B2620A}"/>
              </a:ext>
            </a:extLst>
          </p:cNvPr>
          <p:cNvSpPr/>
          <p:nvPr/>
        </p:nvSpPr>
        <p:spPr>
          <a:xfrm>
            <a:off x="11662714" y="5194501"/>
            <a:ext cx="61594" cy="60960"/>
          </a:xfrm>
          <a:custGeom>
            <a:avLst/>
            <a:gdLst/>
            <a:ahLst/>
            <a:cxnLst/>
            <a:rect l="l" t="t" r="r" b="b"/>
            <a:pathLst>
              <a:path w="61595" h="60960">
                <a:moveTo>
                  <a:pt x="30518" y="0"/>
                </a:moveTo>
                <a:lnTo>
                  <a:pt x="18661" y="2387"/>
                </a:lnTo>
                <a:lnTo>
                  <a:pt x="8958" y="8901"/>
                </a:lnTo>
                <a:lnTo>
                  <a:pt x="2405" y="18564"/>
                </a:lnTo>
                <a:lnTo>
                  <a:pt x="0" y="30403"/>
                </a:lnTo>
                <a:lnTo>
                  <a:pt x="2405" y="42308"/>
                </a:lnTo>
                <a:lnTo>
                  <a:pt x="8958" y="52006"/>
                </a:lnTo>
                <a:lnTo>
                  <a:pt x="18661" y="58532"/>
                </a:lnTo>
                <a:lnTo>
                  <a:pt x="30518" y="60921"/>
                </a:lnTo>
                <a:lnTo>
                  <a:pt x="30518" y="51663"/>
                </a:lnTo>
                <a:lnTo>
                  <a:pt x="22229" y="49997"/>
                </a:lnTo>
                <a:lnTo>
                  <a:pt x="15473" y="45448"/>
                </a:lnTo>
                <a:lnTo>
                  <a:pt x="10924" y="38692"/>
                </a:lnTo>
                <a:lnTo>
                  <a:pt x="9258" y="30403"/>
                </a:lnTo>
                <a:lnTo>
                  <a:pt x="10940" y="22179"/>
                </a:lnTo>
                <a:lnTo>
                  <a:pt x="15516" y="15444"/>
                </a:lnTo>
                <a:lnTo>
                  <a:pt x="22277" y="10874"/>
                </a:lnTo>
                <a:lnTo>
                  <a:pt x="30518" y="9144"/>
                </a:lnTo>
                <a:lnTo>
                  <a:pt x="52242" y="9144"/>
                </a:lnTo>
                <a:lnTo>
                  <a:pt x="52077" y="8901"/>
                </a:lnTo>
                <a:lnTo>
                  <a:pt x="42374" y="2387"/>
                </a:lnTo>
                <a:lnTo>
                  <a:pt x="30518" y="0"/>
                </a:lnTo>
                <a:close/>
              </a:path>
              <a:path w="61595" h="60960">
                <a:moveTo>
                  <a:pt x="52242" y="9144"/>
                </a:moveTo>
                <a:lnTo>
                  <a:pt x="30518" y="9144"/>
                </a:lnTo>
                <a:lnTo>
                  <a:pt x="38806" y="10874"/>
                </a:lnTo>
                <a:lnTo>
                  <a:pt x="45562" y="15444"/>
                </a:lnTo>
                <a:lnTo>
                  <a:pt x="50111" y="22179"/>
                </a:lnTo>
                <a:lnTo>
                  <a:pt x="51777" y="30403"/>
                </a:lnTo>
                <a:lnTo>
                  <a:pt x="50111" y="38692"/>
                </a:lnTo>
                <a:lnTo>
                  <a:pt x="45562" y="45448"/>
                </a:lnTo>
                <a:lnTo>
                  <a:pt x="38806" y="49997"/>
                </a:lnTo>
                <a:lnTo>
                  <a:pt x="30518" y="51663"/>
                </a:lnTo>
                <a:lnTo>
                  <a:pt x="30518" y="60921"/>
                </a:lnTo>
                <a:lnTo>
                  <a:pt x="42374" y="58532"/>
                </a:lnTo>
                <a:lnTo>
                  <a:pt x="52077" y="52006"/>
                </a:lnTo>
                <a:lnTo>
                  <a:pt x="58630" y="42308"/>
                </a:lnTo>
                <a:lnTo>
                  <a:pt x="61036" y="30403"/>
                </a:lnTo>
                <a:lnTo>
                  <a:pt x="58630" y="18564"/>
                </a:lnTo>
                <a:lnTo>
                  <a:pt x="52242" y="9144"/>
                </a:lnTo>
                <a:close/>
              </a:path>
            </a:pathLst>
          </a:custGeom>
          <a:solidFill>
            <a:srgbClr val="A2CB77"/>
          </a:solidFill>
        </p:spPr>
        <p:txBody>
          <a:bodyPr wrap="square" lIns="0" tIns="0" rIns="0" bIns="0" rtlCol="0"/>
          <a:lstStyle/>
          <a:p>
            <a:endParaRPr/>
          </a:p>
        </p:txBody>
      </p:sp>
      <p:sp>
        <p:nvSpPr>
          <p:cNvPr id="247" name="object 248">
            <a:extLst>
              <a:ext uri="{FF2B5EF4-FFF2-40B4-BE49-F238E27FC236}">
                <a16:creationId xmlns:a16="http://schemas.microsoft.com/office/drawing/2014/main" id="{5177B0DF-885F-9E4B-99D2-2864BA062AEE}"/>
              </a:ext>
            </a:extLst>
          </p:cNvPr>
          <p:cNvSpPr/>
          <p:nvPr/>
        </p:nvSpPr>
        <p:spPr>
          <a:xfrm>
            <a:off x="11124362" y="4175631"/>
            <a:ext cx="60921" cy="60921"/>
          </a:xfrm>
          <a:prstGeom prst="rect">
            <a:avLst/>
          </a:prstGeom>
          <a:blipFill>
            <a:blip r:embed="rId171" cstate="print"/>
            <a:stretch>
              <a:fillRect/>
            </a:stretch>
          </a:blipFill>
        </p:spPr>
        <p:txBody>
          <a:bodyPr wrap="square" lIns="0" tIns="0" rIns="0" bIns="0" rtlCol="0"/>
          <a:lstStyle/>
          <a:p>
            <a:endParaRPr/>
          </a:p>
        </p:txBody>
      </p:sp>
      <p:sp>
        <p:nvSpPr>
          <p:cNvPr id="248" name="object 249">
            <a:extLst>
              <a:ext uri="{FF2B5EF4-FFF2-40B4-BE49-F238E27FC236}">
                <a16:creationId xmlns:a16="http://schemas.microsoft.com/office/drawing/2014/main" id="{28BC4BD6-D40A-644A-92A3-664535C31E9A}"/>
              </a:ext>
            </a:extLst>
          </p:cNvPr>
          <p:cNvSpPr/>
          <p:nvPr/>
        </p:nvSpPr>
        <p:spPr>
          <a:xfrm>
            <a:off x="10813946" y="5986035"/>
            <a:ext cx="15875" cy="32384"/>
          </a:xfrm>
          <a:custGeom>
            <a:avLst/>
            <a:gdLst/>
            <a:ahLst/>
            <a:cxnLst/>
            <a:rect l="l" t="t" r="r" b="b"/>
            <a:pathLst>
              <a:path w="15875" h="32385">
                <a:moveTo>
                  <a:pt x="15036" y="0"/>
                </a:moveTo>
                <a:lnTo>
                  <a:pt x="0" y="31940"/>
                </a:lnTo>
                <a:lnTo>
                  <a:pt x="6325" y="27194"/>
                </a:lnTo>
                <a:lnTo>
                  <a:pt x="11226" y="20985"/>
                </a:lnTo>
                <a:lnTo>
                  <a:pt x="14394" y="13611"/>
                </a:lnTo>
                <a:lnTo>
                  <a:pt x="15519" y="5372"/>
                </a:lnTo>
                <a:lnTo>
                  <a:pt x="15519" y="3543"/>
                </a:lnTo>
                <a:lnTo>
                  <a:pt x="15354" y="1739"/>
                </a:lnTo>
                <a:lnTo>
                  <a:pt x="15036" y="0"/>
                </a:lnTo>
                <a:close/>
              </a:path>
            </a:pathLst>
          </a:custGeom>
          <a:solidFill>
            <a:srgbClr val="89C051"/>
          </a:solidFill>
        </p:spPr>
        <p:txBody>
          <a:bodyPr wrap="square" lIns="0" tIns="0" rIns="0" bIns="0" rtlCol="0"/>
          <a:lstStyle/>
          <a:p>
            <a:endParaRPr/>
          </a:p>
        </p:txBody>
      </p:sp>
      <p:sp>
        <p:nvSpPr>
          <p:cNvPr id="249" name="object 250">
            <a:extLst>
              <a:ext uri="{FF2B5EF4-FFF2-40B4-BE49-F238E27FC236}">
                <a16:creationId xmlns:a16="http://schemas.microsoft.com/office/drawing/2014/main" id="{72143272-1F74-AF47-ADEE-BBA28B767DA7}"/>
              </a:ext>
            </a:extLst>
          </p:cNvPr>
          <p:cNvSpPr/>
          <p:nvPr/>
        </p:nvSpPr>
        <p:spPr>
          <a:xfrm>
            <a:off x="10813946" y="5986035"/>
            <a:ext cx="15875" cy="32384"/>
          </a:xfrm>
          <a:custGeom>
            <a:avLst/>
            <a:gdLst/>
            <a:ahLst/>
            <a:cxnLst/>
            <a:rect l="l" t="t" r="r" b="b"/>
            <a:pathLst>
              <a:path w="15875" h="32385">
                <a:moveTo>
                  <a:pt x="15036" y="0"/>
                </a:moveTo>
                <a:lnTo>
                  <a:pt x="0" y="31940"/>
                </a:lnTo>
                <a:lnTo>
                  <a:pt x="6325" y="27194"/>
                </a:lnTo>
                <a:lnTo>
                  <a:pt x="11226" y="20985"/>
                </a:lnTo>
                <a:lnTo>
                  <a:pt x="14394" y="13611"/>
                </a:lnTo>
                <a:lnTo>
                  <a:pt x="15519" y="5372"/>
                </a:lnTo>
                <a:lnTo>
                  <a:pt x="15519" y="3543"/>
                </a:lnTo>
                <a:lnTo>
                  <a:pt x="15354" y="1739"/>
                </a:lnTo>
                <a:lnTo>
                  <a:pt x="15036" y="0"/>
                </a:lnTo>
                <a:close/>
              </a:path>
            </a:pathLst>
          </a:custGeom>
          <a:solidFill>
            <a:srgbClr val="F8FBFE"/>
          </a:solidFill>
        </p:spPr>
        <p:txBody>
          <a:bodyPr wrap="square" lIns="0" tIns="0" rIns="0" bIns="0" rtlCol="0"/>
          <a:lstStyle/>
          <a:p>
            <a:endParaRPr/>
          </a:p>
        </p:txBody>
      </p:sp>
      <p:sp>
        <p:nvSpPr>
          <p:cNvPr id="250" name="object 251">
            <a:extLst>
              <a:ext uri="{FF2B5EF4-FFF2-40B4-BE49-F238E27FC236}">
                <a16:creationId xmlns:a16="http://schemas.microsoft.com/office/drawing/2014/main" id="{C95C008D-B41B-1F4F-962B-52552DD936B5}"/>
              </a:ext>
            </a:extLst>
          </p:cNvPr>
          <p:cNvSpPr/>
          <p:nvPr/>
        </p:nvSpPr>
        <p:spPr>
          <a:xfrm>
            <a:off x="10768546" y="5960996"/>
            <a:ext cx="60439" cy="60921"/>
          </a:xfrm>
          <a:prstGeom prst="rect">
            <a:avLst/>
          </a:prstGeom>
          <a:blipFill>
            <a:blip r:embed="rId172" cstate="print"/>
            <a:stretch>
              <a:fillRect/>
            </a:stretch>
          </a:blipFill>
        </p:spPr>
        <p:txBody>
          <a:bodyPr wrap="square" lIns="0" tIns="0" rIns="0" bIns="0" rtlCol="0"/>
          <a:lstStyle/>
          <a:p>
            <a:endParaRPr/>
          </a:p>
        </p:txBody>
      </p:sp>
      <p:sp>
        <p:nvSpPr>
          <p:cNvPr id="251" name="object 252">
            <a:extLst>
              <a:ext uri="{FF2B5EF4-FFF2-40B4-BE49-F238E27FC236}">
                <a16:creationId xmlns:a16="http://schemas.microsoft.com/office/drawing/2014/main" id="{A25CF8F3-1235-164E-9B81-0F998CCA40F5}"/>
              </a:ext>
            </a:extLst>
          </p:cNvPr>
          <p:cNvSpPr/>
          <p:nvPr/>
        </p:nvSpPr>
        <p:spPr>
          <a:xfrm>
            <a:off x="11770042" y="6193483"/>
            <a:ext cx="61594" cy="60960"/>
          </a:xfrm>
          <a:custGeom>
            <a:avLst/>
            <a:gdLst/>
            <a:ahLst/>
            <a:cxnLst/>
            <a:rect l="l" t="t" r="r" b="b"/>
            <a:pathLst>
              <a:path w="61595" h="60959">
                <a:moveTo>
                  <a:pt x="30518" y="0"/>
                </a:moveTo>
                <a:lnTo>
                  <a:pt x="18677" y="2387"/>
                </a:lnTo>
                <a:lnTo>
                  <a:pt x="9001" y="8901"/>
                </a:lnTo>
                <a:lnTo>
                  <a:pt x="2453" y="18564"/>
                </a:lnTo>
                <a:lnTo>
                  <a:pt x="0" y="30403"/>
                </a:lnTo>
                <a:lnTo>
                  <a:pt x="2405" y="42308"/>
                </a:lnTo>
                <a:lnTo>
                  <a:pt x="8958" y="52006"/>
                </a:lnTo>
                <a:lnTo>
                  <a:pt x="18661" y="58532"/>
                </a:lnTo>
                <a:lnTo>
                  <a:pt x="30518" y="60921"/>
                </a:lnTo>
                <a:lnTo>
                  <a:pt x="30518" y="51663"/>
                </a:lnTo>
                <a:lnTo>
                  <a:pt x="22277" y="49997"/>
                </a:lnTo>
                <a:lnTo>
                  <a:pt x="15516" y="45448"/>
                </a:lnTo>
                <a:lnTo>
                  <a:pt x="10940" y="38692"/>
                </a:lnTo>
                <a:lnTo>
                  <a:pt x="9258" y="30403"/>
                </a:lnTo>
                <a:lnTo>
                  <a:pt x="10940" y="22179"/>
                </a:lnTo>
                <a:lnTo>
                  <a:pt x="15516" y="15444"/>
                </a:lnTo>
                <a:lnTo>
                  <a:pt x="22277" y="10874"/>
                </a:lnTo>
                <a:lnTo>
                  <a:pt x="30518" y="9143"/>
                </a:lnTo>
                <a:lnTo>
                  <a:pt x="52242" y="9143"/>
                </a:lnTo>
                <a:lnTo>
                  <a:pt x="52077" y="8901"/>
                </a:lnTo>
                <a:lnTo>
                  <a:pt x="42374" y="2387"/>
                </a:lnTo>
                <a:lnTo>
                  <a:pt x="30518" y="0"/>
                </a:lnTo>
                <a:close/>
              </a:path>
              <a:path w="61595" h="60959">
                <a:moveTo>
                  <a:pt x="52242" y="9143"/>
                </a:moveTo>
                <a:lnTo>
                  <a:pt x="30518" y="9143"/>
                </a:lnTo>
                <a:lnTo>
                  <a:pt x="38806" y="10874"/>
                </a:lnTo>
                <a:lnTo>
                  <a:pt x="45562" y="15444"/>
                </a:lnTo>
                <a:lnTo>
                  <a:pt x="50111" y="22179"/>
                </a:lnTo>
                <a:lnTo>
                  <a:pt x="51777" y="30403"/>
                </a:lnTo>
                <a:lnTo>
                  <a:pt x="50111" y="38692"/>
                </a:lnTo>
                <a:lnTo>
                  <a:pt x="45562" y="45448"/>
                </a:lnTo>
                <a:lnTo>
                  <a:pt x="38806" y="49997"/>
                </a:lnTo>
                <a:lnTo>
                  <a:pt x="30518" y="51663"/>
                </a:lnTo>
                <a:lnTo>
                  <a:pt x="30518" y="60921"/>
                </a:lnTo>
                <a:lnTo>
                  <a:pt x="42374" y="58532"/>
                </a:lnTo>
                <a:lnTo>
                  <a:pt x="52077" y="52006"/>
                </a:lnTo>
                <a:lnTo>
                  <a:pt x="58630" y="42308"/>
                </a:lnTo>
                <a:lnTo>
                  <a:pt x="61036" y="30403"/>
                </a:lnTo>
                <a:lnTo>
                  <a:pt x="58630" y="18564"/>
                </a:lnTo>
                <a:lnTo>
                  <a:pt x="52242" y="9143"/>
                </a:lnTo>
                <a:close/>
              </a:path>
            </a:pathLst>
          </a:custGeom>
          <a:solidFill>
            <a:srgbClr val="0962C4"/>
          </a:solidFill>
        </p:spPr>
        <p:txBody>
          <a:bodyPr wrap="square" lIns="0" tIns="0" rIns="0" bIns="0" rtlCol="0"/>
          <a:lstStyle/>
          <a:p>
            <a:endParaRPr/>
          </a:p>
        </p:txBody>
      </p:sp>
      <p:sp>
        <p:nvSpPr>
          <p:cNvPr id="252" name="object 253">
            <a:extLst>
              <a:ext uri="{FF2B5EF4-FFF2-40B4-BE49-F238E27FC236}">
                <a16:creationId xmlns:a16="http://schemas.microsoft.com/office/drawing/2014/main" id="{E50120E4-60AA-5848-B4D1-B2707145687C}"/>
              </a:ext>
            </a:extLst>
          </p:cNvPr>
          <p:cNvSpPr/>
          <p:nvPr/>
        </p:nvSpPr>
        <p:spPr>
          <a:xfrm>
            <a:off x="10659664" y="4745240"/>
            <a:ext cx="60960" cy="60960"/>
          </a:xfrm>
          <a:custGeom>
            <a:avLst/>
            <a:gdLst/>
            <a:ahLst/>
            <a:cxnLst/>
            <a:rect l="l" t="t" r="r" b="b"/>
            <a:pathLst>
              <a:path w="60959" h="60960">
                <a:moveTo>
                  <a:pt x="30467" y="0"/>
                </a:moveTo>
                <a:lnTo>
                  <a:pt x="18613" y="2392"/>
                </a:lnTo>
                <a:lnTo>
                  <a:pt x="8928" y="8916"/>
                </a:lnTo>
                <a:lnTo>
                  <a:pt x="2395" y="18596"/>
                </a:lnTo>
                <a:lnTo>
                  <a:pt x="0" y="30454"/>
                </a:lnTo>
                <a:lnTo>
                  <a:pt x="2395" y="42319"/>
                </a:lnTo>
                <a:lnTo>
                  <a:pt x="8928" y="52003"/>
                </a:lnTo>
                <a:lnTo>
                  <a:pt x="18613" y="58529"/>
                </a:lnTo>
                <a:lnTo>
                  <a:pt x="30467" y="60921"/>
                </a:lnTo>
                <a:lnTo>
                  <a:pt x="30467" y="51701"/>
                </a:lnTo>
                <a:lnTo>
                  <a:pt x="22213" y="50019"/>
                </a:lnTo>
                <a:lnTo>
                  <a:pt x="15468" y="45464"/>
                </a:lnTo>
                <a:lnTo>
                  <a:pt x="10914" y="38716"/>
                </a:lnTo>
                <a:lnTo>
                  <a:pt x="9232" y="30454"/>
                </a:lnTo>
                <a:lnTo>
                  <a:pt x="10913" y="22197"/>
                </a:lnTo>
                <a:lnTo>
                  <a:pt x="15463" y="15457"/>
                </a:lnTo>
                <a:lnTo>
                  <a:pt x="22207" y="10911"/>
                </a:lnTo>
                <a:lnTo>
                  <a:pt x="30467" y="9232"/>
                </a:lnTo>
                <a:lnTo>
                  <a:pt x="52230" y="9232"/>
                </a:lnTo>
                <a:lnTo>
                  <a:pt x="52017" y="8916"/>
                </a:lnTo>
                <a:lnTo>
                  <a:pt x="42328" y="2392"/>
                </a:lnTo>
                <a:lnTo>
                  <a:pt x="30467" y="0"/>
                </a:lnTo>
                <a:close/>
              </a:path>
              <a:path w="60959" h="60960">
                <a:moveTo>
                  <a:pt x="52230" y="9232"/>
                </a:moveTo>
                <a:lnTo>
                  <a:pt x="30467" y="9232"/>
                </a:lnTo>
                <a:lnTo>
                  <a:pt x="38736" y="10911"/>
                </a:lnTo>
                <a:lnTo>
                  <a:pt x="45488" y="15457"/>
                </a:lnTo>
                <a:lnTo>
                  <a:pt x="50044" y="22197"/>
                </a:lnTo>
                <a:lnTo>
                  <a:pt x="51727" y="30454"/>
                </a:lnTo>
                <a:lnTo>
                  <a:pt x="50044" y="38716"/>
                </a:lnTo>
                <a:lnTo>
                  <a:pt x="45488" y="45464"/>
                </a:lnTo>
                <a:lnTo>
                  <a:pt x="38736" y="50019"/>
                </a:lnTo>
                <a:lnTo>
                  <a:pt x="30467" y="51701"/>
                </a:lnTo>
                <a:lnTo>
                  <a:pt x="30467" y="60921"/>
                </a:lnTo>
                <a:lnTo>
                  <a:pt x="42334" y="58529"/>
                </a:lnTo>
                <a:lnTo>
                  <a:pt x="52022" y="52003"/>
                </a:lnTo>
                <a:lnTo>
                  <a:pt x="58552" y="42319"/>
                </a:lnTo>
                <a:lnTo>
                  <a:pt x="60947" y="30454"/>
                </a:lnTo>
                <a:lnTo>
                  <a:pt x="58551" y="18596"/>
                </a:lnTo>
                <a:lnTo>
                  <a:pt x="52230" y="9232"/>
                </a:lnTo>
                <a:close/>
              </a:path>
            </a:pathLst>
          </a:custGeom>
          <a:solidFill>
            <a:srgbClr val="004BBA"/>
          </a:solidFill>
        </p:spPr>
        <p:txBody>
          <a:bodyPr wrap="square" lIns="0" tIns="0" rIns="0" bIns="0" rtlCol="0"/>
          <a:lstStyle/>
          <a:p>
            <a:endParaRPr/>
          </a:p>
        </p:txBody>
      </p:sp>
      <p:sp>
        <p:nvSpPr>
          <p:cNvPr id="253" name="object 254">
            <a:extLst>
              <a:ext uri="{FF2B5EF4-FFF2-40B4-BE49-F238E27FC236}">
                <a16:creationId xmlns:a16="http://schemas.microsoft.com/office/drawing/2014/main" id="{0B10B155-30D7-3B49-B6E6-F44C57044A36}"/>
              </a:ext>
            </a:extLst>
          </p:cNvPr>
          <p:cNvSpPr/>
          <p:nvPr/>
        </p:nvSpPr>
        <p:spPr>
          <a:xfrm>
            <a:off x="10799730" y="6455575"/>
            <a:ext cx="63500" cy="93345"/>
          </a:xfrm>
          <a:custGeom>
            <a:avLst/>
            <a:gdLst/>
            <a:ahLst/>
            <a:cxnLst/>
            <a:rect l="l" t="t" r="r" b="b"/>
            <a:pathLst>
              <a:path w="63500" h="93345">
                <a:moveTo>
                  <a:pt x="51003" y="0"/>
                </a:moveTo>
                <a:lnTo>
                  <a:pt x="0" y="60756"/>
                </a:lnTo>
                <a:lnTo>
                  <a:pt x="2619" y="70248"/>
                </a:lnTo>
                <a:lnTo>
                  <a:pt x="6905" y="78917"/>
                </a:lnTo>
                <a:lnTo>
                  <a:pt x="12673" y="86577"/>
                </a:lnTo>
                <a:lnTo>
                  <a:pt x="19735" y="93040"/>
                </a:lnTo>
                <a:lnTo>
                  <a:pt x="26657" y="78333"/>
                </a:lnTo>
                <a:lnTo>
                  <a:pt x="21808" y="72875"/>
                </a:lnTo>
                <a:lnTo>
                  <a:pt x="18137" y="66517"/>
                </a:lnTo>
                <a:lnTo>
                  <a:pt x="15811" y="59429"/>
                </a:lnTo>
                <a:lnTo>
                  <a:pt x="14998" y="51777"/>
                </a:lnTo>
                <a:lnTo>
                  <a:pt x="17825" y="37695"/>
                </a:lnTo>
                <a:lnTo>
                  <a:pt x="25538" y="26217"/>
                </a:lnTo>
                <a:lnTo>
                  <a:pt x="36981" y="18489"/>
                </a:lnTo>
                <a:lnTo>
                  <a:pt x="51003" y="15659"/>
                </a:lnTo>
                <a:lnTo>
                  <a:pt x="51003" y="0"/>
                </a:lnTo>
                <a:close/>
              </a:path>
              <a:path w="63500" h="93345">
                <a:moveTo>
                  <a:pt x="55105" y="0"/>
                </a:moveTo>
                <a:lnTo>
                  <a:pt x="51003" y="0"/>
                </a:lnTo>
                <a:lnTo>
                  <a:pt x="51003" y="15659"/>
                </a:lnTo>
                <a:lnTo>
                  <a:pt x="52705" y="15659"/>
                </a:lnTo>
                <a:lnTo>
                  <a:pt x="54368" y="15786"/>
                </a:lnTo>
                <a:lnTo>
                  <a:pt x="56019" y="16014"/>
                </a:lnTo>
                <a:lnTo>
                  <a:pt x="62903" y="1371"/>
                </a:lnTo>
                <a:lnTo>
                  <a:pt x="59080" y="469"/>
                </a:lnTo>
                <a:lnTo>
                  <a:pt x="55105" y="0"/>
                </a:lnTo>
                <a:close/>
              </a:path>
            </a:pathLst>
          </a:custGeom>
          <a:solidFill>
            <a:srgbClr val="F26739"/>
          </a:solidFill>
        </p:spPr>
        <p:txBody>
          <a:bodyPr wrap="square" lIns="0" tIns="0" rIns="0" bIns="0" rtlCol="0"/>
          <a:lstStyle/>
          <a:p>
            <a:endParaRPr/>
          </a:p>
        </p:txBody>
      </p:sp>
      <p:sp>
        <p:nvSpPr>
          <p:cNvPr id="254" name="object 255">
            <a:extLst>
              <a:ext uri="{FF2B5EF4-FFF2-40B4-BE49-F238E27FC236}">
                <a16:creationId xmlns:a16="http://schemas.microsoft.com/office/drawing/2014/main" id="{29D965A6-E607-D64A-A559-FEC722FF67E9}"/>
              </a:ext>
            </a:extLst>
          </p:cNvPr>
          <p:cNvSpPr/>
          <p:nvPr/>
        </p:nvSpPr>
        <p:spPr>
          <a:xfrm>
            <a:off x="10799730" y="6455575"/>
            <a:ext cx="63500" cy="93345"/>
          </a:xfrm>
          <a:custGeom>
            <a:avLst/>
            <a:gdLst/>
            <a:ahLst/>
            <a:cxnLst/>
            <a:rect l="l" t="t" r="r" b="b"/>
            <a:pathLst>
              <a:path w="63500" h="93345">
                <a:moveTo>
                  <a:pt x="51003" y="0"/>
                </a:moveTo>
                <a:lnTo>
                  <a:pt x="0" y="60756"/>
                </a:lnTo>
                <a:lnTo>
                  <a:pt x="2619" y="70248"/>
                </a:lnTo>
                <a:lnTo>
                  <a:pt x="6905" y="78917"/>
                </a:lnTo>
                <a:lnTo>
                  <a:pt x="12673" y="86577"/>
                </a:lnTo>
                <a:lnTo>
                  <a:pt x="19735" y="93040"/>
                </a:lnTo>
                <a:lnTo>
                  <a:pt x="26657" y="78333"/>
                </a:lnTo>
                <a:lnTo>
                  <a:pt x="21808" y="72875"/>
                </a:lnTo>
                <a:lnTo>
                  <a:pt x="18137" y="66517"/>
                </a:lnTo>
                <a:lnTo>
                  <a:pt x="15811" y="59429"/>
                </a:lnTo>
                <a:lnTo>
                  <a:pt x="14998" y="51777"/>
                </a:lnTo>
                <a:lnTo>
                  <a:pt x="17825" y="37695"/>
                </a:lnTo>
                <a:lnTo>
                  <a:pt x="25538" y="26217"/>
                </a:lnTo>
                <a:lnTo>
                  <a:pt x="36981" y="18489"/>
                </a:lnTo>
                <a:lnTo>
                  <a:pt x="51003" y="15659"/>
                </a:lnTo>
                <a:lnTo>
                  <a:pt x="51003" y="0"/>
                </a:lnTo>
                <a:close/>
              </a:path>
              <a:path w="63500" h="93345">
                <a:moveTo>
                  <a:pt x="55105" y="0"/>
                </a:moveTo>
                <a:lnTo>
                  <a:pt x="51003" y="0"/>
                </a:lnTo>
                <a:lnTo>
                  <a:pt x="51003" y="15659"/>
                </a:lnTo>
                <a:lnTo>
                  <a:pt x="52705" y="15659"/>
                </a:lnTo>
                <a:lnTo>
                  <a:pt x="54368" y="15786"/>
                </a:lnTo>
                <a:lnTo>
                  <a:pt x="56019" y="16014"/>
                </a:lnTo>
                <a:lnTo>
                  <a:pt x="62903" y="1371"/>
                </a:lnTo>
                <a:lnTo>
                  <a:pt x="59080" y="469"/>
                </a:lnTo>
                <a:lnTo>
                  <a:pt x="55105" y="0"/>
                </a:lnTo>
                <a:close/>
              </a:path>
            </a:pathLst>
          </a:custGeom>
          <a:solidFill>
            <a:srgbClr val="F6FAFD"/>
          </a:solidFill>
        </p:spPr>
        <p:txBody>
          <a:bodyPr wrap="square" lIns="0" tIns="0" rIns="0" bIns="0" rtlCol="0"/>
          <a:lstStyle/>
          <a:p>
            <a:endParaRPr/>
          </a:p>
        </p:txBody>
      </p:sp>
      <p:sp>
        <p:nvSpPr>
          <p:cNvPr id="255" name="object 256">
            <a:extLst>
              <a:ext uri="{FF2B5EF4-FFF2-40B4-BE49-F238E27FC236}">
                <a16:creationId xmlns:a16="http://schemas.microsoft.com/office/drawing/2014/main" id="{D319C7D8-E5B9-644F-B9A1-9807274A3245}"/>
              </a:ext>
            </a:extLst>
          </p:cNvPr>
          <p:cNvSpPr/>
          <p:nvPr/>
        </p:nvSpPr>
        <p:spPr>
          <a:xfrm>
            <a:off x="10798950" y="6456944"/>
            <a:ext cx="103670" cy="102184"/>
          </a:xfrm>
          <a:prstGeom prst="rect">
            <a:avLst/>
          </a:prstGeom>
          <a:blipFill>
            <a:blip r:embed="rId173" cstate="print"/>
            <a:stretch>
              <a:fillRect/>
            </a:stretch>
          </a:blipFill>
        </p:spPr>
        <p:txBody>
          <a:bodyPr wrap="square" lIns="0" tIns="0" rIns="0" bIns="0" rtlCol="0"/>
          <a:lstStyle/>
          <a:p>
            <a:endParaRPr/>
          </a:p>
        </p:txBody>
      </p:sp>
      <p:sp>
        <p:nvSpPr>
          <p:cNvPr id="256" name="object 257">
            <a:extLst>
              <a:ext uri="{FF2B5EF4-FFF2-40B4-BE49-F238E27FC236}">
                <a16:creationId xmlns:a16="http://schemas.microsoft.com/office/drawing/2014/main" id="{6C942340-65F0-4146-8E0A-B546A85450DB}"/>
              </a:ext>
            </a:extLst>
          </p:cNvPr>
          <p:cNvSpPr/>
          <p:nvPr/>
        </p:nvSpPr>
        <p:spPr>
          <a:xfrm>
            <a:off x="11639283" y="5534429"/>
            <a:ext cx="103555" cy="103670"/>
          </a:xfrm>
          <a:prstGeom prst="rect">
            <a:avLst/>
          </a:prstGeom>
          <a:blipFill>
            <a:blip r:embed="rId174" cstate="print"/>
            <a:stretch>
              <a:fillRect/>
            </a:stretch>
          </a:blipFill>
        </p:spPr>
        <p:txBody>
          <a:bodyPr wrap="square" lIns="0" tIns="0" rIns="0" bIns="0" rtlCol="0"/>
          <a:lstStyle/>
          <a:p>
            <a:endParaRPr/>
          </a:p>
        </p:txBody>
      </p:sp>
      <p:sp>
        <p:nvSpPr>
          <p:cNvPr id="257" name="object 258">
            <a:extLst>
              <a:ext uri="{FF2B5EF4-FFF2-40B4-BE49-F238E27FC236}">
                <a16:creationId xmlns:a16="http://schemas.microsoft.com/office/drawing/2014/main" id="{36519EAD-31CF-6B46-9A11-3E025CA9DA31}"/>
              </a:ext>
            </a:extLst>
          </p:cNvPr>
          <p:cNvSpPr/>
          <p:nvPr/>
        </p:nvSpPr>
        <p:spPr>
          <a:xfrm>
            <a:off x="10623305" y="5044594"/>
            <a:ext cx="103606" cy="103606"/>
          </a:xfrm>
          <a:prstGeom prst="rect">
            <a:avLst/>
          </a:prstGeom>
          <a:blipFill>
            <a:blip r:embed="rId175" cstate="print"/>
            <a:stretch>
              <a:fillRect/>
            </a:stretch>
          </a:blipFill>
        </p:spPr>
        <p:txBody>
          <a:bodyPr wrap="square" lIns="0" tIns="0" rIns="0" bIns="0" rtlCol="0"/>
          <a:lstStyle/>
          <a:p>
            <a:endParaRPr/>
          </a:p>
        </p:txBody>
      </p:sp>
      <p:sp>
        <p:nvSpPr>
          <p:cNvPr id="258" name="object 259">
            <a:extLst>
              <a:ext uri="{FF2B5EF4-FFF2-40B4-BE49-F238E27FC236}">
                <a16:creationId xmlns:a16="http://schemas.microsoft.com/office/drawing/2014/main" id="{B8DB32B2-AB6E-A145-905B-DA1AF683F4A3}"/>
              </a:ext>
            </a:extLst>
          </p:cNvPr>
          <p:cNvSpPr/>
          <p:nvPr/>
        </p:nvSpPr>
        <p:spPr>
          <a:xfrm>
            <a:off x="11596078" y="6549070"/>
            <a:ext cx="61594" cy="60960"/>
          </a:xfrm>
          <a:custGeom>
            <a:avLst/>
            <a:gdLst/>
            <a:ahLst/>
            <a:cxnLst/>
            <a:rect l="l" t="t" r="r" b="b"/>
            <a:pathLst>
              <a:path w="61595" h="60959">
                <a:moveTo>
                  <a:pt x="30518" y="0"/>
                </a:moveTo>
                <a:lnTo>
                  <a:pt x="18661" y="2387"/>
                </a:lnTo>
                <a:lnTo>
                  <a:pt x="8958" y="8901"/>
                </a:lnTo>
                <a:lnTo>
                  <a:pt x="2405" y="18564"/>
                </a:lnTo>
                <a:lnTo>
                  <a:pt x="0" y="30403"/>
                </a:lnTo>
                <a:lnTo>
                  <a:pt x="2405" y="42260"/>
                </a:lnTo>
                <a:lnTo>
                  <a:pt x="8958" y="51963"/>
                </a:lnTo>
                <a:lnTo>
                  <a:pt x="18661" y="58516"/>
                </a:lnTo>
                <a:lnTo>
                  <a:pt x="30518" y="60921"/>
                </a:lnTo>
                <a:lnTo>
                  <a:pt x="42374" y="58516"/>
                </a:lnTo>
                <a:lnTo>
                  <a:pt x="52077" y="51963"/>
                </a:lnTo>
                <a:lnTo>
                  <a:pt x="52280" y="51663"/>
                </a:lnTo>
                <a:lnTo>
                  <a:pt x="30518" y="51663"/>
                </a:lnTo>
                <a:lnTo>
                  <a:pt x="22277" y="49997"/>
                </a:lnTo>
                <a:lnTo>
                  <a:pt x="15516" y="45448"/>
                </a:lnTo>
                <a:lnTo>
                  <a:pt x="10940" y="38692"/>
                </a:lnTo>
                <a:lnTo>
                  <a:pt x="9258" y="30403"/>
                </a:lnTo>
                <a:lnTo>
                  <a:pt x="10924" y="22131"/>
                </a:lnTo>
                <a:lnTo>
                  <a:pt x="15473" y="15401"/>
                </a:lnTo>
                <a:lnTo>
                  <a:pt x="22229" y="10858"/>
                </a:lnTo>
                <a:lnTo>
                  <a:pt x="30518" y="9144"/>
                </a:lnTo>
                <a:lnTo>
                  <a:pt x="52242" y="9144"/>
                </a:lnTo>
                <a:lnTo>
                  <a:pt x="52077" y="8901"/>
                </a:lnTo>
                <a:lnTo>
                  <a:pt x="42374" y="2387"/>
                </a:lnTo>
                <a:lnTo>
                  <a:pt x="30518" y="0"/>
                </a:lnTo>
                <a:close/>
              </a:path>
              <a:path w="61595" h="60959">
                <a:moveTo>
                  <a:pt x="52242" y="9144"/>
                </a:moveTo>
                <a:lnTo>
                  <a:pt x="30518" y="9144"/>
                </a:lnTo>
                <a:lnTo>
                  <a:pt x="38806" y="10858"/>
                </a:lnTo>
                <a:lnTo>
                  <a:pt x="45562" y="15401"/>
                </a:lnTo>
                <a:lnTo>
                  <a:pt x="50111" y="22131"/>
                </a:lnTo>
                <a:lnTo>
                  <a:pt x="51777" y="30403"/>
                </a:lnTo>
                <a:lnTo>
                  <a:pt x="50111" y="38692"/>
                </a:lnTo>
                <a:lnTo>
                  <a:pt x="45562" y="45448"/>
                </a:lnTo>
                <a:lnTo>
                  <a:pt x="38806" y="49997"/>
                </a:lnTo>
                <a:lnTo>
                  <a:pt x="30518" y="51663"/>
                </a:lnTo>
                <a:lnTo>
                  <a:pt x="52280" y="51663"/>
                </a:lnTo>
                <a:lnTo>
                  <a:pt x="58630" y="42260"/>
                </a:lnTo>
                <a:lnTo>
                  <a:pt x="61036" y="30403"/>
                </a:lnTo>
                <a:lnTo>
                  <a:pt x="58630" y="18564"/>
                </a:lnTo>
                <a:lnTo>
                  <a:pt x="52242" y="9144"/>
                </a:lnTo>
                <a:close/>
              </a:path>
            </a:pathLst>
          </a:custGeom>
          <a:solidFill>
            <a:srgbClr val="FECC6E"/>
          </a:solidFill>
        </p:spPr>
        <p:txBody>
          <a:bodyPr wrap="square" lIns="0" tIns="0" rIns="0" bIns="0" rtlCol="0"/>
          <a:lstStyle/>
          <a:p>
            <a:endParaRPr/>
          </a:p>
        </p:txBody>
      </p:sp>
      <p:sp>
        <p:nvSpPr>
          <p:cNvPr id="259" name="object 260">
            <a:extLst>
              <a:ext uri="{FF2B5EF4-FFF2-40B4-BE49-F238E27FC236}">
                <a16:creationId xmlns:a16="http://schemas.microsoft.com/office/drawing/2014/main" id="{FDD7EBC8-52D9-D94D-9E6B-828A2F658CBA}"/>
              </a:ext>
            </a:extLst>
          </p:cNvPr>
          <p:cNvSpPr/>
          <p:nvPr/>
        </p:nvSpPr>
        <p:spPr>
          <a:xfrm>
            <a:off x="10466234" y="4797473"/>
            <a:ext cx="60960" cy="60960"/>
          </a:xfrm>
          <a:custGeom>
            <a:avLst/>
            <a:gdLst/>
            <a:ahLst/>
            <a:cxnLst/>
            <a:rect l="l" t="t" r="r" b="b"/>
            <a:pathLst>
              <a:path w="60959" h="60960">
                <a:moveTo>
                  <a:pt x="30454" y="0"/>
                </a:moveTo>
                <a:lnTo>
                  <a:pt x="18604" y="2401"/>
                </a:lnTo>
                <a:lnTo>
                  <a:pt x="8926" y="8932"/>
                </a:lnTo>
                <a:lnTo>
                  <a:pt x="2399" y="18614"/>
                </a:lnTo>
                <a:lnTo>
                  <a:pt x="0" y="30467"/>
                </a:lnTo>
                <a:lnTo>
                  <a:pt x="2402" y="42332"/>
                </a:lnTo>
                <a:lnTo>
                  <a:pt x="8933" y="52017"/>
                </a:lnTo>
                <a:lnTo>
                  <a:pt x="18612" y="58547"/>
                </a:lnTo>
                <a:lnTo>
                  <a:pt x="30454" y="60947"/>
                </a:lnTo>
                <a:lnTo>
                  <a:pt x="42324" y="58545"/>
                </a:lnTo>
                <a:lnTo>
                  <a:pt x="52012" y="52012"/>
                </a:lnTo>
                <a:lnTo>
                  <a:pt x="52214" y="51714"/>
                </a:lnTo>
                <a:lnTo>
                  <a:pt x="30454" y="51714"/>
                </a:lnTo>
                <a:lnTo>
                  <a:pt x="22202" y="50032"/>
                </a:lnTo>
                <a:lnTo>
                  <a:pt x="15462" y="45477"/>
                </a:lnTo>
                <a:lnTo>
                  <a:pt x="10912" y="38728"/>
                </a:lnTo>
                <a:lnTo>
                  <a:pt x="9232" y="30467"/>
                </a:lnTo>
                <a:lnTo>
                  <a:pt x="10912" y="22213"/>
                </a:lnTo>
                <a:lnTo>
                  <a:pt x="15462" y="15468"/>
                </a:lnTo>
                <a:lnTo>
                  <a:pt x="22202" y="10914"/>
                </a:lnTo>
                <a:lnTo>
                  <a:pt x="30454" y="9232"/>
                </a:lnTo>
                <a:lnTo>
                  <a:pt x="30454" y="0"/>
                </a:lnTo>
                <a:close/>
              </a:path>
              <a:path w="60959" h="60960">
                <a:moveTo>
                  <a:pt x="30454" y="0"/>
                </a:moveTo>
                <a:lnTo>
                  <a:pt x="30454" y="9232"/>
                </a:lnTo>
                <a:lnTo>
                  <a:pt x="38723" y="10914"/>
                </a:lnTo>
                <a:lnTo>
                  <a:pt x="45475" y="15468"/>
                </a:lnTo>
                <a:lnTo>
                  <a:pt x="50032" y="22213"/>
                </a:lnTo>
                <a:lnTo>
                  <a:pt x="51714" y="30467"/>
                </a:lnTo>
                <a:lnTo>
                  <a:pt x="50032" y="38728"/>
                </a:lnTo>
                <a:lnTo>
                  <a:pt x="45475" y="45477"/>
                </a:lnTo>
                <a:lnTo>
                  <a:pt x="38723" y="50032"/>
                </a:lnTo>
                <a:lnTo>
                  <a:pt x="30454" y="51714"/>
                </a:lnTo>
                <a:lnTo>
                  <a:pt x="52214" y="51714"/>
                </a:lnTo>
                <a:lnTo>
                  <a:pt x="58541" y="42327"/>
                </a:lnTo>
                <a:lnTo>
                  <a:pt x="60934" y="30467"/>
                </a:lnTo>
                <a:lnTo>
                  <a:pt x="58540" y="18609"/>
                </a:lnTo>
                <a:lnTo>
                  <a:pt x="52009" y="8928"/>
                </a:lnTo>
                <a:lnTo>
                  <a:pt x="42321" y="2399"/>
                </a:lnTo>
                <a:lnTo>
                  <a:pt x="30454" y="0"/>
                </a:lnTo>
                <a:close/>
              </a:path>
            </a:pathLst>
          </a:custGeom>
          <a:solidFill>
            <a:srgbClr val="7BBB42"/>
          </a:solidFill>
        </p:spPr>
        <p:txBody>
          <a:bodyPr wrap="square" lIns="0" tIns="0" rIns="0" bIns="0" rtlCol="0"/>
          <a:lstStyle/>
          <a:p>
            <a:endParaRPr/>
          </a:p>
        </p:txBody>
      </p:sp>
      <p:sp>
        <p:nvSpPr>
          <p:cNvPr id="260" name="object 261">
            <a:extLst>
              <a:ext uri="{FF2B5EF4-FFF2-40B4-BE49-F238E27FC236}">
                <a16:creationId xmlns:a16="http://schemas.microsoft.com/office/drawing/2014/main" id="{BBBF89A2-3563-5D49-BBD9-942C0199A4F4}"/>
              </a:ext>
            </a:extLst>
          </p:cNvPr>
          <p:cNvSpPr/>
          <p:nvPr/>
        </p:nvSpPr>
        <p:spPr>
          <a:xfrm>
            <a:off x="10894401" y="5479454"/>
            <a:ext cx="46355" cy="18415"/>
          </a:xfrm>
          <a:custGeom>
            <a:avLst/>
            <a:gdLst/>
            <a:ahLst/>
            <a:cxnLst/>
            <a:rect l="l" t="t" r="r" b="b"/>
            <a:pathLst>
              <a:path w="46354" h="18414">
                <a:moveTo>
                  <a:pt x="27876" y="0"/>
                </a:moveTo>
                <a:lnTo>
                  <a:pt x="18911" y="1351"/>
                </a:lnTo>
                <a:lnTo>
                  <a:pt x="11009" y="5133"/>
                </a:lnTo>
                <a:lnTo>
                  <a:pt x="4571" y="10940"/>
                </a:lnTo>
                <a:lnTo>
                  <a:pt x="0" y="18364"/>
                </a:lnTo>
                <a:lnTo>
                  <a:pt x="13766" y="14655"/>
                </a:lnTo>
                <a:lnTo>
                  <a:pt x="17526" y="11303"/>
                </a:lnTo>
                <a:lnTo>
                  <a:pt x="22466" y="9258"/>
                </a:lnTo>
                <a:lnTo>
                  <a:pt x="27876" y="9258"/>
                </a:lnTo>
                <a:lnTo>
                  <a:pt x="27876" y="0"/>
                </a:lnTo>
                <a:close/>
              </a:path>
              <a:path w="46354" h="18414">
                <a:moveTo>
                  <a:pt x="34671" y="0"/>
                </a:moveTo>
                <a:lnTo>
                  <a:pt x="27876" y="0"/>
                </a:lnTo>
                <a:lnTo>
                  <a:pt x="27876" y="9258"/>
                </a:lnTo>
                <a:lnTo>
                  <a:pt x="29387" y="9258"/>
                </a:lnTo>
                <a:lnTo>
                  <a:pt x="30848" y="9410"/>
                </a:lnTo>
                <a:lnTo>
                  <a:pt x="32270" y="9715"/>
                </a:lnTo>
                <a:lnTo>
                  <a:pt x="46024" y="6019"/>
                </a:lnTo>
                <a:lnTo>
                  <a:pt x="40957" y="2235"/>
                </a:lnTo>
                <a:lnTo>
                  <a:pt x="34671" y="0"/>
                </a:lnTo>
                <a:close/>
              </a:path>
            </a:pathLst>
          </a:custGeom>
          <a:solidFill>
            <a:srgbClr val="FEC14C"/>
          </a:solidFill>
        </p:spPr>
        <p:txBody>
          <a:bodyPr wrap="square" lIns="0" tIns="0" rIns="0" bIns="0" rtlCol="0"/>
          <a:lstStyle/>
          <a:p>
            <a:endParaRPr/>
          </a:p>
        </p:txBody>
      </p:sp>
      <p:sp>
        <p:nvSpPr>
          <p:cNvPr id="261" name="object 262">
            <a:extLst>
              <a:ext uri="{FF2B5EF4-FFF2-40B4-BE49-F238E27FC236}">
                <a16:creationId xmlns:a16="http://schemas.microsoft.com/office/drawing/2014/main" id="{143DB5EA-BAC1-6440-B9B0-48EA668C8C46}"/>
              </a:ext>
            </a:extLst>
          </p:cNvPr>
          <p:cNvSpPr/>
          <p:nvPr/>
        </p:nvSpPr>
        <p:spPr>
          <a:xfrm>
            <a:off x="10894401" y="5479454"/>
            <a:ext cx="46355" cy="18415"/>
          </a:xfrm>
          <a:custGeom>
            <a:avLst/>
            <a:gdLst/>
            <a:ahLst/>
            <a:cxnLst/>
            <a:rect l="l" t="t" r="r" b="b"/>
            <a:pathLst>
              <a:path w="46354" h="18414">
                <a:moveTo>
                  <a:pt x="27876" y="0"/>
                </a:moveTo>
                <a:lnTo>
                  <a:pt x="18911" y="1351"/>
                </a:lnTo>
                <a:lnTo>
                  <a:pt x="11009" y="5133"/>
                </a:lnTo>
                <a:lnTo>
                  <a:pt x="4571" y="10940"/>
                </a:lnTo>
                <a:lnTo>
                  <a:pt x="0" y="18364"/>
                </a:lnTo>
                <a:lnTo>
                  <a:pt x="13766" y="14655"/>
                </a:lnTo>
                <a:lnTo>
                  <a:pt x="17526" y="11303"/>
                </a:lnTo>
                <a:lnTo>
                  <a:pt x="22466" y="9258"/>
                </a:lnTo>
                <a:lnTo>
                  <a:pt x="27876" y="9258"/>
                </a:lnTo>
                <a:lnTo>
                  <a:pt x="27876" y="0"/>
                </a:lnTo>
                <a:close/>
              </a:path>
              <a:path w="46354" h="18414">
                <a:moveTo>
                  <a:pt x="34671" y="0"/>
                </a:moveTo>
                <a:lnTo>
                  <a:pt x="27876" y="0"/>
                </a:lnTo>
                <a:lnTo>
                  <a:pt x="27876" y="9258"/>
                </a:lnTo>
                <a:lnTo>
                  <a:pt x="29387" y="9258"/>
                </a:lnTo>
                <a:lnTo>
                  <a:pt x="30848" y="9410"/>
                </a:lnTo>
                <a:lnTo>
                  <a:pt x="32270" y="9715"/>
                </a:lnTo>
                <a:lnTo>
                  <a:pt x="46024" y="6019"/>
                </a:lnTo>
                <a:lnTo>
                  <a:pt x="40957" y="2235"/>
                </a:lnTo>
                <a:lnTo>
                  <a:pt x="34671" y="0"/>
                </a:lnTo>
                <a:close/>
              </a:path>
            </a:pathLst>
          </a:custGeom>
          <a:solidFill>
            <a:srgbClr val="F6FAFD"/>
          </a:solidFill>
        </p:spPr>
        <p:txBody>
          <a:bodyPr wrap="square" lIns="0" tIns="0" rIns="0" bIns="0" rtlCol="0"/>
          <a:lstStyle/>
          <a:p>
            <a:endParaRPr/>
          </a:p>
        </p:txBody>
      </p:sp>
      <p:sp>
        <p:nvSpPr>
          <p:cNvPr id="262" name="object 263">
            <a:extLst>
              <a:ext uri="{FF2B5EF4-FFF2-40B4-BE49-F238E27FC236}">
                <a16:creationId xmlns:a16="http://schemas.microsoft.com/office/drawing/2014/main" id="{37B2F66D-089C-FF4A-B8FD-520D5AA0C2FE}"/>
              </a:ext>
            </a:extLst>
          </p:cNvPr>
          <p:cNvSpPr/>
          <p:nvPr/>
        </p:nvSpPr>
        <p:spPr>
          <a:xfrm>
            <a:off x="10891876" y="5485470"/>
            <a:ext cx="60921" cy="55016"/>
          </a:xfrm>
          <a:prstGeom prst="rect">
            <a:avLst/>
          </a:prstGeom>
          <a:blipFill>
            <a:blip r:embed="rId176" cstate="print"/>
            <a:stretch>
              <a:fillRect/>
            </a:stretch>
          </a:blipFill>
        </p:spPr>
        <p:txBody>
          <a:bodyPr wrap="square" lIns="0" tIns="0" rIns="0" bIns="0" rtlCol="0"/>
          <a:lstStyle/>
          <a:p>
            <a:endParaRPr/>
          </a:p>
        </p:txBody>
      </p:sp>
      <p:sp>
        <p:nvSpPr>
          <p:cNvPr id="263" name="object 264">
            <a:extLst>
              <a:ext uri="{FF2B5EF4-FFF2-40B4-BE49-F238E27FC236}">
                <a16:creationId xmlns:a16="http://schemas.microsoft.com/office/drawing/2014/main" id="{AF34D629-8BBA-8A47-84E3-6A8A9A56C3FF}"/>
              </a:ext>
            </a:extLst>
          </p:cNvPr>
          <p:cNvSpPr/>
          <p:nvPr/>
        </p:nvSpPr>
        <p:spPr>
          <a:xfrm>
            <a:off x="10816234" y="5635852"/>
            <a:ext cx="1422795" cy="1048092"/>
          </a:xfrm>
          <a:prstGeom prst="rect">
            <a:avLst/>
          </a:prstGeom>
          <a:blipFill>
            <a:blip r:embed="rId177" cstate="print"/>
            <a:stretch>
              <a:fillRect/>
            </a:stretch>
          </a:blipFill>
        </p:spPr>
        <p:txBody>
          <a:bodyPr wrap="square" lIns="0" tIns="0" rIns="0" bIns="0" rtlCol="0"/>
          <a:lstStyle/>
          <a:p>
            <a:endParaRPr/>
          </a:p>
        </p:txBody>
      </p:sp>
      <p:sp>
        <p:nvSpPr>
          <p:cNvPr id="264" name="object 265">
            <a:extLst>
              <a:ext uri="{FF2B5EF4-FFF2-40B4-BE49-F238E27FC236}">
                <a16:creationId xmlns:a16="http://schemas.microsoft.com/office/drawing/2014/main" id="{DDD46017-C186-8845-ABD2-13BA937020B4}"/>
              </a:ext>
            </a:extLst>
          </p:cNvPr>
          <p:cNvSpPr/>
          <p:nvPr/>
        </p:nvSpPr>
        <p:spPr>
          <a:xfrm>
            <a:off x="10928515" y="5948208"/>
            <a:ext cx="92100" cy="168160"/>
          </a:xfrm>
          <a:prstGeom prst="rect">
            <a:avLst/>
          </a:prstGeom>
          <a:blipFill>
            <a:blip r:embed="rId178" cstate="print"/>
            <a:stretch>
              <a:fillRect/>
            </a:stretch>
          </a:blipFill>
        </p:spPr>
        <p:txBody>
          <a:bodyPr wrap="square" lIns="0" tIns="0" rIns="0" bIns="0" rtlCol="0"/>
          <a:lstStyle/>
          <a:p>
            <a:endParaRPr/>
          </a:p>
        </p:txBody>
      </p:sp>
      <p:sp>
        <p:nvSpPr>
          <p:cNvPr id="265" name="object 266">
            <a:extLst>
              <a:ext uri="{FF2B5EF4-FFF2-40B4-BE49-F238E27FC236}">
                <a16:creationId xmlns:a16="http://schemas.microsoft.com/office/drawing/2014/main" id="{03B132FA-D768-C543-A2C5-4350462BB9CF}"/>
              </a:ext>
            </a:extLst>
          </p:cNvPr>
          <p:cNvSpPr/>
          <p:nvPr/>
        </p:nvSpPr>
        <p:spPr>
          <a:xfrm>
            <a:off x="10819142" y="5620611"/>
            <a:ext cx="54610" cy="96583"/>
          </a:xfrm>
          <a:prstGeom prst="rect">
            <a:avLst/>
          </a:prstGeom>
          <a:blipFill>
            <a:blip r:embed="rId179" cstate="print"/>
            <a:stretch>
              <a:fillRect/>
            </a:stretch>
          </a:blipFill>
        </p:spPr>
        <p:txBody>
          <a:bodyPr wrap="square" lIns="0" tIns="0" rIns="0" bIns="0" rtlCol="0"/>
          <a:lstStyle/>
          <a:p>
            <a:endParaRPr/>
          </a:p>
        </p:txBody>
      </p:sp>
      <p:sp>
        <p:nvSpPr>
          <p:cNvPr id="266" name="object 267">
            <a:extLst>
              <a:ext uri="{FF2B5EF4-FFF2-40B4-BE49-F238E27FC236}">
                <a16:creationId xmlns:a16="http://schemas.microsoft.com/office/drawing/2014/main" id="{24FE6471-F00B-9A45-8367-6DFD1A8B5E1F}"/>
              </a:ext>
            </a:extLst>
          </p:cNvPr>
          <p:cNvSpPr/>
          <p:nvPr/>
        </p:nvSpPr>
        <p:spPr>
          <a:xfrm>
            <a:off x="10856658" y="5735711"/>
            <a:ext cx="95656" cy="202095"/>
          </a:xfrm>
          <a:prstGeom prst="rect">
            <a:avLst/>
          </a:prstGeom>
          <a:blipFill>
            <a:blip r:embed="rId180" cstate="print"/>
            <a:stretch>
              <a:fillRect/>
            </a:stretch>
          </a:blipFill>
        </p:spPr>
        <p:txBody>
          <a:bodyPr wrap="square" lIns="0" tIns="0" rIns="0" bIns="0" rtlCol="0"/>
          <a:lstStyle/>
          <a:p>
            <a:endParaRPr/>
          </a:p>
        </p:txBody>
      </p:sp>
      <p:sp>
        <p:nvSpPr>
          <p:cNvPr id="267" name="object 268">
            <a:extLst>
              <a:ext uri="{FF2B5EF4-FFF2-40B4-BE49-F238E27FC236}">
                <a16:creationId xmlns:a16="http://schemas.microsoft.com/office/drawing/2014/main" id="{F93BE651-FC64-5842-AB3A-926F0479053F}"/>
              </a:ext>
            </a:extLst>
          </p:cNvPr>
          <p:cNvSpPr/>
          <p:nvPr/>
        </p:nvSpPr>
        <p:spPr>
          <a:xfrm>
            <a:off x="11223790" y="6406691"/>
            <a:ext cx="195008" cy="180809"/>
          </a:xfrm>
          <a:prstGeom prst="rect">
            <a:avLst/>
          </a:prstGeom>
          <a:blipFill>
            <a:blip r:embed="rId181" cstate="print"/>
            <a:stretch>
              <a:fillRect/>
            </a:stretch>
          </a:blipFill>
        </p:spPr>
        <p:txBody>
          <a:bodyPr wrap="square" lIns="0" tIns="0" rIns="0" bIns="0" rtlCol="0"/>
          <a:lstStyle/>
          <a:p>
            <a:endParaRPr/>
          </a:p>
        </p:txBody>
      </p:sp>
      <p:sp>
        <p:nvSpPr>
          <p:cNvPr id="268" name="object 269">
            <a:extLst>
              <a:ext uri="{FF2B5EF4-FFF2-40B4-BE49-F238E27FC236}">
                <a16:creationId xmlns:a16="http://schemas.microsoft.com/office/drawing/2014/main" id="{AE846099-6108-7848-9185-B8FB289454BD}"/>
              </a:ext>
            </a:extLst>
          </p:cNvPr>
          <p:cNvSpPr/>
          <p:nvPr/>
        </p:nvSpPr>
        <p:spPr>
          <a:xfrm>
            <a:off x="11084394" y="6248740"/>
            <a:ext cx="131635" cy="164503"/>
          </a:xfrm>
          <a:prstGeom prst="rect">
            <a:avLst/>
          </a:prstGeom>
          <a:blipFill>
            <a:blip r:embed="rId182" cstate="print"/>
            <a:stretch>
              <a:fillRect/>
            </a:stretch>
          </a:blipFill>
        </p:spPr>
        <p:txBody>
          <a:bodyPr wrap="square" lIns="0" tIns="0" rIns="0" bIns="0" rtlCol="0"/>
          <a:lstStyle/>
          <a:p>
            <a:endParaRPr/>
          </a:p>
        </p:txBody>
      </p:sp>
      <p:sp>
        <p:nvSpPr>
          <p:cNvPr id="269" name="object 270">
            <a:extLst>
              <a:ext uri="{FF2B5EF4-FFF2-40B4-BE49-F238E27FC236}">
                <a16:creationId xmlns:a16="http://schemas.microsoft.com/office/drawing/2014/main" id="{072E6746-A76F-6243-A971-CFCCA6DDE2F7}"/>
              </a:ext>
            </a:extLst>
          </p:cNvPr>
          <p:cNvSpPr/>
          <p:nvPr/>
        </p:nvSpPr>
        <p:spPr>
          <a:xfrm>
            <a:off x="11017212" y="6106335"/>
            <a:ext cx="88696" cy="133184"/>
          </a:xfrm>
          <a:prstGeom prst="rect">
            <a:avLst/>
          </a:prstGeom>
          <a:blipFill>
            <a:blip r:embed="rId183" cstate="print"/>
            <a:stretch>
              <a:fillRect/>
            </a:stretch>
          </a:blipFill>
        </p:spPr>
        <p:txBody>
          <a:bodyPr wrap="square" lIns="0" tIns="0" rIns="0" bIns="0" rtlCol="0"/>
          <a:lstStyle/>
          <a:p>
            <a:endParaRPr/>
          </a:p>
        </p:txBody>
      </p:sp>
      <p:sp>
        <p:nvSpPr>
          <p:cNvPr id="270" name="object 271">
            <a:extLst>
              <a:ext uri="{FF2B5EF4-FFF2-40B4-BE49-F238E27FC236}">
                <a16:creationId xmlns:a16="http://schemas.microsoft.com/office/drawing/2014/main" id="{6061C2D3-28EB-A54A-8010-400BA72F0EEE}"/>
              </a:ext>
            </a:extLst>
          </p:cNvPr>
          <p:cNvSpPr/>
          <p:nvPr/>
        </p:nvSpPr>
        <p:spPr>
          <a:xfrm>
            <a:off x="10759494" y="5581330"/>
            <a:ext cx="161371" cy="120675"/>
          </a:xfrm>
          <a:prstGeom prst="rect">
            <a:avLst/>
          </a:prstGeom>
          <a:blipFill>
            <a:blip r:embed="rId184" cstate="print"/>
            <a:stretch>
              <a:fillRect/>
            </a:stretch>
          </a:blipFill>
        </p:spPr>
        <p:txBody>
          <a:bodyPr wrap="square" lIns="0" tIns="0" rIns="0" bIns="0" rtlCol="0"/>
          <a:lstStyle/>
          <a:p>
            <a:endParaRPr/>
          </a:p>
        </p:txBody>
      </p:sp>
      <p:sp>
        <p:nvSpPr>
          <p:cNvPr id="271" name="object 272">
            <a:extLst>
              <a:ext uri="{FF2B5EF4-FFF2-40B4-BE49-F238E27FC236}">
                <a16:creationId xmlns:a16="http://schemas.microsoft.com/office/drawing/2014/main" id="{AC49EBAA-12A6-8844-991A-9A644659DDC5}"/>
              </a:ext>
            </a:extLst>
          </p:cNvPr>
          <p:cNvSpPr/>
          <p:nvPr/>
        </p:nvSpPr>
        <p:spPr>
          <a:xfrm>
            <a:off x="7776171" y="6123925"/>
            <a:ext cx="1217587" cy="560019"/>
          </a:xfrm>
          <a:prstGeom prst="rect">
            <a:avLst/>
          </a:prstGeom>
          <a:blipFill>
            <a:blip r:embed="rId185" cstate="print"/>
            <a:stretch>
              <a:fillRect/>
            </a:stretch>
          </a:blipFill>
        </p:spPr>
        <p:txBody>
          <a:bodyPr wrap="square" lIns="0" tIns="0" rIns="0" bIns="0" rtlCol="0"/>
          <a:lstStyle/>
          <a:p>
            <a:endParaRPr/>
          </a:p>
        </p:txBody>
      </p:sp>
      <p:sp>
        <p:nvSpPr>
          <p:cNvPr id="272" name="object 273">
            <a:extLst>
              <a:ext uri="{FF2B5EF4-FFF2-40B4-BE49-F238E27FC236}">
                <a16:creationId xmlns:a16="http://schemas.microsoft.com/office/drawing/2014/main" id="{649CB84B-432F-824D-A3CA-44B242228423}"/>
              </a:ext>
            </a:extLst>
          </p:cNvPr>
          <p:cNvSpPr/>
          <p:nvPr/>
        </p:nvSpPr>
        <p:spPr>
          <a:xfrm>
            <a:off x="8976258" y="5581330"/>
            <a:ext cx="222770" cy="553085"/>
          </a:xfrm>
          <a:prstGeom prst="rect">
            <a:avLst/>
          </a:prstGeom>
          <a:blipFill>
            <a:blip r:embed="rId186" cstate="print"/>
            <a:stretch>
              <a:fillRect/>
            </a:stretch>
          </a:blipFill>
        </p:spPr>
        <p:txBody>
          <a:bodyPr wrap="square" lIns="0" tIns="0" rIns="0" bIns="0" rtlCol="0"/>
          <a:lstStyle/>
          <a:p>
            <a:endParaRPr/>
          </a:p>
        </p:txBody>
      </p:sp>
      <p:sp>
        <p:nvSpPr>
          <p:cNvPr id="273" name="object 274">
            <a:extLst>
              <a:ext uri="{FF2B5EF4-FFF2-40B4-BE49-F238E27FC236}">
                <a16:creationId xmlns:a16="http://schemas.microsoft.com/office/drawing/2014/main" id="{CA5D800F-A738-D148-A8A5-C3561ACDD69F}"/>
              </a:ext>
            </a:extLst>
          </p:cNvPr>
          <p:cNvSpPr/>
          <p:nvPr/>
        </p:nvSpPr>
        <p:spPr>
          <a:xfrm>
            <a:off x="8966542" y="6116635"/>
            <a:ext cx="33972" cy="34467"/>
          </a:xfrm>
          <a:prstGeom prst="rect">
            <a:avLst/>
          </a:prstGeom>
          <a:blipFill>
            <a:blip r:embed="rId187" cstate="print"/>
            <a:stretch>
              <a:fillRect/>
            </a:stretch>
          </a:blipFill>
        </p:spPr>
        <p:txBody>
          <a:bodyPr wrap="square" lIns="0" tIns="0" rIns="0" bIns="0" rtlCol="0"/>
          <a:lstStyle/>
          <a:p>
            <a:endParaRPr/>
          </a:p>
        </p:txBody>
      </p:sp>
      <p:sp>
        <p:nvSpPr>
          <p:cNvPr id="274" name="object 275">
            <a:extLst>
              <a:ext uri="{FF2B5EF4-FFF2-40B4-BE49-F238E27FC236}">
                <a16:creationId xmlns:a16="http://schemas.microsoft.com/office/drawing/2014/main" id="{E2A2E9EB-E84F-4E40-9C4A-6F64836E8F2B}"/>
              </a:ext>
            </a:extLst>
          </p:cNvPr>
          <p:cNvSpPr/>
          <p:nvPr/>
        </p:nvSpPr>
        <p:spPr>
          <a:xfrm>
            <a:off x="9008415" y="6032371"/>
            <a:ext cx="39738" cy="28168"/>
          </a:xfrm>
          <a:prstGeom prst="rect">
            <a:avLst/>
          </a:prstGeom>
          <a:blipFill>
            <a:blip r:embed="rId188" cstate="print"/>
            <a:stretch>
              <a:fillRect/>
            </a:stretch>
          </a:blipFill>
        </p:spPr>
        <p:txBody>
          <a:bodyPr wrap="square" lIns="0" tIns="0" rIns="0" bIns="0" rtlCol="0"/>
          <a:lstStyle/>
          <a:p>
            <a:endParaRPr/>
          </a:p>
        </p:txBody>
      </p:sp>
      <p:sp>
        <p:nvSpPr>
          <p:cNvPr id="275" name="object 276">
            <a:extLst>
              <a:ext uri="{FF2B5EF4-FFF2-40B4-BE49-F238E27FC236}">
                <a16:creationId xmlns:a16="http://schemas.microsoft.com/office/drawing/2014/main" id="{DC154D05-C4EB-6E43-9E25-21589BD9C795}"/>
              </a:ext>
            </a:extLst>
          </p:cNvPr>
          <p:cNvSpPr/>
          <p:nvPr/>
        </p:nvSpPr>
        <p:spPr>
          <a:xfrm>
            <a:off x="8975217" y="6114654"/>
            <a:ext cx="27508" cy="23914"/>
          </a:xfrm>
          <a:prstGeom prst="rect">
            <a:avLst/>
          </a:prstGeom>
          <a:blipFill>
            <a:blip r:embed="rId189" cstate="print"/>
            <a:stretch>
              <a:fillRect/>
            </a:stretch>
          </a:blipFill>
        </p:spPr>
        <p:txBody>
          <a:bodyPr wrap="square" lIns="0" tIns="0" rIns="0" bIns="0" rtlCol="0"/>
          <a:lstStyle/>
          <a:p>
            <a:endParaRPr/>
          </a:p>
        </p:txBody>
      </p:sp>
      <p:sp>
        <p:nvSpPr>
          <p:cNvPr id="276" name="object 277">
            <a:extLst>
              <a:ext uri="{FF2B5EF4-FFF2-40B4-BE49-F238E27FC236}">
                <a16:creationId xmlns:a16="http://schemas.microsoft.com/office/drawing/2014/main" id="{DDB73150-75AF-374C-B509-408F30BADBE3}"/>
              </a:ext>
            </a:extLst>
          </p:cNvPr>
          <p:cNvSpPr/>
          <p:nvPr/>
        </p:nvSpPr>
        <p:spPr>
          <a:xfrm>
            <a:off x="9094341" y="5581330"/>
            <a:ext cx="161367" cy="120675"/>
          </a:xfrm>
          <a:prstGeom prst="rect">
            <a:avLst/>
          </a:prstGeom>
          <a:blipFill>
            <a:blip r:embed="rId190" cstate="print"/>
            <a:stretch>
              <a:fillRect/>
            </a:stretch>
          </a:blipFill>
        </p:spPr>
        <p:txBody>
          <a:bodyPr wrap="square" lIns="0" tIns="0" rIns="0" bIns="0" rtlCol="0"/>
          <a:lstStyle/>
          <a:p>
            <a:endParaRPr/>
          </a:p>
        </p:txBody>
      </p:sp>
      <p:sp>
        <p:nvSpPr>
          <p:cNvPr id="277" name="object 278">
            <a:extLst>
              <a:ext uri="{FF2B5EF4-FFF2-40B4-BE49-F238E27FC236}">
                <a16:creationId xmlns:a16="http://schemas.microsoft.com/office/drawing/2014/main" id="{80EBE072-C19A-D64C-8A5A-34E42D6E34E1}"/>
              </a:ext>
            </a:extLst>
          </p:cNvPr>
          <p:cNvSpPr/>
          <p:nvPr/>
        </p:nvSpPr>
        <p:spPr>
          <a:xfrm>
            <a:off x="0" y="8779535"/>
            <a:ext cx="13004800" cy="12687"/>
          </a:xfrm>
          <a:prstGeom prst="rect">
            <a:avLst/>
          </a:prstGeom>
          <a:blipFill>
            <a:blip r:embed="rId191" cstate="print"/>
            <a:stretch>
              <a:fillRect/>
            </a:stretch>
          </a:blipFill>
        </p:spPr>
        <p:txBody>
          <a:bodyPr wrap="square" lIns="0" tIns="0" rIns="0" bIns="0" rtlCol="0"/>
          <a:lstStyle/>
          <a:p>
            <a:endParaRPr/>
          </a:p>
        </p:txBody>
      </p:sp>
      <p:sp>
        <p:nvSpPr>
          <p:cNvPr id="283" name="object 291">
            <a:extLst>
              <a:ext uri="{FF2B5EF4-FFF2-40B4-BE49-F238E27FC236}">
                <a16:creationId xmlns:a16="http://schemas.microsoft.com/office/drawing/2014/main" id="{8F20791C-4268-D34B-9A4C-DCE79B3B3C14}"/>
              </a:ext>
            </a:extLst>
          </p:cNvPr>
          <p:cNvSpPr/>
          <p:nvPr/>
        </p:nvSpPr>
        <p:spPr>
          <a:xfrm>
            <a:off x="12040556" y="8162349"/>
            <a:ext cx="139068" cy="73507"/>
          </a:xfrm>
          <a:prstGeom prst="rect">
            <a:avLst/>
          </a:prstGeom>
          <a:blipFill>
            <a:blip r:embed="rId192" cstate="print"/>
            <a:stretch>
              <a:fillRect/>
            </a:stretch>
          </a:blipFill>
        </p:spPr>
        <p:txBody>
          <a:bodyPr wrap="square" lIns="0" tIns="0" rIns="0" bIns="0" rtlCol="0"/>
          <a:lstStyle/>
          <a:p>
            <a:endParaRPr/>
          </a:p>
        </p:txBody>
      </p:sp>
      <p:sp>
        <p:nvSpPr>
          <p:cNvPr id="288" name="TextBox 287">
            <a:extLst>
              <a:ext uri="{FF2B5EF4-FFF2-40B4-BE49-F238E27FC236}">
                <a16:creationId xmlns:a16="http://schemas.microsoft.com/office/drawing/2014/main" id="{112FEDE6-C2EF-5341-A3C8-05A0B1C5F965}"/>
              </a:ext>
            </a:extLst>
          </p:cNvPr>
          <p:cNvSpPr txBox="1"/>
          <p:nvPr/>
        </p:nvSpPr>
        <p:spPr>
          <a:xfrm>
            <a:off x="2616200" y="2643818"/>
            <a:ext cx="5740665" cy="1446550"/>
          </a:xfrm>
          <a:prstGeom prst="rect">
            <a:avLst/>
          </a:prstGeom>
          <a:noFill/>
        </p:spPr>
        <p:txBody>
          <a:bodyPr wrap="square" rtlCol="0">
            <a:spAutoFit/>
          </a:bodyPr>
          <a:lstStyle/>
          <a:p>
            <a:r>
              <a:rPr lang="en-US" sz="2200" dirty="0">
                <a:solidFill>
                  <a:srgbClr val="444444"/>
                </a:solidFill>
                <a:latin typeface="Helvetica" pitchFamily="2" charset="0"/>
              </a:rPr>
              <a:t>A fan delivers air through a fibrous glass media coated with fumed titanium dioxide and a proprietary blend of novel catalyst reaction materials.</a:t>
            </a:r>
          </a:p>
        </p:txBody>
      </p:sp>
      <p:sp>
        <p:nvSpPr>
          <p:cNvPr id="289" name="TextBox 288">
            <a:extLst>
              <a:ext uri="{FF2B5EF4-FFF2-40B4-BE49-F238E27FC236}">
                <a16:creationId xmlns:a16="http://schemas.microsoft.com/office/drawing/2014/main" id="{3E59BAF1-23AE-E640-902D-54B68CC7C2DD}"/>
              </a:ext>
            </a:extLst>
          </p:cNvPr>
          <p:cNvSpPr txBox="1"/>
          <p:nvPr/>
        </p:nvSpPr>
        <p:spPr>
          <a:xfrm>
            <a:off x="2616201" y="4677799"/>
            <a:ext cx="4572000" cy="1107996"/>
          </a:xfrm>
          <a:prstGeom prst="rect">
            <a:avLst/>
          </a:prstGeom>
          <a:noFill/>
        </p:spPr>
        <p:txBody>
          <a:bodyPr wrap="square" rtlCol="0">
            <a:spAutoFit/>
          </a:bodyPr>
          <a:lstStyle/>
          <a:p>
            <a:r>
              <a:rPr lang="en-US" sz="2200" dirty="0">
                <a:solidFill>
                  <a:srgbClr val="444444"/>
                </a:solidFill>
                <a:latin typeface="Helvetica" pitchFamily="2" charset="0"/>
              </a:rPr>
              <a:t>The catalyst is activated by a UV light source.</a:t>
            </a:r>
          </a:p>
          <a:p>
            <a:endParaRPr lang="en-US" sz="2200" dirty="0">
              <a:solidFill>
                <a:schemeClr val="bg1">
                  <a:lumMod val="50000"/>
                </a:schemeClr>
              </a:solidFill>
              <a:latin typeface="Helvetica" pitchFamily="2" charset="0"/>
            </a:endParaRPr>
          </a:p>
        </p:txBody>
      </p:sp>
      <p:sp>
        <p:nvSpPr>
          <p:cNvPr id="290" name="TextBox 289">
            <a:extLst>
              <a:ext uri="{FF2B5EF4-FFF2-40B4-BE49-F238E27FC236}">
                <a16:creationId xmlns:a16="http://schemas.microsoft.com/office/drawing/2014/main" id="{5D37A546-A453-BC4C-87A0-4028E94A5C25}"/>
              </a:ext>
            </a:extLst>
          </p:cNvPr>
          <p:cNvSpPr txBox="1"/>
          <p:nvPr/>
        </p:nvSpPr>
        <p:spPr>
          <a:xfrm>
            <a:off x="2616201" y="6009058"/>
            <a:ext cx="4572000" cy="1446550"/>
          </a:xfrm>
          <a:prstGeom prst="rect">
            <a:avLst/>
          </a:prstGeom>
          <a:noFill/>
        </p:spPr>
        <p:txBody>
          <a:bodyPr wrap="square" rtlCol="0">
            <a:spAutoFit/>
          </a:bodyPr>
          <a:lstStyle/>
          <a:p>
            <a:r>
              <a:rPr lang="en-US" sz="2200" dirty="0">
                <a:solidFill>
                  <a:srgbClr val="444444"/>
                </a:solidFill>
                <a:latin typeface="Helvetica" pitchFamily="2" charset="0"/>
              </a:rPr>
              <a:t>Airborne organic pathogens, </a:t>
            </a:r>
          </a:p>
          <a:p>
            <a:r>
              <a:rPr lang="en-US" sz="2200" dirty="0">
                <a:solidFill>
                  <a:srgbClr val="444444"/>
                </a:solidFill>
                <a:latin typeface="Helvetica" pitchFamily="2" charset="0"/>
              </a:rPr>
              <a:t>micro bacteria and other airborne substances are oxidized on the catalytic source.</a:t>
            </a:r>
          </a:p>
        </p:txBody>
      </p:sp>
      <p:sp>
        <p:nvSpPr>
          <p:cNvPr id="291" name="object 3">
            <a:extLst>
              <a:ext uri="{FF2B5EF4-FFF2-40B4-BE49-F238E27FC236}">
                <a16:creationId xmlns:a16="http://schemas.microsoft.com/office/drawing/2014/main" id="{67144BED-8DF8-5241-BCD4-99262F86A576}"/>
              </a:ext>
            </a:extLst>
          </p:cNvPr>
          <p:cNvSpPr txBox="1">
            <a:spLocks/>
          </p:cNvSpPr>
          <p:nvPr/>
        </p:nvSpPr>
        <p:spPr>
          <a:xfrm>
            <a:off x="1257300" y="1404384"/>
            <a:ext cx="5930900" cy="566822"/>
          </a:xfrm>
          <a:prstGeom prst="rect">
            <a:avLst/>
          </a:prstGeom>
        </p:spPr>
        <p:txBody>
          <a:bodyPr vert="horz" wrap="square" lIns="0" tIns="12700" rIns="0" bIns="0" rtlCol="0">
            <a:spAutoFit/>
          </a:bodyPr>
          <a:lstStyle>
            <a:lvl1pPr>
              <a:defRPr sz="3600" b="0" i="0">
                <a:solidFill>
                  <a:srgbClr val="748A96"/>
                </a:solidFill>
                <a:latin typeface="Avenir-Medium"/>
                <a:ea typeface="+mj-ea"/>
                <a:cs typeface="Avenir-Medium"/>
              </a:defRPr>
            </a:lvl1pPr>
          </a:lstStyle>
          <a:p>
            <a:pPr marL="12700">
              <a:spcBef>
                <a:spcPts val="100"/>
              </a:spcBef>
              <a:tabLst>
                <a:tab pos="1096645" algn="l"/>
                <a:tab pos="1901189" algn="l"/>
                <a:tab pos="4341495" algn="l"/>
              </a:tabLst>
            </a:pPr>
            <a:r>
              <a:rPr lang="en-US" kern="0" dirty="0">
                <a:solidFill>
                  <a:srgbClr val="444444"/>
                </a:solidFill>
                <a:latin typeface="Helvetica" pitchFamily="2" charset="0"/>
              </a:rPr>
              <a:t>How the technology works</a:t>
            </a:r>
          </a:p>
        </p:txBody>
      </p:sp>
      <p:sp>
        <p:nvSpPr>
          <p:cNvPr id="280" name="object 27">
            <a:extLst>
              <a:ext uri="{FF2B5EF4-FFF2-40B4-BE49-F238E27FC236}">
                <a16:creationId xmlns:a16="http://schemas.microsoft.com/office/drawing/2014/main" id="{CC91A946-1E03-744D-9854-7219B236AFF1}"/>
              </a:ext>
            </a:extLst>
          </p:cNvPr>
          <p:cNvSpPr/>
          <p:nvPr/>
        </p:nvSpPr>
        <p:spPr>
          <a:xfrm>
            <a:off x="8344040" y="967077"/>
            <a:ext cx="63359" cy="64094"/>
          </a:xfrm>
          <a:custGeom>
            <a:avLst/>
            <a:gdLst/>
            <a:ahLst/>
            <a:cxnLst/>
            <a:rect l="l" t="t" r="r" b="b"/>
            <a:pathLst>
              <a:path w="36829" h="36830">
                <a:moveTo>
                  <a:pt x="18313" y="36626"/>
                </a:moveTo>
                <a:lnTo>
                  <a:pt x="25439" y="35186"/>
                </a:lnTo>
                <a:lnTo>
                  <a:pt x="31261" y="31261"/>
                </a:lnTo>
                <a:lnTo>
                  <a:pt x="35186" y="25439"/>
                </a:lnTo>
                <a:lnTo>
                  <a:pt x="36626" y="18313"/>
                </a:lnTo>
                <a:lnTo>
                  <a:pt x="35186" y="11187"/>
                </a:lnTo>
                <a:lnTo>
                  <a:pt x="31261" y="5365"/>
                </a:lnTo>
                <a:lnTo>
                  <a:pt x="25439" y="1439"/>
                </a:lnTo>
                <a:lnTo>
                  <a:pt x="18313" y="0"/>
                </a:lnTo>
                <a:lnTo>
                  <a:pt x="11187" y="1439"/>
                </a:lnTo>
                <a:lnTo>
                  <a:pt x="5365" y="5365"/>
                </a:lnTo>
                <a:lnTo>
                  <a:pt x="1439" y="11187"/>
                </a:lnTo>
                <a:lnTo>
                  <a:pt x="0" y="18313"/>
                </a:lnTo>
                <a:lnTo>
                  <a:pt x="1439" y="25439"/>
                </a:lnTo>
                <a:lnTo>
                  <a:pt x="5365" y="31261"/>
                </a:lnTo>
                <a:lnTo>
                  <a:pt x="11187" y="35186"/>
                </a:lnTo>
                <a:lnTo>
                  <a:pt x="18313" y="36626"/>
                </a:lnTo>
                <a:close/>
              </a:path>
            </a:pathLst>
          </a:custGeom>
          <a:ln w="9156">
            <a:solidFill>
              <a:srgbClr val="D3DDE2"/>
            </a:solidFill>
          </a:ln>
        </p:spPr>
        <p:txBody>
          <a:bodyPr wrap="square" lIns="0" tIns="0" rIns="0" bIns="0" rtlCol="0"/>
          <a:lstStyle/>
          <a:p>
            <a:endParaRPr/>
          </a:p>
        </p:txBody>
      </p:sp>
      <p:sp>
        <p:nvSpPr>
          <p:cNvPr id="281" name="object 28">
            <a:extLst>
              <a:ext uri="{FF2B5EF4-FFF2-40B4-BE49-F238E27FC236}">
                <a16:creationId xmlns:a16="http://schemas.microsoft.com/office/drawing/2014/main" id="{D2B67F06-36D6-B248-BE86-692258F39DAE}"/>
              </a:ext>
            </a:extLst>
          </p:cNvPr>
          <p:cNvSpPr/>
          <p:nvPr/>
        </p:nvSpPr>
        <p:spPr>
          <a:xfrm>
            <a:off x="8900256" y="838200"/>
            <a:ext cx="192944" cy="192971"/>
          </a:xfrm>
          <a:prstGeom prst="rect">
            <a:avLst/>
          </a:prstGeom>
          <a:blipFill>
            <a:blip r:embed="rId193" cstate="print"/>
            <a:stretch>
              <a:fillRect/>
            </a:stretch>
          </a:blipFill>
        </p:spPr>
        <p:txBody>
          <a:bodyPr wrap="square" lIns="0" tIns="0" rIns="0" bIns="0" rtlCol="0"/>
          <a:lstStyle/>
          <a:p>
            <a:r>
              <a:rPr lang="en-US" dirty="0"/>
              <a:t>  </a:t>
            </a:r>
            <a:endParaRPr dirty="0"/>
          </a:p>
        </p:txBody>
      </p:sp>
      <p:sp>
        <p:nvSpPr>
          <p:cNvPr id="282" name="object 28">
            <a:extLst>
              <a:ext uri="{FF2B5EF4-FFF2-40B4-BE49-F238E27FC236}">
                <a16:creationId xmlns:a16="http://schemas.microsoft.com/office/drawing/2014/main" id="{1334AC01-DAD8-7A4B-AB0C-379E98A88A16}"/>
              </a:ext>
            </a:extLst>
          </p:cNvPr>
          <p:cNvSpPr/>
          <p:nvPr/>
        </p:nvSpPr>
        <p:spPr>
          <a:xfrm>
            <a:off x="9493244" y="1031171"/>
            <a:ext cx="116755" cy="116771"/>
          </a:xfrm>
          <a:prstGeom prst="rect">
            <a:avLst/>
          </a:prstGeom>
          <a:blipFill>
            <a:blip r:embed="rId193" cstate="print"/>
            <a:stretch>
              <a:fillRect/>
            </a:stretch>
          </a:blipFill>
        </p:spPr>
        <p:txBody>
          <a:bodyPr wrap="square" lIns="0" tIns="0" rIns="0" bIns="0" rtlCol="0"/>
          <a:lstStyle/>
          <a:p>
            <a:r>
              <a:rPr lang="en-US" dirty="0"/>
              <a:t>  </a:t>
            </a:r>
            <a:endParaRPr dirty="0"/>
          </a:p>
        </p:txBody>
      </p:sp>
      <p:sp>
        <p:nvSpPr>
          <p:cNvPr id="285" name="object 28">
            <a:extLst>
              <a:ext uri="{FF2B5EF4-FFF2-40B4-BE49-F238E27FC236}">
                <a16:creationId xmlns:a16="http://schemas.microsoft.com/office/drawing/2014/main" id="{F504527C-0263-4841-ADE0-F4C09E83E449}"/>
              </a:ext>
            </a:extLst>
          </p:cNvPr>
          <p:cNvSpPr/>
          <p:nvPr/>
        </p:nvSpPr>
        <p:spPr>
          <a:xfrm>
            <a:off x="8783501" y="1509395"/>
            <a:ext cx="116755" cy="116771"/>
          </a:xfrm>
          <a:prstGeom prst="rect">
            <a:avLst/>
          </a:prstGeom>
          <a:blipFill>
            <a:blip r:embed="rId193" cstate="print"/>
            <a:stretch>
              <a:fillRect/>
            </a:stretch>
          </a:blipFill>
        </p:spPr>
        <p:txBody>
          <a:bodyPr wrap="square" lIns="0" tIns="0" rIns="0" bIns="0" rtlCol="0"/>
          <a:lstStyle/>
          <a:p>
            <a:r>
              <a:rPr lang="en-US" dirty="0"/>
              <a:t>  </a:t>
            </a:r>
            <a:endParaRPr dirty="0"/>
          </a:p>
        </p:txBody>
      </p:sp>
      <p:sp>
        <p:nvSpPr>
          <p:cNvPr id="292" name="object 28">
            <a:extLst>
              <a:ext uri="{FF2B5EF4-FFF2-40B4-BE49-F238E27FC236}">
                <a16:creationId xmlns:a16="http://schemas.microsoft.com/office/drawing/2014/main" id="{B32678E1-AE11-5C49-8750-644ED3F73440}"/>
              </a:ext>
            </a:extLst>
          </p:cNvPr>
          <p:cNvSpPr/>
          <p:nvPr/>
        </p:nvSpPr>
        <p:spPr>
          <a:xfrm>
            <a:off x="10160000" y="1704353"/>
            <a:ext cx="116755" cy="116771"/>
          </a:xfrm>
          <a:prstGeom prst="rect">
            <a:avLst/>
          </a:prstGeom>
          <a:blipFill>
            <a:blip r:embed="rId193" cstate="print"/>
            <a:stretch>
              <a:fillRect/>
            </a:stretch>
          </a:blipFill>
        </p:spPr>
        <p:txBody>
          <a:bodyPr wrap="square" lIns="0" tIns="0" rIns="0" bIns="0" rtlCol="0"/>
          <a:lstStyle/>
          <a:p>
            <a:r>
              <a:rPr lang="en-US" dirty="0"/>
              <a:t>  </a:t>
            </a:r>
            <a:endParaRPr dirty="0"/>
          </a:p>
        </p:txBody>
      </p:sp>
      <p:sp>
        <p:nvSpPr>
          <p:cNvPr id="293" name="object 28">
            <a:extLst>
              <a:ext uri="{FF2B5EF4-FFF2-40B4-BE49-F238E27FC236}">
                <a16:creationId xmlns:a16="http://schemas.microsoft.com/office/drawing/2014/main" id="{8F3275FD-FF97-C04F-803D-23C2ECB2204D}"/>
              </a:ext>
            </a:extLst>
          </p:cNvPr>
          <p:cNvSpPr/>
          <p:nvPr/>
        </p:nvSpPr>
        <p:spPr>
          <a:xfrm>
            <a:off x="11074400" y="1053025"/>
            <a:ext cx="116755" cy="116771"/>
          </a:xfrm>
          <a:prstGeom prst="rect">
            <a:avLst/>
          </a:prstGeom>
          <a:blipFill>
            <a:blip r:embed="rId193" cstate="print"/>
            <a:stretch>
              <a:fillRect/>
            </a:stretch>
          </a:blipFill>
        </p:spPr>
        <p:txBody>
          <a:bodyPr wrap="square" lIns="0" tIns="0" rIns="0" bIns="0" rtlCol="0"/>
          <a:lstStyle/>
          <a:p>
            <a:r>
              <a:rPr lang="en-US" dirty="0"/>
              <a:t>   </a:t>
            </a:r>
            <a:endParaRPr dirty="0"/>
          </a:p>
        </p:txBody>
      </p:sp>
      <p:sp>
        <p:nvSpPr>
          <p:cNvPr id="294" name="object 27">
            <a:extLst>
              <a:ext uri="{FF2B5EF4-FFF2-40B4-BE49-F238E27FC236}">
                <a16:creationId xmlns:a16="http://schemas.microsoft.com/office/drawing/2014/main" id="{190C9E99-01DF-A84E-B9E3-F8A562FB362A}"/>
              </a:ext>
            </a:extLst>
          </p:cNvPr>
          <p:cNvSpPr/>
          <p:nvPr/>
        </p:nvSpPr>
        <p:spPr>
          <a:xfrm>
            <a:off x="8496440" y="1119477"/>
            <a:ext cx="63359" cy="64094"/>
          </a:xfrm>
          <a:custGeom>
            <a:avLst/>
            <a:gdLst/>
            <a:ahLst/>
            <a:cxnLst/>
            <a:rect l="l" t="t" r="r" b="b"/>
            <a:pathLst>
              <a:path w="36829" h="36830">
                <a:moveTo>
                  <a:pt x="18313" y="36626"/>
                </a:moveTo>
                <a:lnTo>
                  <a:pt x="25439" y="35186"/>
                </a:lnTo>
                <a:lnTo>
                  <a:pt x="31261" y="31261"/>
                </a:lnTo>
                <a:lnTo>
                  <a:pt x="35186" y="25439"/>
                </a:lnTo>
                <a:lnTo>
                  <a:pt x="36626" y="18313"/>
                </a:lnTo>
                <a:lnTo>
                  <a:pt x="35186" y="11187"/>
                </a:lnTo>
                <a:lnTo>
                  <a:pt x="31261" y="5365"/>
                </a:lnTo>
                <a:lnTo>
                  <a:pt x="25439" y="1439"/>
                </a:lnTo>
                <a:lnTo>
                  <a:pt x="18313" y="0"/>
                </a:lnTo>
                <a:lnTo>
                  <a:pt x="11187" y="1439"/>
                </a:lnTo>
                <a:lnTo>
                  <a:pt x="5365" y="5365"/>
                </a:lnTo>
                <a:lnTo>
                  <a:pt x="1439" y="11187"/>
                </a:lnTo>
                <a:lnTo>
                  <a:pt x="0" y="18313"/>
                </a:lnTo>
                <a:lnTo>
                  <a:pt x="1439" y="25439"/>
                </a:lnTo>
                <a:lnTo>
                  <a:pt x="5365" y="31261"/>
                </a:lnTo>
                <a:lnTo>
                  <a:pt x="11187" y="35186"/>
                </a:lnTo>
                <a:lnTo>
                  <a:pt x="18313" y="36626"/>
                </a:lnTo>
                <a:close/>
              </a:path>
            </a:pathLst>
          </a:custGeom>
          <a:ln w="9156">
            <a:solidFill>
              <a:srgbClr val="D3DDE2"/>
            </a:solidFill>
          </a:ln>
        </p:spPr>
        <p:txBody>
          <a:bodyPr wrap="square" lIns="0" tIns="0" rIns="0" bIns="0" rtlCol="0"/>
          <a:lstStyle/>
          <a:p>
            <a:endParaRPr/>
          </a:p>
        </p:txBody>
      </p:sp>
      <p:sp>
        <p:nvSpPr>
          <p:cNvPr id="295" name="object 27">
            <a:extLst>
              <a:ext uri="{FF2B5EF4-FFF2-40B4-BE49-F238E27FC236}">
                <a16:creationId xmlns:a16="http://schemas.microsoft.com/office/drawing/2014/main" id="{17E9C279-92E0-0147-97AE-BD633BCBA66F}"/>
              </a:ext>
            </a:extLst>
          </p:cNvPr>
          <p:cNvSpPr/>
          <p:nvPr/>
        </p:nvSpPr>
        <p:spPr>
          <a:xfrm>
            <a:off x="10388600" y="533400"/>
            <a:ext cx="63359" cy="64094"/>
          </a:xfrm>
          <a:custGeom>
            <a:avLst/>
            <a:gdLst/>
            <a:ahLst/>
            <a:cxnLst/>
            <a:rect l="l" t="t" r="r" b="b"/>
            <a:pathLst>
              <a:path w="36829" h="36830">
                <a:moveTo>
                  <a:pt x="18313" y="36626"/>
                </a:moveTo>
                <a:lnTo>
                  <a:pt x="25439" y="35186"/>
                </a:lnTo>
                <a:lnTo>
                  <a:pt x="31261" y="31261"/>
                </a:lnTo>
                <a:lnTo>
                  <a:pt x="35186" y="25439"/>
                </a:lnTo>
                <a:lnTo>
                  <a:pt x="36626" y="18313"/>
                </a:lnTo>
                <a:lnTo>
                  <a:pt x="35186" y="11187"/>
                </a:lnTo>
                <a:lnTo>
                  <a:pt x="31261" y="5365"/>
                </a:lnTo>
                <a:lnTo>
                  <a:pt x="25439" y="1439"/>
                </a:lnTo>
                <a:lnTo>
                  <a:pt x="18313" y="0"/>
                </a:lnTo>
                <a:lnTo>
                  <a:pt x="11187" y="1439"/>
                </a:lnTo>
                <a:lnTo>
                  <a:pt x="5365" y="5365"/>
                </a:lnTo>
                <a:lnTo>
                  <a:pt x="1439" y="11187"/>
                </a:lnTo>
                <a:lnTo>
                  <a:pt x="0" y="18313"/>
                </a:lnTo>
                <a:lnTo>
                  <a:pt x="1439" y="25439"/>
                </a:lnTo>
                <a:lnTo>
                  <a:pt x="5365" y="31261"/>
                </a:lnTo>
                <a:lnTo>
                  <a:pt x="11187" y="35186"/>
                </a:lnTo>
                <a:lnTo>
                  <a:pt x="18313" y="36626"/>
                </a:lnTo>
                <a:close/>
              </a:path>
            </a:pathLst>
          </a:custGeom>
          <a:ln w="9156">
            <a:solidFill>
              <a:srgbClr val="D3DDE2"/>
            </a:solidFill>
          </a:ln>
        </p:spPr>
        <p:txBody>
          <a:bodyPr wrap="square" lIns="0" tIns="0" rIns="0" bIns="0" rtlCol="0"/>
          <a:lstStyle/>
          <a:p>
            <a:endParaRPr/>
          </a:p>
        </p:txBody>
      </p:sp>
      <p:sp>
        <p:nvSpPr>
          <p:cNvPr id="296" name="object 27">
            <a:extLst>
              <a:ext uri="{FF2B5EF4-FFF2-40B4-BE49-F238E27FC236}">
                <a16:creationId xmlns:a16="http://schemas.microsoft.com/office/drawing/2014/main" id="{2844E039-C04A-6249-8546-DCC598300D09}"/>
              </a:ext>
            </a:extLst>
          </p:cNvPr>
          <p:cNvSpPr/>
          <p:nvPr/>
        </p:nvSpPr>
        <p:spPr>
          <a:xfrm>
            <a:off x="7838593" y="1330007"/>
            <a:ext cx="63359" cy="64094"/>
          </a:xfrm>
          <a:custGeom>
            <a:avLst/>
            <a:gdLst/>
            <a:ahLst/>
            <a:cxnLst/>
            <a:rect l="l" t="t" r="r" b="b"/>
            <a:pathLst>
              <a:path w="36829" h="36830">
                <a:moveTo>
                  <a:pt x="18313" y="36626"/>
                </a:moveTo>
                <a:lnTo>
                  <a:pt x="25439" y="35186"/>
                </a:lnTo>
                <a:lnTo>
                  <a:pt x="31261" y="31261"/>
                </a:lnTo>
                <a:lnTo>
                  <a:pt x="35186" y="25439"/>
                </a:lnTo>
                <a:lnTo>
                  <a:pt x="36626" y="18313"/>
                </a:lnTo>
                <a:lnTo>
                  <a:pt x="35186" y="11187"/>
                </a:lnTo>
                <a:lnTo>
                  <a:pt x="31261" y="5365"/>
                </a:lnTo>
                <a:lnTo>
                  <a:pt x="25439" y="1439"/>
                </a:lnTo>
                <a:lnTo>
                  <a:pt x="18313" y="0"/>
                </a:lnTo>
                <a:lnTo>
                  <a:pt x="11187" y="1439"/>
                </a:lnTo>
                <a:lnTo>
                  <a:pt x="5365" y="5365"/>
                </a:lnTo>
                <a:lnTo>
                  <a:pt x="1439" y="11187"/>
                </a:lnTo>
                <a:lnTo>
                  <a:pt x="0" y="18313"/>
                </a:lnTo>
                <a:lnTo>
                  <a:pt x="1439" y="25439"/>
                </a:lnTo>
                <a:lnTo>
                  <a:pt x="5365" y="31261"/>
                </a:lnTo>
                <a:lnTo>
                  <a:pt x="11187" y="35186"/>
                </a:lnTo>
                <a:lnTo>
                  <a:pt x="18313" y="36626"/>
                </a:lnTo>
                <a:close/>
              </a:path>
            </a:pathLst>
          </a:custGeom>
          <a:ln w="9156">
            <a:solidFill>
              <a:srgbClr val="D3DDE2"/>
            </a:solidFill>
          </a:ln>
        </p:spPr>
        <p:txBody>
          <a:bodyPr wrap="square" lIns="0" tIns="0" rIns="0" bIns="0" rtlCol="0"/>
          <a:lstStyle/>
          <a:p>
            <a:endParaRPr/>
          </a:p>
        </p:txBody>
      </p:sp>
      <p:sp>
        <p:nvSpPr>
          <p:cNvPr id="300" name="object 14">
            <a:extLst>
              <a:ext uri="{FF2B5EF4-FFF2-40B4-BE49-F238E27FC236}">
                <a16:creationId xmlns:a16="http://schemas.microsoft.com/office/drawing/2014/main" id="{3D3E183F-BD3F-6744-B02D-B8E3F3C72974}"/>
              </a:ext>
            </a:extLst>
          </p:cNvPr>
          <p:cNvSpPr txBox="1"/>
          <p:nvPr/>
        </p:nvSpPr>
        <p:spPr>
          <a:xfrm>
            <a:off x="1296928" y="6306304"/>
            <a:ext cx="729959" cy="779701"/>
          </a:xfrm>
          <a:prstGeom prst="rect">
            <a:avLst/>
          </a:prstGeom>
        </p:spPr>
        <p:txBody>
          <a:bodyPr vert="horz" wrap="square" lIns="0" tIns="63500" rIns="0" bIns="0" rtlCol="0">
            <a:spAutoFit/>
          </a:bodyPr>
          <a:lstStyle/>
          <a:p>
            <a:pPr marL="93980" algn="ctr">
              <a:lnSpc>
                <a:spcPct val="100000"/>
              </a:lnSpc>
              <a:spcBef>
                <a:spcPts val="1380"/>
              </a:spcBef>
            </a:pPr>
            <a:r>
              <a:rPr lang="en-US" sz="4650" b="1" spc="15" dirty="0">
                <a:solidFill>
                  <a:srgbClr val="FFFFFF"/>
                </a:solidFill>
                <a:latin typeface="Avenir-Black"/>
                <a:cs typeface="Avenir-Black"/>
              </a:rPr>
              <a:t>3</a:t>
            </a:r>
            <a:endParaRPr sz="4650" dirty="0">
              <a:latin typeface="Avenir-Black"/>
              <a:cs typeface="Avenir-Black"/>
            </a:endParaRPr>
          </a:p>
        </p:txBody>
      </p:sp>
      <p:sp>
        <p:nvSpPr>
          <p:cNvPr id="302" name="object 6">
            <a:extLst>
              <a:ext uri="{FF2B5EF4-FFF2-40B4-BE49-F238E27FC236}">
                <a16:creationId xmlns:a16="http://schemas.microsoft.com/office/drawing/2014/main" id="{F2D233E4-40FB-BF4C-A00A-985EE4152A5C}"/>
              </a:ext>
            </a:extLst>
          </p:cNvPr>
          <p:cNvSpPr txBox="1"/>
          <p:nvPr/>
        </p:nvSpPr>
        <p:spPr>
          <a:xfrm>
            <a:off x="1353264" y="5943521"/>
            <a:ext cx="707999" cy="245579"/>
          </a:xfrm>
          <a:prstGeom prst="rect">
            <a:avLst/>
          </a:prstGeom>
        </p:spPr>
        <p:txBody>
          <a:bodyPr vert="horz" wrap="square" lIns="0" tIns="29844" rIns="0" bIns="0" rtlCol="0">
            <a:spAutoFit/>
          </a:bodyPr>
          <a:lstStyle/>
          <a:p>
            <a:pPr marL="12700" algn="ctr">
              <a:lnSpc>
                <a:spcPct val="100000"/>
              </a:lnSpc>
              <a:spcBef>
                <a:spcPts val="234"/>
              </a:spcBef>
            </a:pPr>
            <a:r>
              <a:rPr sz="1400" dirty="0">
                <a:solidFill>
                  <a:srgbClr val="748A96"/>
                </a:solidFill>
                <a:latin typeface="Avenir-Light"/>
                <a:cs typeface="Avenir-Light"/>
              </a:rPr>
              <a:t>S</a:t>
            </a:r>
            <a:r>
              <a:rPr sz="1400" spc="-180" dirty="0">
                <a:solidFill>
                  <a:srgbClr val="748A96"/>
                </a:solidFill>
                <a:latin typeface="Avenir-Light"/>
                <a:cs typeface="Avenir-Light"/>
              </a:rPr>
              <a:t> </a:t>
            </a:r>
            <a:r>
              <a:rPr sz="1400" spc="100" dirty="0">
                <a:solidFill>
                  <a:srgbClr val="748A96"/>
                </a:solidFill>
                <a:latin typeface="Avenir-Light"/>
                <a:cs typeface="Avenir-Light"/>
              </a:rPr>
              <a:t>TEP</a:t>
            </a:r>
            <a:r>
              <a:rPr sz="1400" spc="-229" dirty="0">
                <a:solidFill>
                  <a:srgbClr val="748A96"/>
                </a:solidFill>
                <a:latin typeface="Avenir-Light"/>
                <a:cs typeface="Avenir-Light"/>
              </a:rPr>
              <a:t> </a:t>
            </a:r>
            <a:endParaRPr sz="1400" dirty="0">
              <a:latin typeface="Avenir-Light"/>
              <a:cs typeface="Avenir-Light"/>
            </a:endParaRPr>
          </a:p>
        </p:txBody>
      </p:sp>
      <p:sp>
        <p:nvSpPr>
          <p:cNvPr id="303" name="object 5">
            <a:extLst>
              <a:ext uri="{FF2B5EF4-FFF2-40B4-BE49-F238E27FC236}">
                <a16:creationId xmlns:a16="http://schemas.microsoft.com/office/drawing/2014/main" id="{A86DCCCB-8E99-7B44-BD56-632A1A9764D0}"/>
              </a:ext>
            </a:extLst>
          </p:cNvPr>
          <p:cNvSpPr/>
          <p:nvPr/>
        </p:nvSpPr>
        <p:spPr>
          <a:xfrm>
            <a:off x="1269998" y="2698757"/>
            <a:ext cx="875030" cy="875030"/>
          </a:xfrm>
          <a:custGeom>
            <a:avLst/>
            <a:gdLst/>
            <a:ahLst/>
            <a:cxnLst/>
            <a:rect l="l" t="t" r="r" b="b"/>
            <a:pathLst>
              <a:path w="875030" h="875029">
                <a:moveTo>
                  <a:pt x="437261" y="0"/>
                </a:moveTo>
                <a:lnTo>
                  <a:pt x="389617" y="2565"/>
                </a:lnTo>
                <a:lnTo>
                  <a:pt x="343459" y="10084"/>
                </a:lnTo>
                <a:lnTo>
                  <a:pt x="299054" y="22290"/>
                </a:lnTo>
                <a:lnTo>
                  <a:pt x="256669" y="38916"/>
                </a:lnTo>
                <a:lnTo>
                  <a:pt x="216570" y="59696"/>
                </a:lnTo>
                <a:lnTo>
                  <a:pt x="179024" y="84362"/>
                </a:lnTo>
                <a:lnTo>
                  <a:pt x="144298" y="112649"/>
                </a:lnTo>
                <a:lnTo>
                  <a:pt x="112658" y="144289"/>
                </a:lnTo>
                <a:lnTo>
                  <a:pt x="84372" y="179015"/>
                </a:lnTo>
                <a:lnTo>
                  <a:pt x="59705" y="216562"/>
                </a:lnTo>
                <a:lnTo>
                  <a:pt x="38924" y="256662"/>
                </a:lnTo>
                <a:lnTo>
                  <a:pt x="22296" y="299048"/>
                </a:lnTo>
                <a:lnTo>
                  <a:pt x="10089" y="343455"/>
                </a:lnTo>
                <a:lnTo>
                  <a:pt x="2568" y="389614"/>
                </a:lnTo>
                <a:lnTo>
                  <a:pt x="0" y="437260"/>
                </a:lnTo>
                <a:lnTo>
                  <a:pt x="2565" y="484905"/>
                </a:lnTo>
                <a:lnTo>
                  <a:pt x="10085" y="531063"/>
                </a:lnTo>
                <a:lnTo>
                  <a:pt x="22292" y="575468"/>
                </a:lnTo>
                <a:lnTo>
                  <a:pt x="38918" y="617854"/>
                </a:lnTo>
                <a:lnTo>
                  <a:pt x="59762" y="658049"/>
                </a:lnTo>
                <a:lnTo>
                  <a:pt x="84366" y="695500"/>
                </a:lnTo>
                <a:lnTo>
                  <a:pt x="112653" y="730227"/>
                </a:lnTo>
                <a:lnTo>
                  <a:pt x="144294" y="761868"/>
                </a:lnTo>
                <a:lnTo>
                  <a:pt x="179021" y="790155"/>
                </a:lnTo>
                <a:lnTo>
                  <a:pt x="216567" y="814822"/>
                </a:lnTo>
                <a:lnTo>
                  <a:pt x="256667" y="835603"/>
                </a:lnTo>
                <a:lnTo>
                  <a:pt x="299053" y="852229"/>
                </a:lnTo>
                <a:lnTo>
                  <a:pt x="343458" y="864436"/>
                </a:lnTo>
                <a:lnTo>
                  <a:pt x="389616" y="871956"/>
                </a:lnTo>
                <a:lnTo>
                  <a:pt x="437261" y="874521"/>
                </a:lnTo>
                <a:lnTo>
                  <a:pt x="437261" y="849134"/>
                </a:lnTo>
                <a:lnTo>
                  <a:pt x="389221" y="846364"/>
                </a:lnTo>
                <a:lnTo>
                  <a:pt x="342818" y="838258"/>
                </a:lnTo>
                <a:lnTo>
                  <a:pt x="298357" y="825126"/>
                </a:lnTo>
                <a:lnTo>
                  <a:pt x="256143" y="807276"/>
                </a:lnTo>
                <a:lnTo>
                  <a:pt x="216479" y="785015"/>
                </a:lnTo>
                <a:lnTo>
                  <a:pt x="179672" y="758653"/>
                </a:lnTo>
                <a:lnTo>
                  <a:pt x="146024" y="728497"/>
                </a:lnTo>
                <a:lnTo>
                  <a:pt x="115874" y="694854"/>
                </a:lnTo>
                <a:lnTo>
                  <a:pt x="89463" y="657954"/>
                </a:lnTo>
                <a:lnTo>
                  <a:pt x="67260" y="618388"/>
                </a:lnTo>
                <a:lnTo>
                  <a:pt x="49412" y="576173"/>
                </a:lnTo>
                <a:lnTo>
                  <a:pt x="36281" y="531711"/>
                </a:lnTo>
                <a:lnTo>
                  <a:pt x="28174" y="485305"/>
                </a:lnTo>
                <a:lnTo>
                  <a:pt x="25400" y="437260"/>
                </a:lnTo>
                <a:lnTo>
                  <a:pt x="28174" y="389216"/>
                </a:lnTo>
                <a:lnTo>
                  <a:pt x="36281" y="342810"/>
                </a:lnTo>
                <a:lnTo>
                  <a:pt x="49412" y="298348"/>
                </a:lnTo>
                <a:lnTo>
                  <a:pt x="67260" y="256133"/>
                </a:lnTo>
                <a:lnTo>
                  <a:pt x="89516" y="216472"/>
                </a:lnTo>
                <a:lnTo>
                  <a:pt x="115874" y="179667"/>
                </a:lnTo>
                <a:lnTo>
                  <a:pt x="146024" y="146024"/>
                </a:lnTo>
                <a:lnTo>
                  <a:pt x="179672" y="115869"/>
                </a:lnTo>
                <a:lnTo>
                  <a:pt x="216482" y="89508"/>
                </a:lnTo>
                <a:lnTo>
                  <a:pt x="256147" y="67249"/>
                </a:lnTo>
                <a:lnTo>
                  <a:pt x="298362" y="49400"/>
                </a:lnTo>
                <a:lnTo>
                  <a:pt x="342823" y="36268"/>
                </a:lnTo>
                <a:lnTo>
                  <a:pt x="389225" y="28161"/>
                </a:lnTo>
                <a:lnTo>
                  <a:pt x="437261" y="25387"/>
                </a:lnTo>
                <a:lnTo>
                  <a:pt x="583367" y="25387"/>
                </a:lnTo>
                <a:lnTo>
                  <a:pt x="575473" y="22290"/>
                </a:lnTo>
                <a:lnTo>
                  <a:pt x="531066" y="10084"/>
                </a:lnTo>
                <a:lnTo>
                  <a:pt x="484907" y="2565"/>
                </a:lnTo>
                <a:lnTo>
                  <a:pt x="437261" y="0"/>
                </a:lnTo>
                <a:close/>
              </a:path>
              <a:path w="875030" h="875029">
                <a:moveTo>
                  <a:pt x="583367" y="25387"/>
                </a:moveTo>
                <a:lnTo>
                  <a:pt x="437261" y="25387"/>
                </a:lnTo>
                <a:lnTo>
                  <a:pt x="485306" y="28161"/>
                </a:lnTo>
                <a:lnTo>
                  <a:pt x="531713" y="36268"/>
                </a:lnTo>
                <a:lnTo>
                  <a:pt x="576177" y="49400"/>
                </a:lnTo>
                <a:lnTo>
                  <a:pt x="618393" y="67249"/>
                </a:lnTo>
                <a:lnTo>
                  <a:pt x="658055" y="89508"/>
                </a:lnTo>
                <a:lnTo>
                  <a:pt x="694858" y="115869"/>
                </a:lnTo>
                <a:lnTo>
                  <a:pt x="728497" y="146024"/>
                </a:lnTo>
                <a:lnTo>
                  <a:pt x="758652" y="179667"/>
                </a:lnTo>
                <a:lnTo>
                  <a:pt x="785063" y="216562"/>
                </a:lnTo>
                <a:lnTo>
                  <a:pt x="807272" y="256133"/>
                </a:lnTo>
                <a:lnTo>
                  <a:pt x="825121" y="298348"/>
                </a:lnTo>
                <a:lnTo>
                  <a:pt x="838253" y="342810"/>
                </a:lnTo>
                <a:lnTo>
                  <a:pt x="846360" y="389216"/>
                </a:lnTo>
                <a:lnTo>
                  <a:pt x="849134" y="437260"/>
                </a:lnTo>
                <a:lnTo>
                  <a:pt x="846360" y="485305"/>
                </a:lnTo>
                <a:lnTo>
                  <a:pt x="838253" y="531711"/>
                </a:lnTo>
                <a:lnTo>
                  <a:pt x="825121" y="576173"/>
                </a:lnTo>
                <a:lnTo>
                  <a:pt x="807272" y="618388"/>
                </a:lnTo>
                <a:lnTo>
                  <a:pt x="785013" y="658049"/>
                </a:lnTo>
                <a:lnTo>
                  <a:pt x="758652" y="694854"/>
                </a:lnTo>
                <a:lnTo>
                  <a:pt x="728497" y="728497"/>
                </a:lnTo>
                <a:lnTo>
                  <a:pt x="694858" y="758653"/>
                </a:lnTo>
                <a:lnTo>
                  <a:pt x="658055" y="785015"/>
                </a:lnTo>
                <a:lnTo>
                  <a:pt x="618393" y="807276"/>
                </a:lnTo>
                <a:lnTo>
                  <a:pt x="576177" y="825126"/>
                </a:lnTo>
                <a:lnTo>
                  <a:pt x="531713" y="838258"/>
                </a:lnTo>
                <a:lnTo>
                  <a:pt x="485306" y="846364"/>
                </a:lnTo>
                <a:lnTo>
                  <a:pt x="437261" y="849134"/>
                </a:lnTo>
                <a:lnTo>
                  <a:pt x="437261" y="874521"/>
                </a:lnTo>
                <a:lnTo>
                  <a:pt x="484907" y="871956"/>
                </a:lnTo>
                <a:lnTo>
                  <a:pt x="531066" y="864436"/>
                </a:lnTo>
                <a:lnTo>
                  <a:pt x="575473" y="852229"/>
                </a:lnTo>
                <a:lnTo>
                  <a:pt x="617860" y="835603"/>
                </a:lnTo>
                <a:lnTo>
                  <a:pt x="657960" y="814822"/>
                </a:lnTo>
                <a:lnTo>
                  <a:pt x="695507" y="790155"/>
                </a:lnTo>
                <a:lnTo>
                  <a:pt x="730234" y="761868"/>
                </a:lnTo>
                <a:lnTo>
                  <a:pt x="761874" y="730227"/>
                </a:lnTo>
                <a:lnTo>
                  <a:pt x="790161" y="695500"/>
                </a:lnTo>
                <a:lnTo>
                  <a:pt x="814829" y="657954"/>
                </a:lnTo>
                <a:lnTo>
                  <a:pt x="835610" y="617854"/>
                </a:lnTo>
                <a:lnTo>
                  <a:pt x="852237" y="575468"/>
                </a:lnTo>
                <a:lnTo>
                  <a:pt x="864445" y="531063"/>
                </a:lnTo>
                <a:lnTo>
                  <a:pt x="871966" y="484905"/>
                </a:lnTo>
                <a:lnTo>
                  <a:pt x="874534" y="437260"/>
                </a:lnTo>
                <a:lnTo>
                  <a:pt x="871966" y="389614"/>
                </a:lnTo>
                <a:lnTo>
                  <a:pt x="864445" y="343455"/>
                </a:lnTo>
                <a:lnTo>
                  <a:pt x="852237" y="299048"/>
                </a:lnTo>
                <a:lnTo>
                  <a:pt x="835610" y="256662"/>
                </a:lnTo>
                <a:lnTo>
                  <a:pt x="814769" y="216472"/>
                </a:lnTo>
                <a:lnTo>
                  <a:pt x="790161" y="179015"/>
                </a:lnTo>
                <a:lnTo>
                  <a:pt x="761874" y="144289"/>
                </a:lnTo>
                <a:lnTo>
                  <a:pt x="730234" y="112649"/>
                </a:lnTo>
                <a:lnTo>
                  <a:pt x="695507" y="84362"/>
                </a:lnTo>
                <a:lnTo>
                  <a:pt x="657960" y="59696"/>
                </a:lnTo>
                <a:lnTo>
                  <a:pt x="617860" y="38916"/>
                </a:lnTo>
                <a:lnTo>
                  <a:pt x="583367" y="25387"/>
                </a:lnTo>
                <a:close/>
              </a:path>
            </a:pathLst>
          </a:custGeom>
          <a:solidFill>
            <a:srgbClr val="6077BA"/>
          </a:solidFill>
        </p:spPr>
        <p:txBody>
          <a:bodyPr wrap="square" lIns="0" tIns="0" rIns="0" bIns="0" rtlCol="0"/>
          <a:lstStyle/>
          <a:p>
            <a:endParaRPr/>
          </a:p>
        </p:txBody>
      </p:sp>
      <p:sp>
        <p:nvSpPr>
          <p:cNvPr id="304" name="object 6">
            <a:extLst>
              <a:ext uri="{FF2B5EF4-FFF2-40B4-BE49-F238E27FC236}">
                <a16:creationId xmlns:a16="http://schemas.microsoft.com/office/drawing/2014/main" id="{E237C910-4499-D94D-85F8-CBA61CB67FD7}"/>
              </a:ext>
            </a:extLst>
          </p:cNvPr>
          <p:cNvSpPr txBox="1"/>
          <p:nvPr/>
        </p:nvSpPr>
        <p:spPr>
          <a:xfrm>
            <a:off x="1353264" y="2366604"/>
            <a:ext cx="707999" cy="245579"/>
          </a:xfrm>
          <a:prstGeom prst="rect">
            <a:avLst/>
          </a:prstGeom>
        </p:spPr>
        <p:txBody>
          <a:bodyPr vert="horz" wrap="square" lIns="0" tIns="29844" rIns="0" bIns="0" rtlCol="0">
            <a:spAutoFit/>
          </a:bodyPr>
          <a:lstStyle/>
          <a:p>
            <a:pPr marL="12700" algn="ctr">
              <a:lnSpc>
                <a:spcPct val="100000"/>
              </a:lnSpc>
              <a:spcBef>
                <a:spcPts val="234"/>
              </a:spcBef>
            </a:pPr>
            <a:r>
              <a:rPr sz="1400" dirty="0">
                <a:solidFill>
                  <a:srgbClr val="748A96"/>
                </a:solidFill>
                <a:latin typeface="Avenir-Light"/>
                <a:cs typeface="Avenir-Light"/>
              </a:rPr>
              <a:t>S</a:t>
            </a:r>
            <a:r>
              <a:rPr sz="1400" spc="-180" dirty="0">
                <a:solidFill>
                  <a:srgbClr val="748A96"/>
                </a:solidFill>
                <a:latin typeface="Avenir-Light"/>
                <a:cs typeface="Avenir-Light"/>
              </a:rPr>
              <a:t> </a:t>
            </a:r>
            <a:r>
              <a:rPr sz="1400" spc="100" dirty="0">
                <a:solidFill>
                  <a:srgbClr val="748A96"/>
                </a:solidFill>
                <a:latin typeface="Avenir-Light"/>
                <a:cs typeface="Avenir-Light"/>
              </a:rPr>
              <a:t>TEP</a:t>
            </a:r>
            <a:r>
              <a:rPr sz="1400" spc="-229" dirty="0">
                <a:solidFill>
                  <a:srgbClr val="748A96"/>
                </a:solidFill>
                <a:latin typeface="Avenir-Light"/>
                <a:cs typeface="Avenir-Light"/>
              </a:rPr>
              <a:t> </a:t>
            </a:r>
            <a:endParaRPr sz="1400" dirty="0">
              <a:latin typeface="Avenir-Light"/>
              <a:cs typeface="Avenir-Light"/>
            </a:endParaRPr>
          </a:p>
        </p:txBody>
      </p:sp>
      <p:sp>
        <p:nvSpPr>
          <p:cNvPr id="305" name="object 7">
            <a:extLst>
              <a:ext uri="{FF2B5EF4-FFF2-40B4-BE49-F238E27FC236}">
                <a16:creationId xmlns:a16="http://schemas.microsoft.com/office/drawing/2014/main" id="{45F524CA-A881-B445-92AA-A6B05FD31BCC}"/>
              </a:ext>
            </a:extLst>
          </p:cNvPr>
          <p:cNvSpPr/>
          <p:nvPr/>
        </p:nvSpPr>
        <p:spPr>
          <a:xfrm>
            <a:off x="1318644" y="2747398"/>
            <a:ext cx="777240" cy="777240"/>
          </a:xfrm>
          <a:custGeom>
            <a:avLst/>
            <a:gdLst/>
            <a:ahLst/>
            <a:cxnLst/>
            <a:rect l="l" t="t" r="r" b="b"/>
            <a:pathLst>
              <a:path w="777239" h="777239">
                <a:moveTo>
                  <a:pt x="388620" y="0"/>
                </a:moveTo>
                <a:lnTo>
                  <a:pt x="339874" y="3027"/>
                </a:lnTo>
                <a:lnTo>
                  <a:pt x="292935" y="11868"/>
                </a:lnTo>
                <a:lnTo>
                  <a:pt x="248166" y="26158"/>
                </a:lnTo>
                <a:lnTo>
                  <a:pt x="205932" y="45532"/>
                </a:lnTo>
                <a:lnTo>
                  <a:pt x="166598" y="69627"/>
                </a:lnTo>
                <a:lnTo>
                  <a:pt x="130526" y="98078"/>
                </a:lnTo>
                <a:lnTo>
                  <a:pt x="98082" y="130521"/>
                </a:lnTo>
                <a:lnTo>
                  <a:pt x="69630" y="166592"/>
                </a:lnTo>
                <a:lnTo>
                  <a:pt x="45535" y="205927"/>
                </a:lnTo>
                <a:lnTo>
                  <a:pt x="26159" y="248161"/>
                </a:lnTo>
                <a:lnTo>
                  <a:pt x="11869" y="292931"/>
                </a:lnTo>
                <a:lnTo>
                  <a:pt x="3028" y="339872"/>
                </a:lnTo>
                <a:lnTo>
                  <a:pt x="0" y="388620"/>
                </a:lnTo>
                <a:lnTo>
                  <a:pt x="3028" y="437365"/>
                </a:lnTo>
                <a:lnTo>
                  <a:pt x="11869" y="484304"/>
                </a:lnTo>
                <a:lnTo>
                  <a:pt x="26159" y="529073"/>
                </a:lnTo>
                <a:lnTo>
                  <a:pt x="45535" y="571307"/>
                </a:lnTo>
                <a:lnTo>
                  <a:pt x="69630" y="610641"/>
                </a:lnTo>
                <a:lnTo>
                  <a:pt x="98082" y="646713"/>
                </a:lnTo>
                <a:lnTo>
                  <a:pt x="130526" y="679157"/>
                </a:lnTo>
                <a:lnTo>
                  <a:pt x="166598" y="707609"/>
                </a:lnTo>
                <a:lnTo>
                  <a:pt x="205932" y="731704"/>
                </a:lnTo>
                <a:lnTo>
                  <a:pt x="248166" y="751080"/>
                </a:lnTo>
                <a:lnTo>
                  <a:pt x="292935" y="765370"/>
                </a:lnTo>
                <a:lnTo>
                  <a:pt x="339874" y="774211"/>
                </a:lnTo>
                <a:lnTo>
                  <a:pt x="388620" y="777240"/>
                </a:lnTo>
                <a:lnTo>
                  <a:pt x="437367" y="774211"/>
                </a:lnTo>
                <a:lnTo>
                  <a:pt x="484308" y="765370"/>
                </a:lnTo>
                <a:lnTo>
                  <a:pt x="529078" y="751080"/>
                </a:lnTo>
                <a:lnTo>
                  <a:pt x="571312" y="731704"/>
                </a:lnTo>
                <a:lnTo>
                  <a:pt x="610647" y="707609"/>
                </a:lnTo>
                <a:lnTo>
                  <a:pt x="646718" y="679157"/>
                </a:lnTo>
                <a:lnTo>
                  <a:pt x="679161" y="646713"/>
                </a:lnTo>
                <a:lnTo>
                  <a:pt x="707612" y="610641"/>
                </a:lnTo>
                <a:lnTo>
                  <a:pt x="731707" y="571307"/>
                </a:lnTo>
                <a:lnTo>
                  <a:pt x="751081" y="529073"/>
                </a:lnTo>
                <a:lnTo>
                  <a:pt x="765371" y="484304"/>
                </a:lnTo>
                <a:lnTo>
                  <a:pt x="774212" y="437365"/>
                </a:lnTo>
                <a:lnTo>
                  <a:pt x="777240" y="388620"/>
                </a:lnTo>
                <a:lnTo>
                  <a:pt x="774212" y="339872"/>
                </a:lnTo>
                <a:lnTo>
                  <a:pt x="765371" y="292931"/>
                </a:lnTo>
                <a:lnTo>
                  <a:pt x="751081" y="248161"/>
                </a:lnTo>
                <a:lnTo>
                  <a:pt x="731707" y="205927"/>
                </a:lnTo>
                <a:lnTo>
                  <a:pt x="707612" y="166592"/>
                </a:lnTo>
                <a:lnTo>
                  <a:pt x="679161" y="130521"/>
                </a:lnTo>
                <a:lnTo>
                  <a:pt x="646718" y="98078"/>
                </a:lnTo>
                <a:lnTo>
                  <a:pt x="610647" y="69627"/>
                </a:lnTo>
                <a:lnTo>
                  <a:pt x="571312" y="45532"/>
                </a:lnTo>
                <a:lnTo>
                  <a:pt x="529078" y="26158"/>
                </a:lnTo>
                <a:lnTo>
                  <a:pt x="484308" y="11868"/>
                </a:lnTo>
                <a:lnTo>
                  <a:pt x="437367" y="3027"/>
                </a:lnTo>
                <a:lnTo>
                  <a:pt x="388620" y="0"/>
                </a:lnTo>
                <a:close/>
              </a:path>
            </a:pathLst>
          </a:custGeom>
          <a:solidFill>
            <a:srgbClr val="6077BA"/>
          </a:solidFill>
        </p:spPr>
        <p:txBody>
          <a:bodyPr wrap="square" lIns="0" tIns="0" rIns="0" bIns="0" rtlCol="0"/>
          <a:lstStyle/>
          <a:p>
            <a:endParaRPr/>
          </a:p>
        </p:txBody>
      </p:sp>
      <p:sp>
        <p:nvSpPr>
          <p:cNvPr id="306" name="object 8">
            <a:extLst>
              <a:ext uri="{FF2B5EF4-FFF2-40B4-BE49-F238E27FC236}">
                <a16:creationId xmlns:a16="http://schemas.microsoft.com/office/drawing/2014/main" id="{1D090E38-E2E9-B347-8609-196ED87E0E93}"/>
              </a:ext>
            </a:extLst>
          </p:cNvPr>
          <p:cNvSpPr txBox="1"/>
          <p:nvPr/>
        </p:nvSpPr>
        <p:spPr>
          <a:xfrm>
            <a:off x="1504253" y="2810073"/>
            <a:ext cx="377825" cy="739140"/>
          </a:xfrm>
          <a:prstGeom prst="rect">
            <a:avLst/>
          </a:prstGeom>
        </p:spPr>
        <p:txBody>
          <a:bodyPr vert="horz" wrap="square" lIns="0" tIns="16510" rIns="0" bIns="0" rtlCol="0">
            <a:spAutoFit/>
          </a:bodyPr>
          <a:lstStyle/>
          <a:p>
            <a:pPr marL="12700">
              <a:lnSpc>
                <a:spcPct val="100000"/>
              </a:lnSpc>
              <a:spcBef>
                <a:spcPts val="130"/>
              </a:spcBef>
            </a:pPr>
            <a:r>
              <a:rPr sz="4650" b="1" spc="15" dirty="0">
                <a:solidFill>
                  <a:srgbClr val="FFFFFF"/>
                </a:solidFill>
                <a:latin typeface="Avenir-Black"/>
                <a:cs typeface="Avenir-Black"/>
              </a:rPr>
              <a:t>1</a:t>
            </a:r>
            <a:endParaRPr sz="4650" dirty="0">
              <a:latin typeface="Avenir-Black"/>
              <a:cs typeface="Avenir-Black"/>
            </a:endParaRPr>
          </a:p>
        </p:txBody>
      </p:sp>
      <p:sp>
        <p:nvSpPr>
          <p:cNvPr id="307" name="object 10">
            <a:extLst>
              <a:ext uri="{FF2B5EF4-FFF2-40B4-BE49-F238E27FC236}">
                <a16:creationId xmlns:a16="http://schemas.microsoft.com/office/drawing/2014/main" id="{BE7167B7-D28F-204E-A732-23A0472F71F7}"/>
              </a:ext>
            </a:extLst>
          </p:cNvPr>
          <p:cNvSpPr/>
          <p:nvPr/>
        </p:nvSpPr>
        <p:spPr>
          <a:xfrm>
            <a:off x="1269998" y="4629148"/>
            <a:ext cx="875030" cy="875030"/>
          </a:xfrm>
          <a:custGeom>
            <a:avLst/>
            <a:gdLst/>
            <a:ahLst/>
            <a:cxnLst/>
            <a:rect l="l" t="t" r="r" b="b"/>
            <a:pathLst>
              <a:path w="875030" h="875029">
                <a:moveTo>
                  <a:pt x="437261" y="0"/>
                </a:moveTo>
                <a:lnTo>
                  <a:pt x="389617" y="2568"/>
                </a:lnTo>
                <a:lnTo>
                  <a:pt x="343459" y="10089"/>
                </a:lnTo>
                <a:lnTo>
                  <a:pt x="299054" y="22296"/>
                </a:lnTo>
                <a:lnTo>
                  <a:pt x="256669" y="38924"/>
                </a:lnTo>
                <a:lnTo>
                  <a:pt x="216570" y="59704"/>
                </a:lnTo>
                <a:lnTo>
                  <a:pt x="179024" y="84371"/>
                </a:lnTo>
                <a:lnTo>
                  <a:pt x="144298" y="112657"/>
                </a:lnTo>
                <a:lnTo>
                  <a:pt x="112658" y="144296"/>
                </a:lnTo>
                <a:lnTo>
                  <a:pt x="84372" y="179022"/>
                </a:lnTo>
                <a:lnTo>
                  <a:pt x="59705" y="216566"/>
                </a:lnTo>
                <a:lnTo>
                  <a:pt x="38924" y="256664"/>
                </a:lnTo>
                <a:lnTo>
                  <a:pt x="22296" y="299048"/>
                </a:lnTo>
                <a:lnTo>
                  <a:pt x="10089" y="343451"/>
                </a:lnTo>
                <a:lnTo>
                  <a:pt x="2568" y="389606"/>
                </a:lnTo>
                <a:lnTo>
                  <a:pt x="0" y="437248"/>
                </a:lnTo>
                <a:lnTo>
                  <a:pt x="2565" y="484896"/>
                </a:lnTo>
                <a:lnTo>
                  <a:pt x="10085" y="531059"/>
                </a:lnTo>
                <a:lnTo>
                  <a:pt x="22292" y="575468"/>
                </a:lnTo>
                <a:lnTo>
                  <a:pt x="38920" y="617857"/>
                </a:lnTo>
                <a:lnTo>
                  <a:pt x="59760" y="658049"/>
                </a:lnTo>
                <a:lnTo>
                  <a:pt x="84369" y="695507"/>
                </a:lnTo>
                <a:lnTo>
                  <a:pt x="112658" y="730236"/>
                </a:lnTo>
                <a:lnTo>
                  <a:pt x="144300" y="761878"/>
                </a:lnTo>
                <a:lnTo>
                  <a:pt x="179029" y="790166"/>
                </a:lnTo>
                <a:lnTo>
                  <a:pt x="216578" y="814834"/>
                </a:lnTo>
                <a:lnTo>
                  <a:pt x="256681" y="835615"/>
                </a:lnTo>
                <a:lnTo>
                  <a:pt x="299071" y="852242"/>
                </a:lnTo>
                <a:lnTo>
                  <a:pt x="343482" y="864449"/>
                </a:lnTo>
                <a:lnTo>
                  <a:pt x="389658" y="871968"/>
                </a:lnTo>
                <a:lnTo>
                  <a:pt x="437261" y="874534"/>
                </a:lnTo>
                <a:lnTo>
                  <a:pt x="437261" y="849134"/>
                </a:lnTo>
                <a:lnTo>
                  <a:pt x="389221" y="846365"/>
                </a:lnTo>
                <a:lnTo>
                  <a:pt x="342818" y="838261"/>
                </a:lnTo>
                <a:lnTo>
                  <a:pt x="298357" y="825130"/>
                </a:lnTo>
                <a:lnTo>
                  <a:pt x="256143" y="807281"/>
                </a:lnTo>
                <a:lnTo>
                  <a:pt x="216479" y="785020"/>
                </a:lnTo>
                <a:lnTo>
                  <a:pt x="179672" y="758657"/>
                </a:lnTo>
                <a:lnTo>
                  <a:pt x="146024" y="728497"/>
                </a:lnTo>
                <a:lnTo>
                  <a:pt x="115874" y="694854"/>
                </a:lnTo>
                <a:lnTo>
                  <a:pt x="89464" y="657956"/>
                </a:lnTo>
                <a:lnTo>
                  <a:pt x="67260" y="618387"/>
                </a:lnTo>
                <a:lnTo>
                  <a:pt x="49412" y="576171"/>
                </a:lnTo>
                <a:lnTo>
                  <a:pt x="36281" y="531706"/>
                </a:lnTo>
                <a:lnTo>
                  <a:pt x="28174" y="485297"/>
                </a:lnTo>
                <a:lnTo>
                  <a:pt x="25400" y="437248"/>
                </a:lnTo>
                <a:lnTo>
                  <a:pt x="28174" y="389208"/>
                </a:lnTo>
                <a:lnTo>
                  <a:pt x="36281" y="342806"/>
                </a:lnTo>
                <a:lnTo>
                  <a:pt x="49412" y="298346"/>
                </a:lnTo>
                <a:lnTo>
                  <a:pt x="67260" y="256135"/>
                </a:lnTo>
                <a:lnTo>
                  <a:pt x="89516" y="216476"/>
                </a:lnTo>
                <a:lnTo>
                  <a:pt x="115874" y="179675"/>
                </a:lnTo>
                <a:lnTo>
                  <a:pt x="146024" y="146037"/>
                </a:lnTo>
                <a:lnTo>
                  <a:pt x="179672" y="115882"/>
                </a:lnTo>
                <a:lnTo>
                  <a:pt x="216482" y="89521"/>
                </a:lnTo>
                <a:lnTo>
                  <a:pt x="256147" y="67262"/>
                </a:lnTo>
                <a:lnTo>
                  <a:pt x="298362" y="49413"/>
                </a:lnTo>
                <a:lnTo>
                  <a:pt x="342823" y="36281"/>
                </a:lnTo>
                <a:lnTo>
                  <a:pt x="389225" y="28174"/>
                </a:lnTo>
                <a:lnTo>
                  <a:pt x="437261" y="25399"/>
                </a:lnTo>
                <a:lnTo>
                  <a:pt x="583384" y="25399"/>
                </a:lnTo>
                <a:lnTo>
                  <a:pt x="575473" y="22296"/>
                </a:lnTo>
                <a:lnTo>
                  <a:pt x="531066" y="10089"/>
                </a:lnTo>
                <a:lnTo>
                  <a:pt x="484907" y="2568"/>
                </a:lnTo>
                <a:lnTo>
                  <a:pt x="437261" y="0"/>
                </a:lnTo>
                <a:close/>
              </a:path>
              <a:path w="875030" h="875029">
                <a:moveTo>
                  <a:pt x="583384" y="25399"/>
                </a:moveTo>
                <a:lnTo>
                  <a:pt x="437261" y="25399"/>
                </a:lnTo>
                <a:lnTo>
                  <a:pt x="485306" y="28174"/>
                </a:lnTo>
                <a:lnTo>
                  <a:pt x="531713" y="36281"/>
                </a:lnTo>
                <a:lnTo>
                  <a:pt x="576177" y="49413"/>
                </a:lnTo>
                <a:lnTo>
                  <a:pt x="618393" y="67262"/>
                </a:lnTo>
                <a:lnTo>
                  <a:pt x="658055" y="89521"/>
                </a:lnTo>
                <a:lnTo>
                  <a:pt x="694858" y="115882"/>
                </a:lnTo>
                <a:lnTo>
                  <a:pt x="728497" y="146037"/>
                </a:lnTo>
                <a:lnTo>
                  <a:pt x="758652" y="179675"/>
                </a:lnTo>
                <a:lnTo>
                  <a:pt x="785064" y="216566"/>
                </a:lnTo>
                <a:lnTo>
                  <a:pt x="807272" y="256135"/>
                </a:lnTo>
                <a:lnTo>
                  <a:pt x="825121" y="298346"/>
                </a:lnTo>
                <a:lnTo>
                  <a:pt x="838253" y="342806"/>
                </a:lnTo>
                <a:lnTo>
                  <a:pt x="846360" y="389208"/>
                </a:lnTo>
                <a:lnTo>
                  <a:pt x="849134" y="437248"/>
                </a:lnTo>
                <a:lnTo>
                  <a:pt x="846360" y="485297"/>
                </a:lnTo>
                <a:lnTo>
                  <a:pt x="838253" y="531706"/>
                </a:lnTo>
                <a:lnTo>
                  <a:pt x="825121" y="576171"/>
                </a:lnTo>
                <a:lnTo>
                  <a:pt x="807272" y="618387"/>
                </a:lnTo>
                <a:lnTo>
                  <a:pt x="785013" y="658049"/>
                </a:lnTo>
                <a:lnTo>
                  <a:pt x="758652" y="694854"/>
                </a:lnTo>
                <a:lnTo>
                  <a:pt x="728497" y="728497"/>
                </a:lnTo>
                <a:lnTo>
                  <a:pt x="694858" y="758657"/>
                </a:lnTo>
                <a:lnTo>
                  <a:pt x="658055" y="785020"/>
                </a:lnTo>
                <a:lnTo>
                  <a:pt x="618393" y="807281"/>
                </a:lnTo>
                <a:lnTo>
                  <a:pt x="576177" y="825130"/>
                </a:lnTo>
                <a:lnTo>
                  <a:pt x="531713" y="838261"/>
                </a:lnTo>
                <a:lnTo>
                  <a:pt x="485306" y="846365"/>
                </a:lnTo>
                <a:lnTo>
                  <a:pt x="437261" y="849134"/>
                </a:lnTo>
                <a:lnTo>
                  <a:pt x="437261" y="874534"/>
                </a:lnTo>
                <a:lnTo>
                  <a:pt x="484920" y="871966"/>
                </a:lnTo>
                <a:lnTo>
                  <a:pt x="531080" y="864445"/>
                </a:lnTo>
                <a:lnTo>
                  <a:pt x="575485" y="852237"/>
                </a:lnTo>
                <a:lnTo>
                  <a:pt x="617870" y="835609"/>
                </a:lnTo>
                <a:lnTo>
                  <a:pt x="657968" y="814828"/>
                </a:lnTo>
                <a:lnTo>
                  <a:pt x="695513" y="790160"/>
                </a:lnTo>
                <a:lnTo>
                  <a:pt x="730239" y="761873"/>
                </a:lnTo>
                <a:lnTo>
                  <a:pt x="761878" y="730232"/>
                </a:lnTo>
                <a:lnTo>
                  <a:pt x="790164" y="695504"/>
                </a:lnTo>
                <a:lnTo>
                  <a:pt x="814830" y="657956"/>
                </a:lnTo>
                <a:lnTo>
                  <a:pt x="835610" y="617855"/>
                </a:lnTo>
                <a:lnTo>
                  <a:pt x="852238" y="575466"/>
                </a:lnTo>
                <a:lnTo>
                  <a:pt x="864445" y="531058"/>
                </a:lnTo>
                <a:lnTo>
                  <a:pt x="871966" y="484896"/>
                </a:lnTo>
                <a:lnTo>
                  <a:pt x="874534" y="437248"/>
                </a:lnTo>
                <a:lnTo>
                  <a:pt x="871966" y="389606"/>
                </a:lnTo>
                <a:lnTo>
                  <a:pt x="864445" y="343451"/>
                </a:lnTo>
                <a:lnTo>
                  <a:pt x="852237" y="299048"/>
                </a:lnTo>
                <a:lnTo>
                  <a:pt x="835610" y="256664"/>
                </a:lnTo>
                <a:lnTo>
                  <a:pt x="814769" y="216476"/>
                </a:lnTo>
                <a:lnTo>
                  <a:pt x="790161" y="179022"/>
                </a:lnTo>
                <a:lnTo>
                  <a:pt x="761874" y="144296"/>
                </a:lnTo>
                <a:lnTo>
                  <a:pt x="730234" y="112657"/>
                </a:lnTo>
                <a:lnTo>
                  <a:pt x="695507" y="84371"/>
                </a:lnTo>
                <a:lnTo>
                  <a:pt x="657960" y="59704"/>
                </a:lnTo>
                <a:lnTo>
                  <a:pt x="617860" y="38924"/>
                </a:lnTo>
                <a:lnTo>
                  <a:pt x="583384" y="25399"/>
                </a:lnTo>
                <a:close/>
              </a:path>
            </a:pathLst>
          </a:custGeom>
          <a:solidFill>
            <a:srgbClr val="9A7FBA"/>
          </a:solidFill>
        </p:spPr>
        <p:txBody>
          <a:bodyPr wrap="square" lIns="0" tIns="0" rIns="0" bIns="0" rtlCol="0"/>
          <a:lstStyle/>
          <a:p>
            <a:endParaRPr/>
          </a:p>
        </p:txBody>
      </p:sp>
      <p:sp>
        <p:nvSpPr>
          <p:cNvPr id="308" name="object 11">
            <a:extLst>
              <a:ext uri="{FF2B5EF4-FFF2-40B4-BE49-F238E27FC236}">
                <a16:creationId xmlns:a16="http://schemas.microsoft.com/office/drawing/2014/main" id="{EE27B3BC-C6EC-0642-8BE1-24DC45D4C285}"/>
              </a:ext>
            </a:extLst>
          </p:cNvPr>
          <p:cNvSpPr/>
          <p:nvPr/>
        </p:nvSpPr>
        <p:spPr>
          <a:xfrm>
            <a:off x="1318644" y="4677799"/>
            <a:ext cx="777240" cy="777240"/>
          </a:xfrm>
          <a:custGeom>
            <a:avLst/>
            <a:gdLst/>
            <a:ahLst/>
            <a:cxnLst/>
            <a:rect l="l" t="t" r="r" b="b"/>
            <a:pathLst>
              <a:path w="777239" h="777239">
                <a:moveTo>
                  <a:pt x="388620" y="0"/>
                </a:moveTo>
                <a:lnTo>
                  <a:pt x="339874" y="3027"/>
                </a:lnTo>
                <a:lnTo>
                  <a:pt x="292935" y="11868"/>
                </a:lnTo>
                <a:lnTo>
                  <a:pt x="248166" y="26158"/>
                </a:lnTo>
                <a:lnTo>
                  <a:pt x="205932" y="45532"/>
                </a:lnTo>
                <a:lnTo>
                  <a:pt x="166598" y="69627"/>
                </a:lnTo>
                <a:lnTo>
                  <a:pt x="130526" y="98078"/>
                </a:lnTo>
                <a:lnTo>
                  <a:pt x="98082" y="130521"/>
                </a:lnTo>
                <a:lnTo>
                  <a:pt x="69630" y="166592"/>
                </a:lnTo>
                <a:lnTo>
                  <a:pt x="45535" y="205927"/>
                </a:lnTo>
                <a:lnTo>
                  <a:pt x="26159" y="248161"/>
                </a:lnTo>
                <a:lnTo>
                  <a:pt x="11869" y="292931"/>
                </a:lnTo>
                <a:lnTo>
                  <a:pt x="3028" y="339872"/>
                </a:lnTo>
                <a:lnTo>
                  <a:pt x="0" y="388620"/>
                </a:lnTo>
                <a:lnTo>
                  <a:pt x="3028" y="437365"/>
                </a:lnTo>
                <a:lnTo>
                  <a:pt x="11869" y="484304"/>
                </a:lnTo>
                <a:lnTo>
                  <a:pt x="26159" y="529073"/>
                </a:lnTo>
                <a:lnTo>
                  <a:pt x="45535" y="571307"/>
                </a:lnTo>
                <a:lnTo>
                  <a:pt x="69630" y="610641"/>
                </a:lnTo>
                <a:lnTo>
                  <a:pt x="98082" y="646713"/>
                </a:lnTo>
                <a:lnTo>
                  <a:pt x="130526" y="679157"/>
                </a:lnTo>
                <a:lnTo>
                  <a:pt x="166598" y="707609"/>
                </a:lnTo>
                <a:lnTo>
                  <a:pt x="205932" y="731704"/>
                </a:lnTo>
                <a:lnTo>
                  <a:pt x="248166" y="751080"/>
                </a:lnTo>
                <a:lnTo>
                  <a:pt x="292935" y="765370"/>
                </a:lnTo>
                <a:lnTo>
                  <a:pt x="339874" y="774211"/>
                </a:lnTo>
                <a:lnTo>
                  <a:pt x="388620" y="777240"/>
                </a:lnTo>
                <a:lnTo>
                  <a:pt x="437367" y="774211"/>
                </a:lnTo>
                <a:lnTo>
                  <a:pt x="484308" y="765370"/>
                </a:lnTo>
                <a:lnTo>
                  <a:pt x="529078" y="751080"/>
                </a:lnTo>
                <a:lnTo>
                  <a:pt x="571312" y="731704"/>
                </a:lnTo>
                <a:lnTo>
                  <a:pt x="610647" y="707609"/>
                </a:lnTo>
                <a:lnTo>
                  <a:pt x="646718" y="679157"/>
                </a:lnTo>
                <a:lnTo>
                  <a:pt x="679161" y="646713"/>
                </a:lnTo>
                <a:lnTo>
                  <a:pt x="707612" y="610641"/>
                </a:lnTo>
                <a:lnTo>
                  <a:pt x="731707" y="571307"/>
                </a:lnTo>
                <a:lnTo>
                  <a:pt x="751081" y="529073"/>
                </a:lnTo>
                <a:lnTo>
                  <a:pt x="765371" y="484304"/>
                </a:lnTo>
                <a:lnTo>
                  <a:pt x="774212" y="437365"/>
                </a:lnTo>
                <a:lnTo>
                  <a:pt x="777240" y="388620"/>
                </a:lnTo>
                <a:lnTo>
                  <a:pt x="774212" y="339872"/>
                </a:lnTo>
                <a:lnTo>
                  <a:pt x="765371" y="292931"/>
                </a:lnTo>
                <a:lnTo>
                  <a:pt x="751081" y="248161"/>
                </a:lnTo>
                <a:lnTo>
                  <a:pt x="731707" y="205927"/>
                </a:lnTo>
                <a:lnTo>
                  <a:pt x="707612" y="166592"/>
                </a:lnTo>
                <a:lnTo>
                  <a:pt x="679161" y="130521"/>
                </a:lnTo>
                <a:lnTo>
                  <a:pt x="646718" y="98078"/>
                </a:lnTo>
                <a:lnTo>
                  <a:pt x="610647" y="69627"/>
                </a:lnTo>
                <a:lnTo>
                  <a:pt x="571312" y="45532"/>
                </a:lnTo>
                <a:lnTo>
                  <a:pt x="529078" y="26158"/>
                </a:lnTo>
                <a:lnTo>
                  <a:pt x="484308" y="11868"/>
                </a:lnTo>
                <a:lnTo>
                  <a:pt x="437367" y="3027"/>
                </a:lnTo>
                <a:lnTo>
                  <a:pt x="388620" y="0"/>
                </a:lnTo>
                <a:close/>
              </a:path>
            </a:pathLst>
          </a:custGeom>
          <a:solidFill>
            <a:srgbClr val="9A7FBA"/>
          </a:solidFill>
        </p:spPr>
        <p:txBody>
          <a:bodyPr wrap="square" lIns="0" tIns="0" rIns="0" bIns="0" rtlCol="0"/>
          <a:lstStyle/>
          <a:p>
            <a:endParaRPr/>
          </a:p>
        </p:txBody>
      </p:sp>
      <p:sp>
        <p:nvSpPr>
          <p:cNvPr id="309" name="object 14">
            <a:extLst>
              <a:ext uri="{FF2B5EF4-FFF2-40B4-BE49-F238E27FC236}">
                <a16:creationId xmlns:a16="http://schemas.microsoft.com/office/drawing/2014/main" id="{5639648C-AB1A-714F-A9A5-89AF406C6059}"/>
              </a:ext>
            </a:extLst>
          </p:cNvPr>
          <p:cNvSpPr txBox="1"/>
          <p:nvPr/>
        </p:nvSpPr>
        <p:spPr>
          <a:xfrm>
            <a:off x="1437030" y="4673281"/>
            <a:ext cx="729959" cy="779701"/>
          </a:xfrm>
          <a:prstGeom prst="rect">
            <a:avLst/>
          </a:prstGeom>
        </p:spPr>
        <p:txBody>
          <a:bodyPr vert="horz" wrap="square" lIns="0" tIns="63500" rIns="0" bIns="0" rtlCol="0">
            <a:spAutoFit/>
          </a:bodyPr>
          <a:lstStyle/>
          <a:p>
            <a:pPr marL="93980">
              <a:lnSpc>
                <a:spcPct val="100000"/>
              </a:lnSpc>
              <a:spcBef>
                <a:spcPts val="1380"/>
              </a:spcBef>
            </a:pPr>
            <a:r>
              <a:rPr sz="4650" b="1" spc="15" dirty="0">
                <a:solidFill>
                  <a:srgbClr val="FFFFFF"/>
                </a:solidFill>
                <a:latin typeface="Avenir-Black"/>
                <a:cs typeface="Avenir-Black"/>
              </a:rPr>
              <a:t>2</a:t>
            </a:r>
            <a:endParaRPr sz="4650" dirty="0">
              <a:latin typeface="Avenir-Black"/>
              <a:cs typeface="Avenir-Black"/>
            </a:endParaRPr>
          </a:p>
        </p:txBody>
      </p:sp>
      <p:sp>
        <p:nvSpPr>
          <p:cNvPr id="310" name="object 6">
            <a:extLst>
              <a:ext uri="{FF2B5EF4-FFF2-40B4-BE49-F238E27FC236}">
                <a16:creationId xmlns:a16="http://schemas.microsoft.com/office/drawing/2014/main" id="{4D21AE02-590B-4941-9AB6-D4FA421CDCD0}"/>
              </a:ext>
            </a:extLst>
          </p:cNvPr>
          <p:cNvSpPr txBox="1"/>
          <p:nvPr/>
        </p:nvSpPr>
        <p:spPr>
          <a:xfrm>
            <a:off x="1353264" y="4308225"/>
            <a:ext cx="707999" cy="245579"/>
          </a:xfrm>
          <a:prstGeom prst="rect">
            <a:avLst/>
          </a:prstGeom>
        </p:spPr>
        <p:txBody>
          <a:bodyPr vert="horz" wrap="square" lIns="0" tIns="29844" rIns="0" bIns="0" rtlCol="0">
            <a:spAutoFit/>
          </a:bodyPr>
          <a:lstStyle/>
          <a:p>
            <a:pPr marL="12700" algn="ctr">
              <a:lnSpc>
                <a:spcPct val="100000"/>
              </a:lnSpc>
              <a:spcBef>
                <a:spcPts val="234"/>
              </a:spcBef>
            </a:pPr>
            <a:r>
              <a:rPr sz="1400" dirty="0">
                <a:solidFill>
                  <a:srgbClr val="748A96"/>
                </a:solidFill>
                <a:latin typeface="Avenir-Light"/>
                <a:cs typeface="Avenir-Light"/>
              </a:rPr>
              <a:t>S</a:t>
            </a:r>
            <a:r>
              <a:rPr sz="1400" spc="-180" dirty="0">
                <a:solidFill>
                  <a:srgbClr val="748A96"/>
                </a:solidFill>
                <a:latin typeface="Avenir-Light"/>
                <a:cs typeface="Avenir-Light"/>
              </a:rPr>
              <a:t> </a:t>
            </a:r>
            <a:r>
              <a:rPr sz="1400" spc="100" dirty="0">
                <a:solidFill>
                  <a:srgbClr val="748A96"/>
                </a:solidFill>
                <a:latin typeface="Avenir-Light"/>
                <a:cs typeface="Avenir-Light"/>
              </a:rPr>
              <a:t>TEP</a:t>
            </a:r>
            <a:r>
              <a:rPr sz="1400" spc="-229" dirty="0">
                <a:solidFill>
                  <a:srgbClr val="748A96"/>
                </a:solidFill>
                <a:latin typeface="Avenir-Light"/>
                <a:cs typeface="Avenir-Light"/>
              </a:rPr>
              <a:t> </a:t>
            </a:r>
            <a:endParaRPr sz="1400" dirty="0">
              <a:latin typeface="Avenir-Light"/>
              <a:cs typeface="Avenir-Light"/>
            </a:endParaRPr>
          </a:p>
        </p:txBody>
      </p:sp>
    </p:spTree>
    <p:extLst>
      <p:ext uri="{BB962C8B-B14F-4D97-AF65-F5344CB8AC3E}">
        <p14:creationId xmlns:p14="http://schemas.microsoft.com/office/powerpoint/2010/main" val="2468323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E7A8B576-98F5-D640-824A-8035C41DAC80}"/>
              </a:ext>
            </a:extLst>
          </p:cNvPr>
          <p:cNvSpPr txBox="1"/>
          <p:nvPr/>
        </p:nvSpPr>
        <p:spPr>
          <a:xfrm>
            <a:off x="529077" y="6934200"/>
            <a:ext cx="3763525" cy="381000"/>
          </a:xfrm>
          <a:prstGeom prst="rect">
            <a:avLst/>
          </a:prstGeom>
        </p:spPr>
        <p:txBody>
          <a:bodyPr vert="horz" wrap="square" lIns="0" tIns="12700" rIns="0" bIns="0" rtlCol="0">
            <a:spAutoFit/>
          </a:bodyPr>
          <a:lstStyle/>
          <a:p>
            <a:pPr marL="253365" marR="33020" indent="-241300" algn="ctr">
              <a:spcBef>
                <a:spcPts val="100"/>
              </a:spcBef>
              <a:buClr>
                <a:srgbClr val="9A7FBA"/>
              </a:buClr>
              <a:buChar char="•"/>
              <a:tabLst>
                <a:tab pos="250190" algn="l"/>
              </a:tabLst>
            </a:pPr>
            <a:r>
              <a:rPr lang="en-US" sz="2400" dirty="0">
                <a:solidFill>
                  <a:srgbClr val="444444"/>
                </a:solidFill>
                <a:latin typeface="Helvetica" pitchFamily="2" charset="0"/>
                <a:cs typeface="Avenir-Roman"/>
              </a:rPr>
              <a:t>Untreated Media 100X</a:t>
            </a:r>
          </a:p>
        </p:txBody>
      </p:sp>
      <p:sp>
        <p:nvSpPr>
          <p:cNvPr id="6" name="object 3">
            <a:extLst>
              <a:ext uri="{FF2B5EF4-FFF2-40B4-BE49-F238E27FC236}">
                <a16:creationId xmlns:a16="http://schemas.microsoft.com/office/drawing/2014/main" id="{C7C6EFB4-6BD2-174C-B8F5-AFF4D6A9EEF9}"/>
              </a:ext>
            </a:extLst>
          </p:cNvPr>
          <p:cNvSpPr txBox="1">
            <a:spLocks/>
          </p:cNvSpPr>
          <p:nvPr/>
        </p:nvSpPr>
        <p:spPr>
          <a:xfrm>
            <a:off x="1257300" y="2166384"/>
            <a:ext cx="5930900" cy="566822"/>
          </a:xfrm>
          <a:prstGeom prst="rect">
            <a:avLst/>
          </a:prstGeom>
        </p:spPr>
        <p:txBody>
          <a:bodyPr vert="horz" wrap="square" lIns="0" tIns="12700" rIns="0" bIns="0" rtlCol="0">
            <a:spAutoFit/>
          </a:bodyPr>
          <a:lstStyle>
            <a:lvl1pPr>
              <a:defRPr sz="3600" b="0" i="0">
                <a:solidFill>
                  <a:srgbClr val="748A96"/>
                </a:solidFill>
                <a:latin typeface="Avenir-Medium"/>
                <a:ea typeface="+mj-ea"/>
                <a:cs typeface="Avenir-Medium"/>
              </a:defRPr>
            </a:lvl1pPr>
          </a:lstStyle>
          <a:p>
            <a:pPr marL="12700">
              <a:spcBef>
                <a:spcPts val="100"/>
              </a:spcBef>
              <a:tabLst>
                <a:tab pos="1096645" algn="l"/>
                <a:tab pos="1901189" algn="l"/>
                <a:tab pos="4341495" algn="l"/>
              </a:tabLst>
            </a:pPr>
            <a:r>
              <a:rPr lang="en-US" kern="0" dirty="0">
                <a:solidFill>
                  <a:srgbClr val="444444"/>
                </a:solidFill>
                <a:latin typeface="Helvetica" pitchFamily="2" charset="0"/>
              </a:rPr>
              <a:t>A Closer Look</a:t>
            </a:r>
          </a:p>
        </p:txBody>
      </p:sp>
      <p:pic>
        <p:nvPicPr>
          <p:cNvPr id="8" name="Picture 7">
            <a:extLst>
              <a:ext uri="{FF2B5EF4-FFF2-40B4-BE49-F238E27FC236}">
                <a16:creationId xmlns:a16="http://schemas.microsoft.com/office/drawing/2014/main" id="{DE62111C-DE52-254D-B6E5-6F5B2701A6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3669" y="3544529"/>
            <a:ext cx="3763526" cy="3237271"/>
          </a:xfrm>
          <a:prstGeom prst="rect">
            <a:avLst/>
          </a:prstGeom>
        </p:spPr>
      </p:pic>
      <p:pic>
        <p:nvPicPr>
          <p:cNvPr id="10" name="Picture 9">
            <a:extLst>
              <a:ext uri="{FF2B5EF4-FFF2-40B4-BE49-F238E27FC236}">
                <a16:creationId xmlns:a16="http://schemas.microsoft.com/office/drawing/2014/main" id="{CC31F175-B5A0-884E-8382-78EB39515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2138" y="3544530"/>
            <a:ext cx="3763526" cy="3237270"/>
          </a:xfrm>
          <a:prstGeom prst="rect">
            <a:avLst/>
          </a:prstGeom>
        </p:spPr>
      </p:pic>
      <p:pic>
        <p:nvPicPr>
          <p:cNvPr id="12" name="Picture 11">
            <a:extLst>
              <a:ext uri="{FF2B5EF4-FFF2-40B4-BE49-F238E27FC236}">
                <a16:creationId xmlns:a16="http://schemas.microsoft.com/office/drawing/2014/main" id="{89268951-C63D-184F-A41F-39FEECD6B6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802" y="3544530"/>
            <a:ext cx="3763526" cy="3237270"/>
          </a:xfrm>
          <a:prstGeom prst="rect">
            <a:avLst/>
          </a:prstGeom>
        </p:spPr>
      </p:pic>
      <p:sp>
        <p:nvSpPr>
          <p:cNvPr id="13" name="object 3">
            <a:extLst>
              <a:ext uri="{FF2B5EF4-FFF2-40B4-BE49-F238E27FC236}">
                <a16:creationId xmlns:a16="http://schemas.microsoft.com/office/drawing/2014/main" id="{096697DE-1F07-0C44-9657-CA32264A537B}"/>
              </a:ext>
            </a:extLst>
          </p:cNvPr>
          <p:cNvSpPr txBox="1"/>
          <p:nvPr/>
        </p:nvSpPr>
        <p:spPr>
          <a:xfrm>
            <a:off x="4603669" y="6934200"/>
            <a:ext cx="3763526" cy="381000"/>
          </a:xfrm>
          <a:prstGeom prst="rect">
            <a:avLst/>
          </a:prstGeom>
        </p:spPr>
        <p:txBody>
          <a:bodyPr vert="horz" wrap="square" lIns="0" tIns="12700" rIns="0" bIns="0" rtlCol="0">
            <a:spAutoFit/>
          </a:bodyPr>
          <a:lstStyle/>
          <a:p>
            <a:pPr marL="253365" marR="33020" indent="-241300" algn="ctr">
              <a:spcBef>
                <a:spcPts val="100"/>
              </a:spcBef>
              <a:buClr>
                <a:srgbClr val="9A7FBA"/>
              </a:buClr>
              <a:buChar char="•"/>
              <a:tabLst>
                <a:tab pos="250190" algn="l"/>
              </a:tabLst>
            </a:pPr>
            <a:r>
              <a:rPr lang="en-US" sz="2400" dirty="0">
                <a:solidFill>
                  <a:srgbClr val="444444"/>
                </a:solidFill>
                <a:latin typeface="Helvetica" pitchFamily="2" charset="0"/>
                <a:cs typeface="Avenir-Roman"/>
              </a:rPr>
              <a:t>Coated Media 100X</a:t>
            </a:r>
          </a:p>
        </p:txBody>
      </p:sp>
      <p:sp>
        <p:nvSpPr>
          <p:cNvPr id="14" name="object 3">
            <a:extLst>
              <a:ext uri="{FF2B5EF4-FFF2-40B4-BE49-F238E27FC236}">
                <a16:creationId xmlns:a16="http://schemas.microsoft.com/office/drawing/2014/main" id="{F4B75F0F-CBC2-C94C-A8E5-BE85C3DC91BE}"/>
              </a:ext>
            </a:extLst>
          </p:cNvPr>
          <p:cNvSpPr txBox="1"/>
          <p:nvPr/>
        </p:nvSpPr>
        <p:spPr>
          <a:xfrm>
            <a:off x="8712199" y="6934200"/>
            <a:ext cx="3733800" cy="381000"/>
          </a:xfrm>
          <a:prstGeom prst="rect">
            <a:avLst/>
          </a:prstGeom>
        </p:spPr>
        <p:txBody>
          <a:bodyPr vert="horz" wrap="square" lIns="0" tIns="12700" rIns="0" bIns="0" rtlCol="0">
            <a:spAutoFit/>
          </a:bodyPr>
          <a:lstStyle/>
          <a:p>
            <a:pPr marL="253365" marR="33020" indent="-241300" algn="ctr">
              <a:spcBef>
                <a:spcPts val="100"/>
              </a:spcBef>
              <a:buClr>
                <a:srgbClr val="9A7FBA"/>
              </a:buClr>
              <a:buChar char="•"/>
              <a:tabLst>
                <a:tab pos="250190" algn="l"/>
              </a:tabLst>
            </a:pPr>
            <a:r>
              <a:rPr lang="en-US" sz="2400" dirty="0">
                <a:solidFill>
                  <a:srgbClr val="444444"/>
                </a:solidFill>
                <a:latin typeface="Helvetica" pitchFamily="2" charset="0"/>
                <a:cs typeface="Avenir-Roman"/>
              </a:rPr>
              <a:t>Coated Media 1,000X</a:t>
            </a:r>
          </a:p>
        </p:txBody>
      </p:sp>
    </p:spTree>
    <p:extLst>
      <p:ext uri="{BB962C8B-B14F-4D97-AF65-F5344CB8AC3E}">
        <p14:creationId xmlns:p14="http://schemas.microsoft.com/office/powerpoint/2010/main" val="1006670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E7A8B576-98F5-D640-824A-8035C41DAC80}"/>
              </a:ext>
            </a:extLst>
          </p:cNvPr>
          <p:cNvSpPr txBox="1"/>
          <p:nvPr/>
        </p:nvSpPr>
        <p:spPr>
          <a:xfrm>
            <a:off x="1397000" y="2939016"/>
            <a:ext cx="6045200" cy="5324535"/>
          </a:xfrm>
          <a:prstGeom prst="rect">
            <a:avLst/>
          </a:prstGeom>
        </p:spPr>
        <p:txBody>
          <a:bodyPr vert="horz" wrap="square" lIns="0" tIns="12700" rIns="0" bIns="0" rtlCol="0">
            <a:spAutoFit/>
          </a:bodyPr>
          <a:lstStyle/>
          <a:p>
            <a:pPr marL="253365" marR="33020" indent="-241300">
              <a:spcBef>
                <a:spcPts val="100"/>
              </a:spcBef>
              <a:buClr>
                <a:srgbClr val="9A7FBA"/>
              </a:buClr>
              <a:buChar char="•"/>
              <a:tabLst>
                <a:tab pos="250190" algn="l"/>
              </a:tabLst>
            </a:pPr>
            <a:r>
              <a:rPr lang="en-US" sz="2400" dirty="0">
                <a:solidFill>
                  <a:srgbClr val="444444"/>
                </a:solidFill>
                <a:latin typeface="Helvetica" pitchFamily="2" charset="0"/>
                <a:cs typeface="Avenir-Roman"/>
              </a:rPr>
              <a:t>Zentox Pure Air proprietary process reduces airborne contaminants</a:t>
            </a:r>
          </a:p>
          <a:p>
            <a:pPr marL="253365" marR="33020" indent="-241300">
              <a:spcBef>
                <a:spcPts val="100"/>
              </a:spcBef>
              <a:buClr>
                <a:srgbClr val="9A7FBA"/>
              </a:buClr>
              <a:buChar char="•"/>
              <a:tabLst>
                <a:tab pos="250190" algn="l"/>
              </a:tabLst>
            </a:pPr>
            <a:endParaRPr lang="en-US" sz="2400" dirty="0">
              <a:solidFill>
                <a:srgbClr val="444444"/>
              </a:solidFill>
              <a:latin typeface="Helvetica" pitchFamily="2" charset="0"/>
              <a:cs typeface="Avenir-Roman"/>
            </a:endParaRPr>
          </a:p>
          <a:p>
            <a:pPr marL="253365" marR="33020" indent="-241300">
              <a:spcBef>
                <a:spcPts val="100"/>
              </a:spcBef>
              <a:buClr>
                <a:srgbClr val="9A7FBA"/>
              </a:buClr>
              <a:buChar char="•"/>
              <a:tabLst>
                <a:tab pos="250190" algn="l"/>
              </a:tabLst>
            </a:pPr>
            <a:r>
              <a:rPr lang="en-US" sz="2400" dirty="0">
                <a:solidFill>
                  <a:srgbClr val="444444"/>
                </a:solidFill>
                <a:latin typeface="Helvetica" pitchFamily="2" charset="0"/>
                <a:cs typeface="Avenir-Roman"/>
              </a:rPr>
              <a:t>Oxidized pathogens are destroyed</a:t>
            </a:r>
          </a:p>
          <a:p>
            <a:pPr marL="253365" marR="33020" indent="-241300">
              <a:spcBef>
                <a:spcPts val="100"/>
              </a:spcBef>
              <a:buClr>
                <a:srgbClr val="9A7FBA"/>
              </a:buClr>
              <a:buChar char="•"/>
              <a:tabLst>
                <a:tab pos="250190" algn="l"/>
              </a:tabLst>
            </a:pPr>
            <a:endParaRPr lang="en-US" sz="2400" dirty="0">
              <a:solidFill>
                <a:srgbClr val="444444"/>
              </a:solidFill>
              <a:latin typeface="Helvetica" pitchFamily="2" charset="0"/>
              <a:cs typeface="Avenir-Roman"/>
            </a:endParaRPr>
          </a:p>
          <a:p>
            <a:pPr marL="253365" marR="33020" indent="-241300">
              <a:spcBef>
                <a:spcPts val="100"/>
              </a:spcBef>
              <a:buClr>
                <a:srgbClr val="9A7FBA"/>
              </a:buClr>
              <a:buChar char="•"/>
              <a:tabLst>
                <a:tab pos="250190" algn="l"/>
              </a:tabLst>
            </a:pPr>
            <a:r>
              <a:rPr lang="en-US" sz="2400" dirty="0">
                <a:solidFill>
                  <a:srgbClr val="444444"/>
                </a:solidFill>
                <a:latin typeface="Helvetica" pitchFamily="2" charset="0"/>
                <a:cs typeface="Avenir-Roman"/>
              </a:rPr>
              <a:t>Minimizes chance for reinfection</a:t>
            </a:r>
          </a:p>
          <a:p>
            <a:pPr marL="253365" marR="33020" indent="-241300">
              <a:spcBef>
                <a:spcPts val="100"/>
              </a:spcBef>
              <a:buClr>
                <a:srgbClr val="9A7FBA"/>
              </a:buClr>
              <a:buChar char="•"/>
              <a:tabLst>
                <a:tab pos="250190" algn="l"/>
              </a:tabLst>
            </a:pPr>
            <a:endParaRPr lang="en-US" sz="2400" dirty="0">
              <a:solidFill>
                <a:srgbClr val="444444"/>
              </a:solidFill>
              <a:latin typeface="Helvetica" pitchFamily="2" charset="0"/>
              <a:cs typeface="Avenir-Roman"/>
            </a:endParaRPr>
          </a:p>
          <a:p>
            <a:pPr marL="253365" marR="33020" indent="-241300">
              <a:spcBef>
                <a:spcPts val="100"/>
              </a:spcBef>
              <a:buClr>
                <a:srgbClr val="9A7FBA"/>
              </a:buClr>
              <a:buChar char="•"/>
              <a:tabLst>
                <a:tab pos="250190" algn="l"/>
              </a:tabLst>
            </a:pPr>
            <a:r>
              <a:rPr lang="en-US" sz="2400" dirty="0">
                <a:solidFill>
                  <a:srgbClr val="444444"/>
                </a:solidFill>
                <a:latin typeface="Helvetica" pitchFamily="2" charset="0"/>
                <a:cs typeface="Avenir-Roman"/>
              </a:rPr>
              <a:t>No waste disposal</a:t>
            </a:r>
          </a:p>
          <a:p>
            <a:pPr marL="253365" marR="33020" indent="-241300">
              <a:spcBef>
                <a:spcPts val="100"/>
              </a:spcBef>
              <a:buClr>
                <a:srgbClr val="9A7FBA"/>
              </a:buClr>
              <a:buChar char="•"/>
              <a:tabLst>
                <a:tab pos="250190" algn="l"/>
              </a:tabLst>
            </a:pPr>
            <a:endParaRPr lang="en-US" sz="2400" dirty="0">
              <a:solidFill>
                <a:srgbClr val="444444"/>
              </a:solidFill>
              <a:latin typeface="Helvetica" pitchFamily="2" charset="0"/>
              <a:cs typeface="Avenir-Roman"/>
            </a:endParaRPr>
          </a:p>
          <a:p>
            <a:pPr marL="253365" marR="33020" indent="-241300">
              <a:spcBef>
                <a:spcPts val="100"/>
              </a:spcBef>
              <a:buClr>
                <a:srgbClr val="9A7FBA"/>
              </a:buClr>
              <a:buChar char="•"/>
              <a:tabLst>
                <a:tab pos="250190" algn="l"/>
              </a:tabLst>
            </a:pPr>
            <a:r>
              <a:rPr lang="en-US" sz="2400" dirty="0">
                <a:solidFill>
                  <a:srgbClr val="444444"/>
                </a:solidFill>
                <a:latin typeface="Helvetica" pitchFamily="2" charset="0"/>
                <a:cs typeface="Avenir-Roman"/>
              </a:rPr>
              <a:t>Safe to use: No ozone or other harmful air  products are emitted</a:t>
            </a:r>
          </a:p>
          <a:p>
            <a:pPr marL="253365" marR="33020" indent="-241300">
              <a:spcBef>
                <a:spcPts val="100"/>
              </a:spcBef>
              <a:buClr>
                <a:srgbClr val="9A7FBA"/>
              </a:buClr>
              <a:buChar char="•"/>
              <a:tabLst>
                <a:tab pos="250190" algn="l"/>
              </a:tabLst>
            </a:pPr>
            <a:endParaRPr lang="en-US" sz="2400" dirty="0">
              <a:solidFill>
                <a:srgbClr val="444444"/>
              </a:solidFill>
              <a:latin typeface="Helvetica" pitchFamily="2" charset="0"/>
              <a:cs typeface="Avenir-Roman"/>
            </a:endParaRPr>
          </a:p>
          <a:p>
            <a:pPr marL="253365" marR="33020" indent="-241300">
              <a:spcBef>
                <a:spcPts val="100"/>
              </a:spcBef>
              <a:buClr>
                <a:srgbClr val="9A7FBA"/>
              </a:buClr>
              <a:buChar char="•"/>
              <a:tabLst>
                <a:tab pos="250190" algn="l"/>
              </a:tabLst>
            </a:pPr>
            <a:r>
              <a:rPr lang="en-US" sz="2400" dirty="0">
                <a:solidFill>
                  <a:srgbClr val="444444"/>
                </a:solidFill>
                <a:latin typeface="Helvetica" pitchFamily="2" charset="0"/>
                <a:cs typeface="Avenir-Roman"/>
              </a:rPr>
              <a:t>Easy to use: simply turn on and let it run</a:t>
            </a:r>
          </a:p>
          <a:p>
            <a:pPr marL="253365" marR="33020" indent="-241300">
              <a:spcBef>
                <a:spcPts val="100"/>
              </a:spcBef>
              <a:buClr>
                <a:srgbClr val="9A7FBA"/>
              </a:buClr>
              <a:buChar char="•"/>
              <a:tabLst>
                <a:tab pos="250190" algn="l"/>
              </a:tabLst>
            </a:pPr>
            <a:endParaRPr lang="en-US" sz="2400" dirty="0">
              <a:solidFill>
                <a:srgbClr val="444444"/>
              </a:solidFill>
              <a:latin typeface="Helvetica" pitchFamily="2" charset="0"/>
              <a:cs typeface="Avenir-Roman"/>
            </a:endParaRPr>
          </a:p>
        </p:txBody>
      </p:sp>
      <p:sp>
        <p:nvSpPr>
          <p:cNvPr id="4" name="object 5">
            <a:extLst>
              <a:ext uri="{FF2B5EF4-FFF2-40B4-BE49-F238E27FC236}">
                <a16:creationId xmlns:a16="http://schemas.microsoft.com/office/drawing/2014/main" id="{44FB42C6-087E-374B-821A-10B9AEA6EF6A}"/>
              </a:ext>
            </a:extLst>
          </p:cNvPr>
          <p:cNvSpPr/>
          <p:nvPr/>
        </p:nvSpPr>
        <p:spPr>
          <a:xfrm>
            <a:off x="8229600" y="2743200"/>
            <a:ext cx="3908044" cy="5105400"/>
          </a:xfrm>
          <a:prstGeom prst="rect">
            <a:avLst/>
          </a:prstGeom>
          <a:blipFill>
            <a:blip r:embed="rId2" cstate="print"/>
            <a:stretch>
              <a:fillRect/>
            </a:stretch>
          </a:blipFill>
        </p:spPr>
        <p:txBody>
          <a:bodyPr wrap="square" lIns="0" tIns="0" rIns="0" bIns="0" rtlCol="0"/>
          <a:lstStyle/>
          <a:p>
            <a:endParaRPr/>
          </a:p>
        </p:txBody>
      </p:sp>
      <p:sp>
        <p:nvSpPr>
          <p:cNvPr id="6" name="object 3">
            <a:extLst>
              <a:ext uri="{FF2B5EF4-FFF2-40B4-BE49-F238E27FC236}">
                <a16:creationId xmlns:a16="http://schemas.microsoft.com/office/drawing/2014/main" id="{C7C6EFB4-6BD2-174C-B8F5-AFF4D6A9EEF9}"/>
              </a:ext>
            </a:extLst>
          </p:cNvPr>
          <p:cNvSpPr txBox="1">
            <a:spLocks/>
          </p:cNvSpPr>
          <p:nvPr/>
        </p:nvSpPr>
        <p:spPr>
          <a:xfrm>
            <a:off x="1257300" y="1981200"/>
            <a:ext cx="5930900" cy="566822"/>
          </a:xfrm>
          <a:prstGeom prst="rect">
            <a:avLst/>
          </a:prstGeom>
        </p:spPr>
        <p:txBody>
          <a:bodyPr vert="horz" wrap="square" lIns="0" tIns="12700" rIns="0" bIns="0" rtlCol="0">
            <a:spAutoFit/>
          </a:bodyPr>
          <a:lstStyle>
            <a:lvl1pPr>
              <a:defRPr sz="3600" b="0" i="0">
                <a:solidFill>
                  <a:srgbClr val="748A96"/>
                </a:solidFill>
                <a:latin typeface="Avenir-Medium"/>
                <a:ea typeface="+mj-ea"/>
                <a:cs typeface="Avenir-Medium"/>
              </a:defRPr>
            </a:lvl1pPr>
          </a:lstStyle>
          <a:p>
            <a:pPr marL="12700">
              <a:spcBef>
                <a:spcPts val="100"/>
              </a:spcBef>
              <a:tabLst>
                <a:tab pos="1096645" algn="l"/>
                <a:tab pos="1901189" algn="l"/>
                <a:tab pos="4341495" algn="l"/>
              </a:tabLst>
            </a:pPr>
            <a:r>
              <a:rPr lang="en-US" kern="0" dirty="0">
                <a:solidFill>
                  <a:srgbClr val="444444"/>
                </a:solidFill>
                <a:latin typeface="Helvetica" pitchFamily="2" charset="0"/>
              </a:rPr>
              <a:t>Benefits</a:t>
            </a:r>
          </a:p>
        </p:txBody>
      </p:sp>
      <p:sp>
        <p:nvSpPr>
          <p:cNvPr id="8" name="object 22">
            <a:extLst>
              <a:ext uri="{FF2B5EF4-FFF2-40B4-BE49-F238E27FC236}">
                <a16:creationId xmlns:a16="http://schemas.microsoft.com/office/drawing/2014/main" id="{E74F8792-67C6-4642-AD9B-B6CD44C2C3DE}"/>
              </a:ext>
            </a:extLst>
          </p:cNvPr>
          <p:cNvSpPr txBox="1"/>
          <p:nvPr/>
        </p:nvSpPr>
        <p:spPr>
          <a:xfrm>
            <a:off x="9093200" y="8118639"/>
            <a:ext cx="2351138" cy="289823"/>
          </a:xfrm>
          <a:prstGeom prst="rect">
            <a:avLst/>
          </a:prstGeom>
        </p:spPr>
        <p:txBody>
          <a:bodyPr vert="horz" wrap="square" lIns="0" tIns="12700" rIns="0" bIns="0" rtlCol="0">
            <a:spAutoFit/>
          </a:bodyPr>
          <a:lstStyle/>
          <a:p>
            <a:pPr marL="38100">
              <a:lnSpc>
                <a:spcPct val="100000"/>
              </a:lnSpc>
              <a:spcBef>
                <a:spcPts val="100"/>
              </a:spcBef>
            </a:pPr>
            <a:r>
              <a:rPr lang="en-US" spc="-40" dirty="0">
                <a:solidFill>
                  <a:srgbClr val="9A7FBA"/>
                </a:solidFill>
                <a:latin typeface="Avenir-Roman"/>
                <a:cs typeface="Avenir-Roman"/>
              </a:rPr>
              <a:t>Zentox Pure Air</a:t>
            </a:r>
            <a:r>
              <a:rPr sz="1575" spc="-60" baseline="31746" dirty="0">
                <a:solidFill>
                  <a:srgbClr val="9A7FBA"/>
                </a:solidFill>
                <a:latin typeface="Avenir-Light"/>
                <a:cs typeface="Avenir-Light"/>
              </a:rPr>
              <a:t>™</a:t>
            </a:r>
            <a:r>
              <a:rPr sz="1575" spc="277" baseline="31746" dirty="0">
                <a:solidFill>
                  <a:srgbClr val="9A7FBA"/>
                </a:solidFill>
                <a:latin typeface="Avenir-Light"/>
                <a:cs typeface="Avenir-Light"/>
              </a:rPr>
              <a:t> </a:t>
            </a:r>
            <a:r>
              <a:rPr lang="en-US" sz="1800" dirty="0">
                <a:solidFill>
                  <a:srgbClr val="9A7FBA"/>
                </a:solidFill>
                <a:latin typeface="Avenir-Roman"/>
                <a:cs typeface="Avenir-Roman"/>
              </a:rPr>
              <a:t>5</a:t>
            </a:r>
            <a:r>
              <a:rPr sz="1800" dirty="0">
                <a:solidFill>
                  <a:srgbClr val="9A7FBA"/>
                </a:solidFill>
                <a:latin typeface="Avenir-Roman"/>
                <a:cs typeface="Avenir-Roman"/>
              </a:rPr>
              <a:t>00</a:t>
            </a:r>
          </a:p>
        </p:txBody>
      </p:sp>
    </p:spTree>
    <p:extLst>
      <p:ext uri="{BB962C8B-B14F-4D97-AF65-F5344CB8AC3E}">
        <p14:creationId xmlns:p14="http://schemas.microsoft.com/office/powerpoint/2010/main" val="1006670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CA1CFADF-603A-AF41-8F13-67CBF4602198}"/>
              </a:ext>
            </a:extLst>
          </p:cNvPr>
          <p:cNvSpPr txBox="1">
            <a:spLocks/>
          </p:cNvSpPr>
          <p:nvPr/>
        </p:nvSpPr>
        <p:spPr>
          <a:xfrm>
            <a:off x="1257300" y="1754067"/>
            <a:ext cx="9692716" cy="566822"/>
          </a:xfrm>
          <a:prstGeom prst="rect">
            <a:avLst/>
          </a:prstGeom>
        </p:spPr>
        <p:txBody>
          <a:bodyPr vert="horz" wrap="square" lIns="0" tIns="12700" rIns="0" bIns="0" rtlCol="0">
            <a:spAutoFit/>
          </a:bodyPr>
          <a:lstStyle>
            <a:lvl1pPr>
              <a:defRPr sz="3600" b="0" i="0">
                <a:solidFill>
                  <a:srgbClr val="748A96"/>
                </a:solidFill>
                <a:latin typeface="Avenir-Medium"/>
                <a:ea typeface="+mj-ea"/>
                <a:cs typeface="Avenir-Medium"/>
              </a:defRPr>
            </a:lvl1pPr>
          </a:lstStyle>
          <a:p>
            <a:pPr marL="25400">
              <a:spcBef>
                <a:spcPts val="100"/>
              </a:spcBef>
              <a:tabLst>
                <a:tab pos="2630805" algn="l"/>
                <a:tab pos="4103370" algn="l"/>
                <a:tab pos="5203825" algn="l"/>
              </a:tabLst>
            </a:pPr>
            <a:r>
              <a:rPr lang="en-US" kern="0" spc="-85" dirty="0">
                <a:solidFill>
                  <a:srgbClr val="444444"/>
                </a:solidFill>
                <a:latin typeface="Helvetica" pitchFamily="2" charset="0"/>
              </a:rPr>
              <a:t>Zentox Pure Air</a:t>
            </a:r>
            <a:r>
              <a:rPr lang="en-US" sz="3000" kern="0" spc="-127" baseline="31746" dirty="0">
                <a:solidFill>
                  <a:srgbClr val="444444"/>
                </a:solidFill>
                <a:latin typeface="Helvetica" pitchFamily="2" charset="0"/>
                <a:cs typeface="Avenir-Light"/>
              </a:rPr>
              <a:t>™</a:t>
            </a:r>
            <a:r>
              <a:rPr lang="en-US" sz="5400" kern="0" spc="-127" baseline="31746" dirty="0">
                <a:solidFill>
                  <a:srgbClr val="444444"/>
                </a:solidFill>
                <a:latin typeface="Helvetica" pitchFamily="2" charset="0"/>
                <a:cs typeface="Avenir-Light"/>
              </a:rPr>
              <a:t> </a:t>
            </a:r>
            <a:r>
              <a:rPr lang="en-US" kern="0" dirty="0">
                <a:solidFill>
                  <a:srgbClr val="444444"/>
                </a:solidFill>
                <a:latin typeface="Helvetica" pitchFamily="2" charset="0"/>
              </a:rPr>
              <a:t>vs. simple PCO devices</a:t>
            </a:r>
            <a:endParaRPr lang="en-US" kern="0" dirty="0">
              <a:solidFill>
                <a:srgbClr val="444444"/>
              </a:solidFill>
              <a:latin typeface="Helvetica" pitchFamily="2" charset="0"/>
              <a:cs typeface="Avenir-Light"/>
            </a:endParaRPr>
          </a:p>
        </p:txBody>
      </p:sp>
      <p:sp>
        <p:nvSpPr>
          <p:cNvPr id="9" name="object 3">
            <a:extLst>
              <a:ext uri="{FF2B5EF4-FFF2-40B4-BE49-F238E27FC236}">
                <a16:creationId xmlns:a16="http://schemas.microsoft.com/office/drawing/2014/main" id="{9C6DE19A-EE92-EE40-B59B-BB23F389A12F}"/>
              </a:ext>
            </a:extLst>
          </p:cNvPr>
          <p:cNvSpPr txBox="1"/>
          <p:nvPr/>
        </p:nvSpPr>
        <p:spPr>
          <a:xfrm>
            <a:off x="1397000" y="2711883"/>
            <a:ext cx="6045200" cy="6127317"/>
          </a:xfrm>
          <a:prstGeom prst="rect">
            <a:avLst/>
          </a:prstGeom>
        </p:spPr>
        <p:txBody>
          <a:bodyPr vert="horz" wrap="square" lIns="0" tIns="12700" rIns="0" bIns="0" rtlCol="0">
            <a:spAutoFit/>
          </a:bodyPr>
          <a:lstStyle/>
          <a:p>
            <a:pPr marL="253365" marR="33020" indent="-241300">
              <a:lnSpc>
                <a:spcPct val="150000"/>
              </a:lnSpc>
              <a:spcBef>
                <a:spcPts val="100"/>
              </a:spcBef>
              <a:buClr>
                <a:srgbClr val="9A7FBA"/>
              </a:buClr>
              <a:buChar char="•"/>
              <a:tabLst>
                <a:tab pos="250190" algn="l"/>
              </a:tabLst>
            </a:pPr>
            <a:r>
              <a:rPr lang="en-US" sz="2400" dirty="0">
                <a:solidFill>
                  <a:srgbClr val="444444"/>
                </a:solidFill>
                <a:latin typeface="Helvetica" pitchFamily="2" charset="0"/>
                <a:cs typeface="Avenir-Roman"/>
              </a:rPr>
              <a:t>Zentox added a complex mix of elements and compounds as catalyst.</a:t>
            </a:r>
          </a:p>
          <a:p>
            <a:pPr marL="253365" marR="33020" indent="-241300">
              <a:lnSpc>
                <a:spcPct val="150000"/>
              </a:lnSpc>
              <a:spcBef>
                <a:spcPts val="100"/>
              </a:spcBef>
              <a:buClr>
                <a:srgbClr val="9A7FBA"/>
              </a:buClr>
              <a:buFont typeface="Arial"/>
              <a:buChar char="•"/>
              <a:tabLst>
                <a:tab pos="250190" algn="l"/>
              </a:tabLst>
            </a:pPr>
            <a:r>
              <a:rPr lang="en-US" sz="2400" dirty="0">
                <a:solidFill>
                  <a:srgbClr val="444444"/>
                </a:solidFill>
                <a:latin typeface="Helvetica" pitchFamily="2" charset="0"/>
                <a:cs typeface="Avenir-Roman"/>
              </a:rPr>
              <a:t>Embedding catalyst into a proprietary ﬁbrous mat media increases active photocatalytic surface area which leads to dramatically improved performance.</a:t>
            </a:r>
          </a:p>
          <a:p>
            <a:pPr marL="253365" marR="33020" indent="-241300">
              <a:lnSpc>
                <a:spcPct val="150000"/>
              </a:lnSpc>
              <a:spcBef>
                <a:spcPts val="100"/>
              </a:spcBef>
              <a:buClr>
                <a:srgbClr val="9A7FBA"/>
              </a:buClr>
              <a:buFont typeface="Arial"/>
              <a:buChar char="•"/>
              <a:tabLst>
                <a:tab pos="250190" algn="l"/>
              </a:tabLst>
            </a:pPr>
            <a:r>
              <a:rPr lang="en-US" sz="2400" dirty="0">
                <a:solidFill>
                  <a:srgbClr val="444444"/>
                </a:solidFill>
                <a:latin typeface="Helvetica" pitchFamily="2" charset="0"/>
                <a:cs typeface="Avenir-Roman"/>
              </a:rPr>
              <a:t>Zentox Pure Air reduces </a:t>
            </a:r>
            <a:r>
              <a:rPr lang="en-US" sz="2400" u="sng" dirty="0">
                <a:solidFill>
                  <a:srgbClr val="444444"/>
                </a:solidFill>
                <a:latin typeface="Helvetica" pitchFamily="2" charset="0"/>
                <a:cs typeface="Avenir-Roman"/>
              </a:rPr>
              <a:t>ethylene</a:t>
            </a:r>
            <a:r>
              <a:rPr lang="en-US" sz="2400" dirty="0">
                <a:solidFill>
                  <a:srgbClr val="444444"/>
                </a:solidFill>
                <a:latin typeface="Helvetica" pitchFamily="2" charset="0"/>
                <a:cs typeface="Avenir-Roman"/>
              </a:rPr>
              <a:t>, carbon monoxide and other contaminants not affected by traditional PCO devices.</a:t>
            </a:r>
          </a:p>
          <a:p>
            <a:pPr marL="253365" marR="33020" indent="-241300">
              <a:lnSpc>
                <a:spcPct val="150000"/>
              </a:lnSpc>
              <a:spcBef>
                <a:spcPts val="100"/>
              </a:spcBef>
              <a:buClr>
                <a:srgbClr val="9A7FBA"/>
              </a:buClr>
              <a:buFont typeface="Arial"/>
              <a:buChar char="•"/>
              <a:tabLst>
                <a:tab pos="250190" algn="l"/>
              </a:tabLst>
            </a:pPr>
            <a:endParaRPr lang="en-US" sz="2400" dirty="0">
              <a:solidFill>
                <a:srgbClr val="444444"/>
              </a:solidFill>
              <a:latin typeface="Helvetica" pitchFamily="2" charset="0"/>
              <a:cs typeface="Avenir-Roman"/>
            </a:endParaRPr>
          </a:p>
          <a:p>
            <a:pPr marL="253365" marR="33020" indent="-241300">
              <a:lnSpc>
                <a:spcPct val="150000"/>
              </a:lnSpc>
              <a:spcBef>
                <a:spcPts val="100"/>
              </a:spcBef>
              <a:buClr>
                <a:srgbClr val="9A7FBA"/>
              </a:buClr>
              <a:buChar char="•"/>
              <a:tabLst>
                <a:tab pos="250190" algn="l"/>
              </a:tabLst>
            </a:pPr>
            <a:endParaRPr lang="en-US" sz="2400" dirty="0">
              <a:solidFill>
                <a:srgbClr val="444444"/>
              </a:solidFill>
              <a:latin typeface="Helvetica" pitchFamily="2" charset="0"/>
              <a:cs typeface="Avenir-Roman"/>
            </a:endParaRPr>
          </a:p>
        </p:txBody>
      </p:sp>
      <p:sp>
        <p:nvSpPr>
          <p:cNvPr id="10" name="object 22">
            <a:extLst>
              <a:ext uri="{FF2B5EF4-FFF2-40B4-BE49-F238E27FC236}">
                <a16:creationId xmlns:a16="http://schemas.microsoft.com/office/drawing/2014/main" id="{E9CA6DE3-A658-4149-A31A-DAEA5FC3206F}"/>
              </a:ext>
            </a:extLst>
          </p:cNvPr>
          <p:cNvSpPr txBox="1"/>
          <p:nvPr/>
        </p:nvSpPr>
        <p:spPr>
          <a:xfrm>
            <a:off x="9093200" y="8001000"/>
            <a:ext cx="2351138" cy="289823"/>
          </a:xfrm>
          <a:prstGeom prst="rect">
            <a:avLst/>
          </a:prstGeom>
        </p:spPr>
        <p:txBody>
          <a:bodyPr vert="horz" wrap="square" lIns="0" tIns="12700" rIns="0" bIns="0" rtlCol="0">
            <a:spAutoFit/>
          </a:bodyPr>
          <a:lstStyle/>
          <a:p>
            <a:pPr marL="38100">
              <a:lnSpc>
                <a:spcPct val="100000"/>
              </a:lnSpc>
              <a:spcBef>
                <a:spcPts val="100"/>
              </a:spcBef>
            </a:pPr>
            <a:r>
              <a:rPr lang="en-US" spc="-40" dirty="0">
                <a:solidFill>
                  <a:srgbClr val="9A7FBA"/>
                </a:solidFill>
                <a:latin typeface="Avenir-Roman"/>
                <a:cs typeface="Avenir-Roman"/>
              </a:rPr>
              <a:t>Zentox Pure Air</a:t>
            </a:r>
            <a:r>
              <a:rPr sz="1575" spc="-60" baseline="31746" dirty="0">
                <a:solidFill>
                  <a:srgbClr val="9A7FBA"/>
                </a:solidFill>
                <a:latin typeface="Avenir-Light"/>
                <a:cs typeface="Avenir-Light"/>
              </a:rPr>
              <a:t>™</a:t>
            </a:r>
            <a:r>
              <a:rPr sz="1575" spc="277" baseline="31746" dirty="0">
                <a:solidFill>
                  <a:srgbClr val="9A7FBA"/>
                </a:solidFill>
                <a:latin typeface="Avenir-Light"/>
                <a:cs typeface="Avenir-Light"/>
              </a:rPr>
              <a:t> </a:t>
            </a:r>
            <a:r>
              <a:rPr sz="1800" dirty="0">
                <a:solidFill>
                  <a:srgbClr val="9A7FBA"/>
                </a:solidFill>
                <a:latin typeface="Avenir-Roman"/>
                <a:cs typeface="Avenir-Roman"/>
              </a:rPr>
              <a:t>200</a:t>
            </a:r>
          </a:p>
        </p:txBody>
      </p:sp>
      <p:pic>
        <p:nvPicPr>
          <p:cNvPr id="11" name="Picture 10">
            <a:extLst>
              <a:ext uri="{FF2B5EF4-FFF2-40B4-BE49-F238E27FC236}">
                <a16:creationId xmlns:a16="http://schemas.microsoft.com/office/drawing/2014/main" id="{FF0035A3-8768-9C4D-9C9E-1D86E0D234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8800" y="2581088"/>
            <a:ext cx="3988318" cy="5159712"/>
          </a:xfrm>
          <a:prstGeom prst="rect">
            <a:avLst/>
          </a:prstGeom>
        </p:spPr>
      </p:pic>
    </p:spTree>
    <p:extLst>
      <p:ext uri="{BB962C8B-B14F-4D97-AF65-F5344CB8AC3E}">
        <p14:creationId xmlns:p14="http://schemas.microsoft.com/office/powerpoint/2010/main" val="39213320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49868</TotalTime>
  <Words>2151</Words>
  <Application>Microsoft Office PowerPoint</Application>
  <PresentationFormat>Custom</PresentationFormat>
  <Paragraphs>312</Paragraphs>
  <Slides>28</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Arial</vt:lpstr>
      <vt:lpstr>Avenir-Black</vt:lpstr>
      <vt:lpstr>Avenir-Light</vt:lpstr>
      <vt:lpstr>Avenir-Medium</vt:lpstr>
      <vt:lpstr>Avenir-Roman</vt:lpstr>
      <vt:lpstr>Calibri</vt:lpstr>
      <vt:lpstr>Cambria</vt:lpstr>
      <vt:lpstr>Helvetica</vt:lpstr>
      <vt:lpstr>Helvetica Neue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PhotoxAir Powerpoint Presentation_Z_US 160329</dc:title>
  <dc:creator>Jack Soost</dc:creator>
  <cp:lastModifiedBy>Jack Soost</cp:lastModifiedBy>
  <cp:revision>93</cp:revision>
  <dcterms:created xsi:type="dcterms:W3CDTF">2021-04-14T23:22:50Z</dcterms:created>
  <dcterms:modified xsi:type="dcterms:W3CDTF">2023-04-25T19:33:00Z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2016-03-31T00:00:00Z</vt:filetime>
  </property>
  <property fmtid="{D5CDD505-2E9C-101B-9397-08002B2CF9AE}" pid="3" name="Creator">
    <vt:lpwstr>Adobe Illustrator CC 2015 (Macintosh)</vt:lpwstr>
  </property>
  <property fmtid="{D5CDD505-2E9C-101B-9397-08002B2CF9AE}" pid="4" name="LastSaved">
    <vt:filetime>2020-04-25T00:00:00Z</vt:filetime>
  </property>
</Properties>
</file>