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1" r:id="rId2"/>
    <p:sldId id="291" r:id="rId3"/>
    <p:sldId id="274" r:id="rId4"/>
    <p:sldId id="293" r:id="rId5"/>
    <p:sldId id="275" r:id="rId6"/>
    <p:sldId id="295" r:id="rId7"/>
    <p:sldId id="286" r:id="rId8"/>
    <p:sldId id="294" r:id="rId9"/>
    <p:sldId id="287" r:id="rId10"/>
    <p:sldId id="302" r:id="rId11"/>
    <p:sldId id="290" r:id="rId12"/>
    <p:sldId id="279" r:id="rId13"/>
    <p:sldId id="306" r:id="rId14"/>
    <p:sldId id="307" r:id="rId15"/>
    <p:sldId id="309" r:id="rId16"/>
    <p:sldId id="311" r:id="rId1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840">
          <p15:clr>
            <a:srgbClr val="A4A3A4"/>
          </p15:clr>
        </p15:guide>
        <p15:guide id="4" pos="53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F4"/>
    <a:srgbClr val="A34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9952" autoAdjust="0"/>
  </p:normalViewPr>
  <p:slideViewPr>
    <p:cSldViewPr snapToGrid="0" snapToObjects="1" showGuides="1">
      <p:cViewPr varScale="1">
        <p:scale>
          <a:sx n="74" d="100"/>
          <a:sy n="74" d="100"/>
        </p:scale>
        <p:origin x="1747" y="67"/>
      </p:cViewPr>
      <p:guideLst>
        <p:guide orient="horz" pos="2160"/>
        <p:guide pos="2880"/>
        <p:guide pos="840"/>
        <p:guide pos="53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1D18D-E862-412E-BC6A-819304A940FD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15936D-5DBF-481D-8C3D-6EE4ADE63E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nl-NL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De verduurzaming van Nederland stokt</a:t>
          </a:r>
          <a:endParaRPr lang="en-US" sz="2400" b="1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37C6414-0859-4362-BF28-594C3CDB6AA4}" type="parTrans" cxnId="{9448F2B5-BB0E-4EF4-9807-FB08E605B8EF}">
      <dgm:prSet/>
      <dgm:spPr/>
      <dgm:t>
        <a:bodyPr/>
        <a:lstStyle/>
        <a:p>
          <a:endParaRPr lang="en-US"/>
        </a:p>
      </dgm:t>
    </dgm:pt>
    <dgm:pt modelId="{3976E5C3-E88F-45C4-8D2E-BE41E397EC16}" type="sibTrans" cxnId="{9448F2B5-BB0E-4EF4-9807-FB08E605B8EF}">
      <dgm:prSet/>
      <dgm:spPr/>
      <dgm:t>
        <a:bodyPr/>
        <a:lstStyle/>
        <a:p>
          <a:endParaRPr lang="en-US"/>
        </a:p>
      </dgm:t>
    </dgm:pt>
    <dgm:pt modelId="{62C300C5-B4CD-4463-8B07-171413F9AA04}">
      <dgm:prSet custT="1"/>
      <dgm:spPr/>
      <dgm:t>
        <a:bodyPr/>
        <a:lstStyle/>
        <a:p>
          <a:pPr algn="l"/>
          <a:r>
            <a:rPr lang="nl-NL" sz="1800" dirty="0"/>
            <a:t>Mensen willen verduurzamen...</a:t>
          </a:r>
          <a:endParaRPr lang="en-US" sz="1800" dirty="0"/>
        </a:p>
      </dgm:t>
    </dgm:pt>
    <dgm:pt modelId="{2ECC749A-76DB-48D2-BDAD-499C5FCBDFE8}" type="parTrans" cxnId="{3C9517CA-D647-460B-AD45-AE049DA32450}">
      <dgm:prSet/>
      <dgm:spPr/>
      <dgm:t>
        <a:bodyPr/>
        <a:lstStyle/>
        <a:p>
          <a:endParaRPr lang="en-US"/>
        </a:p>
      </dgm:t>
    </dgm:pt>
    <dgm:pt modelId="{E445E495-54FF-4884-B8BB-CA2D52F250D7}" type="sibTrans" cxnId="{3C9517CA-D647-460B-AD45-AE049DA32450}">
      <dgm:prSet/>
      <dgm:spPr/>
      <dgm:t>
        <a:bodyPr/>
        <a:lstStyle/>
        <a:p>
          <a:endParaRPr lang="en-US"/>
        </a:p>
      </dgm:t>
    </dgm:pt>
    <dgm:pt modelId="{E936048E-0E19-44A1-9ED4-44A5D822D607}">
      <dgm:prSet custT="1"/>
      <dgm:spPr/>
      <dgm:t>
        <a:bodyPr/>
        <a:lstStyle/>
        <a:p>
          <a:pPr algn="l"/>
          <a:r>
            <a:rPr lang="nl-NL" sz="1800" dirty="0"/>
            <a:t>...maar stellen voorwaarden aan verduurzamings-</a:t>
          </a:r>
          <a:r>
            <a:rPr lang="nl-NL" sz="1800" i="1" dirty="0"/>
            <a:t>beleid </a:t>
          </a:r>
          <a:endParaRPr lang="en-US" sz="1800" i="1" dirty="0"/>
        </a:p>
      </dgm:t>
    </dgm:pt>
    <dgm:pt modelId="{D62654A1-0888-438B-AEFF-6D633E7A35B1}" type="parTrans" cxnId="{271E917F-FF68-40ED-9D0F-BE16A8E51C83}">
      <dgm:prSet/>
      <dgm:spPr/>
      <dgm:t>
        <a:bodyPr/>
        <a:lstStyle/>
        <a:p>
          <a:endParaRPr lang="en-US"/>
        </a:p>
      </dgm:t>
    </dgm:pt>
    <dgm:pt modelId="{216A9F4C-A55D-4FCB-9DB8-033885FF5365}" type="sibTrans" cxnId="{271E917F-FF68-40ED-9D0F-BE16A8E51C83}">
      <dgm:prSet/>
      <dgm:spPr/>
      <dgm:t>
        <a:bodyPr/>
        <a:lstStyle/>
        <a:p>
          <a:endParaRPr lang="en-US"/>
        </a:p>
      </dgm:t>
    </dgm:pt>
    <dgm:pt modelId="{BE0278FD-0D10-4512-BB4E-2E1B03157CF5}">
      <dgm:prSet custT="1"/>
      <dgm:spPr/>
      <dgm:t>
        <a:bodyPr/>
        <a:lstStyle/>
        <a:p>
          <a:r>
            <a:rPr lang="nl-NL" sz="1600" dirty="0"/>
            <a:t>Het moet effectief zijn</a:t>
          </a:r>
          <a:endParaRPr lang="en-US" sz="1600" dirty="0"/>
        </a:p>
      </dgm:t>
    </dgm:pt>
    <dgm:pt modelId="{5875E91F-042E-4492-8E18-8B476AC6A50D}" type="parTrans" cxnId="{4C362CB9-FC1C-4D9E-80BE-681EAA1ACBCC}">
      <dgm:prSet/>
      <dgm:spPr/>
      <dgm:t>
        <a:bodyPr/>
        <a:lstStyle/>
        <a:p>
          <a:endParaRPr lang="en-US"/>
        </a:p>
      </dgm:t>
    </dgm:pt>
    <dgm:pt modelId="{EA0CE36A-28B0-47F2-B385-2CED369969A2}" type="sibTrans" cxnId="{4C362CB9-FC1C-4D9E-80BE-681EAA1ACBCC}">
      <dgm:prSet/>
      <dgm:spPr/>
      <dgm:t>
        <a:bodyPr/>
        <a:lstStyle/>
        <a:p>
          <a:endParaRPr lang="en-US"/>
        </a:p>
      </dgm:t>
    </dgm:pt>
    <dgm:pt modelId="{78A8148E-6E73-4A0D-869A-16A54B768A23}">
      <dgm:prSet custT="1"/>
      <dgm:spPr/>
      <dgm:t>
        <a:bodyPr/>
        <a:lstStyle/>
        <a:p>
          <a:r>
            <a:rPr lang="nl-NL" sz="1600" dirty="0"/>
            <a:t>Het moet eerlijk zijn</a:t>
          </a:r>
          <a:endParaRPr lang="en-US" sz="1600" dirty="0"/>
        </a:p>
      </dgm:t>
    </dgm:pt>
    <dgm:pt modelId="{BEC8B7EF-994D-4FC6-B34B-A12D466CA200}" type="parTrans" cxnId="{BCF5019D-ADCA-40B2-8B71-46B09685ED3C}">
      <dgm:prSet/>
      <dgm:spPr/>
      <dgm:t>
        <a:bodyPr/>
        <a:lstStyle/>
        <a:p>
          <a:endParaRPr lang="en-US"/>
        </a:p>
      </dgm:t>
    </dgm:pt>
    <dgm:pt modelId="{02190646-BD70-4556-AC14-2F75D95035B2}" type="sibTrans" cxnId="{BCF5019D-ADCA-40B2-8B71-46B09685ED3C}">
      <dgm:prSet/>
      <dgm:spPr/>
      <dgm:t>
        <a:bodyPr/>
        <a:lstStyle/>
        <a:p>
          <a:endParaRPr lang="en-US"/>
        </a:p>
      </dgm:t>
    </dgm:pt>
    <dgm:pt modelId="{1A7F748F-D0BF-4785-9783-2372C1FF39F2}">
      <dgm:prSet custT="1"/>
      <dgm:spPr/>
      <dgm:t>
        <a:bodyPr/>
        <a:lstStyle/>
        <a:p>
          <a:r>
            <a:rPr lang="nl-NL" sz="1600" dirty="0"/>
            <a:t>Overgrote meerderheid (70-75%) vindt verduurzaming belangrijk</a:t>
          </a:r>
        </a:p>
      </dgm:t>
    </dgm:pt>
    <dgm:pt modelId="{482B97F1-CB22-489C-BF05-B72E725CD6FB}" type="parTrans" cxnId="{1607BA96-983C-49A1-9364-95CE81D5234C}">
      <dgm:prSet/>
      <dgm:spPr/>
      <dgm:t>
        <a:bodyPr/>
        <a:lstStyle/>
        <a:p>
          <a:endParaRPr lang="nl-NL"/>
        </a:p>
      </dgm:t>
    </dgm:pt>
    <dgm:pt modelId="{55740830-E645-4C57-8B79-E7A8A8B76A91}" type="sibTrans" cxnId="{1607BA96-983C-49A1-9364-95CE81D5234C}">
      <dgm:prSet/>
      <dgm:spPr/>
      <dgm:t>
        <a:bodyPr/>
        <a:lstStyle/>
        <a:p>
          <a:endParaRPr lang="nl-NL"/>
        </a:p>
      </dgm:t>
    </dgm:pt>
    <dgm:pt modelId="{8F2597D9-5347-440B-B245-361BE559920E}" type="pres">
      <dgm:prSet presAssocID="{6061D18D-E862-412E-BC6A-819304A940FD}" presName="Name0" presStyleCnt="0">
        <dgm:presLayoutVars>
          <dgm:dir/>
          <dgm:animLvl val="lvl"/>
          <dgm:resizeHandles val="exact"/>
        </dgm:presLayoutVars>
      </dgm:prSet>
      <dgm:spPr/>
    </dgm:pt>
    <dgm:pt modelId="{492366C0-CB30-4483-8EF9-405BBEBBD567}" type="pres">
      <dgm:prSet presAssocID="{FE15936D-5DBF-481D-8C3D-6EE4ADE63E17}" presName="linNode" presStyleCnt="0"/>
      <dgm:spPr/>
    </dgm:pt>
    <dgm:pt modelId="{DEFD48A6-AA61-4C73-9526-62D3C6F5CCEC}" type="pres">
      <dgm:prSet presAssocID="{FE15936D-5DBF-481D-8C3D-6EE4ADE63E17}" presName="parentText" presStyleLbl="node1" presStyleIdx="0" presStyleCnt="3" custScaleX="277778" custScaleY="46466">
        <dgm:presLayoutVars>
          <dgm:chMax val="1"/>
          <dgm:bulletEnabled val="1"/>
        </dgm:presLayoutVars>
      </dgm:prSet>
      <dgm:spPr/>
    </dgm:pt>
    <dgm:pt modelId="{652B57BE-1707-4446-A1B3-E90B58CD93DB}" type="pres">
      <dgm:prSet presAssocID="{3976E5C3-E88F-45C4-8D2E-BE41E397EC16}" presName="sp" presStyleCnt="0"/>
      <dgm:spPr/>
    </dgm:pt>
    <dgm:pt modelId="{AA13A0A6-9AE7-4BC5-9D45-617AF96ADD2E}" type="pres">
      <dgm:prSet presAssocID="{62C300C5-B4CD-4463-8B07-171413F9AA04}" presName="linNode" presStyleCnt="0"/>
      <dgm:spPr/>
    </dgm:pt>
    <dgm:pt modelId="{F90589C6-4948-480E-B962-C6D040EC723E}" type="pres">
      <dgm:prSet presAssocID="{62C300C5-B4CD-4463-8B07-171413F9AA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0FACAA5-AB0E-470D-82DE-8ADE574DF28B}" type="pres">
      <dgm:prSet presAssocID="{62C300C5-B4CD-4463-8B07-171413F9AA04}" presName="descendantText" presStyleLbl="alignAccFollowNode1" presStyleIdx="0" presStyleCnt="2">
        <dgm:presLayoutVars>
          <dgm:bulletEnabled val="1"/>
        </dgm:presLayoutVars>
      </dgm:prSet>
      <dgm:spPr/>
    </dgm:pt>
    <dgm:pt modelId="{6F43B253-238D-4A96-A22A-42AF9869B3D7}" type="pres">
      <dgm:prSet presAssocID="{E445E495-54FF-4884-B8BB-CA2D52F250D7}" presName="sp" presStyleCnt="0"/>
      <dgm:spPr/>
    </dgm:pt>
    <dgm:pt modelId="{54CE60F7-98E9-4FCC-9173-80C1B14FBEA5}" type="pres">
      <dgm:prSet presAssocID="{E936048E-0E19-44A1-9ED4-44A5D822D607}" presName="linNode" presStyleCnt="0"/>
      <dgm:spPr/>
    </dgm:pt>
    <dgm:pt modelId="{55828B58-49FC-407A-B6D5-E27097EA7B3D}" type="pres">
      <dgm:prSet presAssocID="{E936048E-0E19-44A1-9ED4-44A5D822D60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443CBB1-3105-4301-8695-AF7C0611E973}" type="pres">
      <dgm:prSet presAssocID="{E936048E-0E19-44A1-9ED4-44A5D822D60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A08D13B-17BE-4BC0-936F-ABD2A996A831}" type="presOf" srcId="{1A7F748F-D0BF-4785-9783-2372C1FF39F2}" destId="{C0FACAA5-AB0E-470D-82DE-8ADE574DF28B}" srcOrd="0" destOrd="0" presId="urn:microsoft.com/office/officeart/2005/8/layout/vList5"/>
    <dgm:cxn modelId="{97B8EB3D-08D0-4999-A68A-21521B404509}" type="presOf" srcId="{62C300C5-B4CD-4463-8B07-171413F9AA04}" destId="{F90589C6-4948-480E-B962-C6D040EC723E}" srcOrd="0" destOrd="0" presId="urn:microsoft.com/office/officeart/2005/8/layout/vList5"/>
    <dgm:cxn modelId="{3913685F-CD0D-436C-A539-83E9AD4B2BBF}" type="presOf" srcId="{78A8148E-6E73-4A0D-869A-16A54B768A23}" destId="{1443CBB1-3105-4301-8695-AF7C0611E973}" srcOrd="0" destOrd="1" presId="urn:microsoft.com/office/officeart/2005/8/layout/vList5"/>
    <dgm:cxn modelId="{779B4243-B388-439F-AC54-E00A35A31C78}" type="presOf" srcId="{BE0278FD-0D10-4512-BB4E-2E1B03157CF5}" destId="{1443CBB1-3105-4301-8695-AF7C0611E973}" srcOrd="0" destOrd="0" presId="urn:microsoft.com/office/officeart/2005/8/layout/vList5"/>
    <dgm:cxn modelId="{09E5E443-29AA-4BA8-A90C-83F0D3F3CFB8}" type="presOf" srcId="{6061D18D-E862-412E-BC6A-819304A940FD}" destId="{8F2597D9-5347-440B-B245-361BE559920E}" srcOrd="0" destOrd="0" presId="urn:microsoft.com/office/officeart/2005/8/layout/vList5"/>
    <dgm:cxn modelId="{271E917F-FF68-40ED-9D0F-BE16A8E51C83}" srcId="{6061D18D-E862-412E-BC6A-819304A940FD}" destId="{E936048E-0E19-44A1-9ED4-44A5D822D607}" srcOrd="2" destOrd="0" parTransId="{D62654A1-0888-438B-AEFF-6D633E7A35B1}" sibTransId="{216A9F4C-A55D-4FCB-9DB8-033885FF5365}"/>
    <dgm:cxn modelId="{1607BA96-983C-49A1-9364-95CE81D5234C}" srcId="{62C300C5-B4CD-4463-8B07-171413F9AA04}" destId="{1A7F748F-D0BF-4785-9783-2372C1FF39F2}" srcOrd="0" destOrd="0" parTransId="{482B97F1-CB22-489C-BF05-B72E725CD6FB}" sibTransId="{55740830-E645-4C57-8B79-E7A8A8B76A91}"/>
    <dgm:cxn modelId="{BCF5019D-ADCA-40B2-8B71-46B09685ED3C}" srcId="{E936048E-0E19-44A1-9ED4-44A5D822D607}" destId="{78A8148E-6E73-4A0D-869A-16A54B768A23}" srcOrd="1" destOrd="0" parTransId="{BEC8B7EF-994D-4FC6-B34B-A12D466CA200}" sibTransId="{02190646-BD70-4556-AC14-2F75D95035B2}"/>
    <dgm:cxn modelId="{68DDE9B5-C85A-4575-AEF5-F1AFBA1A92D9}" type="presOf" srcId="{FE15936D-5DBF-481D-8C3D-6EE4ADE63E17}" destId="{DEFD48A6-AA61-4C73-9526-62D3C6F5CCEC}" srcOrd="0" destOrd="0" presId="urn:microsoft.com/office/officeart/2005/8/layout/vList5"/>
    <dgm:cxn modelId="{9448F2B5-BB0E-4EF4-9807-FB08E605B8EF}" srcId="{6061D18D-E862-412E-BC6A-819304A940FD}" destId="{FE15936D-5DBF-481D-8C3D-6EE4ADE63E17}" srcOrd="0" destOrd="0" parTransId="{137C6414-0859-4362-BF28-594C3CDB6AA4}" sibTransId="{3976E5C3-E88F-45C4-8D2E-BE41E397EC16}"/>
    <dgm:cxn modelId="{4C362CB9-FC1C-4D9E-80BE-681EAA1ACBCC}" srcId="{E936048E-0E19-44A1-9ED4-44A5D822D607}" destId="{BE0278FD-0D10-4512-BB4E-2E1B03157CF5}" srcOrd="0" destOrd="0" parTransId="{5875E91F-042E-4492-8E18-8B476AC6A50D}" sibTransId="{EA0CE36A-28B0-47F2-B385-2CED369969A2}"/>
    <dgm:cxn modelId="{3C9517CA-D647-460B-AD45-AE049DA32450}" srcId="{6061D18D-E862-412E-BC6A-819304A940FD}" destId="{62C300C5-B4CD-4463-8B07-171413F9AA04}" srcOrd="1" destOrd="0" parTransId="{2ECC749A-76DB-48D2-BDAD-499C5FCBDFE8}" sibTransId="{E445E495-54FF-4884-B8BB-CA2D52F250D7}"/>
    <dgm:cxn modelId="{E293B4FC-8E3F-4829-A2F7-7A43F500A5F9}" type="presOf" srcId="{E936048E-0E19-44A1-9ED4-44A5D822D607}" destId="{55828B58-49FC-407A-B6D5-E27097EA7B3D}" srcOrd="0" destOrd="0" presId="urn:microsoft.com/office/officeart/2005/8/layout/vList5"/>
    <dgm:cxn modelId="{467AD7C3-59E9-4B08-A6CF-A3DF0FA3B8AE}" type="presParOf" srcId="{8F2597D9-5347-440B-B245-361BE559920E}" destId="{492366C0-CB30-4483-8EF9-405BBEBBD567}" srcOrd="0" destOrd="0" presId="urn:microsoft.com/office/officeart/2005/8/layout/vList5"/>
    <dgm:cxn modelId="{207CB053-001F-41CC-BD29-EF1C4C401C9A}" type="presParOf" srcId="{492366C0-CB30-4483-8EF9-405BBEBBD567}" destId="{DEFD48A6-AA61-4C73-9526-62D3C6F5CCEC}" srcOrd="0" destOrd="0" presId="urn:microsoft.com/office/officeart/2005/8/layout/vList5"/>
    <dgm:cxn modelId="{80CFBDAE-4ED4-475F-AD08-474FEC385D00}" type="presParOf" srcId="{8F2597D9-5347-440B-B245-361BE559920E}" destId="{652B57BE-1707-4446-A1B3-E90B58CD93DB}" srcOrd="1" destOrd="0" presId="urn:microsoft.com/office/officeart/2005/8/layout/vList5"/>
    <dgm:cxn modelId="{856F1B10-1BC9-45F3-A9D6-D25FC0C45084}" type="presParOf" srcId="{8F2597D9-5347-440B-B245-361BE559920E}" destId="{AA13A0A6-9AE7-4BC5-9D45-617AF96ADD2E}" srcOrd="2" destOrd="0" presId="urn:microsoft.com/office/officeart/2005/8/layout/vList5"/>
    <dgm:cxn modelId="{955532D6-03CF-4392-8950-0733CB83D57E}" type="presParOf" srcId="{AA13A0A6-9AE7-4BC5-9D45-617AF96ADD2E}" destId="{F90589C6-4948-480E-B962-C6D040EC723E}" srcOrd="0" destOrd="0" presId="urn:microsoft.com/office/officeart/2005/8/layout/vList5"/>
    <dgm:cxn modelId="{E22CD63A-2943-44A6-B47C-6EC13D7CE2D7}" type="presParOf" srcId="{AA13A0A6-9AE7-4BC5-9D45-617AF96ADD2E}" destId="{C0FACAA5-AB0E-470D-82DE-8ADE574DF28B}" srcOrd="1" destOrd="0" presId="urn:microsoft.com/office/officeart/2005/8/layout/vList5"/>
    <dgm:cxn modelId="{36DAB8D2-9C44-4BE6-B727-FD2E7963C617}" type="presParOf" srcId="{8F2597D9-5347-440B-B245-361BE559920E}" destId="{6F43B253-238D-4A96-A22A-42AF9869B3D7}" srcOrd="3" destOrd="0" presId="urn:microsoft.com/office/officeart/2005/8/layout/vList5"/>
    <dgm:cxn modelId="{8E156584-779F-46E2-8805-793D5187DD27}" type="presParOf" srcId="{8F2597D9-5347-440B-B245-361BE559920E}" destId="{54CE60F7-98E9-4FCC-9173-80C1B14FBEA5}" srcOrd="4" destOrd="0" presId="urn:microsoft.com/office/officeart/2005/8/layout/vList5"/>
    <dgm:cxn modelId="{BA6B4E64-DFCB-4A17-A310-A733CC7E8703}" type="presParOf" srcId="{54CE60F7-98E9-4FCC-9173-80C1B14FBEA5}" destId="{55828B58-49FC-407A-B6D5-E27097EA7B3D}" srcOrd="0" destOrd="0" presId="urn:microsoft.com/office/officeart/2005/8/layout/vList5"/>
    <dgm:cxn modelId="{25382C4F-02E3-46C4-BC40-47B5212F260E}" type="presParOf" srcId="{54CE60F7-98E9-4FCC-9173-80C1B14FBEA5}" destId="{1443CBB1-3105-4301-8695-AF7C0611E9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61D18D-E862-412E-BC6A-819304A940FD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15936D-5DBF-481D-8C3D-6EE4ADE63E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nl-NL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Mensen vinden verduurzaming oneerlijk</a:t>
          </a:r>
          <a:endParaRPr lang="en-US" sz="2400" b="1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gm:t>
    </dgm:pt>
    <dgm:pt modelId="{137C6414-0859-4362-BF28-594C3CDB6AA4}" type="parTrans" cxnId="{9448F2B5-BB0E-4EF4-9807-FB08E605B8EF}">
      <dgm:prSet/>
      <dgm:spPr/>
      <dgm:t>
        <a:bodyPr/>
        <a:lstStyle/>
        <a:p>
          <a:endParaRPr lang="en-US"/>
        </a:p>
      </dgm:t>
    </dgm:pt>
    <dgm:pt modelId="{3976E5C3-E88F-45C4-8D2E-BE41E397EC16}" type="sibTrans" cxnId="{9448F2B5-BB0E-4EF4-9807-FB08E605B8EF}">
      <dgm:prSet/>
      <dgm:spPr/>
      <dgm:t>
        <a:bodyPr/>
        <a:lstStyle/>
        <a:p>
          <a:endParaRPr lang="en-US"/>
        </a:p>
      </dgm:t>
    </dgm:pt>
    <dgm:pt modelId="{62C300C5-B4CD-4463-8B07-171413F9AA04}">
      <dgm:prSet custT="1"/>
      <dgm:spPr/>
      <dgm:t>
        <a:bodyPr/>
        <a:lstStyle/>
        <a:p>
          <a:pPr algn="ctr"/>
          <a:r>
            <a:rPr lang="en-US" sz="1800" dirty="0">
              <a:latin typeface="+mn-lt"/>
            </a:rPr>
            <a:t>Grote </a:t>
          </a:r>
          <a:r>
            <a:rPr lang="en-US" sz="1800" dirty="0" err="1">
              <a:latin typeface="+mn-lt"/>
            </a:rPr>
            <a:t>bedrijven</a:t>
          </a:r>
          <a:r>
            <a:rPr lang="en-US" sz="1800" dirty="0">
              <a:latin typeface="+mn-lt"/>
            </a:rPr>
            <a:t> </a:t>
          </a:r>
        </a:p>
        <a:p>
          <a:pPr algn="ctr"/>
          <a:r>
            <a:rPr lang="en-US" sz="1800" dirty="0">
              <a:latin typeface="+mn-lt"/>
              <a:sym typeface="Wingdings" panose="05000000000000000000" pitchFamily="2" charset="2"/>
            </a:rPr>
            <a:t></a:t>
          </a:r>
        </a:p>
        <a:p>
          <a:pPr algn="ctr"/>
          <a:r>
            <a:rPr lang="en-US" sz="1800" dirty="0">
              <a:latin typeface="+mn-lt"/>
            </a:rPr>
            <a:t>Burgers </a:t>
          </a:r>
          <a:r>
            <a:rPr lang="en-US" sz="1800" dirty="0" err="1">
              <a:latin typeface="+mn-lt"/>
            </a:rPr>
            <a:t>en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kleine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ondernemers</a:t>
          </a:r>
          <a:endParaRPr lang="en-US" sz="1800" dirty="0">
            <a:latin typeface="+mn-lt"/>
          </a:endParaRPr>
        </a:p>
      </dgm:t>
    </dgm:pt>
    <dgm:pt modelId="{2ECC749A-76DB-48D2-BDAD-499C5FCBDFE8}" type="parTrans" cxnId="{3C9517CA-D647-460B-AD45-AE049DA32450}">
      <dgm:prSet/>
      <dgm:spPr/>
      <dgm:t>
        <a:bodyPr/>
        <a:lstStyle/>
        <a:p>
          <a:endParaRPr lang="en-US"/>
        </a:p>
      </dgm:t>
    </dgm:pt>
    <dgm:pt modelId="{E445E495-54FF-4884-B8BB-CA2D52F250D7}" type="sibTrans" cxnId="{3C9517CA-D647-460B-AD45-AE049DA32450}">
      <dgm:prSet/>
      <dgm:spPr/>
      <dgm:t>
        <a:bodyPr/>
        <a:lstStyle/>
        <a:p>
          <a:endParaRPr lang="en-US"/>
        </a:p>
      </dgm:t>
    </dgm:pt>
    <dgm:pt modelId="{E936048E-0E19-44A1-9ED4-44A5D822D607}">
      <dgm:prSet custT="1"/>
      <dgm:spPr/>
      <dgm:t>
        <a:bodyPr/>
        <a:lstStyle/>
        <a:p>
          <a:pPr algn="ctr"/>
          <a:r>
            <a:rPr lang="en-US" sz="1800" dirty="0" err="1">
              <a:latin typeface="+mn-lt"/>
            </a:rPr>
            <a:t>Welvarenden</a:t>
          </a:r>
          <a:r>
            <a:rPr lang="en-US" sz="1800" dirty="0">
              <a:latin typeface="+mn-lt"/>
            </a:rPr>
            <a:t> </a:t>
          </a:r>
        </a:p>
        <a:p>
          <a:pPr algn="ctr"/>
          <a:r>
            <a:rPr lang="en-US" sz="1800" dirty="0">
              <a:latin typeface="+mn-lt"/>
              <a:sym typeface="Wingdings" panose="05000000000000000000" pitchFamily="2" charset="2"/>
            </a:rPr>
            <a:t> </a:t>
          </a:r>
        </a:p>
        <a:p>
          <a:pPr algn="ctr"/>
          <a:r>
            <a:rPr lang="en-US" sz="1800" dirty="0">
              <a:latin typeface="+mn-lt"/>
            </a:rPr>
            <a:t>Minder </a:t>
          </a:r>
          <a:r>
            <a:rPr lang="en-US" sz="1800" dirty="0" err="1">
              <a:latin typeface="+mn-lt"/>
            </a:rPr>
            <a:t>welvarenden</a:t>
          </a:r>
          <a:endParaRPr lang="en-US" sz="1800" dirty="0">
            <a:latin typeface="+mn-lt"/>
          </a:endParaRPr>
        </a:p>
      </dgm:t>
    </dgm:pt>
    <dgm:pt modelId="{D62654A1-0888-438B-AEFF-6D633E7A35B1}" type="parTrans" cxnId="{271E917F-FF68-40ED-9D0F-BE16A8E51C83}">
      <dgm:prSet/>
      <dgm:spPr/>
      <dgm:t>
        <a:bodyPr/>
        <a:lstStyle/>
        <a:p>
          <a:endParaRPr lang="en-US"/>
        </a:p>
      </dgm:t>
    </dgm:pt>
    <dgm:pt modelId="{216A9F4C-A55D-4FCB-9DB8-033885FF5365}" type="sibTrans" cxnId="{271E917F-FF68-40ED-9D0F-BE16A8E51C83}">
      <dgm:prSet/>
      <dgm:spPr/>
      <dgm:t>
        <a:bodyPr/>
        <a:lstStyle/>
        <a:p>
          <a:endParaRPr lang="en-US"/>
        </a:p>
      </dgm:t>
    </dgm:pt>
    <dgm:pt modelId="{BE0278FD-0D10-4512-BB4E-2E1B03157CF5}">
      <dgm:prSet custT="1"/>
      <dgm:spPr/>
      <dgm:t>
        <a:bodyPr/>
        <a:lstStyle/>
        <a:p>
          <a:pPr algn="ctr">
            <a:buFontTx/>
            <a:buNone/>
          </a:pPr>
          <a:r>
            <a:rPr lang="nl-NL" sz="1600" i="1" noProof="0" dirty="0">
              <a:latin typeface="+mn-lt"/>
            </a:rPr>
            <a:t>“Waarom heb ik een hogere energierekening maar krijgen zij subsidie voor zonnepanelen?”  </a:t>
          </a:r>
        </a:p>
      </dgm:t>
    </dgm:pt>
    <dgm:pt modelId="{5875E91F-042E-4492-8E18-8B476AC6A50D}" type="parTrans" cxnId="{4C362CB9-FC1C-4D9E-80BE-681EAA1ACBCC}">
      <dgm:prSet/>
      <dgm:spPr/>
      <dgm:t>
        <a:bodyPr/>
        <a:lstStyle/>
        <a:p>
          <a:endParaRPr lang="en-US"/>
        </a:p>
      </dgm:t>
    </dgm:pt>
    <dgm:pt modelId="{EA0CE36A-28B0-47F2-B385-2CED369969A2}" type="sibTrans" cxnId="{4C362CB9-FC1C-4D9E-80BE-681EAA1ACBCC}">
      <dgm:prSet/>
      <dgm:spPr/>
      <dgm:t>
        <a:bodyPr/>
        <a:lstStyle/>
        <a:p>
          <a:endParaRPr lang="en-US"/>
        </a:p>
      </dgm:t>
    </dgm:pt>
    <dgm:pt modelId="{1A7F748F-D0BF-4785-9783-2372C1FF39F2}">
      <dgm:prSet custT="1"/>
      <dgm:spPr/>
      <dgm:t>
        <a:bodyPr/>
        <a:lstStyle/>
        <a:p>
          <a:pPr algn="ctr">
            <a:buNone/>
          </a:pPr>
          <a:r>
            <a:rPr lang="nl-NL" sz="1600" i="1" dirty="0">
              <a:latin typeface="+mn-lt"/>
            </a:rPr>
            <a:t>“Waarom moet ik een duur elektrisch busje kopen, terwijl ze in </a:t>
          </a:r>
          <a:r>
            <a:rPr lang="nl-NL" sz="1600" i="1" dirty="0" err="1">
              <a:latin typeface="+mn-lt"/>
            </a:rPr>
            <a:t>Chemelot</a:t>
          </a:r>
          <a:r>
            <a:rPr lang="nl-NL" sz="1600" i="1" dirty="0">
              <a:latin typeface="+mn-lt"/>
            </a:rPr>
            <a:t> gewoon mogen vervuilen?”</a:t>
          </a:r>
        </a:p>
      </dgm:t>
    </dgm:pt>
    <dgm:pt modelId="{482B97F1-CB22-489C-BF05-B72E725CD6FB}" type="parTrans" cxnId="{1607BA96-983C-49A1-9364-95CE81D5234C}">
      <dgm:prSet/>
      <dgm:spPr/>
      <dgm:t>
        <a:bodyPr/>
        <a:lstStyle/>
        <a:p>
          <a:endParaRPr lang="nl-NL"/>
        </a:p>
      </dgm:t>
    </dgm:pt>
    <dgm:pt modelId="{55740830-E645-4C57-8B79-E7A8A8B76A91}" type="sibTrans" cxnId="{1607BA96-983C-49A1-9364-95CE81D5234C}">
      <dgm:prSet/>
      <dgm:spPr/>
      <dgm:t>
        <a:bodyPr/>
        <a:lstStyle/>
        <a:p>
          <a:endParaRPr lang="nl-NL"/>
        </a:p>
      </dgm:t>
    </dgm:pt>
    <dgm:pt modelId="{8F2597D9-5347-440B-B245-361BE559920E}" type="pres">
      <dgm:prSet presAssocID="{6061D18D-E862-412E-BC6A-819304A940FD}" presName="Name0" presStyleCnt="0">
        <dgm:presLayoutVars>
          <dgm:dir/>
          <dgm:animLvl val="lvl"/>
          <dgm:resizeHandles val="exact"/>
        </dgm:presLayoutVars>
      </dgm:prSet>
      <dgm:spPr/>
    </dgm:pt>
    <dgm:pt modelId="{492366C0-CB30-4483-8EF9-405BBEBBD567}" type="pres">
      <dgm:prSet presAssocID="{FE15936D-5DBF-481D-8C3D-6EE4ADE63E17}" presName="linNode" presStyleCnt="0"/>
      <dgm:spPr/>
    </dgm:pt>
    <dgm:pt modelId="{DEFD48A6-AA61-4C73-9526-62D3C6F5CCEC}" type="pres">
      <dgm:prSet presAssocID="{FE15936D-5DBF-481D-8C3D-6EE4ADE63E17}" presName="parentText" presStyleLbl="node1" presStyleIdx="0" presStyleCnt="3" custScaleX="277778" custScaleY="48001">
        <dgm:presLayoutVars>
          <dgm:chMax val="1"/>
          <dgm:bulletEnabled val="1"/>
        </dgm:presLayoutVars>
      </dgm:prSet>
      <dgm:spPr/>
    </dgm:pt>
    <dgm:pt modelId="{652B57BE-1707-4446-A1B3-E90B58CD93DB}" type="pres">
      <dgm:prSet presAssocID="{3976E5C3-E88F-45C4-8D2E-BE41E397EC16}" presName="sp" presStyleCnt="0"/>
      <dgm:spPr/>
    </dgm:pt>
    <dgm:pt modelId="{AA13A0A6-9AE7-4BC5-9D45-617AF96ADD2E}" type="pres">
      <dgm:prSet presAssocID="{62C300C5-B4CD-4463-8B07-171413F9AA04}" presName="linNode" presStyleCnt="0"/>
      <dgm:spPr/>
    </dgm:pt>
    <dgm:pt modelId="{F90589C6-4948-480E-B962-C6D040EC723E}" type="pres">
      <dgm:prSet presAssocID="{62C300C5-B4CD-4463-8B07-171413F9AA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0FACAA5-AB0E-470D-82DE-8ADE574DF28B}" type="pres">
      <dgm:prSet presAssocID="{62C300C5-B4CD-4463-8B07-171413F9AA04}" presName="descendantText" presStyleLbl="alignAccFollowNode1" presStyleIdx="0" presStyleCnt="2">
        <dgm:presLayoutVars>
          <dgm:bulletEnabled val="1"/>
        </dgm:presLayoutVars>
      </dgm:prSet>
      <dgm:spPr/>
    </dgm:pt>
    <dgm:pt modelId="{6F43B253-238D-4A96-A22A-42AF9869B3D7}" type="pres">
      <dgm:prSet presAssocID="{E445E495-54FF-4884-B8BB-CA2D52F250D7}" presName="sp" presStyleCnt="0"/>
      <dgm:spPr/>
    </dgm:pt>
    <dgm:pt modelId="{54CE60F7-98E9-4FCC-9173-80C1B14FBEA5}" type="pres">
      <dgm:prSet presAssocID="{E936048E-0E19-44A1-9ED4-44A5D822D607}" presName="linNode" presStyleCnt="0"/>
      <dgm:spPr/>
    </dgm:pt>
    <dgm:pt modelId="{55828B58-49FC-407A-B6D5-E27097EA7B3D}" type="pres">
      <dgm:prSet presAssocID="{E936048E-0E19-44A1-9ED4-44A5D822D60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443CBB1-3105-4301-8695-AF7C0611E973}" type="pres">
      <dgm:prSet presAssocID="{E936048E-0E19-44A1-9ED4-44A5D822D60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A08D13B-17BE-4BC0-936F-ABD2A996A831}" type="presOf" srcId="{1A7F748F-D0BF-4785-9783-2372C1FF39F2}" destId="{C0FACAA5-AB0E-470D-82DE-8ADE574DF28B}" srcOrd="0" destOrd="0" presId="urn:microsoft.com/office/officeart/2005/8/layout/vList5"/>
    <dgm:cxn modelId="{97B8EB3D-08D0-4999-A68A-21521B404509}" type="presOf" srcId="{62C300C5-B4CD-4463-8B07-171413F9AA04}" destId="{F90589C6-4948-480E-B962-C6D040EC723E}" srcOrd="0" destOrd="0" presId="urn:microsoft.com/office/officeart/2005/8/layout/vList5"/>
    <dgm:cxn modelId="{779B4243-B388-439F-AC54-E00A35A31C78}" type="presOf" srcId="{BE0278FD-0D10-4512-BB4E-2E1B03157CF5}" destId="{1443CBB1-3105-4301-8695-AF7C0611E973}" srcOrd="0" destOrd="0" presId="urn:microsoft.com/office/officeart/2005/8/layout/vList5"/>
    <dgm:cxn modelId="{09E5E443-29AA-4BA8-A90C-83F0D3F3CFB8}" type="presOf" srcId="{6061D18D-E862-412E-BC6A-819304A940FD}" destId="{8F2597D9-5347-440B-B245-361BE559920E}" srcOrd="0" destOrd="0" presId="urn:microsoft.com/office/officeart/2005/8/layout/vList5"/>
    <dgm:cxn modelId="{271E917F-FF68-40ED-9D0F-BE16A8E51C83}" srcId="{6061D18D-E862-412E-BC6A-819304A940FD}" destId="{E936048E-0E19-44A1-9ED4-44A5D822D607}" srcOrd="2" destOrd="0" parTransId="{D62654A1-0888-438B-AEFF-6D633E7A35B1}" sibTransId="{216A9F4C-A55D-4FCB-9DB8-033885FF5365}"/>
    <dgm:cxn modelId="{1607BA96-983C-49A1-9364-95CE81D5234C}" srcId="{62C300C5-B4CD-4463-8B07-171413F9AA04}" destId="{1A7F748F-D0BF-4785-9783-2372C1FF39F2}" srcOrd="0" destOrd="0" parTransId="{482B97F1-CB22-489C-BF05-B72E725CD6FB}" sibTransId="{55740830-E645-4C57-8B79-E7A8A8B76A91}"/>
    <dgm:cxn modelId="{68DDE9B5-C85A-4575-AEF5-F1AFBA1A92D9}" type="presOf" srcId="{FE15936D-5DBF-481D-8C3D-6EE4ADE63E17}" destId="{DEFD48A6-AA61-4C73-9526-62D3C6F5CCEC}" srcOrd="0" destOrd="0" presId="urn:microsoft.com/office/officeart/2005/8/layout/vList5"/>
    <dgm:cxn modelId="{9448F2B5-BB0E-4EF4-9807-FB08E605B8EF}" srcId="{6061D18D-E862-412E-BC6A-819304A940FD}" destId="{FE15936D-5DBF-481D-8C3D-6EE4ADE63E17}" srcOrd="0" destOrd="0" parTransId="{137C6414-0859-4362-BF28-594C3CDB6AA4}" sibTransId="{3976E5C3-E88F-45C4-8D2E-BE41E397EC16}"/>
    <dgm:cxn modelId="{4C362CB9-FC1C-4D9E-80BE-681EAA1ACBCC}" srcId="{E936048E-0E19-44A1-9ED4-44A5D822D607}" destId="{BE0278FD-0D10-4512-BB4E-2E1B03157CF5}" srcOrd="0" destOrd="0" parTransId="{5875E91F-042E-4492-8E18-8B476AC6A50D}" sibTransId="{EA0CE36A-28B0-47F2-B385-2CED369969A2}"/>
    <dgm:cxn modelId="{3C9517CA-D647-460B-AD45-AE049DA32450}" srcId="{6061D18D-E862-412E-BC6A-819304A940FD}" destId="{62C300C5-B4CD-4463-8B07-171413F9AA04}" srcOrd="1" destOrd="0" parTransId="{2ECC749A-76DB-48D2-BDAD-499C5FCBDFE8}" sibTransId="{E445E495-54FF-4884-B8BB-CA2D52F250D7}"/>
    <dgm:cxn modelId="{E293B4FC-8E3F-4829-A2F7-7A43F500A5F9}" type="presOf" srcId="{E936048E-0E19-44A1-9ED4-44A5D822D607}" destId="{55828B58-49FC-407A-B6D5-E27097EA7B3D}" srcOrd="0" destOrd="0" presId="urn:microsoft.com/office/officeart/2005/8/layout/vList5"/>
    <dgm:cxn modelId="{467AD7C3-59E9-4B08-A6CF-A3DF0FA3B8AE}" type="presParOf" srcId="{8F2597D9-5347-440B-B245-361BE559920E}" destId="{492366C0-CB30-4483-8EF9-405BBEBBD567}" srcOrd="0" destOrd="0" presId="urn:microsoft.com/office/officeart/2005/8/layout/vList5"/>
    <dgm:cxn modelId="{207CB053-001F-41CC-BD29-EF1C4C401C9A}" type="presParOf" srcId="{492366C0-CB30-4483-8EF9-405BBEBBD567}" destId="{DEFD48A6-AA61-4C73-9526-62D3C6F5CCEC}" srcOrd="0" destOrd="0" presId="urn:microsoft.com/office/officeart/2005/8/layout/vList5"/>
    <dgm:cxn modelId="{80CFBDAE-4ED4-475F-AD08-474FEC385D00}" type="presParOf" srcId="{8F2597D9-5347-440B-B245-361BE559920E}" destId="{652B57BE-1707-4446-A1B3-E90B58CD93DB}" srcOrd="1" destOrd="0" presId="urn:microsoft.com/office/officeart/2005/8/layout/vList5"/>
    <dgm:cxn modelId="{856F1B10-1BC9-45F3-A9D6-D25FC0C45084}" type="presParOf" srcId="{8F2597D9-5347-440B-B245-361BE559920E}" destId="{AA13A0A6-9AE7-4BC5-9D45-617AF96ADD2E}" srcOrd="2" destOrd="0" presId="urn:microsoft.com/office/officeart/2005/8/layout/vList5"/>
    <dgm:cxn modelId="{955532D6-03CF-4392-8950-0733CB83D57E}" type="presParOf" srcId="{AA13A0A6-9AE7-4BC5-9D45-617AF96ADD2E}" destId="{F90589C6-4948-480E-B962-C6D040EC723E}" srcOrd="0" destOrd="0" presId="urn:microsoft.com/office/officeart/2005/8/layout/vList5"/>
    <dgm:cxn modelId="{E22CD63A-2943-44A6-B47C-6EC13D7CE2D7}" type="presParOf" srcId="{AA13A0A6-9AE7-4BC5-9D45-617AF96ADD2E}" destId="{C0FACAA5-AB0E-470D-82DE-8ADE574DF28B}" srcOrd="1" destOrd="0" presId="urn:microsoft.com/office/officeart/2005/8/layout/vList5"/>
    <dgm:cxn modelId="{36DAB8D2-9C44-4BE6-B727-FD2E7963C617}" type="presParOf" srcId="{8F2597D9-5347-440B-B245-361BE559920E}" destId="{6F43B253-238D-4A96-A22A-42AF9869B3D7}" srcOrd="3" destOrd="0" presId="urn:microsoft.com/office/officeart/2005/8/layout/vList5"/>
    <dgm:cxn modelId="{8E156584-779F-46E2-8805-793D5187DD27}" type="presParOf" srcId="{8F2597D9-5347-440B-B245-361BE559920E}" destId="{54CE60F7-98E9-4FCC-9173-80C1B14FBEA5}" srcOrd="4" destOrd="0" presId="urn:microsoft.com/office/officeart/2005/8/layout/vList5"/>
    <dgm:cxn modelId="{BA6B4E64-DFCB-4A17-A310-A733CC7E8703}" type="presParOf" srcId="{54CE60F7-98E9-4FCC-9173-80C1B14FBEA5}" destId="{55828B58-49FC-407A-B6D5-E27097EA7B3D}" srcOrd="0" destOrd="0" presId="urn:microsoft.com/office/officeart/2005/8/layout/vList5"/>
    <dgm:cxn modelId="{25382C4F-02E3-46C4-BC40-47B5212F260E}" type="presParOf" srcId="{54CE60F7-98E9-4FCC-9173-80C1B14FBEA5}" destId="{1443CBB1-3105-4301-8695-AF7C0611E9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61D18D-E862-412E-BC6A-819304A940FD}" type="doc">
      <dgm:prSet loTypeId="urn:microsoft.com/office/officeart/2005/8/layout/h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936048E-0E19-44A1-9ED4-44A5D822D607}">
      <dgm:prSet custT="1"/>
      <dgm:spPr/>
      <dgm:t>
        <a:bodyPr/>
        <a:lstStyle/>
        <a:p>
          <a:pPr algn="ctr"/>
          <a:r>
            <a:rPr lang="en-US" sz="2000" dirty="0" err="1">
              <a:latin typeface="+mn-lt"/>
            </a:rPr>
            <a:t>Welvarenden</a:t>
          </a:r>
          <a:endParaRPr lang="en-US" sz="2000" dirty="0">
            <a:latin typeface="+mn-lt"/>
          </a:endParaRPr>
        </a:p>
      </dgm:t>
    </dgm:pt>
    <dgm:pt modelId="{D62654A1-0888-438B-AEFF-6D633E7A35B1}" type="parTrans" cxnId="{271E917F-FF68-40ED-9D0F-BE16A8E51C83}">
      <dgm:prSet/>
      <dgm:spPr/>
      <dgm:t>
        <a:bodyPr/>
        <a:lstStyle/>
        <a:p>
          <a:endParaRPr lang="en-US"/>
        </a:p>
      </dgm:t>
    </dgm:pt>
    <dgm:pt modelId="{216A9F4C-A55D-4FCB-9DB8-033885FF5365}" type="sibTrans" cxnId="{271E917F-FF68-40ED-9D0F-BE16A8E51C83}">
      <dgm:prSet/>
      <dgm:spPr/>
      <dgm:t>
        <a:bodyPr/>
        <a:lstStyle/>
        <a:p>
          <a:endParaRPr lang="en-US"/>
        </a:p>
      </dgm:t>
    </dgm:pt>
    <dgm:pt modelId="{BE0278FD-0D10-4512-BB4E-2E1B03157CF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i="0" u="sng" dirty="0" err="1">
              <a:latin typeface="+mn-lt"/>
            </a:rPr>
            <a:t>Minste</a:t>
          </a:r>
          <a:r>
            <a:rPr lang="en-US" sz="1800" i="0" dirty="0">
              <a:latin typeface="+mn-lt"/>
            </a:rPr>
            <a:t> last van </a:t>
          </a:r>
          <a:r>
            <a:rPr lang="en-US" sz="1800" i="0" dirty="0" err="1">
              <a:latin typeface="+mn-lt"/>
            </a:rPr>
            <a:t>milieuvervuiling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en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klimaatverandering</a:t>
          </a:r>
          <a:endParaRPr lang="en-US" sz="1800" i="0" dirty="0">
            <a:latin typeface="+mn-lt"/>
          </a:endParaRPr>
        </a:p>
      </dgm:t>
    </dgm:pt>
    <dgm:pt modelId="{5875E91F-042E-4492-8E18-8B476AC6A50D}" type="parTrans" cxnId="{4C362CB9-FC1C-4D9E-80BE-681EAA1ACBCC}">
      <dgm:prSet/>
      <dgm:spPr/>
      <dgm:t>
        <a:bodyPr/>
        <a:lstStyle/>
        <a:p>
          <a:endParaRPr lang="en-US"/>
        </a:p>
      </dgm:t>
    </dgm:pt>
    <dgm:pt modelId="{EA0CE36A-28B0-47F2-B385-2CED369969A2}" type="sibTrans" cxnId="{4C362CB9-FC1C-4D9E-80BE-681EAA1ACBCC}">
      <dgm:prSet/>
      <dgm:spPr/>
      <dgm:t>
        <a:bodyPr/>
        <a:lstStyle/>
        <a:p>
          <a:endParaRPr lang="en-US"/>
        </a:p>
      </dgm:t>
    </dgm:pt>
    <dgm:pt modelId="{62C300C5-B4CD-4463-8B07-171413F9AA04}">
      <dgm:prSet custT="1"/>
      <dgm:spPr/>
      <dgm:t>
        <a:bodyPr/>
        <a:lstStyle/>
        <a:p>
          <a:pPr algn="ctr"/>
          <a:r>
            <a:rPr lang="en-US" sz="2000" dirty="0" err="1">
              <a:latin typeface="+mn-lt"/>
            </a:rPr>
            <a:t>Kwetsbare</a:t>
          </a:r>
          <a:r>
            <a:rPr lang="en-US" sz="2000" dirty="0">
              <a:latin typeface="+mn-lt"/>
            </a:rPr>
            <a:t> SEP</a:t>
          </a:r>
        </a:p>
      </dgm:t>
    </dgm:pt>
    <dgm:pt modelId="{E445E495-54FF-4884-B8BB-CA2D52F250D7}" type="sibTrans" cxnId="{3C9517CA-D647-460B-AD45-AE049DA32450}">
      <dgm:prSet/>
      <dgm:spPr/>
      <dgm:t>
        <a:bodyPr/>
        <a:lstStyle/>
        <a:p>
          <a:endParaRPr lang="en-US"/>
        </a:p>
      </dgm:t>
    </dgm:pt>
    <dgm:pt modelId="{2ECC749A-76DB-48D2-BDAD-499C5FCBDFE8}" type="parTrans" cxnId="{3C9517CA-D647-460B-AD45-AE049DA32450}">
      <dgm:prSet/>
      <dgm:spPr/>
      <dgm:t>
        <a:bodyPr/>
        <a:lstStyle/>
        <a:p>
          <a:endParaRPr lang="en-US"/>
        </a:p>
      </dgm:t>
    </dgm:pt>
    <dgm:pt modelId="{4B3208BC-4A95-4BFE-965D-DF9DAC7CB0E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l-NL" sz="1800" b="0" u="sng" dirty="0"/>
            <a:t>Meeste</a:t>
          </a:r>
          <a:r>
            <a:rPr lang="nl-NL" sz="1800" b="0" dirty="0"/>
            <a:t> last van milieuvervuiling en klimaatverandering</a:t>
          </a:r>
        </a:p>
      </dgm:t>
    </dgm:pt>
    <dgm:pt modelId="{54B808E0-FC79-400D-8065-4ADE12E936DD}" type="parTrans" cxnId="{4B52FF16-B2E1-444D-9A5F-4F53E122BBC1}">
      <dgm:prSet/>
      <dgm:spPr/>
      <dgm:t>
        <a:bodyPr/>
        <a:lstStyle/>
        <a:p>
          <a:endParaRPr lang="nl-NL"/>
        </a:p>
      </dgm:t>
    </dgm:pt>
    <dgm:pt modelId="{C1967778-C8FF-4550-80F9-579F15644E6E}" type="sibTrans" cxnId="{4B52FF16-B2E1-444D-9A5F-4F53E122BBC1}">
      <dgm:prSet/>
      <dgm:spPr/>
      <dgm:t>
        <a:bodyPr/>
        <a:lstStyle/>
        <a:p>
          <a:endParaRPr lang="nl-NL"/>
        </a:p>
      </dgm:t>
    </dgm:pt>
    <dgm:pt modelId="{94BBFF9B-0DBA-422A-AD09-1B4CA38092E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l-NL" sz="1800" b="0" dirty="0"/>
            <a:t>Dragen er het </a:t>
          </a:r>
          <a:r>
            <a:rPr lang="nl-NL" sz="1800" b="0" u="sng" dirty="0"/>
            <a:t>minst</a:t>
          </a:r>
          <a:r>
            <a:rPr lang="nl-NL" sz="1800" b="0" dirty="0"/>
            <a:t> aan bij</a:t>
          </a:r>
        </a:p>
      </dgm:t>
    </dgm:pt>
    <dgm:pt modelId="{1E7FF5B5-8BC7-447B-BCBC-9E4882F54D29}" type="parTrans" cxnId="{D8B9F522-FDCF-4F7B-9E0B-52CB811C227A}">
      <dgm:prSet/>
      <dgm:spPr/>
      <dgm:t>
        <a:bodyPr/>
        <a:lstStyle/>
        <a:p>
          <a:endParaRPr lang="nl-NL"/>
        </a:p>
      </dgm:t>
    </dgm:pt>
    <dgm:pt modelId="{A3EE24B4-FC07-4125-BF64-9D560DE5D789}" type="sibTrans" cxnId="{D8B9F522-FDCF-4F7B-9E0B-52CB811C227A}">
      <dgm:prSet/>
      <dgm:spPr/>
      <dgm:t>
        <a:bodyPr/>
        <a:lstStyle/>
        <a:p>
          <a:endParaRPr lang="nl-NL"/>
        </a:p>
      </dgm:t>
    </dgm:pt>
    <dgm:pt modelId="{4D7B3D0B-8C90-4D27-A038-4A6D6C4F3C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l-NL" sz="1800" b="0" dirty="0"/>
            <a:t>Financiële lasten van verduurzamingsbeleid wegen bij hen het </a:t>
          </a:r>
          <a:r>
            <a:rPr lang="nl-NL" sz="1800" b="0" u="sng" dirty="0"/>
            <a:t>zwaarst</a:t>
          </a:r>
        </a:p>
      </dgm:t>
    </dgm:pt>
    <dgm:pt modelId="{0C445E6C-F5C7-4D58-932A-72CE75CE0675}" type="parTrans" cxnId="{61F27176-E2FF-4563-9278-1EF0D4143266}">
      <dgm:prSet/>
      <dgm:spPr/>
      <dgm:t>
        <a:bodyPr/>
        <a:lstStyle/>
        <a:p>
          <a:endParaRPr lang="nl-NL"/>
        </a:p>
      </dgm:t>
    </dgm:pt>
    <dgm:pt modelId="{CF3F7D25-CE84-48B1-929D-8B332B7171D7}" type="sibTrans" cxnId="{61F27176-E2FF-4563-9278-1EF0D4143266}">
      <dgm:prSet/>
      <dgm:spPr/>
      <dgm:t>
        <a:bodyPr/>
        <a:lstStyle/>
        <a:p>
          <a:endParaRPr lang="nl-NL"/>
        </a:p>
      </dgm:t>
    </dgm:pt>
    <dgm:pt modelId="{15D0DF25-77A9-459B-8A30-A61345AC6D2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nl-NL" sz="1800" b="0" dirty="0"/>
        </a:p>
      </dgm:t>
    </dgm:pt>
    <dgm:pt modelId="{6AC7D96C-C15B-4B5F-97A0-99E70E063AD4}" type="parTrans" cxnId="{4853CA1F-2637-4BA0-A19A-A3CBA44EAE73}">
      <dgm:prSet/>
      <dgm:spPr/>
      <dgm:t>
        <a:bodyPr/>
        <a:lstStyle/>
        <a:p>
          <a:endParaRPr lang="nl-NL"/>
        </a:p>
      </dgm:t>
    </dgm:pt>
    <dgm:pt modelId="{036A6573-9FEE-4395-BFB1-8E470E71C440}" type="sibTrans" cxnId="{4853CA1F-2637-4BA0-A19A-A3CBA44EAE73}">
      <dgm:prSet/>
      <dgm:spPr/>
      <dgm:t>
        <a:bodyPr/>
        <a:lstStyle/>
        <a:p>
          <a:endParaRPr lang="nl-NL"/>
        </a:p>
      </dgm:t>
    </dgm:pt>
    <dgm:pt modelId="{EA572DC7-D01C-4CB4-B288-6420E2AF376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nl-NL" sz="1800" b="0" dirty="0"/>
        </a:p>
      </dgm:t>
    </dgm:pt>
    <dgm:pt modelId="{9C0D8F29-AD57-43B5-B000-630EB7DA987C}" type="parTrans" cxnId="{99748083-4A0B-49DB-9488-04BDFE27C555}">
      <dgm:prSet/>
      <dgm:spPr/>
      <dgm:t>
        <a:bodyPr/>
        <a:lstStyle/>
        <a:p>
          <a:endParaRPr lang="nl-NL"/>
        </a:p>
      </dgm:t>
    </dgm:pt>
    <dgm:pt modelId="{DAE5480E-2638-4396-9AB6-D360D5707066}" type="sibTrans" cxnId="{99748083-4A0B-49DB-9488-04BDFE27C555}">
      <dgm:prSet/>
      <dgm:spPr/>
      <dgm:t>
        <a:bodyPr/>
        <a:lstStyle/>
        <a:p>
          <a:endParaRPr lang="nl-NL"/>
        </a:p>
      </dgm:t>
    </dgm:pt>
    <dgm:pt modelId="{B343D11A-6E4B-4016-BCB2-F576789DAAB8}">
      <dgm:prSet custT="1"/>
      <dgm:spPr/>
      <dgm:t>
        <a:bodyPr/>
        <a:lstStyle/>
        <a:p>
          <a:pPr>
            <a:buFontTx/>
            <a:buNone/>
          </a:pPr>
          <a:endParaRPr lang="en-US" sz="1800" i="0" dirty="0">
            <a:latin typeface="+mn-lt"/>
          </a:endParaRPr>
        </a:p>
      </dgm:t>
    </dgm:pt>
    <dgm:pt modelId="{9867000A-7918-4E49-9E50-8851FDEF6468}" type="parTrans" cxnId="{FE23039D-7D82-42A0-8D47-30FAD5FA7167}">
      <dgm:prSet/>
      <dgm:spPr/>
      <dgm:t>
        <a:bodyPr/>
        <a:lstStyle/>
        <a:p>
          <a:endParaRPr lang="nl-NL"/>
        </a:p>
      </dgm:t>
    </dgm:pt>
    <dgm:pt modelId="{2556C2B3-BD18-4A3B-ADD2-4490E3556834}" type="sibTrans" cxnId="{FE23039D-7D82-42A0-8D47-30FAD5FA7167}">
      <dgm:prSet/>
      <dgm:spPr/>
      <dgm:t>
        <a:bodyPr/>
        <a:lstStyle/>
        <a:p>
          <a:endParaRPr lang="nl-NL"/>
        </a:p>
      </dgm:t>
    </dgm:pt>
    <dgm:pt modelId="{1390A4FF-2A2A-4FCE-B026-BBF0FE23500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i="0" dirty="0">
              <a:latin typeface="+mn-lt"/>
            </a:rPr>
            <a:t>Dragen er het </a:t>
          </a:r>
          <a:r>
            <a:rPr lang="en-US" sz="1800" i="0" u="sng" dirty="0" err="1">
              <a:latin typeface="+mn-lt"/>
            </a:rPr>
            <a:t>meest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aan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bij</a:t>
          </a:r>
          <a:endParaRPr lang="en-US" sz="1800" i="0" dirty="0">
            <a:latin typeface="+mn-lt"/>
          </a:endParaRPr>
        </a:p>
      </dgm:t>
    </dgm:pt>
    <dgm:pt modelId="{E7D45A6C-60BF-40FD-9EF4-8CEFBD226AA4}" type="parTrans" cxnId="{BC0E17F7-F6F9-45D9-98E0-A025B6A7F467}">
      <dgm:prSet/>
      <dgm:spPr/>
      <dgm:t>
        <a:bodyPr/>
        <a:lstStyle/>
        <a:p>
          <a:endParaRPr lang="nl-NL"/>
        </a:p>
      </dgm:t>
    </dgm:pt>
    <dgm:pt modelId="{2390900E-CB4D-492D-BD77-0FA8C73BC09E}" type="sibTrans" cxnId="{BC0E17F7-F6F9-45D9-98E0-A025B6A7F467}">
      <dgm:prSet/>
      <dgm:spPr/>
      <dgm:t>
        <a:bodyPr/>
        <a:lstStyle/>
        <a:p>
          <a:endParaRPr lang="nl-NL"/>
        </a:p>
      </dgm:t>
    </dgm:pt>
    <dgm:pt modelId="{F5D48CD0-715A-40E9-8757-6AFD8927A41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800" i="0" dirty="0">
            <a:latin typeface="+mn-lt"/>
          </a:endParaRPr>
        </a:p>
      </dgm:t>
    </dgm:pt>
    <dgm:pt modelId="{3B799A33-3E29-44E9-B4ED-86D1239E0359}" type="parTrans" cxnId="{C1B473CB-4803-4354-8240-259EF828F92D}">
      <dgm:prSet/>
      <dgm:spPr/>
      <dgm:t>
        <a:bodyPr/>
        <a:lstStyle/>
        <a:p>
          <a:endParaRPr lang="nl-NL"/>
        </a:p>
      </dgm:t>
    </dgm:pt>
    <dgm:pt modelId="{AFABC86F-D42A-4E9D-8237-AD343D7C99B3}" type="sibTrans" cxnId="{C1B473CB-4803-4354-8240-259EF828F92D}">
      <dgm:prSet/>
      <dgm:spPr/>
      <dgm:t>
        <a:bodyPr/>
        <a:lstStyle/>
        <a:p>
          <a:endParaRPr lang="nl-NL"/>
        </a:p>
      </dgm:t>
    </dgm:pt>
    <dgm:pt modelId="{25BE21DE-F3BF-4D4C-99A2-107D6F68110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i="0" dirty="0" err="1">
              <a:latin typeface="+mn-lt"/>
            </a:rPr>
            <a:t>Krijgen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relatief</a:t>
          </a:r>
          <a:r>
            <a:rPr lang="en-US" sz="1800" i="0" dirty="0">
              <a:latin typeface="+mn-lt"/>
            </a:rPr>
            <a:t> </a:t>
          </a:r>
          <a:r>
            <a:rPr lang="en-US" sz="1800" i="0" u="sng" dirty="0" err="1">
              <a:latin typeface="+mn-lt"/>
            </a:rPr>
            <a:t>veel</a:t>
          </a:r>
          <a:r>
            <a:rPr lang="en-US" sz="1800" i="0" u="sng" dirty="0">
              <a:latin typeface="+mn-lt"/>
            </a:rPr>
            <a:t> </a:t>
          </a:r>
          <a:r>
            <a:rPr lang="en-US" sz="1800" i="0" u="sng" dirty="0" err="1">
              <a:latin typeface="+mn-lt"/>
            </a:rPr>
            <a:t>steun</a:t>
          </a:r>
          <a:r>
            <a:rPr lang="en-US" sz="1800" i="0" u="sng" dirty="0">
              <a:latin typeface="+mn-lt"/>
            </a:rPr>
            <a:t> </a:t>
          </a:r>
          <a:r>
            <a:rPr lang="en-US" sz="1800" i="0" dirty="0">
              <a:latin typeface="+mn-lt"/>
            </a:rPr>
            <a:t>om </a:t>
          </a:r>
          <a:r>
            <a:rPr lang="en-US" sz="1800" i="0" dirty="0" err="1">
              <a:latin typeface="+mn-lt"/>
            </a:rPr>
            <a:t>te</a:t>
          </a:r>
          <a:r>
            <a:rPr lang="en-US" sz="1800" i="0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verduurzamen</a:t>
          </a:r>
          <a:r>
            <a:rPr lang="en-US" sz="1800" i="0" dirty="0">
              <a:latin typeface="+mn-lt"/>
            </a:rPr>
            <a:t> (de </a:t>
          </a:r>
          <a:r>
            <a:rPr lang="en-US" sz="1800" i="0" dirty="0" err="1">
              <a:latin typeface="+mn-lt"/>
            </a:rPr>
            <a:t>vervuiler</a:t>
          </a:r>
          <a:r>
            <a:rPr lang="en-US" sz="1800" i="0" dirty="0">
              <a:latin typeface="+mn-lt"/>
            </a:rPr>
            <a:t> </a:t>
          </a:r>
          <a:r>
            <a:rPr lang="en-US" sz="1800" i="1" dirty="0" err="1">
              <a:latin typeface="+mn-lt"/>
            </a:rPr>
            <a:t>wordt</a:t>
          </a:r>
          <a:r>
            <a:rPr lang="en-US" sz="1800" i="1" dirty="0">
              <a:latin typeface="+mn-lt"/>
            </a:rPr>
            <a:t> </a:t>
          </a:r>
          <a:r>
            <a:rPr lang="en-US" sz="1800" i="0" dirty="0" err="1">
              <a:latin typeface="+mn-lt"/>
            </a:rPr>
            <a:t>betaald</a:t>
          </a:r>
          <a:r>
            <a:rPr lang="en-US" sz="1800" i="0" dirty="0">
              <a:latin typeface="+mn-lt"/>
            </a:rPr>
            <a:t>)</a:t>
          </a:r>
        </a:p>
      </dgm:t>
    </dgm:pt>
    <dgm:pt modelId="{3059D9B1-F49E-41CC-98E5-6AD2ACFA77E1}" type="parTrans" cxnId="{797EF4ED-3A59-47E6-985D-5A47D9C6FC85}">
      <dgm:prSet/>
      <dgm:spPr/>
      <dgm:t>
        <a:bodyPr/>
        <a:lstStyle/>
        <a:p>
          <a:endParaRPr lang="nl-NL"/>
        </a:p>
      </dgm:t>
    </dgm:pt>
    <dgm:pt modelId="{F690713B-73E9-4725-A88C-4B66997E25C6}" type="sibTrans" cxnId="{797EF4ED-3A59-47E6-985D-5A47D9C6FC85}">
      <dgm:prSet/>
      <dgm:spPr/>
      <dgm:t>
        <a:bodyPr/>
        <a:lstStyle/>
        <a:p>
          <a:endParaRPr lang="nl-NL"/>
        </a:p>
      </dgm:t>
    </dgm:pt>
    <dgm:pt modelId="{373A2800-F80B-48CE-8C32-9E195631CE5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800" i="0" dirty="0">
            <a:latin typeface="+mn-lt"/>
          </a:endParaRPr>
        </a:p>
      </dgm:t>
    </dgm:pt>
    <dgm:pt modelId="{6D0DCFD8-7C35-479E-A3AA-A977E9FBA091}" type="parTrans" cxnId="{2B911B6E-723A-43BE-B0A6-7975D629D7CF}">
      <dgm:prSet/>
      <dgm:spPr/>
      <dgm:t>
        <a:bodyPr/>
        <a:lstStyle/>
        <a:p>
          <a:endParaRPr lang="nl-NL"/>
        </a:p>
      </dgm:t>
    </dgm:pt>
    <dgm:pt modelId="{700071CA-7910-4544-A6EE-4850686F342D}" type="sibTrans" cxnId="{2B911B6E-723A-43BE-B0A6-7975D629D7CF}">
      <dgm:prSet/>
      <dgm:spPr/>
      <dgm:t>
        <a:bodyPr/>
        <a:lstStyle/>
        <a:p>
          <a:endParaRPr lang="nl-NL"/>
        </a:p>
      </dgm:t>
    </dgm:pt>
    <dgm:pt modelId="{76366B8E-ABF5-4C92-806E-D97750446EA8}" type="pres">
      <dgm:prSet presAssocID="{6061D18D-E862-412E-BC6A-819304A940FD}" presName="Name0" presStyleCnt="0">
        <dgm:presLayoutVars>
          <dgm:dir/>
          <dgm:animLvl val="lvl"/>
          <dgm:resizeHandles val="exact"/>
        </dgm:presLayoutVars>
      </dgm:prSet>
      <dgm:spPr/>
    </dgm:pt>
    <dgm:pt modelId="{D0BABEC5-973B-4B05-9667-05BC580DA7F1}" type="pres">
      <dgm:prSet presAssocID="{62C300C5-B4CD-4463-8B07-171413F9AA04}" presName="composite" presStyleCnt="0"/>
      <dgm:spPr/>
    </dgm:pt>
    <dgm:pt modelId="{EF5E6B60-7AFE-47F4-BE47-D7DA7D8FE4AD}" type="pres">
      <dgm:prSet presAssocID="{62C300C5-B4CD-4463-8B07-171413F9AA0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703FAB6-2A24-4C6A-8B46-FE5D3927CBD7}" type="pres">
      <dgm:prSet presAssocID="{62C300C5-B4CD-4463-8B07-171413F9AA04}" presName="desTx" presStyleLbl="alignAccFollowNode1" presStyleIdx="0" presStyleCnt="2" custLinFactNeighborX="-7618" custLinFactNeighborY="183">
        <dgm:presLayoutVars>
          <dgm:bulletEnabled val="1"/>
        </dgm:presLayoutVars>
      </dgm:prSet>
      <dgm:spPr/>
    </dgm:pt>
    <dgm:pt modelId="{F0CF0AFA-6087-454F-B066-E5A340141F6B}" type="pres">
      <dgm:prSet presAssocID="{E445E495-54FF-4884-B8BB-CA2D52F250D7}" presName="space" presStyleCnt="0"/>
      <dgm:spPr/>
    </dgm:pt>
    <dgm:pt modelId="{8B233452-F9C9-4453-A572-D821B7EBED72}" type="pres">
      <dgm:prSet presAssocID="{E936048E-0E19-44A1-9ED4-44A5D822D607}" presName="composite" presStyleCnt="0"/>
      <dgm:spPr/>
    </dgm:pt>
    <dgm:pt modelId="{E2F044EF-7FED-4E7E-B0A1-521967D0EB2B}" type="pres">
      <dgm:prSet presAssocID="{E936048E-0E19-44A1-9ED4-44A5D822D607}" presName="parTx" presStyleLbl="alignNode1" presStyleIdx="1" presStyleCnt="2" custAng="0">
        <dgm:presLayoutVars>
          <dgm:chMax val="0"/>
          <dgm:chPref val="0"/>
          <dgm:bulletEnabled val="1"/>
        </dgm:presLayoutVars>
      </dgm:prSet>
      <dgm:spPr/>
    </dgm:pt>
    <dgm:pt modelId="{707596BD-BC31-4ACC-82F9-07109886094C}" type="pres">
      <dgm:prSet presAssocID="{E936048E-0E19-44A1-9ED4-44A5D822D60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3370209-9D98-4349-B951-A96901AA0296}" type="presOf" srcId="{EA572DC7-D01C-4CB4-B288-6420E2AF3766}" destId="{B703FAB6-2A24-4C6A-8B46-FE5D3927CBD7}" srcOrd="0" destOrd="3" presId="urn:microsoft.com/office/officeart/2005/8/layout/hList1"/>
    <dgm:cxn modelId="{211BF50E-38B0-467A-A28B-EAF9F5DD49FD}" type="presOf" srcId="{E936048E-0E19-44A1-9ED4-44A5D822D607}" destId="{E2F044EF-7FED-4E7E-B0A1-521967D0EB2B}" srcOrd="0" destOrd="0" presId="urn:microsoft.com/office/officeart/2005/8/layout/hList1"/>
    <dgm:cxn modelId="{4B52FF16-B2E1-444D-9A5F-4F53E122BBC1}" srcId="{62C300C5-B4CD-4463-8B07-171413F9AA04}" destId="{4B3208BC-4A95-4BFE-965D-DF9DAC7CB0E6}" srcOrd="0" destOrd="0" parTransId="{54B808E0-FC79-400D-8065-4ADE12E936DD}" sibTransId="{C1967778-C8FF-4550-80F9-579F15644E6E}"/>
    <dgm:cxn modelId="{4853CA1F-2637-4BA0-A19A-A3CBA44EAE73}" srcId="{62C300C5-B4CD-4463-8B07-171413F9AA04}" destId="{15D0DF25-77A9-459B-8A30-A61345AC6D28}" srcOrd="1" destOrd="0" parTransId="{6AC7D96C-C15B-4B5F-97A0-99E70E063AD4}" sibTransId="{036A6573-9FEE-4395-BFB1-8E470E71C440}"/>
    <dgm:cxn modelId="{5C0ED021-2A20-4EF0-89ED-4FAEB540901F}" type="presOf" srcId="{94BBFF9B-0DBA-422A-AD09-1B4CA38092EF}" destId="{B703FAB6-2A24-4C6A-8B46-FE5D3927CBD7}" srcOrd="0" destOrd="2" presId="urn:microsoft.com/office/officeart/2005/8/layout/hList1"/>
    <dgm:cxn modelId="{D8B9F522-FDCF-4F7B-9E0B-52CB811C227A}" srcId="{62C300C5-B4CD-4463-8B07-171413F9AA04}" destId="{94BBFF9B-0DBA-422A-AD09-1B4CA38092EF}" srcOrd="2" destOrd="0" parTransId="{1E7FF5B5-8BC7-447B-BCBC-9E4882F54D29}" sibTransId="{A3EE24B4-FC07-4125-BF64-9D560DE5D789}"/>
    <dgm:cxn modelId="{A3B94528-8471-47E0-B9E3-6B83339F1580}" type="presOf" srcId="{1390A4FF-2A2A-4FCE-B026-BBF0FE235004}" destId="{707596BD-BC31-4ACC-82F9-07109886094C}" srcOrd="0" destOrd="2" presId="urn:microsoft.com/office/officeart/2005/8/layout/hList1"/>
    <dgm:cxn modelId="{7E79AE30-9A0E-464A-8B14-45DC18F1F05F}" type="presOf" srcId="{373A2800-F80B-48CE-8C32-9E195631CE56}" destId="{707596BD-BC31-4ACC-82F9-07109886094C}" srcOrd="0" destOrd="3" presId="urn:microsoft.com/office/officeart/2005/8/layout/hList1"/>
    <dgm:cxn modelId="{43E9AF44-A26E-4B23-810B-4D2F47E353CD}" type="presOf" srcId="{25BE21DE-F3BF-4D4C-99A2-107D6F681104}" destId="{707596BD-BC31-4ACC-82F9-07109886094C}" srcOrd="0" destOrd="4" presId="urn:microsoft.com/office/officeart/2005/8/layout/hList1"/>
    <dgm:cxn modelId="{2B911B6E-723A-43BE-B0A6-7975D629D7CF}" srcId="{E936048E-0E19-44A1-9ED4-44A5D822D607}" destId="{373A2800-F80B-48CE-8C32-9E195631CE56}" srcOrd="3" destOrd="0" parTransId="{6D0DCFD8-7C35-479E-A3AA-A977E9FBA091}" sibTransId="{700071CA-7910-4544-A6EE-4850686F342D}"/>
    <dgm:cxn modelId="{61F27176-E2FF-4563-9278-1EF0D4143266}" srcId="{62C300C5-B4CD-4463-8B07-171413F9AA04}" destId="{4D7B3D0B-8C90-4D27-A038-4A6D6C4F3C8E}" srcOrd="4" destOrd="0" parTransId="{0C445E6C-F5C7-4D58-932A-72CE75CE0675}" sibTransId="{CF3F7D25-CE84-48B1-929D-8B332B7171D7}"/>
    <dgm:cxn modelId="{A67E5F58-A12A-45F4-AF74-B39F4D0A1293}" type="presOf" srcId="{6061D18D-E862-412E-BC6A-819304A940FD}" destId="{76366B8E-ABF5-4C92-806E-D97750446EA8}" srcOrd="0" destOrd="0" presId="urn:microsoft.com/office/officeart/2005/8/layout/hList1"/>
    <dgm:cxn modelId="{78748E78-CCAC-460E-AF21-1F470AADD1B7}" type="presOf" srcId="{B343D11A-6E4B-4016-BCB2-F576789DAAB8}" destId="{707596BD-BC31-4ACC-82F9-07109886094C}" srcOrd="0" destOrd="5" presId="urn:microsoft.com/office/officeart/2005/8/layout/hList1"/>
    <dgm:cxn modelId="{271E917F-FF68-40ED-9D0F-BE16A8E51C83}" srcId="{6061D18D-E862-412E-BC6A-819304A940FD}" destId="{E936048E-0E19-44A1-9ED4-44A5D822D607}" srcOrd="1" destOrd="0" parTransId="{D62654A1-0888-438B-AEFF-6D633E7A35B1}" sibTransId="{216A9F4C-A55D-4FCB-9DB8-033885FF5365}"/>
    <dgm:cxn modelId="{99748083-4A0B-49DB-9488-04BDFE27C555}" srcId="{62C300C5-B4CD-4463-8B07-171413F9AA04}" destId="{EA572DC7-D01C-4CB4-B288-6420E2AF3766}" srcOrd="3" destOrd="0" parTransId="{9C0D8F29-AD57-43B5-B000-630EB7DA987C}" sibTransId="{DAE5480E-2638-4396-9AB6-D360D5707066}"/>
    <dgm:cxn modelId="{47488894-9CAF-4A97-8D50-BBCE761E0F44}" type="presOf" srcId="{15D0DF25-77A9-459B-8A30-A61345AC6D28}" destId="{B703FAB6-2A24-4C6A-8B46-FE5D3927CBD7}" srcOrd="0" destOrd="1" presId="urn:microsoft.com/office/officeart/2005/8/layout/hList1"/>
    <dgm:cxn modelId="{FE23039D-7D82-42A0-8D47-30FAD5FA7167}" srcId="{E936048E-0E19-44A1-9ED4-44A5D822D607}" destId="{B343D11A-6E4B-4016-BCB2-F576789DAAB8}" srcOrd="5" destOrd="0" parTransId="{9867000A-7918-4E49-9E50-8851FDEF6468}" sibTransId="{2556C2B3-BD18-4A3B-ADD2-4490E3556834}"/>
    <dgm:cxn modelId="{8E84409D-1603-4B62-B8B6-5D2DC80A2C32}" type="presOf" srcId="{62C300C5-B4CD-4463-8B07-171413F9AA04}" destId="{EF5E6B60-7AFE-47F4-BE47-D7DA7D8FE4AD}" srcOrd="0" destOrd="0" presId="urn:microsoft.com/office/officeart/2005/8/layout/hList1"/>
    <dgm:cxn modelId="{4C362CB9-FC1C-4D9E-80BE-681EAA1ACBCC}" srcId="{E936048E-0E19-44A1-9ED4-44A5D822D607}" destId="{BE0278FD-0D10-4512-BB4E-2E1B03157CF5}" srcOrd="0" destOrd="0" parTransId="{5875E91F-042E-4492-8E18-8B476AC6A50D}" sibTransId="{EA0CE36A-28B0-47F2-B385-2CED369969A2}"/>
    <dgm:cxn modelId="{F9037FC2-E556-4D34-B5D0-B773F01C6312}" type="presOf" srcId="{4B3208BC-4A95-4BFE-965D-DF9DAC7CB0E6}" destId="{B703FAB6-2A24-4C6A-8B46-FE5D3927CBD7}" srcOrd="0" destOrd="0" presId="urn:microsoft.com/office/officeart/2005/8/layout/hList1"/>
    <dgm:cxn modelId="{3C9517CA-D647-460B-AD45-AE049DA32450}" srcId="{6061D18D-E862-412E-BC6A-819304A940FD}" destId="{62C300C5-B4CD-4463-8B07-171413F9AA04}" srcOrd="0" destOrd="0" parTransId="{2ECC749A-76DB-48D2-BDAD-499C5FCBDFE8}" sibTransId="{E445E495-54FF-4884-B8BB-CA2D52F250D7}"/>
    <dgm:cxn modelId="{C1B473CB-4803-4354-8240-259EF828F92D}" srcId="{E936048E-0E19-44A1-9ED4-44A5D822D607}" destId="{F5D48CD0-715A-40E9-8757-6AFD8927A416}" srcOrd="1" destOrd="0" parTransId="{3B799A33-3E29-44E9-B4ED-86D1239E0359}" sibTransId="{AFABC86F-D42A-4E9D-8237-AD343D7C99B3}"/>
    <dgm:cxn modelId="{36DD02E5-4E6F-47B7-822D-7CAFE93678C0}" type="presOf" srcId="{BE0278FD-0D10-4512-BB4E-2E1B03157CF5}" destId="{707596BD-BC31-4ACC-82F9-07109886094C}" srcOrd="0" destOrd="0" presId="urn:microsoft.com/office/officeart/2005/8/layout/hList1"/>
    <dgm:cxn modelId="{797EF4ED-3A59-47E6-985D-5A47D9C6FC85}" srcId="{E936048E-0E19-44A1-9ED4-44A5D822D607}" destId="{25BE21DE-F3BF-4D4C-99A2-107D6F681104}" srcOrd="4" destOrd="0" parTransId="{3059D9B1-F49E-41CC-98E5-6AD2ACFA77E1}" sibTransId="{F690713B-73E9-4725-A88C-4B66997E25C6}"/>
    <dgm:cxn modelId="{BC0E17F7-F6F9-45D9-98E0-A025B6A7F467}" srcId="{E936048E-0E19-44A1-9ED4-44A5D822D607}" destId="{1390A4FF-2A2A-4FCE-B026-BBF0FE235004}" srcOrd="2" destOrd="0" parTransId="{E7D45A6C-60BF-40FD-9EF4-8CEFBD226AA4}" sibTransId="{2390900E-CB4D-492D-BD77-0FA8C73BC09E}"/>
    <dgm:cxn modelId="{7AAC32F9-D4AF-4D44-A3B1-7F581228326C}" type="presOf" srcId="{4D7B3D0B-8C90-4D27-A038-4A6D6C4F3C8E}" destId="{B703FAB6-2A24-4C6A-8B46-FE5D3927CBD7}" srcOrd="0" destOrd="4" presId="urn:microsoft.com/office/officeart/2005/8/layout/hList1"/>
    <dgm:cxn modelId="{D7AB5DFA-51BD-4659-A540-F780DAFBDFC0}" type="presOf" srcId="{F5D48CD0-715A-40E9-8757-6AFD8927A416}" destId="{707596BD-BC31-4ACC-82F9-07109886094C}" srcOrd="0" destOrd="1" presId="urn:microsoft.com/office/officeart/2005/8/layout/hList1"/>
    <dgm:cxn modelId="{1D129035-C78F-45E2-B409-7405C8310420}" type="presParOf" srcId="{76366B8E-ABF5-4C92-806E-D97750446EA8}" destId="{D0BABEC5-973B-4B05-9667-05BC580DA7F1}" srcOrd="0" destOrd="0" presId="urn:microsoft.com/office/officeart/2005/8/layout/hList1"/>
    <dgm:cxn modelId="{4F3E5EE9-7E3A-4FF8-8485-14550B88CD22}" type="presParOf" srcId="{D0BABEC5-973B-4B05-9667-05BC580DA7F1}" destId="{EF5E6B60-7AFE-47F4-BE47-D7DA7D8FE4AD}" srcOrd="0" destOrd="0" presId="urn:microsoft.com/office/officeart/2005/8/layout/hList1"/>
    <dgm:cxn modelId="{D298B184-C88D-4569-A30A-FD4D18B3C5AC}" type="presParOf" srcId="{D0BABEC5-973B-4B05-9667-05BC580DA7F1}" destId="{B703FAB6-2A24-4C6A-8B46-FE5D3927CBD7}" srcOrd="1" destOrd="0" presId="urn:microsoft.com/office/officeart/2005/8/layout/hList1"/>
    <dgm:cxn modelId="{0AE1C0CF-7EF7-4207-A67D-A38A650F2E96}" type="presParOf" srcId="{76366B8E-ABF5-4C92-806E-D97750446EA8}" destId="{F0CF0AFA-6087-454F-B066-E5A340141F6B}" srcOrd="1" destOrd="0" presId="urn:microsoft.com/office/officeart/2005/8/layout/hList1"/>
    <dgm:cxn modelId="{5D255D73-4046-4168-AC7C-46AC62CE228D}" type="presParOf" srcId="{76366B8E-ABF5-4C92-806E-D97750446EA8}" destId="{8B233452-F9C9-4453-A572-D821B7EBED72}" srcOrd="2" destOrd="0" presId="urn:microsoft.com/office/officeart/2005/8/layout/hList1"/>
    <dgm:cxn modelId="{9C075FEB-9BFE-4FE3-B7C1-4F3657C11587}" type="presParOf" srcId="{8B233452-F9C9-4453-A572-D821B7EBED72}" destId="{E2F044EF-7FED-4E7E-B0A1-521967D0EB2B}" srcOrd="0" destOrd="0" presId="urn:microsoft.com/office/officeart/2005/8/layout/hList1"/>
    <dgm:cxn modelId="{FD1BE393-D357-4CE2-A325-F0739123B4B2}" type="presParOf" srcId="{8B233452-F9C9-4453-A572-D821B7EBED72}" destId="{707596BD-BC31-4ACC-82F9-0710988609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61D18D-E862-412E-BC6A-819304A940FD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15936D-5DBF-481D-8C3D-6EE4ADE63E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nl-NL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Problemen met huidig beleid</a:t>
          </a:r>
          <a:endParaRPr lang="en-US" sz="2400" b="1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gm:t>
    </dgm:pt>
    <dgm:pt modelId="{137C6414-0859-4362-BF28-594C3CDB6AA4}" type="parTrans" cxnId="{9448F2B5-BB0E-4EF4-9807-FB08E605B8EF}">
      <dgm:prSet/>
      <dgm:spPr/>
      <dgm:t>
        <a:bodyPr/>
        <a:lstStyle/>
        <a:p>
          <a:endParaRPr lang="en-US"/>
        </a:p>
      </dgm:t>
    </dgm:pt>
    <dgm:pt modelId="{3976E5C3-E88F-45C4-8D2E-BE41E397EC16}" type="sibTrans" cxnId="{9448F2B5-BB0E-4EF4-9807-FB08E605B8EF}">
      <dgm:prSet/>
      <dgm:spPr/>
      <dgm:t>
        <a:bodyPr/>
        <a:lstStyle/>
        <a:p>
          <a:endParaRPr lang="en-US"/>
        </a:p>
      </dgm:t>
    </dgm:pt>
    <dgm:pt modelId="{62C300C5-B4CD-4463-8B07-171413F9AA04}">
      <dgm:prSet custT="1"/>
      <dgm:spPr/>
      <dgm:t>
        <a:bodyPr/>
        <a:lstStyle/>
        <a:p>
          <a:pPr algn="ctr"/>
          <a:r>
            <a:rPr lang="en-US" sz="1800" dirty="0" err="1">
              <a:latin typeface="+mn-lt"/>
            </a:rPr>
            <a:t>Niet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iedereen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kan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meedoen</a:t>
          </a:r>
          <a:endParaRPr lang="en-US" sz="1800" dirty="0">
            <a:latin typeface="+mn-lt"/>
          </a:endParaRPr>
        </a:p>
      </dgm:t>
    </dgm:pt>
    <dgm:pt modelId="{2ECC749A-76DB-48D2-BDAD-499C5FCBDFE8}" type="parTrans" cxnId="{3C9517CA-D647-460B-AD45-AE049DA32450}">
      <dgm:prSet/>
      <dgm:spPr/>
      <dgm:t>
        <a:bodyPr/>
        <a:lstStyle/>
        <a:p>
          <a:endParaRPr lang="en-US"/>
        </a:p>
      </dgm:t>
    </dgm:pt>
    <dgm:pt modelId="{E445E495-54FF-4884-B8BB-CA2D52F250D7}" type="sibTrans" cxnId="{3C9517CA-D647-460B-AD45-AE049DA32450}">
      <dgm:prSet/>
      <dgm:spPr/>
      <dgm:t>
        <a:bodyPr/>
        <a:lstStyle/>
        <a:p>
          <a:endParaRPr lang="en-US"/>
        </a:p>
      </dgm:t>
    </dgm:pt>
    <dgm:pt modelId="{E936048E-0E19-44A1-9ED4-44A5D822D607}">
      <dgm:prSet custT="1"/>
      <dgm:spPr/>
      <dgm:t>
        <a:bodyPr/>
        <a:lstStyle/>
        <a:p>
          <a:pPr algn="ctr"/>
          <a:r>
            <a:rPr lang="en-US" sz="1800" dirty="0" err="1">
              <a:latin typeface="+mn-lt"/>
            </a:rPr>
            <a:t>Niet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iedereen</a:t>
          </a:r>
          <a:r>
            <a:rPr lang="en-US" sz="1800" dirty="0">
              <a:latin typeface="+mn-lt"/>
            </a:rPr>
            <a:t> die </a:t>
          </a:r>
          <a:r>
            <a:rPr lang="en-US" sz="1800" dirty="0" err="1">
              <a:latin typeface="+mn-lt"/>
            </a:rPr>
            <a:t>kan</a:t>
          </a:r>
          <a:r>
            <a:rPr lang="en-US" sz="1800" dirty="0">
              <a:latin typeface="+mn-lt"/>
            </a:rPr>
            <a:t> </a:t>
          </a:r>
          <a:r>
            <a:rPr lang="en-US" sz="1800" dirty="0" err="1">
              <a:latin typeface="+mn-lt"/>
            </a:rPr>
            <a:t>meedoen</a:t>
          </a:r>
          <a:r>
            <a:rPr lang="en-US" sz="1800" dirty="0">
              <a:latin typeface="+mn-lt"/>
            </a:rPr>
            <a:t>, </a:t>
          </a:r>
          <a:r>
            <a:rPr lang="en-US" sz="1800" dirty="0" err="1">
              <a:latin typeface="+mn-lt"/>
            </a:rPr>
            <a:t>doet</a:t>
          </a:r>
          <a:r>
            <a:rPr lang="en-US" sz="1800" dirty="0">
              <a:latin typeface="+mn-lt"/>
            </a:rPr>
            <a:t> mee</a:t>
          </a:r>
        </a:p>
      </dgm:t>
    </dgm:pt>
    <dgm:pt modelId="{D62654A1-0888-438B-AEFF-6D633E7A35B1}" type="parTrans" cxnId="{271E917F-FF68-40ED-9D0F-BE16A8E51C83}">
      <dgm:prSet/>
      <dgm:spPr/>
      <dgm:t>
        <a:bodyPr/>
        <a:lstStyle/>
        <a:p>
          <a:endParaRPr lang="en-US"/>
        </a:p>
      </dgm:t>
    </dgm:pt>
    <dgm:pt modelId="{216A9F4C-A55D-4FCB-9DB8-033885FF5365}" type="sibTrans" cxnId="{271E917F-FF68-40ED-9D0F-BE16A8E51C83}">
      <dgm:prSet/>
      <dgm:spPr/>
      <dgm:t>
        <a:bodyPr/>
        <a:lstStyle/>
        <a:p>
          <a:endParaRPr lang="en-US"/>
        </a:p>
      </dgm:t>
    </dgm:pt>
    <dgm:pt modelId="{BE0278FD-0D10-4512-BB4E-2E1B03157CF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 dirty="0" err="1">
              <a:latin typeface="+mn-lt"/>
            </a:rPr>
            <a:t>Verleiding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en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vrijblijvende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prikkels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leiden</a:t>
          </a:r>
          <a:r>
            <a:rPr lang="en-US" sz="1400" i="0" dirty="0">
              <a:latin typeface="+mn-lt"/>
            </a:rPr>
            <a:t> tot </a:t>
          </a:r>
          <a:r>
            <a:rPr lang="en-US" sz="1400" i="0" dirty="0" err="1">
              <a:latin typeface="+mn-lt"/>
            </a:rPr>
            <a:t>onvoldoende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resultaat</a:t>
          </a:r>
          <a:endParaRPr lang="en-US" sz="1400" i="0" dirty="0">
            <a:latin typeface="+mn-lt"/>
          </a:endParaRPr>
        </a:p>
      </dgm:t>
    </dgm:pt>
    <dgm:pt modelId="{5875E91F-042E-4492-8E18-8B476AC6A50D}" type="parTrans" cxnId="{4C362CB9-FC1C-4D9E-80BE-681EAA1ACBCC}">
      <dgm:prSet/>
      <dgm:spPr/>
      <dgm:t>
        <a:bodyPr/>
        <a:lstStyle/>
        <a:p>
          <a:endParaRPr lang="en-US"/>
        </a:p>
      </dgm:t>
    </dgm:pt>
    <dgm:pt modelId="{EA0CE36A-28B0-47F2-B385-2CED369969A2}" type="sibTrans" cxnId="{4C362CB9-FC1C-4D9E-80BE-681EAA1ACBCC}">
      <dgm:prSet/>
      <dgm:spPr/>
      <dgm:t>
        <a:bodyPr/>
        <a:lstStyle/>
        <a:p>
          <a:endParaRPr lang="en-US"/>
        </a:p>
      </dgm:t>
    </dgm:pt>
    <dgm:pt modelId="{1A7F748F-D0BF-4785-9783-2372C1FF39F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l-NL" sz="1400" i="0" dirty="0">
              <a:latin typeface="+mn-lt"/>
            </a:rPr>
            <a:t>Met name mensen in een kwetsbare </a:t>
          </a:r>
          <a:r>
            <a:rPr lang="nl-NL" sz="1400" i="0" dirty="0" err="1">
              <a:latin typeface="+mn-lt"/>
            </a:rPr>
            <a:t>sociaal-economische</a:t>
          </a:r>
          <a:r>
            <a:rPr lang="nl-NL" sz="1400" i="0" dirty="0">
              <a:latin typeface="+mn-lt"/>
            </a:rPr>
            <a:t> positie kunnen niet uit de voeten met beleid</a:t>
          </a:r>
        </a:p>
      </dgm:t>
    </dgm:pt>
    <dgm:pt modelId="{482B97F1-CB22-489C-BF05-B72E725CD6FB}" type="parTrans" cxnId="{1607BA96-983C-49A1-9364-95CE81D5234C}">
      <dgm:prSet/>
      <dgm:spPr/>
      <dgm:t>
        <a:bodyPr/>
        <a:lstStyle/>
        <a:p>
          <a:endParaRPr lang="nl-NL"/>
        </a:p>
      </dgm:t>
    </dgm:pt>
    <dgm:pt modelId="{55740830-E645-4C57-8B79-E7A8A8B76A91}" type="sibTrans" cxnId="{1607BA96-983C-49A1-9364-95CE81D5234C}">
      <dgm:prSet/>
      <dgm:spPr/>
      <dgm:t>
        <a:bodyPr/>
        <a:lstStyle/>
        <a:p>
          <a:endParaRPr lang="nl-NL"/>
        </a:p>
      </dgm:t>
    </dgm:pt>
    <dgm:pt modelId="{379EA4D3-6777-4A86-BEC8-E4D3F4E2FD6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nl-NL" sz="1400" i="0" dirty="0">
              <a:latin typeface="+mn-lt"/>
            </a:rPr>
            <a:t>Beleid sluit niet aan bij hun leefwereld: subsidieregelingen zijn te ingewikkeld, sociale en culturele aspecten krijgen onvoldoende aandacht</a:t>
          </a:r>
        </a:p>
      </dgm:t>
    </dgm:pt>
    <dgm:pt modelId="{8DA35596-EA11-49FA-9865-F17E87DA262F}" type="parTrans" cxnId="{15E51043-B5FB-4DE4-BB9B-484A44D323D7}">
      <dgm:prSet/>
      <dgm:spPr/>
      <dgm:t>
        <a:bodyPr/>
        <a:lstStyle/>
        <a:p>
          <a:endParaRPr lang="nl-NL"/>
        </a:p>
      </dgm:t>
    </dgm:pt>
    <dgm:pt modelId="{2DA74F5C-31C5-4798-8D96-27C798AA3010}" type="sibTrans" cxnId="{15E51043-B5FB-4DE4-BB9B-484A44D323D7}">
      <dgm:prSet/>
      <dgm:spPr/>
      <dgm:t>
        <a:bodyPr/>
        <a:lstStyle/>
        <a:p>
          <a:endParaRPr lang="nl-NL"/>
        </a:p>
      </dgm:t>
    </dgm:pt>
    <dgm:pt modelId="{F7A522A8-BB17-4857-A407-E32E0F7F64C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 dirty="0">
              <a:latin typeface="+mn-lt"/>
            </a:rPr>
            <a:t>Geen </a:t>
          </a:r>
          <a:r>
            <a:rPr lang="en-US" sz="1400" i="0" dirty="0" err="1">
              <a:latin typeface="+mn-lt"/>
            </a:rPr>
            <a:t>eerlijke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prijzen</a:t>
          </a:r>
          <a:r>
            <a:rPr lang="en-US" sz="1400" i="0" dirty="0">
              <a:latin typeface="+mn-lt"/>
            </a:rPr>
            <a:t>: de </a:t>
          </a:r>
          <a:r>
            <a:rPr lang="en-US" sz="1400" i="0" dirty="0" err="1">
              <a:latin typeface="+mn-lt"/>
            </a:rPr>
            <a:t>vervuiler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betaalt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niet</a:t>
          </a:r>
          <a:endParaRPr lang="en-US" sz="1400" i="0" dirty="0">
            <a:latin typeface="+mn-lt"/>
          </a:endParaRPr>
        </a:p>
      </dgm:t>
    </dgm:pt>
    <dgm:pt modelId="{F266AF73-BD54-42CD-B5A9-C82DC900A310}" type="parTrans" cxnId="{F2A9135A-77C5-4317-9394-5B6B45A27731}">
      <dgm:prSet/>
      <dgm:spPr/>
      <dgm:t>
        <a:bodyPr/>
        <a:lstStyle/>
        <a:p>
          <a:endParaRPr lang="nl-NL"/>
        </a:p>
      </dgm:t>
    </dgm:pt>
    <dgm:pt modelId="{F2745916-D824-4AE2-A3B8-8110E9AA69EF}" type="sibTrans" cxnId="{F2A9135A-77C5-4317-9394-5B6B45A27731}">
      <dgm:prSet/>
      <dgm:spPr/>
      <dgm:t>
        <a:bodyPr/>
        <a:lstStyle/>
        <a:p>
          <a:endParaRPr lang="nl-NL"/>
        </a:p>
      </dgm:t>
    </dgm:pt>
    <dgm:pt modelId="{BCB8A94B-6A1A-4D8F-8334-B910ACCE3D8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 dirty="0" err="1">
              <a:latin typeface="+mn-lt"/>
            </a:rPr>
            <a:t>Duurzaamheid</a:t>
          </a:r>
          <a:r>
            <a:rPr lang="en-US" sz="1400" i="0" dirty="0">
              <a:latin typeface="+mn-lt"/>
            </a:rPr>
            <a:t> is </a:t>
          </a:r>
          <a:r>
            <a:rPr lang="en-US" sz="1400" i="0" dirty="0" err="1">
              <a:latin typeface="+mn-lt"/>
            </a:rPr>
            <a:t>niet</a:t>
          </a:r>
          <a:r>
            <a:rPr lang="en-US" sz="1400" i="0" dirty="0">
              <a:latin typeface="+mn-lt"/>
            </a:rPr>
            <a:t> de </a:t>
          </a:r>
          <a:r>
            <a:rPr lang="en-US" sz="1400" i="0" dirty="0" err="1">
              <a:latin typeface="+mn-lt"/>
            </a:rPr>
            <a:t>standaard</a:t>
          </a:r>
          <a:r>
            <a:rPr lang="en-US" sz="1400" i="0" dirty="0">
              <a:latin typeface="+mn-lt"/>
            </a:rPr>
            <a:t>: </a:t>
          </a:r>
          <a:r>
            <a:rPr lang="en-US" sz="1400" i="0" dirty="0" err="1">
              <a:latin typeface="+mn-lt"/>
            </a:rPr>
            <a:t>normering</a:t>
          </a:r>
          <a:r>
            <a:rPr lang="en-US" sz="1400" i="0" dirty="0">
              <a:latin typeface="+mn-lt"/>
            </a:rPr>
            <a:t> </a:t>
          </a:r>
          <a:r>
            <a:rPr lang="en-US" sz="1400" i="0" dirty="0" err="1">
              <a:latin typeface="+mn-lt"/>
            </a:rPr>
            <a:t>ontbreekt</a:t>
          </a:r>
          <a:endParaRPr lang="en-US" sz="1400" i="0" dirty="0">
            <a:latin typeface="+mn-lt"/>
          </a:endParaRPr>
        </a:p>
      </dgm:t>
    </dgm:pt>
    <dgm:pt modelId="{4AF229C6-6B38-422A-8727-0505485ADB77}" type="parTrans" cxnId="{391EA371-A92A-471A-AD3A-5616F3FD1412}">
      <dgm:prSet/>
      <dgm:spPr/>
      <dgm:t>
        <a:bodyPr/>
        <a:lstStyle/>
        <a:p>
          <a:endParaRPr lang="nl-NL"/>
        </a:p>
      </dgm:t>
    </dgm:pt>
    <dgm:pt modelId="{114D25B5-9429-45C5-8D68-6C6301479145}" type="sibTrans" cxnId="{391EA371-A92A-471A-AD3A-5616F3FD1412}">
      <dgm:prSet/>
      <dgm:spPr/>
      <dgm:t>
        <a:bodyPr/>
        <a:lstStyle/>
        <a:p>
          <a:endParaRPr lang="nl-NL"/>
        </a:p>
      </dgm:t>
    </dgm:pt>
    <dgm:pt modelId="{8F2597D9-5347-440B-B245-361BE559920E}" type="pres">
      <dgm:prSet presAssocID="{6061D18D-E862-412E-BC6A-819304A940FD}" presName="Name0" presStyleCnt="0">
        <dgm:presLayoutVars>
          <dgm:dir/>
          <dgm:animLvl val="lvl"/>
          <dgm:resizeHandles val="exact"/>
        </dgm:presLayoutVars>
      </dgm:prSet>
      <dgm:spPr/>
    </dgm:pt>
    <dgm:pt modelId="{492366C0-CB30-4483-8EF9-405BBEBBD567}" type="pres">
      <dgm:prSet presAssocID="{FE15936D-5DBF-481D-8C3D-6EE4ADE63E17}" presName="linNode" presStyleCnt="0"/>
      <dgm:spPr/>
    </dgm:pt>
    <dgm:pt modelId="{DEFD48A6-AA61-4C73-9526-62D3C6F5CCEC}" type="pres">
      <dgm:prSet presAssocID="{FE15936D-5DBF-481D-8C3D-6EE4ADE63E17}" presName="parentText" presStyleLbl="node1" presStyleIdx="0" presStyleCnt="3" custScaleX="277778" custScaleY="48001">
        <dgm:presLayoutVars>
          <dgm:chMax val="1"/>
          <dgm:bulletEnabled val="1"/>
        </dgm:presLayoutVars>
      </dgm:prSet>
      <dgm:spPr/>
    </dgm:pt>
    <dgm:pt modelId="{652B57BE-1707-4446-A1B3-E90B58CD93DB}" type="pres">
      <dgm:prSet presAssocID="{3976E5C3-E88F-45C4-8D2E-BE41E397EC16}" presName="sp" presStyleCnt="0"/>
      <dgm:spPr/>
    </dgm:pt>
    <dgm:pt modelId="{AA13A0A6-9AE7-4BC5-9D45-617AF96ADD2E}" type="pres">
      <dgm:prSet presAssocID="{62C300C5-B4CD-4463-8B07-171413F9AA04}" presName="linNode" presStyleCnt="0"/>
      <dgm:spPr/>
    </dgm:pt>
    <dgm:pt modelId="{F90589C6-4948-480E-B962-C6D040EC723E}" type="pres">
      <dgm:prSet presAssocID="{62C300C5-B4CD-4463-8B07-171413F9AA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0FACAA5-AB0E-470D-82DE-8ADE574DF28B}" type="pres">
      <dgm:prSet presAssocID="{62C300C5-B4CD-4463-8B07-171413F9AA04}" presName="descendantText" presStyleLbl="alignAccFollowNode1" presStyleIdx="0" presStyleCnt="2">
        <dgm:presLayoutVars>
          <dgm:bulletEnabled val="1"/>
        </dgm:presLayoutVars>
      </dgm:prSet>
      <dgm:spPr/>
    </dgm:pt>
    <dgm:pt modelId="{6F43B253-238D-4A96-A22A-42AF9869B3D7}" type="pres">
      <dgm:prSet presAssocID="{E445E495-54FF-4884-B8BB-CA2D52F250D7}" presName="sp" presStyleCnt="0"/>
      <dgm:spPr/>
    </dgm:pt>
    <dgm:pt modelId="{54CE60F7-98E9-4FCC-9173-80C1B14FBEA5}" type="pres">
      <dgm:prSet presAssocID="{E936048E-0E19-44A1-9ED4-44A5D822D607}" presName="linNode" presStyleCnt="0"/>
      <dgm:spPr/>
    </dgm:pt>
    <dgm:pt modelId="{55828B58-49FC-407A-B6D5-E27097EA7B3D}" type="pres">
      <dgm:prSet presAssocID="{E936048E-0E19-44A1-9ED4-44A5D822D60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443CBB1-3105-4301-8695-AF7C0611E973}" type="pres">
      <dgm:prSet presAssocID="{E936048E-0E19-44A1-9ED4-44A5D822D60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A08D13B-17BE-4BC0-936F-ABD2A996A831}" type="presOf" srcId="{1A7F748F-D0BF-4785-9783-2372C1FF39F2}" destId="{C0FACAA5-AB0E-470D-82DE-8ADE574DF28B}" srcOrd="0" destOrd="0" presId="urn:microsoft.com/office/officeart/2005/8/layout/vList5"/>
    <dgm:cxn modelId="{97B8EB3D-08D0-4999-A68A-21521B404509}" type="presOf" srcId="{62C300C5-B4CD-4463-8B07-171413F9AA04}" destId="{F90589C6-4948-480E-B962-C6D040EC723E}" srcOrd="0" destOrd="0" presId="urn:microsoft.com/office/officeart/2005/8/layout/vList5"/>
    <dgm:cxn modelId="{15E51043-B5FB-4DE4-BB9B-484A44D323D7}" srcId="{62C300C5-B4CD-4463-8B07-171413F9AA04}" destId="{379EA4D3-6777-4A86-BEC8-E4D3F4E2FD67}" srcOrd="1" destOrd="0" parTransId="{8DA35596-EA11-49FA-9865-F17E87DA262F}" sibTransId="{2DA74F5C-31C5-4798-8D96-27C798AA3010}"/>
    <dgm:cxn modelId="{779B4243-B388-439F-AC54-E00A35A31C78}" type="presOf" srcId="{BE0278FD-0D10-4512-BB4E-2E1B03157CF5}" destId="{1443CBB1-3105-4301-8695-AF7C0611E973}" srcOrd="0" destOrd="0" presId="urn:microsoft.com/office/officeart/2005/8/layout/vList5"/>
    <dgm:cxn modelId="{09E5E443-29AA-4BA8-A90C-83F0D3F3CFB8}" type="presOf" srcId="{6061D18D-E862-412E-BC6A-819304A940FD}" destId="{8F2597D9-5347-440B-B245-361BE559920E}" srcOrd="0" destOrd="0" presId="urn:microsoft.com/office/officeart/2005/8/layout/vList5"/>
    <dgm:cxn modelId="{2E58FF64-BBAE-4484-B107-3E294F1C339E}" type="presOf" srcId="{BCB8A94B-6A1A-4D8F-8334-B910ACCE3D86}" destId="{1443CBB1-3105-4301-8695-AF7C0611E973}" srcOrd="0" destOrd="1" presId="urn:microsoft.com/office/officeart/2005/8/layout/vList5"/>
    <dgm:cxn modelId="{6DC3AE70-DAD3-49B8-BFFF-DB14D1B5D24C}" type="presOf" srcId="{F7A522A8-BB17-4857-A407-E32E0F7F64C9}" destId="{1443CBB1-3105-4301-8695-AF7C0611E973}" srcOrd="0" destOrd="2" presId="urn:microsoft.com/office/officeart/2005/8/layout/vList5"/>
    <dgm:cxn modelId="{391EA371-A92A-471A-AD3A-5616F3FD1412}" srcId="{E936048E-0E19-44A1-9ED4-44A5D822D607}" destId="{BCB8A94B-6A1A-4D8F-8334-B910ACCE3D86}" srcOrd="1" destOrd="0" parTransId="{4AF229C6-6B38-422A-8727-0505485ADB77}" sibTransId="{114D25B5-9429-45C5-8D68-6C6301479145}"/>
    <dgm:cxn modelId="{F2A9135A-77C5-4317-9394-5B6B45A27731}" srcId="{E936048E-0E19-44A1-9ED4-44A5D822D607}" destId="{F7A522A8-BB17-4857-A407-E32E0F7F64C9}" srcOrd="2" destOrd="0" parTransId="{F266AF73-BD54-42CD-B5A9-C82DC900A310}" sibTransId="{F2745916-D824-4AE2-A3B8-8110E9AA69EF}"/>
    <dgm:cxn modelId="{271E917F-FF68-40ED-9D0F-BE16A8E51C83}" srcId="{6061D18D-E862-412E-BC6A-819304A940FD}" destId="{E936048E-0E19-44A1-9ED4-44A5D822D607}" srcOrd="2" destOrd="0" parTransId="{D62654A1-0888-438B-AEFF-6D633E7A35B1}" sibTransId="{216A9F4C-A55D-4FCB-9DB8-033885FF5365}"/>
    <dgm:cxn modelId="{1607BA96-983C-49A1-9364-95CE81D5234C}" srcId="{62C300C5-B4CD-4463-8B07-171413F9AA04}" destId="{1A7F748F-D0BF-4785-9783-2372C1FF39F2}" srcOrd="0" destOrd="0" parTransId="{482B97F1-CB22-489C-BF05-B72E725CD6FB}" sibTransId="{55740830-E645-4C57-8B79-E7A8A8B76A91}"/>
    <dgm:cxn modelId="{983EA5B2-5FEC-4DE6-8724-3E2EC0DD94DA}" type="presOf" srcId="{379EA4D3-6777-4A86-BEC8-E4D3F4E2FD67}" destId="{C0FACAA5-AB0E-470D-82DE-8ADE574DF28B}" srcOrd="0" destOrd="1" presId="urn:microsoft.com/office/officeart/2005/8/layout/vList5"/>
    <dgm:cxn modelId="{68DDE9B5-C85A-4575-AEF5-F1AFBA1A92D9}" type="presOf" srcId="{FE15936D-5DBF-481D-8C3D-6EE4ADE63E17}" destId="{DEFD48A6-AA61-4C73-9526-62D3C6F5CCEC}" srcOrd="0" destOrd="0" presId="urn:microsoft.com/office/officeart/2005/8/layout/vList5"/>
    <dgm:cxn modelId="{9448F2B5-BB0E-4EF4-9807-FB08E605B8EF}" srcId="{6061D18D-E862-412E-BC6A-819304A940FD}" destId="{FE15936D-5DBF-481D-8C3D-6EE4ADE63E17}" srcOrd="0" destOrd="0" parTransId="{137C6414-0859-4362-BF28-594C3CDB6AA4}" sibTransId="{3976E5C3-E88F-45C4-8D2E-BE41E397EC16}"/>
    <dgm:cxn modelId="{4C362CB9-FC1C-4D9E-80BE-681EAA1ACBCC}" srcId="{E936048E-0E19-44A1-9ED4-44A5D822D607}" destId="{BE0278FD-0D10-4512-BB4E-2E1B03157CF5}" srcOrd="0" destOrd="0" parTransId="{5875E91F-042E-4492-8E18-8B476AC6A50D}" sibTransId="{EA0CE36A-28B0-47F2-B385-2CED369969A2}"/>
    <dgm:cxn modelId="{3C9517CA-D647-460B-AD45-AE049DA32450}" srcId="{6061D18D-E862-412E-BC6A-819304A940FD}" destId="{62C300C5-B4CD-4463-8B07-171413F9AA04}" srcOrd="1" destOrd="0" parTransId="{2ECC749A-76DB-48D2-BDAD-499C5FCBDFE8}" sibTransId="{E445E495-54FF-4884-B8BB-CA2D52F250D7}"/>
    <dgm:cxn modelId="{E293B4FC-8E3F-4829-A2F7-7A43F500A5F9}" type="presOf" srcId="{E936048E-0E19-44A1-9ED4-44A5D822D607}" destId="{55828B58-49FC-407A-B6D5-E27097EA7B3D}" srcOrd="0" destOrd="0" presId="urn:microsoft.com/office/officeart/2005/8/layout/vList5"/>
    <dgm:cxn modelId="{467AD7C3-59E9-4B08-A6CF-A3DF0FA3B8AE}" type="presParOf" srcId="{8F2597D9-5347-440B-B245-361BE559920E}" destId="{492366C0-CB30-4483-8EF9-405BBEBBD567}" srcOrd="0" destOrd="0" presId="urn:microsoft.com/office/officeart/2005/8/layout/vList5"/>
    <dgm:cxn modelId="{207CB053-001F-41CC-BD29-EF1C4C401C9A}" type="presParOf" srcId="{492366C0-CB30-4483-8EF9-405BBEBBD567}" destId="{DEFD48A6-AA61-4C73-9526-62D3C6F5CCEC}" srcOrd="0" destOrd="0" presId="urn:microsoft.com/office/officeart/2005/8/layout/vList5"/>
    <dgm:cxn modelId="{80CFBDAE-4ED4-475F-AD08-474FEC385D00}" type="presParOf" srcId="{8F2597D9-5347-440B-B245-361BE559920E}" destId="{652B57BE-1707-4446-A1B3-E90B58CD93DB}" srcOrd="1" destOrd="0" presId="urn:microsoft.com/office/officeart/2005/8/layout/vList5"/>
    <dgm:cxn modelId="{856F1B10-1BC9-45F3-A9D6-D25FC0C45084}" type="presParOf" srcId="{8F2597D9-5347-440B-B245-361BE559920E}" destId="{AA13A0A6-9AE7-4BC5-9D45-617AF96ADD2E}" srcOrd="2" destOrd="0" presId="urn:microsoft.com/office/officeart/2005/8/layout/vList5"/>
    <dgm:cxn modelId="{955532D6-03CF-4392-8950-0733CB83D57E}" type="presParOf" srcId="{AA13A0A6-9AE7-4BC5-9D45-617AF96ADD2E}" destId="{F90589C6-4948-480E-B962-C6D040EC723E}" srcOrd="0" destOrd="0" presId="urn:microsoft.com/office/officeart/2005/8/layout/vList5"/>
    <dgm:cxn modelId="{E22CD63A-2943-44A6-B47C-6EC13D7CE2D7}" type="presParOf" srcId="{AA13A0A6-9AE7-4BC5-9D45-617AF96ADD2E}" destId="{C0FACAA5-AB0E-470D-82DE-8ADE574DF28B}" srcOrd="1" destOrd="0" presId="urn:microsoft.com/office/officeart/2005/8/layout/vList5"/>
    <dgm:cxn modelId="{36DAB8D2-9C44-4BE6-B727-FD2E7963C617}" type="presParOf" srcId="{8F2597D9-5347-440B-B245-361BE559920E}" destId="{6F43B253-238D-4A96-A22A-42AF9869B3D7}" srcOrd="3" destOrd="0" presId="urn:microsoft.com/office/officeart/2005/8/layout/vList5"/>
    <dgm:cxn modelId="{8E156584-779F-46E2-8805-793D5187DD27}" type="presParOf" srcId="{8F2597D9-5347-440B-B245-361BE559920E}" destId="{54CE60F7-98E9-4FCC-9173-80C1B14FBEA5}" srcOrd="4" destOrd="0" presId="urn:microsoft.com/office/officeart/2005/8/layout/vList5"/>
    <dgm:cxn modelId="{BA6B4E64-DFCB-4A17-A310-A733CC7E8703}" type="presParOf" srcId="{54CE60F7-98E9-4FCC-9173-80C1B14FBEA5}" destId="{55828B58-49FC-407A-B6D5-E27097EA7B3D}" srcOrd="0" destOrd="0" presId="urn:microsoft.com/office/officeart/2005/8/layout/vList5"/>
    <dgm:cxn modelId="{25382C4F-02E3-46C4-BC40-47B5212F260E}" type="presParOf" srcId="{54CE60F7-98E9-4FCC-9173-80C1B14FBEA5}" destId="{1443CBB1-3105-4301-8695-AF7C0611E9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61D18D-E862-412E-BC6A-819304A940FD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15936D-5DBF-481D-8C3D-6EE4ADE63E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nl-NL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Methode</a:t>
          </a:r>
          <a:endParaRPr lang="en-US" sz="2400" b="1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gm:t>
    </dgm:pt>
    <dgm:pt modelId="{137C6414-0859-4362-BF28-594C3CDB6AA4}" type="parTrans" cxnId="{9448F2B5-BB0E-4EF4-9807-FB08E605B8EF}">
      <dgm:prSet/>
      <dgm:spPr/>
      <dgm:t>
        <a:bodyPr/>
        <a:lstStyle/>
        <a:p>
          <a:endParaRPr lang="en-US"/>
        </a:p>
      </dgm:t>
    </dgm:pt>
    <dgm:pt modelId="{3976E5C3-E88F-45C4-8D2E-BE41E397EC16}" type="sibTrans" cxnId="{9448F2B5-BB0E-4EF4-9807-FB08E605B8EF}">
      <dgm:prSet/>
      <dgm:spPr/>
      <dgm:t>
        <a:bodyPr/>
        <a:lstStyle/>
        <a:p>
          <a:endParaRPr lang="en-US"/>
        </a:p>
      </dgm:t>
    </dgm:pt>
    <dgm:pt modelId="{34A9BAF1-F136-4E1E-9683-69C441A1F514}">
      <dgm:prSet custT="1"/>
      <dgm:spPr/>
      <dgm:t>
        <a:bodyPr/>
        <a:lstStyle/>
        <a:p>
          <a:pPr algn="l"/>
          <a:endParaRPr lang="nl-NL" sz="2400" dirty="0"/>
        </a:p>
        <a:p>
          <a:pPr algn="l"/>
          <a:r>
            <a:rPr lang="nl-NL" sz="2400" dirty="0"/>
            <a:t>- Literatuur, cases, experts, </a:t>
          </a:r>
          <a:r>
            <a:rPr lang="nl-NL" sz="2400" dirty="0" err="1"/>
            <a:t>etc</a:t>
          </a:r>
          <a:endParaRPr lang="nl-NL" sz="2400" dirty="0"/>
        </a:p>
        <a:p>
          <a:pPr algn="l"/>
          <a:r>
            <a:rPr lang="nl-NL" sz="2400" dirty="0"/>
            <a:t>- Focusgroep-gesprekken met betrokkenen</a:t>
          </a:r>
        </a:p>
        <a:p>
          <a:pPr algn="l"/>
          <a:r>
            <a:rPr lang="nl-NL" sz="2400" dirty="0"/>
            <a:t>- </a:t>
          </a:r>
          <a:r>
            <a:rPr lang="nl-NL" sz="2400" dirty="0" err="1"/>
            <a:t>Persona’s</a:t>
          </a:r>
          <a:endParaRPr lang="nl-NL" sz="2400" dirty="0"/>
        </a:p>
        <a:p>
          <a:pPr algn="l"/>
          <a:endParaRPr lang="nl-NL" sz="2400" dirty="0"/>
        </a:p>
      </dgm:t>
    </dgm:pt>
    <dgm:pt modelId="{61467E48-D808-4DC2-8578-67EF758F9E8D}" type="parTrans" cxnId="{DE360823-5F57-4FA9-86B3-2B8CA2632E80}">
      <dgm:prSet/>
      <dgm:spPr/>
      <dgm:t>
        <a:bodyPr/>
        <a:lstStyle/>
        <a:p>
          <a:endParaRPr lang="nl-NL"/>
        </a:p>
      </dgm:t>
    </dgm:pt>
    <dgm:pt modelId="{E34378A6-BCFB-4672-8B52-17AE03F84C8B}" type="sibTrans" cxnId="{DE360823-5F57-4FA9-86B3-2B8CA2632E80}">
      <dgm:prSet/>
      <dgm:spPr/>
      <dgm:t>
        <a:bodyPr/>
        <a:lstStyle/>
        <a:p>
          <a:endParaRPr lang="nl-NL"/>
        </a:p>
      </dgm:t>
    </dgm:pt>
    <dgm:pt modelId="{8F2597D9-5347-440B-B245-361BE559920E}" type="pres">
      <dgm:prSet presAssocID="{6061D18D-E862-412E-BC6A-819304A940FD}" presName="Name0" presStyleCnt="0">
        <dgm:presLayoutVars>
          <dgm:dir/>
          <dgm:animLvl val="lvl"/>
          <dgm:resizeHandles val="exact"/>
        </dgm:presLayoutVars>
      </dgm:prSet>
      <dgm:spPr/>
    </dgm:pt>
    <dgm:pt modelId="{492366C0-CB30-4483-8EF9-405BBEBBD567}" type="pres">
      <dgm:prSet presAssocID="{FE15936D-5DBF-481D-8C3D-6EE4ADE63E17}" presName="linNode" presStyleCnt="0"/>
      <dgm:spPr/>
    </dgm:pt>
    <dgm:pt modelId="{DEFD48A6-AA61-4C73-9526-62D3C6F5CCEC}" type="pres">
      <dgm:prSet presAssocID="{FE15936D-5DBF-481D-8C3D-6EE4ADE63E17}" presName="parentText" presStyleLbl="node1" presStyleIdx="0" presStyleCnt="2" custScaleX="277778" custScaleY="13148" custLinFactNeighborX="136" custLinFactNeighborY="-39365">
        <dgm:presLayoutVars>
          <dgm:chMax val="1"/>
          <dgm:bulletEnabled val="1"/>
        </dgm:presLayoutVars>
      </dgm:prSet>
      <dgm:spPr/>
    </dgm:pt>
    <dgm:pt modelId="{F3D1BC52-5D88-4387-ABB8-59D29FF72CE7}" type="pres">
      <dgm:prSet presAssocID="{3976E5C3-E88F-45C4-8D2E-BE41E397EC16}" presName="sp" presStyleCnt="0"/>
      <dgm:spPr/>
    </dgm:pt>
    <dgm:pt modelId="{45D3A428-60DF-41D0-B9C3-8BE2AC5C120D}" type="pres">
      <dgm:prSet presAssocID="{34A9BAF1-F136-4E1E-9683-69C441A1F514}" presName="linNode" presStyleCnt="0"/>
      <dgm:spPr/>
    </dgm:pt>
    <dgm:pt modelId="{8E711219-B7B2-4695-A444-C2A9F2059B1C}" type="pres">
      <dgm:prSet presAssocID="{34A9BAF1-F136-4E1E-9683-69C441A1F514}" presName="parentText" presStyleLbl="node1" presStyleIdx="1" presStyleCnt="2" custScaleX="277778" custScaleY="67914" custLinFactNeighborX="136" custLinFactNeighborY="2921">
        <dgm:presLayoutVars>
          <dgm:chMax val="1"/>
          <dgm:bulletEnabled val="1"/>
        </dgm:presLayoutVars>
      </dgm:prSet>
      <dgm:spPr/>
    </dgm:pt>
  </dgm:ptLst>
  <dgm:cxnLst>
    <dgm:cxn modelId="{CB180616-FD42-463E-9771-CFE5A3D837E4}" type="presOf" srcId="{34A9BAF1-F136-4E1E-9683-69C441A1F514}" destId="{8E711219-B7B2-4695-A444-C2A9F2059B1C}" srcOrd="0" destOrd="0" presId="urn:microsoft.com/office/officeart/2005/8/layout/vList5"/>
    <dgm:cxn modelId="{DE360823-5F57-4FA9-86B3-2B8CA2632E80}" srcId="{6061D18D-E862-412E-BC6A-819304A940FD}" destId="{34A9BAF1-F136-4E1E-9683-69C441A1F514}" srcOrd="1" destOrd="0" parTransId="{61467E48-D808-4DC2-8578-67EF758F9E8D}" sibTransId="{E34378A6-BCFB-4672-8B52-17AE03F84C8B}"/>
    <dgm:cxn modelId="{09E5E443-29AA-4BA8-A90C-83F0D3F3CFB8}" type="presOf" srcId="{6061D18D-E862-412E-BC6A-819304A940FD}" destId="{8F2597D9-5347-440B-B245-361BE559920E}" srcOrd="0" destOrd="0" presId="urn:microsoft.com/office/officeart/2005/8/layout/vList5"/>
    <dgm:cxn modelId="{68DDE9B5-C85A-4575-AEF5-F1AFBA1A92D9}" type="presOf" srcId="{FE15936D-5DBF-481D-8C3D-6EE4ADE63E17}" destId="{DEFD48A6-AA61-4C73-9526-62D3C6F5CCEC}" srcOrd="0" destOrd="0" presId="urn:microsoft.com/office/officeart/2005/8/layout/vList5"/>
    <dgm:cxn modelId="{9448F2B5-BB0E-4EF4-9807-FB08E605B8EF}" srcId="{6061D18D-E862-412E-BC6A-819304A940FD}" destId="{FE15936D-5DBF-481D-8C3D-6EE4ADE63E17}" srcOrd="0" destOrd="0" parTransId="{137C6414-0859-4362-BF28-594C3CDB6AA4}" sibTransId="{3976E5C3-E88F-45C4-8D2E-BE41E397EC16}"/>
    <dgm:cxn modelId="{467AD7C3-59E9-4B08-A6CF-A3DF0FA3B8AE}" type="presParOf" srcId="{8F2597D9-5347-440B-B245-361BE559920E}" destId="{492366C0-CB30-4483-8EF9-405BBEBBD567}" srcOrd="0" destOrd="0" presId="urn:microsoft.com/office/officeart/2005/8/layout/vList5"/>
    <dgm:cxn modelId="{207CB053-001F-41CC-BD29-EF1C4C401C9A}" type="presParOf" srcId="{492366C0-CB30-4483-8EF9-405BBEBBD567}" destId="{DEFD48A6-AA61-4C73-9526-62D3C6F5CCEC}" srcOrd="0" destOrd="0" presId="urn:microsoft.com/office/officeart/2005/8/layout/vList5"/>
    <dgm:cxn modelId="{E9CF58AD-00FD-4490-89C7-D2A1FB5A7F71}" type="presParOf" srcId="{8F2597D9-5347-440B-B245-361BE559920E}" destId="{F3D1BC52-5D88-4387-ABB8-59D29FF72CE7}" srcOrd="1" destOrd="0" presId="urn:microsoft.com/office/officeart/2005/8/layout/vList5"/>
    <dgm:cxn modelId="{FFBECE52-FA2C-43FE-A4D5-394D173EBFAF}" type="presParOf" srcId="{8F2597D9-5347-440B-B245-361BE559920E}" destId="{45D3A428-60DF-41D0-B9C3-8BE2AC5C120D}" srcOrd="2" destOrd="0" presId="urn:microsoft.com/office/officeart/2005/8/layout/vList5"/>
    <dgm:cxn modelId="{1070D4DB-5832-4AFB-86FC-BDDD48B04CCF}" type="presParOf" srcId="{45D3A428-60DF-41D0-B9C3-8BE2AC5C120D}" destId="{8E711219-B7B2-4695-A444-C2A9F2059B1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D48A6-AA61-4C73-9526-62D3C6F5CCEC}">
      <dsp:nvSpPr>
        <dsp:cNvPr id="0" name=""/>
        <dsp:cNvSpPr/>
      </dsp:nvSpPr>
      <dsp:spPr>
        <a:xfrm>
          <a:off x="0" y="1667"/>
          <a:ext cx="7346123" cy="88227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De verduurzaming van Nederland stokt</a:t>
          </a:r>
          <a:endParaRPr lang="en-US" sz="2400" b="1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43069" y="44736"/>
        <a:ext cx="7259985" cy="796141"/>
      </dsp:txXfrm>
    </dsp:sp>
    <dsp:sp modelId="{C0FACAA5-AB0E-470D-82DE-8ADE574DF28B}">
      <dsp:nvSpPr>
        <dsp:cNvPr id="0" name=""/>
        <dsp:cNvSpPr/>
      </dsp:nvSpPr>
      <dsp:spPr>
        <a:xfrm rot="5400000">
          <a:off x="4240738" y="-424789"/>
          <a:ext cx="1519010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Overgrote meerderheid (70-75%) vindt verduurzaming belangrijk</a:t>
          </a:r>
        </a:p>
      </dsp:txBody>
      <dsp:txXfrm rot="-5400000">
        <a:off x="2647188" y="1242913"/>
        <a:ext cx="4631959" cy="1370706"/>
      </dsp:txXfrm>
    </dsp:sp>
    <dsp:sp modelId="{F90589C6-4948-480E-B962-C6D040EC723E}">
      <dsp:nvSpPr>
        <dsp:cNvPr id="0" name=""/>
        <dsp:cNvSpPr/>
      </dsp:nvSpPr>
      <dsp:spPr>
        <a:xfrm>
          <a:off x="0" y="978884"/>
          <a:ext cx="2647187" cy="18987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Mensen willen verduurzamen...</a:t>
          </a:r>
          <a:endParaRPr lang="en-US" sz="1800" kern="1200" dirty="0"/>
        </a:p>
      </dsp:txBody>
      <dsp:txXfrm>
        <a:off x="92690" y="1071574"/>
        <a:ext cx="2461807" cy="1713382"/>
      </dsp:txXfrm>
    </dsp:sp>
    <dsp:sp modelId="{1443CBB1-3105-4301-8695-AF7C0611E973}">
      <dsp:nvSpPr>
        <dsp:cNvPr id="0" name=""/>
        <dsp:cNvSpPr/>
      </dsp:nvSpPr>
      <dsp:spPr>
        <a:xfrm rot="5400000">
          <a:off x="4240738" y="1568910"/>
          <a:ext cx="1519010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Het moet effectief zijn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/>
            <a:t>Het moet eerlijk zijn</a:t>
          </a:r>
          <a:endParaRPr lang="en-US" sz="1600" kern="1200" dirty="0"/>
        </a:p>
      </dsp:txBody>
      <dsp:txXfrm rot="-5400000">
        <a:off x="2647188" y="3236612"/>
        <a:ext cx="4631959" cy="1370706"/>
      </dsp:txXfrm>
    </dsp:sp>
    <dsp:sp modelId="{55828B58-49FC-407A-B6D5-E27097EA7B3D}">
      <dsp:nvSpPr>
        <dsp:cNvPr id="0" name=""/>
        <dsp:cNvSpPr/>
      </dsp:nvSpPr>
      <dsp:spPr>
        <a:xfrm>
          <a:off x="0" y="2972585"/>
          <a:ext cx="2647187" cy="18987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...maar stellen voorwaarden aan verduurzamings-</a:t>
          </a:r>
          <a:r>
            <a:rPr lang="nl-NL" sz="1800" i="1" kern="1200" dirty="0"/>
            <a:t>beleid </a:t>
          </a:r>
          <a:endParaRPr lang="en-US" sz="1800" i="1" kern="1200" dirty="0"/>
        </a:p>
      </dsp:txBody>
      <dsp:txXfrm>
        <a:off x="92690" y="3065275"/>
        <a:ext cx="2461807" cy="1713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D48A6-AA61-4C73-9526-62D3C6F5CCEC}">
      <dsp:nvSpPr>
        <dsp:cNvPr id="0" name=""/>
        <dsp:cNvSpPr/>
      </dsp:nvSpPr>
      <dsp:spPr>
        <a:xfrm>
          <a:off x="0" y="2441"/>
          <a:ext cx="7346123" cy="90571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Mensen vinden verduurzaming oneerlijk</a:t>
          </a:r>
          <a:endParaRPr lang="en-US" sz="2400" b="1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sp:txBody>
      <dsp:txXfrm>
        <a:off x="44213" y="46654"/>
        <a:ext cx="7257697" cy="817288"/>
      </dsp:txXfrm>
    </dsp:sp>
    <dsp:sp modelId="{C0FACAA5-AB0E-470D-82DE-8ADE574DF28B}">
      <dsp:nvSpPr>
        <dsp:cNvPr id="0" name=""/>
        <dsp:cNvSpPr/>
      </dsp:nvSpPr>
      <dsp:spPr>
        <a:xfrm rot="5400000">
          <a:off x="4245497" y="-407123"/>
          <a:ext cx="1509492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600" i="1" kern="1200" dirty="0">
              <a:latin typeface="+mn-lt"/>
            </a:rPr>
            <a:t>“Waarom moet ik een duur elektrisch busje kopen, terwijl ze in </a:t>
          </a:r>
          <a:r>
            <a:rPr lang="nl-NL" sz="1600" i="1" kern="1200" dirty="0" err="1">
              <a:latin typeface="+mn-lt"/>
            </a:rPr>
            <a:t>Chemelot</a:t>
          </a:r>
          <a:r>
            <a:rPr lang="nl-NL" sz="1600" i="1" kern="1200" dirty="0">
              <a:latin typeface="+mn-lt"/>
            </a:rPr>
            <a:t> gewoon mogen vervuilen?”</a:t>
          </a:r>
        </a:p>
      </dsp:txBody>
      <dsp:txXfrm rot="-5400000">
        <a:off x="2647188" y="1264873"/>
        <a:ext cx="4632424" cy="1362118"/>
      </dsp:txXfrm>
    </dsp:sp>
    <dsp:sp modelId="{F90589C6-4948-480E-B962-C6D040EC723E}">
      <dsp:nvSpPr>
        <dsp:cNvPr id="0" name=""/>
        <dsp:cNvSpPr/>
      </dsp:nvSpPr>
      <dsp:spPr>
        <a:xfrm>
          <a:off x="0" y="1002499"/>
          <a:ext cx="2647187" cy="18868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</a:rPr>
            <a:t>Grote </a:t>
          </a:r>
          <a:r>
            <a:rPr lang="en-US" sz="1800" kern="1200" dirty="0" err="1">
              <a:latin typeface="+mn-lt"/>
            </a:rPr>
            <a:t>bedrijven</a:t>
          </a:r>
          <a:r>
            <a:rPr lang="en-US" sz="1800" kern="1200" dirty="0">
              <a:latin typeface="+mn-lt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sym typeface="Wingdings" panose="05000000000000000000" pitchFamily="2" charset="2"/>
            </a:rPr>
            <a:t>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</a:rPr>
            <a:t>Burgers </a:t>
          </a:r>
          <a:r>
            <a:rPr lang="en-US" sz="1800" kern="1200" dirty="0" err="1">
              <a:latin typeface="+mn-lt"/>
            </a:rPr>
            <a:t>en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kleine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ondernemers</a:t>
          </a:r>
          <a:endParaRPr lang="en-US" sz="1800" kern="1200" dirty="0">
            <a:latin typeface="+mn-lt"/>
          </a:endParaRPr>
        </a:p>
      </dsp:txBody>
      <dsp:txXfrm>
        <a:off x="92109" y="1094608"/>
        <a:ext cx="2462969" cy="1702647"/>
      </dsp:txXfrm>
    </dsp:sp>
    <dsp:sp modelId="{1443CBB1-3105-4301-8695-AF7C0611E973}">
      <dsp:nvSpPr>
        <dsp:cNvPr id="0" name=""/>
        <dsp:cNvSpPr/>
      </dsp:nvSpPr>
      <dsp:spPr>
        <a:xfrm rot="5400000">
          <a:off x="4245497" y="1574085"/>
          <a:ext cx="1509492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nl-NL" sz="1600" i="1" kern="1200" noProof="0" dirty="0">
              <a:latin typeface="+mn-lt"/>
            </a:rPr>
            <a:t>“Waarom heb ik een hogere energierekening maar krijgen zij subsidie voor zonnepanelen?”  </a:t>
          </a:r>
        </a:p>
      </dsp:txBody>
      <dsp:txXfrm rot="-5400000">
        <a:off x="2647188" y="3246082"/>
        <a:ext cx="4632424" cy="1362118"/>
      </dsp:txXfrm>
    </dsp:sp>
    <dsp:sp modelId="{55828B58-49FC-407A-B6D5-E27097EA7B3D}">
      <dsp:nvSpPr>
        <dsp:cNvPr id="0" name=""/>
        <dsp:cNvSpPr/>
      </dsp:nvSpPr>
      <dsp:spPr>
        <a:xfrm>
          <a:off x="0" y="2983707"/>
          <a:ext cx="2647187" cy="18868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n-lt"/>
            </a:rPr>
            <a:t>Welvarenden</a:t>
          </a:r>
          <a:r>
            <a:rPr lang="en-US" sz="1800" kern="1200" dirty="0">
              <a:latin typeface="+mn-lt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sym typeface="Wingdings" panose="05000000000000000000" pitchFamily="2" charset="2"/>
            </a:rPr>
            <a:t>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</a:rPr>
            <a:t>Minder </a:t>
          </a:r>
          <a:r>
            <a:rPr lang="en-US" sz="1800" kern="1200" dirty="0" err="1">
              <a:latin typeface="+mn-lt"/>
            </a:rPr>
            <a:t>welvarenden</a:t>
          </a:r>
          <a:endParaRPr lang="en-US" sz="1800" kern="1200" dirty="0">
            <a:latin typeface="+mn-lt"/>
          </a:endParaRPr>
        </a:p>
      </dsp:txBody>
      <dsp:txXfrm>
        <a:off x="92109" y="3075816"/>
        <a:ext cx="2462969" cy="17026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E6B60-7AFE-47F4-BE47-D7DA7D8FE4AD}">
      <dsp:nvSpPr>
        <dsp:cNvPr id="0" name=""/>
        <dsp:cNvSpPr/>
      </dsp:nvSpPr>
      <dsp:spPr>
        <a:xfrm>
          <a:off x="36" y="6005"/>
          <a:ext cx="3500959" cy="518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Kwetsbare</a:t>
          </a:r>
          <a:r>
            <a:rPr lang="en-US" sz="2000" kern="1200" dirty="0">
              <a:latin typeface="+mn-lt"/>
            </a:rPr>
            <a:t> SEP</a:t>
          </a:r>
        </a:p>
      </dsp:txBody>
      <dsp:txXfrm>
        <a:off x="36" y="6005"/>
        <a:ext cx="3500959" cy="518400"/>
      </dsp:txXfrm>
    </dsp:sp>
    <dsp:sp modelId="{B703FAB6-2A24-4C6A-8B46-FE5D3927CBD7}">
      <dsp:nvSpPr>
        <dsp:cNvPr id="0" name=""/>
        <dsp:cNvSpPr/>
      </dsp:nvSpPr>
      <dsp:spPr>
        <a:xfrm>
          <a:off x="0" y="530407"/>
          <a:ext cx="3500959" cy="327958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1800" b="0" u="sng" kern="1200" dirty="0"/>
            <a:t>Meeste</a:t>
          </a:r>
          <a:r>
            <a:rPr lang="nl-NL" sz="1800" b="0" kern="1200" dirty="0"/>
            <a:t> last van milieuvervuiling en klimaatverandering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nl-NL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1800" b="0" kern="1200" dirty="0"/>
            <a:t>Dragen er het </a:t>
          </a:r>
          <a:r>
            <a:rPr lang="nl-NL" sz="1800" b="0" u="sng" kern="1200" dirty="0"/>
            <a:t>minst</a:t>
          </a:r>
          <a:r>
            <a:rPr lang="nl-NL" sz="1800" b="0" kern="1200" dirty="0"/>
            <a:t> aan bij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nl-NL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1800" b="0" kern="1200" dirty="0"/>
            <a:t>Financiële lasten van verduurzamingsbeleid wegen bij hen het </a:t>
          </a:r>
          <a:r>
            <a:rPr lang="nl-NL" sz="1800" b="0" u="sng" kern="1200" dirty="0"/>
            <a:t>zwaarst</a:t>
          </a:r>
        </a:p>
      </dsp:txBody>
      <dsp:txXfrm>
        <a:off x="0" y="530407"/>
        <a:ext cx="3500959" cy="3279588"/>
      </dsp:txXfrm>
    </dsp:sp>
    <dsp:sp modelId="{E2F044EF-7FED-4E7E-B0A1-521967D0EB2B}">
      <dsp:nvSpPr>
        <dsp:cNvPr id="0" name=""/>
        <dsp:cNvSpPr/>
      </dsp:nvSpPr>
      <dsp:spPr>
        <a:xfrm>
          <a:off x="3991130" y="6005"/>
          <a:ext cx="3500959" cy="518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Welvarenden</a:t>
          </a:r>
          <a:endParaRPr lang="en-US" sz="2000" kern="1200" dirty="0">
            <a:latin typeface="+mn-lt"/>
          </a:endParaRPr>
        </a:p>
      </dsp:txBody>
      <dsp:txXfrm>
        <a:off x="3991130" y="6005"/>
        <a:ext cx="3500959" cy="518400"/>
      </dsp:txXfrm>
    </dsp:sp>
    <dsp:sp modelId="{707596BD-BC31-4ACC-82F9-07109886094C}">
      <dsp:nvSpPr>
        <dsp:cNvPr id="0" name=""/>
        <dsp:cNvSpPr/>
      </dsp:nvSpPr>
      <dsp:spPr>
        <a:xfrm>
          <a:off x="3991130" y="524405"/>
          <a:ext cx="3500959" cy="327958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i="0" u="sng" kern="1200" dirty="0" err="1">
              <a:latin typeface="+mn-lt"/>
            </a:rPr>
            <a:t>Minste</a:t>
          </a:r>
          <a:r>
            <a:rPr lang="en-US" sz="1800" i="0" kern="1200" dirty="0">
              <a:latin typeface="+mn-lt"/>
            </a:rPr>
            <a:t> last van </a:t>
          </a:r>
          <a:r>
            <a:rPr lang="en-US" sz="1800" i="0" kern="1200" dirty="0" err="1">
              <a:latin typeface="+mn-lt"/>
            </a:rPr>
            <a:t>milieuvervuiling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en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klimaatverandering</a:t>
          </a:r>
          <a:endParaRPr lang="en-US" sz="1800" i="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800" i="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i="0" kern="1200" dirty="0">
              <a:latin typeface="+mn-lt"/>
            </a:rPr>
            <a:t>Dragen er het </a:t>
          </a:r>
          <a:r>
            <a:rPr lang="en-US" sz="1800" i="0" u="sng" kern="1200" dirty="0" err="1">
              <a:latin typeface="+mn-lt"/>
            </a:rPr>
            <a:t>meest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aan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bij</a:t>
          </a:r>
          <a:endParaRPr lang="en-US" sz="1800" i="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800" i="0" kern="1200" dirty="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i="0" kern="1200" dirty="0" err="1">
              <a:latin typeface="+mn-lt"/>
            </a:rPr>
            <a:t>Krijgen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relatief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u="sng" kern="1200" dirty="0" err="1">
              <a:latin typeface="+mn-lt"/>
            </a:rPr>
            <a:t>veel</a:t>
          </a:r>
          <a:r>
            <a:rPr lang="en-US" sz="1800" i="0" u="sng" kern="1200" dirty="0">
              <a:latin typeface="+mn-lt"/>
            </a:rPr>
            <a:t> </a:t>
          </a:r>
          <a:r>
            <a:rPr lang="en-US" sz="1800" i="0" u="sng" kern="1200" dirty="0" err="1">
              <a:latin typeface="+mn-lt"/>
            </a:rPr>
            <a:t>steun</a:t>
          </a:r>
          <a:r>
            <a:rPr lang="en-US" sz="1800" i="0" u="sng" kern="1200" dirty="0">
              <a:latin typeface="+mn-lt"/>
            </a:rPr>
            <a:t> </a:t>
          </a:r>
          <a:r>
            <a:rPr lang="en-US" sz="1800" i="0" kern="1200" dirty="0">
              <a:latin typeface="+mn-lt"/>
            </a:rPr>
            <a:t>om </a:t>
          </a:r>
          <a:r>
            <a:rPr lang="en-US" sz="1800" i="0" kern="1200" dirty="0" err="1">
              <a:latin typeface="+mn-lt"/>
            </a:rPr>
            <a:t>te</a:t>
          </a:r>
          <a:r>
            <a:rPr lang="en-US" sz="1800" i="0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verduurzamen</a:t>
          </a:r>
          <a:r>
            <a:rPr lang="en-US" sz="1800" i="0" kern="1200" dirty="0">
              <a:latin typeface="+mn-lt"/>
            </a:rPr>
            <a:t> (de </a:t>
          </a:r>
          <a:r>
            <a:rPr lang="en-US" sz="1800" i="0" kern="1200" dirty="0" err="1">
              <a:latin typeface="+mn-lt"/>
            </a:rPr>
            <a:t>vervuiler</a:t>
          </a:r>
          <a:r>
            <a:rPr lang="en-US" sz="1800" i="0" kern="1200" dirty="0">
              <a:latin typeface="+mn-lt"/>
            </a:rPr>
            <a:t> </a:t>
          </a:r>
          <a:r>
            <a:rPr lang="en-US" sz="1800" i="1" kern="1200" dirty="0" err="1">
              <a:latin typeface="+mn-lt"/>
            </a:rPr>
            <a:t>wordt</a:t>
          </a:r>
          <a:r>
            <a:rPr lang="en-US" sz="1800" i="1" kern="1200" dirty="0">
              <a:latin typeface="+mn-lt"/>
            </a:rPr>
            <a:t> </a:t>
          </a:r>
          <a:r>
            <a:rPr lang="en-US" sz="1800" i="0" kern="1200" dirty="0" err="1">
              <a:latin typeface="+mn-lt"/>
            </a:rPr>
            <a:t>betaald</a:t>
          </a:r>
          <a:r>
            <a:rPr lang="en-US" sz="1800" i="0" kern="1200" dirty="0">
              <a:latin typeface="+mn-lt"/>
            </a:rPr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1800" i="0" kern="1200" dirty="0">
            <a:latin typeface="+mn-lt"/>
          </a:endParaRPr>
        </a:p>
      </dsp:txBody>
      <dsp:txXfrm>
        <a:off x="3991130" y="524405"/>
        <a:ext cx="3500959" cy="3279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D48A6-AA61-4C73-9526-62D3C6F5CCEC}">
      <dsp:nvSpPr>
        <dsp:cNvPr id="0" name=""/>
        <dsp:cNvSpPr/>
      </dsp:nvSpPr>
      <dsp:spPr>
        <a:xfrm>
          <a:off x="0" y="2441"/>
          <a:ext cx="7346123" cy="90571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Problemen met huidig beleid</a:t>
          </a:r>
          <a:endParaRPr lang="en-US" sz="2400" b="1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sp:txBody>
      <dsp:txXfrm>
        <a:off x="44213" y="46654"/>
        <a:ext cx="7257697" cy="817288"/>
      </dsp:txXfrm>
    </dsp:sp>
    <dsp:sp modelId="{C0FACAA5-AB0E-470D-82DE-8ADE574DF28B}">
      <dsp:nvSpPr>
        <dsp:cNvPr id="0" name=""/>
        <dsp:cNvSpPr/>
      </dsp:nvSpPr>
      <dsp:spPr>
        <a:xfrm rot="5400000">
          <a:off x="4245497" y="-407123"/>
          <a:ext cx="1509492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1400" i="0" kern="1200" dirty="0">
              <a:latin typeface="+mn-lt"/>
            </a:rPr>
            <a:t>Met name mensen in een kwetsbare </a:t>
          </a:r>
          <a:r>
            <a:rPr lang="nl-NL" sz="1400" i="0" kern="1200" dirty="0" err="1">
              <a:latin typeface="+mn-lt"/>
            </a:rPr>
            <a:t>sociaal-economische</a:t>
          </a:r>
          <a:r>
            <a:rPr lang="nl-NL" sz="1400" i="0" kern="1200" dirty="0">
              <a:latin typeface="+mn-lt"/>
            </a:rPr>
            <a:t> positie kunnen niet uit de voeten met beleid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1400" i="0" kern="1200" dirty="0">
              <a:latin typeface="+mn-lt"/>
            </a:rPr>
            <a:t>Beleid sluit niet aan bij hun leefwereld: subsidieregelingen zijn te ingewikkeld, sociale en culturele aspecten krijgen onvoldoende aandacht</a:t>
          </a:r>
        </a:p>
      </dsp:txBody>
      <dsp:txXfrm rot="-5400000">
        <a:off x="2647188" y="1264873"/>
        <a:ext cx="4632424" cy="1362118"/>
      </dsp:txXfrm>
    </dsp:sp>
    <dsp:sp modelId="{F90589C6-4948-480E-B962-C6D040EC723E}">
      <dsp:nvSpPr>
        <dsp:cNvPr id="0" name=""/>
        <dsp:cNvSpPr/>
      </dsp:nvSpPr>
      <dsp:spPr>
        <a:xfrm>
          <a:off x="0" y="1002499"/>
          <a:ext cx="2647187" cy="18868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n-lt"/>
            </a:rPr>
            <a:t>Niet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iedereen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kan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meedoen</a:t>
          </a:r>
          <a:endParaRPr lang="en-US" sz="1800" kern="1200" dirty="0">
            <a:latin typeface="+mn-lt"/>
          </a:endParaRPr>
        </a:p>
      </dsp:txBody>
      <dsp:txXfrm>
        <a:off x="92109" y="1094608"/>
        <a:ext cx="2462969" cy="1702647"/>
      </dsp:txXfrm>
    </dsp:sp>
    <dsp:sp modelId="{1443CBB1-3105-4301-8695-AF7C0611E973}">
      <dsp:nvSpPr>
        <dsp:cNvPr id="0" name=""/>
        <dsp:cNvSpPr/>
      </dsp:nvSpPr>
      <dsp:spPr>
        <a:xfrm rot="5400000">
          <a:off x="4245497" y="1574085"/>
          <a:ext cx="1509492" cy="470611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 dirty="0" err="1">
              <a:latin typeface="+mn-lt"/>
            </a:rPr>
            <a:t>Verleiding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en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vrijblijvende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prikkels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leiden</a:t>
          </a:r>
          <a:r>
            <a:rPr lang="en-US" sz="1400" i="0" kern="1200" dirty="0">
              <a:latin typeface="+mn-lt"/>
            </a:rPr>
            <a:t> tot </a:t>
          </a:r>
          <a:r>
            <a:rPr lang="en-US" sz="1400" i="0" kern="1200" dirty="0" err="1">
              <a:latin typeface="+mn-lt"/>
            </a:rPr>
            <a:t>onvoldoende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resultaat</a:t>
          </a:r>
          <a:endParaRPr lang="en-US" sz="1400" i="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 dirty="0" err="1">
              <a:latin typeface="+mn-lt"/>
            </a:rPr>
            <a:t>Duurzaamheid</a:t>
          </a:r>
          <a:r>
            <a:rPr lang="en-US" sz="1400" i="0" kern="1200" dirty="0">
              <a:latin typeface="+mn-lt"/>
            </a:rPr>
            <a:t> is </a:t>
          </a:r>
          <a:r>
            <a:rPr lang="en-US" sz="1400" i="0" kern="1200" dirty="0" err="1">
              <a:latin typeface="+mn-lt"/>
            </a:rPr>
            <a:t>niet</a:t>
          </a:r>
          <a:r>
            <a:rPr lang="en-US" sz="1400" i="0" kern="1200" dirty="0">
              <a:latin typeface="+mn-lt"/>
            </a:rPr>
            <a:t> de </a:t>
          </a:r>
          <a:r>
            <a:rPr lang="en-US" sz="1400" i="0" kern="1200" dirty="0" err="1">
              <a:latin typeface="+mn-lt"/>
            </a:rPr>
            <a:t>standaard</a:t>
          </a:r>
          <a:r>
            <a:rPr lang="en-US" sz="1400" i="0" kern="1200" dirty="0">
              <a:latin typeface="+mn-lt"/>
            </a:rPr>
            <a:t>: </a:t>
          </a:r>
          <a:r>
            <a:rPr lang="en-US" sz="1400" i="0" kern="1200" dirty="0" err="1">
              <a:latin typeface="+mn-lt"/>
            </a:rPr>
            <a:t>normering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ontbreekt</a:t>
          </a:r>
          <a:endParaRPr lang="en-US" sz="1400" i="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 dirty="0">
              <a:latin typeface="+mn-lt"/>
            </a:rPr>
            <a:t>Geen </a:t>
          </a:r>
          <a:r>
            <a:rPr lang="en-US" sz="1400" i="0" kern="1200" dirty="0" err="1">
              <a:latin typeface="+mn-lt"/>
            </a:rPr>
            <a:t>eerlijke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prijzen</a:t>
          </a:r>
          <a:r>
            <a:rPr lang="en-US" sz="1400" i="0" kern="1200" dirty="0">
              <a:latin typeface="+mn-lt"/>
            </a:rPr>
            <a:t>: de </a:t>
          </a:r>
          <a:r>
            <a:rPr lang="en-US" sz="1400" i="0" kern="1200" dirty="0" err="1">
              <a:latin typeface="+mn-lt"/>
            </a:rPr>
            <a:t>vervuiler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betaalt</a:t>
          </a:r>
          <a:r>
            <a:rPr lang="en-US" sz="1400" i="0" kern="1200" dirty="0">
              <a:latin typeface="+mn-lt"/>
            </a:rPr>
            <a:t> </a:t>
          </a:r>
          <a:r>
            <a:rPr lang="en-US" sz="1400" i="0" kern="1200" dirty="0" err="1">
              <a:latin typeface="+mn-lt"/>
            </a:rPr>
            <a:t>niet</a:t>
          </a:r>
          <a:endParaRPr lang="en-US" sz="1400" i="0" kern="1200" dirty="0">
            <a:latin typeface="+mn-lt"/>
          </a:endParaRPr>
        </a:p>
      </dsp:txBody>
      <dsp:txXfrm rot="-5400000">
        <a:off x="2647188" y="3246082"/>
        <a:ext cx="4632424" cy="1362118"/>
      </dsp:txXfrm>
    </dsp:sp>
    <dsp:sp modelId="{55828B58-49FC-407A-B6D5-E27097EA7B3D}">
      <dsp:nvSpPr>
        <dsp:cNvPr id="0" name=""/>
        <dsp:cNvSpPr/>
      </dsp:nvSpPr>
      <dsp:spPr>
        <a:xfrm>
          <a:off x="0" y="2983707"/>
          <a:ext cx="2647187" cy="18868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n-lt"/>
            </a:rPr>
            <a:t>Niet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iedereen</a:t>
          </a:r>
          <a:r>
            <a:rPr lang="en-US" sz="1800" kern="1200" dirty="0">
              <a:latin typeface="+mn-lt"/>
            </a:rPr>
            <a:t> die </a:t>
          </a:r>
          <a:r>
            <a:rPr lang="en-US" sz="1800" kern="1200" dirty="0" err="1">
              <a:latin typeface="+mn-lt"/>
            </a:rPr>
            <a:t>kan</a:t>
          </a:r>
          <a:r>
            <a:rPr lang="en-US" sz="1800" kern="1200" dirty="0">
              <a:latin typeface="+mn-lt"/>
            </a:rPr>
            <a:t> </a:t>
          </a:r>
          <a:r>
            <a:rPr lang="en-US" sz="1800" kern="1200" dirty="0" err="1">
              <a:latin typeface="+mn-lt"/>
            </a:rPr>
            <a:t>meedoen</a:t>
          </a:r>
          <a:r>
            <a:rPr lang="en-US" sz="1800" kern="1200" dirty="0">
              <a:latin typeface="+mn-lt"/>
            </a:rPr>
            <a:t>, </a:t>
          </a:r>
          <a:r>
            <a:rPr lang="en-US" sz="1800" kern="1200" dirty="0" err="1">
              <a:latin typeface="+mn-lt"/>
            </a:rPr>
            <a:t>doet</a:t>
          </a:r>
          <a:r>
            <a:rPr lang="en-US" sz="1800" kern="1200" dirty="0">
              <a:latin typeface="+mn-lt"/>
            </a:rPr>
            <a:t> mee</a:t>
          </a:r>
        </a:p>
      </dsp:txBody>
      <dsp:txXfrm>
        <a:off x="92109" y="3075816"/>
        <a:ext cx="2462969" cy="17026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D48A6-AA61-4C73-9526-62D3C6F5CCEC}">
      <dsp:nvSpPr>
        <dsp:cNvPr id="0" name=""/>
        <dsp:cNvSpPr/>
      </dsp:nvSpPr>
      <dsp:spPr>
        <a:xfrm>
          <a:off x="7175" y="0"/>
          <a:ext cx="7346123" cy="49053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rPr>
            <a:t>Methode</a:t>
          </a:r>
          <a:endParaRPr lang="en-US" sz="2400" b="1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</a:endParaRPr>
        </a:p>
      </dsp:txBody>
      <dsp:txXfrm>
        <a:off x="31121" y="23946"/>
        <a:ext cx="7298231" cy="442646"/>
      </dsp:txXfrm>
    </dsp:sp>
    <dsp:sp modelId="{8E711219-B7B2-4695-A444-C2A9F2059B1C}">
      <dsp:nvSpPr>
        <dsp:cNvPr id="0" name=""/>
        <dsp:cNvSpPr/>
      </dsp:nvSpPr>
      <dsp:spPr>
        <a:xfrm>
          <a:off x="7175" y="1046070"/>
          <a:ext cx="7346123" cy="25338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- Literatuur, cases, experts, </a:t>
          </a:r>
          <a:r>
            <a:rPr lang="nl-NL" sz="2400" kern="1200" dirty="0" err="1"/>
            <a:t>etc</a:t>
          </a:r>
          <a:endParaRPr lang="nl-NL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- Focusgroep-gesprekken met betrokkenen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- </a:t>
          </a:r>
          <a:r>
            <a:rPr lang="nl-NL" sz="2400" kern="1200" dirty="0" err="1"/>
            <a:t>Persona’s</a:t>
          </a:r>
          <a:endParaRPr lang="nl-NL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400" kern="1200" dirty="0"/>
        </a:p>
      </dsp:txBody>
      <dsp:txXfrm>
        <a:off x="130865" y="1169760"/>
        <a:ext cx="7098743" cy="2286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F2151-93AD-4297-A434-43C16943319C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B505F-2766-47F4-A2C5-06C559D4BB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60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Rechtvaardigheid en verduurzaming is een hot topic. Leeft bij mensen. Veel in de media.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Vertrekpunt voor de raad: Onrechtvaardigheid is een belemmering voor verduurzaming. Hoe zit dat nu precies?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24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staat de hoofdboodschap van ons advies. </a:t>
            </a:r>
          </a:p>
          <a:p>
            <a:r>
              <a:rPr lang="nl-NL" dirty="0"/>
              <a:t>Wat ik er persoonlijk goed aan vind: het verbindt deze twee groepen: mensen die moeite hebben om mee te komen met het verduurzamingsbeleid en mensen die wel goed mee kunnen komen maar niet genoeg verduurzamen.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00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laten eerst een filmpje zien dat in een notendop ons advies weergeeft. Daarna behandelen we enkele hoofdpunten in meer detail.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89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68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11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4009C-CB4A-9FE8-8A8B-4D3ABE8B6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350266-32F9-41AB-E221-E5FD7F791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20D985-E0F6-73FC-74A0-C318F39BA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staat de hoofdboodschap van ons advies. </a:t>
            </a:r>
          </a:p>
          <a:p>
            <a:r>
              <a:rPr lang="nl-NL" dirty="0"/>
              <a:t>Wat ik er persoonlijk goed aan vind: het verbindt deze twee groepen: mensen die moeite hebben om mee te komen met het verduurzamingsbeleid en mensen die wel goed mee kunnen komen maar niet genoeg verduurzamen.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4C3AA4-515C-0C91-EECA-0CE2A54D7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505F-2766-47F4-A2C5-06C559D4BBC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37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groo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RLI_logo.png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336" y="1875369"/>
            <a:ext cx="6961864" cy="2572598"/>
          </a:xfrm>
          <a:prstGeom prst="rect">
            <a:avLst/>
          </a:prstGeom>
        </p:spPr>
      </p:pic>
      <p:sp>
        <p:nvSpPr>
          <p:cNvPr id="10" name="Tekstvak 9"/>
          <p:cNvSpPr txBox="1"/>
          <p:nvPr userDrawn="1"/>
        </p:nvSpPr>
        <p:spPr>
          <a:xfrm>
            <a:off x="4991099" y="6211446"/>
            <a:ext cx="1312333" cy="393698"/>
          </a:xfrm>
          <a:prstGeom prst="rect">
            <a:avLst/>
          </a:prstGeom>
          <a:noFill/>
        </p:spPr>
        <p:txBody>
          <a:bodyPr wrap="square" lIns="0" tIns="0" bIns="0" rtlCol="0">
            <a:noAutofit/>
          </a:bodyPr>
          <a:lstStyle/>
          <a:p>
            <a:r>
              <a:rPr lang="nl-NL" sz="1600" b="1" dirty="0" err="1">
                <a:solidFill>
                  <a:schemeClr val="accent2"/>
                </a:solidFill>
              </a:rPr>
              <a:t>www.rli.nl</a:t>
            </a:r>
            <a:endParaRPr lang="nl-NL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Li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3499" y="1749425"/>
            <a:ext cx="7161213" cy="1362075"/>
          </a:xfrm>
        </p:spPr>
        <p:txBody>
          <a:bodyPr anchor="b" anchorCtr="0"/>
          <a:lstStyle>
            <a:lvl1pPr algn="l">
              <a:lnSpc>
                <a:spcPts val="3400"/>
              </a:lnSpc>
              <a:defRPr sz="2600" b="1" cap="none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499" y="3467100"/>
            <a:ext cx="7161214" cy="1778000"/>
          </a:xfrm>
        </p:spPr>
        <p:txBody>
          <a:bodyPr anchor="t" anchorCtr="0"/>
          <a:lstStyle>
            <a:lvl1pPr marL="0" indent="0">
              <a:lnSpc>
                <a:spcPts val="2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Li_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43208" y="1782938"/>
            <a:ext cx="3558992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26400" y="1782938"/>
            <a:ext cx="3560400" cy="4343225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li_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4D106-E218-6344-A2FD-DBB483C6C86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3"/>
          </p:nvPr>
        </p:nvSpPr>
        <p:spPr>
          <a:xfrm>
            <a:off x="1343208" y="1041400"/>
            <a:ext cx="7194550" cy="5321300"/>
          </a:xfrm>
          <a:solidFill>
            <a:schemeClr val="accent6"/>
          </a:solidFill>
          <a:ln>
            <a:noFill/>
          </a:ln>
        </p:spPr>
        <p:txBody>
          <a:bodyPr tIns="360000" anchor="t" anchorCtr="0"/>
          <a:lstStyle>
            <a:lvl1pPr algn="ctr">
              <a:buFontTx/>
              <a:buNone/>
              <a:defRPr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Li_Alleen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Li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Li_Afsluit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2293164" y="6274941"/>
            <a:ext cx="1463997" cy="238074"/>
          </a:xfrm>
        </p:spPr>
        <p:txBody>
          <a:bodyPr/>
          <a:lstStyle/>
          <a:p>
            <a:fld id="{347045BB-C7E6-6E48-83B6-4A3F234CB178}" type="datetimeFigureOut">
              <a:rPr lang="nl-NL" smtClean="0"/>
              <a:pPr/>
              <a:t>22-5-2026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803400" y="6274941"/>
            <a:ext cx="489764" cy="238074"/>
          </a:xfrm>
        </p:spPr>
        <p:txBody>
          <a:bodyPr/>
          <a:lstStyle/>
          <a:p>
            <a:fld id="{B734D106-E218-6344-A2FD-DBB483C6C860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 descr="RLI_logo_klein.png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18673" y="348471"/>
            <a:ext cx="2223895" cy="824206"/>
          </a:xfrm>
          <a:prstGeom prst="rect">
            <a:avLst/>
          </a:prstGeom>
        </p:spPr>
      </p:pic>
      <p:pic>
        <p:nvPicPr>
          <p:cNvPr id="11" name="Afbeelding 10" descr="RLI_Balk_groo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438656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LI_Balk_klei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35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333500" y="748996"/>
            <a:ext cx="7353300" cy="68492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33500" y="1782938"/>
            <a:ext cx="7353299" cy="4318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32972" y="6274941"/>
            <a:ext cx="1463997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347045BB-C7E6-6E48-83B6-4A3F234CB178}" type="datetimeFigureOut">
              <a:rPr lang="nl-NL" smtClean="0"/>
              <a:pPr/>
              <a:t>22-5-2026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96969" y="6274941"/>
            <a:ext cx="5389830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43208" y="6274941"/>
            <a:ext cx="489764" cy="238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2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B734D106-E218-6344-A2FD-DBB483C6C860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 descr="RLI_logo_klein.png"/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86221" y="221168"/>
            <a:ext cx="1389935" cy="5151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ts val="2400"/>
        </a:lnSpc>
        <a:spcBef>
          <a:spcPts val="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457200" rtl="0" eaLnBrk="1" latinLnBrk="0" hangingPunct="1">
        <a:lnSpc>
          <a:spcPts val="2400"/>
        </a:lnSpc>
        <a:spcBef>
          <a:spcPts val="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50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E16B3-A06B-50FA-EB8B-1AC2B190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757E9524-81D6-B5EF-66A7-D5D462B67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077225"/>
              </p:ext>
            </p:extLst>
          </p:nvPr>
        </p:nvGraphicFramePr>
        <p:xfrm>
          <a:off x="1333500" y="1228725"/>
          <a:ext cx="7353299" cy="487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638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FDE4F-5698-DC38-62BE-17D557CF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584A8D-E3E4-EE88-FEF0-F7523834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33" y="1041400"/>
            <a:ext cx="5321300" cy="532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54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C6D6C7E-AEFF-21C4-41AB-FE344F3D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4" r="-1" b="-1"/>
          <a:stretch>
            <a:fillRect/>
          </a:stretch>
        </p:blipFill>
        <p:spPr>
          <a:xfrm>
            <a:off x="895350" y="847725"/>
            <a:ext cx="8334767" cy="616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01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64C3A-B6CD-B10D-52BF-247A5CE9B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2C48243-E97F-94CC-7225-C1A77ED41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834054"/>
              </p:ext>
            </p:extLst>
          </p:nvPr>
        </p:nvGraphicFramePr>
        <p:xfrm>
          <a:off x="1333500" y="1228725"/>
          <a:ext cx="7353299" cy="373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678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761FB6E-BF38-0878-83FB-7B195F81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280" y="2218414"/>
            <a:ext cx="3127248" cy="25603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2EE8725-9C0B-C80D-C5E1-FB13CE52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648" y="3884212"/>
            <a:ext cx="3127248" cy="25603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9702E2-089A-6690-9599-82F5FAB8E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264" y="1224501"/>
            <a:ext cx="312724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4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2A74-2A26-CE86-A7F1-400D29FF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864D23-49C7-3ADE-C52F-6043D6653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33" y="1041400"/>
            <a:ext cx="5321300" cy="532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07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1FC3E-C519-56AC-FE23-00D3B62E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8E7CA1D-326B-B08E-5ABF-079FE241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4" r="-1" b="-1"/>
          <a:stretch>
            <a:fillRect/>
          </a:stretch>
        </p:blipFill>
        <p:spPr>
          <a:xfrm>
            <a:off x="895350" y="847725"/>
            <a:ext cx="8334767" cy="6164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62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6BF542C-82CF-FC2A-A2A1-D438F6F6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8" y="642257"/>
            <a:ext cx="8532424" cy="5290103"/>
          </a:xfrm>
          <a:prstGeom prst="rect">
            <a:avLst/>
          </a:prstGeom>
          <a:noFill/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131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FCFD94F-6376-84FA-5BE5-CA55682A7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788">
            <a:off x="3368769" y="2080125"/>
            <a:ext cx="5395628" cy="15575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9246E79-8746-B59E-AFC9-709A707E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87" y="3667023"/>
            <a:ext cx="4725394" cy="135945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EAA96BE-9EA1-CD3B-ECA5-6DA1C3E160A3}"/>
              </a:ext>
            </a:extLst>
          </p:cNvPr>
          <p:cNvSpPr txBox="1"/>
          <p:nvPr/>
        </p:nvSpPr>
        <p:spPr>
          <a:xfrm rot="21287679">
            <a:off x="615123" y="570441"/>
            <a:ext cx="6370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r>
              <a:rPr lang="nl-NL" sz="2400" dirty="0">
                <a:latin typeface="Bookman Old Style" panose="02050604050505020204" pitchFamily="18" charset="0"/>
              </a:rPr>
              <a:t>Wen er maar aan, behalve als je rijk bent</a:t>
            </a:r>
          </a:p>
        </p:txBody>
      </p:sp>
      <p:pic>
        <p:nvPicPr>
          <p:cNvPr id="6" name="Afbeelding 5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554CB373-7EF9-BB7C-32F7-36857F9BA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2" t="72640" r="1982" b="4538"/>
          <a:stretch/>
        </p:blipFill>
        <p:spPr>
          <a:xfrm rot="395785">
            <a:off x="1284612" y="5427145"/>
            <a:ext cx="7035593" cy="10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9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4333-6D22-FDDB-0D0F-A8A2EE35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7E4F8B-53C7-79CF-E5F8-CC440086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33" y="1041400"/>
            <a:ext cx="5321300" cy="532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29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low quality) Eerlijk Verduurzamen - Explainer (1)">
            <a:hlinkClick r:id="" action="ppaction://media"/>
            <a:extLst>
              <a:ext uri="{FF2B5EF4-FFF2-40B4-BE49-F238E27FC236}">
                <a16:creationId xmlns:a16="http://schemas.microsoft.com/office/drawing/2014/main" id="{B8B7646B-FE21-1817-FC85-BF5D99C60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27" y="1218704"/>
            <a:ext cx="7858831" cy="4420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2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AD82F-4EE6-CF83-980E-C68ECC4F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516D7FE-AD14-6FFC-E546-72BB79C14C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473302"/>
              </p:ext>
            </p:extLst>
          </p:nvPr>
        </p:nvGraphicFramePr>
        <p:xfrm>
          <a:off x="1333500" y="1228725"/>
          <a:ext cx="7353299" cy="487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245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C1A1-03D5-5D15-99E8-0EBC3937B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DE26BAC-1842-E9EF-8501-88699FDFF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298911"/>
              </p:ext>
            </p:extLst>
          </p:nvPr>
        </p:nvGraphicFramePr>
        <p:xfrm>
          <a:off x="1333500" y="1228725"/>
          <a:ext cx="7353299" cy="487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00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D069BB3-788D-ACD1-276D-56DCFE8DB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118" r="-1" b="6866"/>
          <a:stretch>
            <a:fillRect/>
          </a:stretch>
        </p:blipFill>
        <p:spPr>
          <a:xfrm>
            <a:off x="995679" y="2117036"/>
            <a:ext cx="7897979" cy="4740964"/>
          </a:xfrm>
          <a:prstGeom prst="rect">
            <a:avLst/>
          </a:prstGeom>
          <a:noFill/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160EA7DB-A3DE-4B6F-229A-6F1DA7E8A0E9}"/>
              </a:ext>
            </a:extLst>
          </p:cNvPr>
          <p:cNvGrpSpPr/>
          <p:nvPr/>
        </p:nvGrpSpPr>
        <p:grpSpPr>
          <a:xfrm>
            <a:off x="1333500" y="1013435"/>
            <a:ext cx="7346123" cy="905714"/>
            <a:chOff x="0" y="2441"/>
            <a:chExt cx="7346123" cy="905714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113DD72C-9FDB-C0A6-F393-60399F16F2E7}"/>
                </a:ext>
              </a:extLst>
            </p:cNvPr>
            <p:cNvSpPr/>
            <p:nvPr/>
          </p:nvSpPr>
          <p:spPr>
            <a:xfrm>
              <a:off x="0" y="2441"/>
              <a:ext cx="7346123" cy="90571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7" name="Rechthoek: afgeronde hoeken 4">
              <a:extLst>
                <a:ext uri="{FF2B5EF4-FFF2-40B4-BE49-F238E27FC236}">
                  <a16:creationId xmlns:a16="http://schemas.microsoft.com/office/drawing/2014/main" id="{75D0646A-948E-E12E-A2F9-141346735E1B}"/>
                </a:ext>
              </a:extLst>
            </p:cNvPr>
            <p:cNvSpPr txBox="1"/>
            <p:nvPr/>
          </p:nvSpPr>
          <p:spPr>
            <a:xfrm>
              <a:off x="44213" y="46654"/>
              <a:ext cx="7257697" cy="8172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Verduurzaming vergroot ongelijkheid</a:t>
              </a:r>
              <a:endParaRPr lang="en-US" sz="2400" b="1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37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52FF2-F2D4-341C-513B-ABF1FFA0E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42CC637-0CEC-1238-8190-553E6C988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476818"/>
              </p:ext>
            </p:extLst>
          </p:nvPr>
        </p:nvGraphicFramePr>
        <p:xfrm>
          <a:off x="1182704" y="2471588"/>
          <a:ext cx="7492126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ep 6">
            <a:extLst>
              <a:ext uri="{FF2B5EF4-FFF2-40B4-BE49-F238E27FC236}">
                <a16:creationId xmlns:a16="http://schemas.microsoft.com/office/drawing/2014/main" id="{70889497-2F78-A9A7-1AC0-06955FA3CEE7}"/>
              </a:ext>
            </a:extLst>
          </p:cNvPr>
          <p:cNvGrpSpPr/>
          <p:nvPr/>
        </p:nvGrpSpPr>
        <p:grpSpPr>
          <a:xfrm>
            <a:off x="1182704" y="1291248"/>
            <a:ext cx="7570310" cy="823302"/>
            <a:chOff x="0" y="2379"/>
            <a:chExt cx="7346123" cy="1570405"/>
          </a:xfrm>
        </p:grpSpPr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38D460B-89B6-2A01-9BB1-0121CDC73B22}"/>
                </a:ext>
              </a:extLst>
            </p:cNvPr>
            <p:cNvSpPr/>
            <p:nvPr/>
          </p:nvSpPr>
          <p:spPr>
            <a:xfrm>
              <a:off x="0" y="2379"/>
              <a:ext cx="7346123" cy="157040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9" name="Rechthoek: afgeronde hoeken 4">
              <a:extLst>
                <a:ext uri="{FF2B5EF4-FFF2-40B4-BE49-F238E27FC236}">
                  <a16:creationId xmlns:a16="http://schemas.microsoft.com/office/drawing/2014/main" id="{48F82150-66D4-1CBC-C4A8-854E5BC125CD}"/>
                </a:ext>
              </a:extLst>
            </p:cNvPr>
            <p:cNvSpPr txBox="1"/>
            <p:nvPr/>
          </p:nvSpPr>
          <p:spPr>
            <a:xfrm>
              <a:off x="76661" y="79040"/>
              <a:ext cx="7192801" cy="14170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Meerdere onrechtvaardigheden</a:t>
              </a:r>
              <a:endParaRPr lang="en-US" sz="2400" b="1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427133"/>
      </p:ext>
    </p:extLst>
  </p:cSld>
  <p:clrMapOvr>
    <a:masterClrMapping/>
  </p:clrMapOvr>
</p:sld>
</file>

<file path=ppt/theme/theme1.xml><?xml version="1.0" encoding="utf-8"?>
<a:theme xmlns:a="http://schemas.openxmlformats.org/drawingml/2006/main" name="RLi_presentatie">
  <a:themeElements>
    <a:clrScheme name="RLi_Themakleur">
      <a:dk1>
        <a:sysClr val="windowText" lastClr="000000"/>
      </a:dk1>
      <a:lt1>
        <a:sysClr val="window" lastClr="FFFFFF"/>
      </a:lt1>
      <a:dk2>
        <a:srgbClr val="8F3881"/>
      </a:dk2>
      <a:lt2>
        <a:srgbClr val="FFFFFF"/>
      </a:lt2>
      <a:accent1>
        <a:srgbClr val="8F3881"/>
      </a:accent1>
      <a:accent2>
        <a:srgbClr val="138AD9"/>
      </a:accent2>
      <a:accent3>
        <a:srgbClr val="91B72A"/>
      </a:accent3>
      <a:accent4>
        <a:srgbClr val="D27F19"/>
      </a:accent4>
      <a:accent5>
        <a:srgbClr val="6E6E6E"/>
      </a:accent5>
      <a:accent6>
        <a:srgbClr val="BABABA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RLi_presentatie.potx</Template>
  <TotalTime>0</TotalTime>
  <Words>388</Words>
  <Application>Microsoft Office PowerPoint</Application>
  <PresentationFormat>Diavoorstelling (4:3)</PresentationFormat>
  <Paragraphs>53</Paragraphs>
  <Slides>16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Lucida Grande</vt:lpstr>
      <vt:lpstr>Verdana</vt:lpstr>
      <vt:lpstr>RLi_presentatie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RLi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subject/>
  <dc:creator>Gebruiker</dc:creator>
  <cp:keywords/>
  <dc:description>RLi - 4:3 presentatie NL - versie 2 - juli 2016
Ontwerp: 2D3D design
Sjabloon: Ton Persoon</dc:description>
  <cp:lastModifiedBy>Jos Cortenraad</cp:lastModifiedBy>
  <cp:revision>63</cp:revision>
  <dcterms:created xsi:type="dcterms:W3CDTF">2012-04-11T07:23:15Z</dcterms:created>
  <dcterms:modified xsi:type="dcterms:W3CDTF">2026-05-22T05:57:43Z</dcterms:modified>
  <cp:category/>
</cp:coreProperties>
</file>