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29F8F-88D4-40A5-A612-57BBB2047C67}" v="100" dt="2021-08-26T19:42:08.293"/>
    <p1510:client id="{99A91C16-F664-43CE-A673-6CBDC04D71E5}" v="133" dt="2021-08-26T19:37:14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26.08.2021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Cadeira em frente a piscina&#10;&#10;Descrição gerada automaticamente">
            <a:extLst>
              <a:ext uri="{FF2B5EF4-FFF2-40B4-BE49-F238E27FC236}">
                <a16:creationId xmlns:a16="http://schemas.microsoft.com/office/drawing/2014/main" id="{CD0C5CB4-ABA1-4AE6-B7BE-BC3C3098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7" b="7658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AC75B361-778D-40C0-88E9-6EA8A5135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0" b="1309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EXELENTE SOBRADO JARDIM MADRI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SAM IMOVÉIS IMOBILIÁRIOS 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CC8EA5D4-548A-4EBB-AA89-B6038CB05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96" r="1" b="697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D15017B8-F433-4DAE-BF6D-2CED99C77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" r="15318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871AD7-E91E-4B2D-A516-E6416AAB29FD}"/>
              </a:ext>
            </a:extLst>
          </p:cNvPr>
          <p:cNvSpPr txBox="1"/>
          <p:nvPr/>
        </p:nvSpPr>
        <p:spPr>
          <a:xfrm>
            <a:off x="6420928" y="1719532"/>
            <a:ext cx="3030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IMOVÉIS </a:t>
            </a:r>
          </a:p>
        </p:txBody>
      </p:sp>
    </p:spTree>
    <p:extLst>
      <p:ext uri="{BB962C8B-B14F-4D97-AF65-F5344CB8AC3E}">
        <p14:creationId xmlns:p14="http://schemas.microsoft.com/office/powerpoint/2010/main" val="300845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A3EDFD4F-427E-4AA9-87D7-C43982B21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1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2" name="Imagem 2" descr="Cozinha com geladeira e armários&#10;&#10;Descrição gerada automaticamente">
            <a:extLst>
              <a:ext uri="{FF2B5EF4-FFF2-40B4-BE49-F238E27FC236}">
                <a16:creationId xmlns:a16="http://schemas.microsoft.com/office/drawing/2014/main" id="{54738E71-FF41-45DF-8321-92B3A05D8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00" r="1" b="6564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367FA9-BA0C-4BE2-BE13-1F46B38583B0}"/>
              </a:ext>
            </a:extLst>
          </p:cNvPr>
          <p:cNvSpPr txBox="1"/>
          <p:nvPr/>
        </p:nvSpPr>
        <p:spPr>
          <a:xfrm>
            <a:off x="641230" y="4925684"/>
            <a:ext cx="81778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IMOVÉIS </a:t>
            </a:r>
          </a:p>
        </p:txBody>
      </p:sp>
    </p:spTree>
    <p:extLst>
      <p:ext uri="{BB962C8B-B14F-4D97-AF65-F5344CB8AC3E}">
        <p14:creationId xmlns:p14="http://schemas.microsoft.com/office/powerpoint/2010/main" val="77831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6BECC82B-3EBA-4B0B-AE1C-7815F595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3" r="13108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592ED33D-F037-4327-96C8-063BA602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4" r="8453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2B3F03-7561-4385-9C10-6AC1AAE289EE}"/>
              </a:ext>
            </a:extLst>
          </p:cNvPr>
          <p:cNvSpPr txBox="1"/>
          <p:nvPr/>
        </p:nvSpPr>
        <p:spPr>
          <a:xfrm>
            <a:off x="6420928" y="1719532"/>
            <a:ext cx="3030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IMOVÉIS </a:t>
            </a:r>
          </a:p>
        </p:txBody>
      </p:sp>
    </p:spTree>
    <p:extLst>
      <p:ext uri="{BB962C8B-B14F-4D97-AF65-F5344CB8AC3E}">
        <p14:creationId xmlns:p14="http://schemas.microsoft.com/office/powerpoint/2010/main" val="138049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 descr="Geladeira com porta de vidro&#10;&#10;Descrição gerada automaticamente">
            <a:extLst>
              <a:ext uri="{FF2B5EF4-FFF2-40B4-BE49-F238E27FC236}">
                <a16:creationId xmlns:a16="http://schemas.microsoft.com/office/drawing/2014/main" id="{7E23A477-F570-465C-8322-48A04161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r="1383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3" name="Imagem 3" descr="Pia de banheiro&#10;&#10;Descrição gerada automaticamente">
            <a:extLst>
              <a:ext uri="{FF2B5EF4-FFF2-40B4-BE49-F238E27FC236}">
                <a16:creationId xmlns:a16="http://schemas.microsoft.com/office/drawing/2014/main" id="{B9DBC147-FE37-4733-AE0B-667CF7A9A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8" r="1" b="1647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ACC05A8-6E8F-4B95-A495-43C8B737F795}"/>
              </a:ext>
            </a:extLst>
          </p:cNvPr>
          <p:cNvSpPr txBox="1"/>
          <p:nvPr/>
        </p:nvSpPr>
        <p:spPr>
          <a:xfrm>
            <a:off x="6190890" y="4882551"/>
            <a:ext cx="3030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IMOVÉIS </a:t>
            </a:r>
          </a:p>
        </p:txBody>
      </p:sp>
    </p:spTree>
    <p:extLst>
      <p:ext uri="{BB962C8B-B14F-4D97-AF65-F5344CB8AC3E}">
        <p14:creationId xmlns:p14="http://schemas.microsoft.com/office/powerpoint/2010/main" val="363666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2791A8F1-BFDC-4238-8FDC-4CC54D1C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11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2" name="Imagem 2" descr="Pia de banheiro&#10;&#10;Descrição gerada automaticamente">
            <a:extLst>
              <a:ext uri="{FF2B5EF4-FFF2-40B4-BE49-F238E27FC236}">
                <a16:creationId xmlns:a16="http://schemas.microsoft.com/office/drawing/2014/main" id="{B6DE2177-126C-4DDD-9F5F-CBA5571B9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63" r="1" b="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224593-43DA-4C60-9313-A6F8022D9E39}"/>
              </a:ext>
            </a:extLst>
          </p:cNvPr>
          <p:cNvSpPr txBox="1"/>
          <p:nvPr/>
        </p:nvSpPr>
        <p:spPr>
          <a:xfrm>
            <a:off x="5601418" y="2553419"/>
            <a:ext cx="3030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cs typeface="Calibri"/>
              </a:rPr>
              <a:t>SAM IMOVÉIS </a:t>
            </a:r>
          </a:p>
        </p:txBody>
      </p:sp>
    </p:spTree>
    <p:extLst>
      <p:ext uri="{BB962C8B-B14F-4D97-AF65-F5344CB8AC3E}">
        <p14:creationId xmlns:p14="http://schemas.microsoft.com/office/powerpoint/2010/main" val="72805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327F54-58D5-4CD8-B22B-32DADEE7261D}"/>
              </a:ext>
            </a:extLst>
          </p:cNvPr>
          <p:cNvSpPr txBox="1"/>
          <p:nvPr/>
        </p:nvSpPr>
        <p:spPr>
          <a:xfrm>
            <a:off x="1920815" y="598099"/>
            <a:ext cx="6524445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latin typeface="Century Gothic"/>
                <a:ea typeface="Roboto"/>
              </a:rPr>
              <a:t>Excelente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sobrado</a:t>
            </a:r>
            <a:r>
              <a:rPr lang="en-US" sz="1400" dirty="0">
                <a:latin typeface="Century Gothic"/>
                <a:ea typeface="Roboto"/>
              </a:rPr>
              <a:t> no Jardins Madri. </a:t>
            </a:r>
            <a:r>
              <a:rPr lang="en-US" sz="1400" err="1">
                <a:latin typeface="Century Gothic"/>
                <a:ea typeface="Roboto"/>
              </a:rPr>
              <a:t>Condomínio</a:t>
            </a:r>
            <a:r>
              <a:rPr lang="en-US" sz="1400" dirty="0">
                <a:latin typeface="Century Gothic"/>
                <a:ea typeface="Roboto"/>
              </a:rPr>
              <a:t> alto </a:t>
            </a:r>
            <a:r>
              <a:rPr lang="en-US" sz="1400" err="1">
                <a:latin typeface="Century Gothic"/>
                <a:ea typeface="Roboto"/>
              </a:rPr>
              <a:t>padrão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em</a:t>
            </a:r>
            <a:r>
              <a:rPr lang="en-US" sz="1400" dirty="0">
                <a:latin typeface="Century Gothic"/>
                <a:ea typeface="Roboto"/>
              </a:rPr>
              <a:t> Goiânia- GO.</a:t>
            </a:r>
            <a:br>
              <a:rPr lang="en-US" sz="1400" dirty="0">
                <a:latin typeface="Century Gothic"/>
              </a:rPr>
            </a:b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lote</a:t>
            </a:r>
            <a:r>
              <a:rPr lang="en-US" sz="1400" dirty="0">
                <a:latin typeface="Century Gothic"/>
                <a:ea typeface="Roboto"/>
              </a:rPr>
              <a:t> com 370,50 m².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construída</a:t>
            </a:r>
            <a:r>
              <a:rPr lang="en-US" sz="1400" dirty="0">
                <a:latin typeface="Century Gothic"/>
                <a:ea typeface="Roboto"/>
              </a:rPr>
              <a:t> com 371,00 m².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 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Piso Inferior: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Entrada social.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Duas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salas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sendo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uma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estar</a:t>
            </a:r>
            <a:r>
              <a:rPr lang="en-US" sz="1400" dirty="0">
                <a:latin typeface="Century Gothic"/>
                <a:ea typeface="Roboto"/>
              </a:rPr>
              <a:t> e </a:t>
            </a:r>
            <a:r>
              <a:rPr lang="en-US" sz="1400" err="1">
                <a:latin typeface="Century Gothic"/>
                <a:ea typeface="Roboto"/>
              </a:rPr>
              <a:t>outra</a:t>
            </a:r>
            <a:r>
              <a:rPr lang="en-US" sz="1400" dirty="0">
                <a:latin typeface="Century Gothic"/>
                <a:ea typeface="Roboto"/>
              </a:rPr>
              <a:t> de TV.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Cozinha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toda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armários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fogão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tipo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coocktop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coifa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serviços</a:t>
            </a:r>
            <a:r>
              <a:rPr lang="en-US" sz="1400" dirty="0">
                <a:latin typeface="Century Gothic"/>
                <a:ea typeface="Roboto"/>
              </a:rPr>
              <a:t> e </a:t>
            </a:r>
            <a:r>
              <a:rPr lang="en-US" sz="1400" err="1">
                <a:latin typeface="Century Gothic"/>
                <a:ea typeface="Roboto"/>
              </a:rPr>
              <a:t>lavanderia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toda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armários</a:t>
            </a:r>
            <a:r>
              <a:rPr lang="en-US" sz="1400" dirty="0">
                <a:latin typeface="Century Gothic"/>
                <a:ea typeface="Roboto"/>
              </a:rPr>
              <a:t>. </a:t>
            </a:r>
            <a:r>
              <a:rPr lang="en-US" sz="1400" err="1">
                <a:latin typeface="Century Gothic"/>
                <a:ea typeface="Roboto"/>
              </a:rPr>
              <a:t>Churrasqueira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Escritório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mobília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Lavabo.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Garagem</a:t>
            </a:r>
            <a:r>
              <a:rPr lang="en-US" sz="1400" dirty="0">
                <a:latin typeface="Century Gothic"/>
                <a:ea typeface="Roboto"/>
              </a:rPr>
              <a:t> para </a:t>
            </a:r>
            <a:r>
              <a:rPr lang="en-US" sz="1400" err="1">
                <a:latin typeface="Century Gothic"/>
                <a:ea typeface="Roboto"/>
              </a:rPr>
              <a:t>até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quatro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veículos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Lindo </a:t>
            </a:r>
            <a:r>
              <a:rPr lang="en-US" sz="1400" err="1">
                <a:latin typeface="Century Gothic"/>
                <a:ea typeface="Roboto"/>
              </a:rPr>
              <a:t>paisagismo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na</a:t>
            </a:r>
            <a:r>
              <a:rPr lang="en-US" sz="1400" dirty="0">
                <a:latin typeface="Century Gothic"/>
                <a:ea typeface="Roboto"/>
              </a:rPr>
              <a:t> entrada do </a:t>
            </a:r>
            <a:r>
              <a:rPr lang="en-US" sz="1400" err="1">
                <a:latin typeface="Century Gothic"/>
                <a:ea typeface="Roboto"/>
              </a:rPr>
              <a:t>imóvel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 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Piso Superior: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Quatro </a:t>
            </a:r>
            <a:r>
              <a:rPr lang="en-US" sz="1400" err="1">
                <a:latin typeface="Century Gothic"/>
                <a:ea typeface="Roboto"/>
              </a:rPr>
              <a:t>suítes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todas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armários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papel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parede</a:t>
            </a:r>
            <a:r>
              <a:rPr lang="en-US" sz="1400" dirty="0">
                <a:latin typeface="Century Gothic"/>
                <a:ea typeface="Roboto"/>
              </a:rPr>
              <a:t> e </a:t>
            </a:r>
            <a:r>
              <a:rPr lang="en-US" sz="1400" err="1">
                <a:latin typeface="Century Gothic"/>
                <a:ea typeface="Roboto"/>
              </a:rPr>
              <a:t>ar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condicionado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Chuveiros e </a:t>
            </a:r>
            <a:r>
              <a:rPr lang="en-US" sz="1400" err="1">
                <a:latin typeface="Century Gothic"/>
                <a:ea typeface="Roboto"/>
              </a:rPr>
              <a:t>torneiras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água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aquecida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através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sistema</a:t>
            </a:r>
            <a:r>
              <a:rPr lang="en-US" sz="1400" dirty="0">
                <a:latin typeface="Century Gothic"/>
                <a:ea typeface="Roboto"/>
              </a:rPr>
              <a:t> solar.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Suíte</a:t>
            </a:r>
            <a:r>
              <a:rPr lang="en-US" sz="1400" dirty="0">
                <a:latin typeface="Century Gothic"/>
                <a:ea typeface="Roboto"/>
              </a:rPr>
              <a:t> Master com closet, </a:t>
            </a:r>
            <a:r>
              <a:rPr lang="en-US" sz="1400" err="1">
                <a:latin typeface="Century Gothic"/>
                <a:ea typeface="Roboto"/>
              </a:rPr>
              <a:t>banheira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hidromassagem</a:t>
            </a:r>
            <a:r>
              <a:rPr lang="en-US" sz="1400" dirty="0">
                <a:latin typeface="Century Gothic"/>
                <a:ea typeface="Roboto"/>
              </a:rPr>
              <a:t> </a:t>
            </a:r>
            <a:r>
              <a:rPr lang="en-US" sz="1400" err="1">
                <a:latin typeface="Century Gothic"/>
                <a:ea typeface="Roboto"/>
              </a:rPr>
              <a:t>dupla</a:t>
            </a:r>
            <a:r>
              <a:rPr lang="en-US" sz="1400" dirty="0">
                <a:latin typeface="Century Gothic"/>
                <a:ea typeface="Roboto"/>
              </a:rPr>
              <a:t> e </a:t>
            </a:r>
            <a:r>
              <a:rPr lang="en-US" sz="1400" err="1">
                <a:latin typeface="Century Gothic"/>
                <a:ea typeface="Roboto"/>
              </a:rPr>
              <a:t>sacada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 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externa: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Cozinha</a:t>
            </a:r>
            <a:r>
              <a:rPr lang="en-US" sz="1400" dirty="0">
                <a:latin typeface="Century Gothic"/>
                <a:ea typeface="Roboto"/>
              </a:rPr>
              <a:t> de </a:t>
            </a:r>
            <a:r>
              <a:rPr lang="en-US" sz="1400" err="1">
                <a:latin typeface="Century Gothic"/>
                <a:ea typeface="Roboto"/>
              </a:rPr>
              <a:t>apoio</a:t>
            </a:r>
            <a:r>
              <a:rPr lang="en-US" sz="1400" dirty="0">
                <a:latin typeface="Century Gothic"/>
                <a:ea typeface="Roboto"/>
              </a:rPr>
              <a:t>, </a:t>
            </a: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gourmet com </a:t>
            </a:r>
            <a:r>
              <a:rPr lang="en-US" sz="1400" err="1">
                <a:latin typeface="Century Gothic"/>
                <a:ea typeface="Roboto"/>
              </a:rPr>
              <a:t>forno</a:t>
            </a:r>
            <a:r>
              <a:rPr lang="en-US" sz="1400" dirty="0">
                <a:latin typeface="Century Gothic"/>
                <a:ea typeface="Roboto"/>
              </a:rPr>
              <a:t> para pizza.</a:t>
            </a:r>
            <a:br>
              <a:rPr lang="en-US" sz="1400" dirty="0">
                <a:latin typeface="Century Gothic"/>
              </a:rPr>
            </a:br>
            <a:r>
              <a:rPr lang="en-US" sz="1400" dirty="0">
                <a:latin typeface="Century Gothic"/>
                <a:ea typeface="Roboto"/>
              </a:rPr>
              <a:t>Piscina </a:t>
            </a:r>
            <a:r>
              <a:rPr lang="en-US" sz="1400" err="1">
                <a:latin typeface="Century Gothic"/>
                <a:ea typeface="Roboto"/>
              </a:rPr>
              <a:t>cercada</a:t>
            </a:r>
            <a:r>
              <a:rPr lang="en-US" sz="1400" dirty="0">
                <a:latin typeface="Century Gothic"/>
                <a:ea typeface="Roboto"/>
              </a:rPr>
              <a:t> com </a:t>
            </a:r>
            <a:r>
              <a:rPr lang="en-US" sz="1400" err="1">
                <a:latin typeface="Century Gothic"/>
                <a:ea typeface="Roboto"/>
              </a:rPr>
              <a:t>blindex</a:t>
            </a:r>
            <a:r>
              <a:rPr lang="en-US" sz="1400" dirty="0">
                <a:latin typeface="Century Gothic"/>
                <a:ea typeface="Roboto"/>
              </a:rPr>
              <a:t> e sauna.</a:t>
            </a:r>
            <a:br>
              <a:rPr lang="en-US" sz="1400" dirty="0">
                <a:latin typeface="Century Gothic"/>
              </a:rPr>
            </a:br>
            <a:r>
              <a:rPr lang="en-US" sz="1400" err="1">
                <a:latin typeface="Century Gothic"/>
                <a:ea typeface="Roboto"/>
              </a:rPr>
              <a:t>Área</a:t>
            </a:r>
            <a:r>
              <a:rPr lang="en-US" sz="1400" dirty="0">
                <a:latin typeface="Century Gothic"/>
                <a:ea typeface="Roboto"/>
              </a:rPr>
              <a:t> externa </a:t>
            </a:r>
            <a:r>
              <a:rPr lang="en-US" sz="1400" err="1">
                <a:latin typeface="Century Gothic"/>
                <a:ea typeface="Roboto"/>
              </a:rPr>
              <a:t>toda</a:t>
            </a:r>
            <a:r>
              <a:rPr lang="en-US" sz="1400" dirty="0">
                <a:latin typeface="Century Gothic"/>
                <a:ea typeface="Roboto"/>
              </a:rPr>
              <a:t> no </a:t>
            </a:r>
            <a:r>
              <a:rPr lang="en-US" sz="1400" err="1">
                <a:latin typeface="Century Gothic"/>
                <a:ea typeface="Roboto"/>
              </a:rPr>
              <a:t>porcelanato</a:t>
            </a:r>
            <a:r>
              <a:rPr lang="en-US" sz="1400" dirty="0">
                <a:latin typeface="Century Gothic"/>
                <a:ea typeface="Roboto"/>
              </a:rPr>
              <a:t>.</a:t>
            </a:r>
            <a:br>
              <a:rPr lang="en-US" sz="1400" dirty="0">
                <a:latin typeface="Century Gothic"/>
              </a:rPr>
            </a:br>
            <a:br>
              <a:rPr lang="en-US" sz="1400" dirty="0">
                <a:latin typeface="Century Gothic"/>
              </a:rPr>
            </a:br>
            <a:r>
              <a:rPr lang="en-US" sz="1400" dirty="0" err="1">
                <a:latin typeface="Century Gothic"/>
                <a:ea typeface="Roboto"/>
              </a:rPr>
              <a:t>Imóvel</a:t>
            </a:r>
            <a:r>
              <a:rPr lang="en-US" sz="1400" dirty="0">
                <a:latin typeface="Century Gothic"/>
                <a:ea typeface="Roboto"/>
              </a:rPr>
              <a:t> IMPECÁVEL!!   </a:t>
            </a:r>
            <a:r>
              <a:rPr lang="en-US" sz="1400" b="1" dirty="0">
                <a:latin typeface="Century Gothic"/>
                <a:ea typeface="Roboto"/>
              </a:rPr>
              <a:t>SAM NEGO IMOBILIÁRIOS (62 9 8101-7001)</a:t>
            </a:r>
            <a:endParaRPr lang="en-US" sz="14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114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EXELENTE SOBRADO JARDIM MADRI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72</cp:revision>
  <dcterms:created xsi:type="dcterms:W3CDTF">2021-08-26T19:26:28Z</dcterms:created>
  <dcterms:modified xsi:type="dcterms:W3CDTF">2021-08-26T19:43:35Z</dcterms:modified>
</cp:coreProperties>
</file>