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CCEC0-DF05-4859-80FE-CFD65CCF01ED}" v="372" dt="2021-08-25T12:05:4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5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9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2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2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67828AF-C438-4C0C-A39E-473643495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r="1666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A78FC607-1A36-4B1A-9A74-5ED8830F9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1" r="22973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600">
                <a:solidFill>
                  <a:srgbClr val="080808"/>
                </a:solidFill>
                <a:cs typeface="Calibri"/>
              </a:rPr>
              <a:t>GRUPO SAM NEG IMOBILIARIOS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de-DE" sz="2800">
                <a:solidFill>
                  <a:srgbClr val="080808"/>
                </a:solidFill>
                <a:cs typeface="Calibri Light"/>
              </a:rPr>
              <a:t>CONDOMÍNIO MONTE VERDE 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 descr="Quarto com cama e espelho na parede&#10;&#10;Descrição gerada automaticamente">
            <a:extLst>
              <a:ext uri="{FF2B5EF4-FFF2-40B4-BE49-F238E27FC236}">
                <a16:creationId xmlns:a16="http://schemas.microsoft.com/office/drawing/2014/main" id="{D205A0E5-164F-42F8-8C8E-C74DCA3F1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34" r="1" b="9258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3" name="Imagem 3" descr="Quarto com cama e espelho na parede&#10;&#10;Descrição gerada automaticamente">
            <a:extLst>
              <a:ext uri="{FF2B5EF4-FFF2-40B4-BE49-F238E27FC236}">
                <a16:creationId xmlns:a16="http://schemas.microsoft.com/office/drawing/2014/main" id="{91D8603C-D694-44D9-AC99-20563E378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4" r="21502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910048-3CF5-41C9-BA51-E466C9ADCF42}"/>
              </a:ext>
            </a:extLst>
          </p:cNvPr>
          <p:cNvSpPr txBox="1"/>
          <p:nvPr/>
        </p:nvSpPr>
        <p:spPr>
          <a:xfrm>
            <a:off x="4940060" y="541451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8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4714DF-C019-411B-B38E-3D760C2ECF5C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Lote de 579 metros quadrados, casa de esquina, são 345 de área privativa.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sala 50M2 , cozinha com 45 M2,  4 quartos sendo duas suítes, ambas com água aquecimento solar, as pedras da cozinha são de pedra selestone.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$780 mil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Condomínio Monte Verde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(62) 9 8101-7001 </a:t>
            </a:r>
            <a:r>
              <a:rPr lang="en-US" sz="2000" b="1"/>
              <a:t>GRUPO SAM NEG IMOBILIARIOS</a:t>
            </a:r>
            <a:r>
              <a:rPr lang="en-US" sz="2000"/>
              <a:t> </a:t>
            </a:r>
            <a:endParaRPr lang="en-US" sz="2000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 descr="Cozinha com mesa e cadeiras&#10;&#10;Descrição gerada automaticamente">
            <a:extLst>
              <a:ext uri="{FF2B5EF4-FFF2-40B4-BE49-F238E27FC236}">
                <a16:creationId xmlns:a16="http://schemas.microsoft.com/office/drawing/2014/main" id="{5F2E360B-1628-493F-ADA4-AD57142B8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9" r="1" b="29223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14932791-45AC-4007-B138-9E83A5BB4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3" r="2132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588C09-13FB-4A0C-9AF9-355AB2514302}"/>
              </a:ext>
            </a:extLst>
          </p:cNvPr>
          <p:cNvSpPr txBox="1"/>
          <p:nvPr/>
        </p:nvSpPr>
        <p:spPr>
          <a:xfrm>
            <a:off x="6104626" y="337292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- IMOVÉIS </a:t>
            </a:r>
          </a:p>
        </p:txBody>
      </p:sp>
    </p:spTree>
    <p:extLst>
      <p:ext uri="{BB962C8B-B14F-4D97-AF65-F5344CB8AC3E}">
        <p14:creationId xmlns:p14="http://schemas.microsoft.com/office/powerpoint/2010/main" val="20313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3DB331B2-71B8-4703-A6D0-21E8C6EC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1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5" name="Imagem 5" descr="Quarto com cama e espelho na parede&#10;&#10;Descrição gerada automaticamente">
            <a:extLst>
              <a:ext uri="{FF2B5EF4-FFF2-40B4-BE49-F238E27FC236}">
                <a16:creationId xmlns:a16="http://schemas.microsoft.com/office/drawing/2014/main" id="{79EF3E2F-F768-4BEB-A20A-A8DAD13B2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r="10174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F5CB1AC-2D56-4CD4-9E3E-5F3E699B74AC}"/>
              </a:ext>
            </a:extLst>
          </p:cNvPr>
          <p:cNvSpPr txBox="1"/>
          <p:nvPr/>
        </p:nvSpPr>
        <p:spPr>
          <a:xfrm>
            <a:off x="4724400" y="3200400"/>
            <a:ext cx="33901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0140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 descr="Sala com televisão e lareira&#10;&#10;Descrição gerada automaticamente">
            <a:extLst>
              <a:ext uri="{FF2B5EF4-FFF2-40B4-BE49-F238E27FC236}">
                <a16:creationId xmlns:a16="http://schemas.microsoft.com/office/drawing/2014/main" id="{3E840EAF-3BE1-47C1-BEF6-27867699A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2" r="3338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0EC263B9-862D-4D7B-B34E-F36E96FD6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6" r="39940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668C0630-BA64-4028-9450-87AB2E0BD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3" r="4898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3" name="Imagem 3" descr="Sala com sofá e televisão&#10;&#10;Descrição gerada automaticamente">
            <a:extLst>
              <a:ext uri="{FF2B5EF4-FFF2-40B4-BE49-F238E27FC236}">
                <a16:creationId xmlns:a16="http://schemas.microsoft.com/office/drawing/2014/main" id="{A67F05C7-F166-4D22-927B-22825F62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1" r="35535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EAAE802-BBC5-4853-93F8-A02884751C82}"/>
              </a:ext>
            </a:extLst>
          </p:cNvPr>
          <p:cNvSpPr txBox="1"/>
          <p:nvPr/>
        </p:nvSpPr>
        <p:spPr>
          <a:xfrm>
            <a:off x="5946475" y="4595004"/>
            <a:ext cx="36202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</a:t>
            </a:r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9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A408A35F-1605-4890-84EB-DF175E37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1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3" name="Imagem 3" descr="Sala com mesa e cadeiras&#10;&#10;Descrição gerada automaticamente">
            <a:extLst>
              <a:ext uri="{FF2B5EF4-FFF2-40B4-BE49-F238E27FC236}">
                <a16:creationId xmlns:a16="http://schemas.microsoft.com/office/drawing/2014/main" id="{FB163711-691D-4D38-B0BF-449E87B5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22" r="12315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261317-FA8A-4A7C-ABD3-FA0ECD41CD20}"/>
              </a:ext>
            </a:extLst>
          </p:cNvPr>
          <p:cNvSpPr txBox="1"/>
          <p:nvPr/>
        </p:nvSpPr>
        <p:spPr>
          <a:xfrm>
            <a:off x="1043796" y="397677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710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 descr="Escritório com mesa e cadeiras&#10;&#10;Descrição gerada automaticamente">
            <a:extLst>
              <a:ext uri="{FF2B5EF4-FFF2-40B4-BE49-F238E27FC236}">
                <a16:creationId xmlns:a16="http://schemas.microsoft.com/office/drawing/2014/main" id="{6F74B632-D666-4429-9376-12688A599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31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5D42B85-1460-4C4A-951B-5DF6475C9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41" r="12496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BA63AB-8781-4FCB-9E6C-CC2118498166}"/>
              </a:ext>
            </a:extLst>
          </p:cNvPr>
          <p:cNvSpPr txBox="1"/>
          <p:nvPr/>
        </p:nvSpPr>
        <p:spPr>
          <a:xfrm>
            <a:off x="8893834" y="75624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339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2036D6D7-EA6C-4340-B5E7-EE9D1760C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1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agem 2" descr="Chuveiro com box de vidro&#10;&#10;Descrição gerada automaticamente">
            <a:extLst>
              <a:ext uri="{FF2B5EF4-FFF2-40B4-BE49-F238E27FC236}">
                <a16:creationId xmlns:a16="http://schemas.microsoft.com/office/drawing/2014/main" id="{74BA307A-082B-478F-A51C-DF8CA1096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65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7149E50-B340-4132-8244-7529E88893AE}"/>
              </a:ext>
            </a:extLst>
          </p:cNvPr>
          <p:cNvSpPr txBox="1"/>
          <p:nvPr/>
        </p:nvSpPr>
        <p:spPr>
          <a:xfrm>
            <a:off x="8347495" y="74187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114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 descr="Jardim de uma casa&#10;&#10;Descrição gerada automaticamente">
            <a:extLst>
              <a:ext uri="{FF2B5EF4-FFF2-40B4-BE49-F238E27FC236}">
                <a16:creationId xmlns:a16="http://schemas.microsoft.com/office/drawing/2014/main" id="{F48643CF-C401-4425-93A0-4E857074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r="3910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3" name="Imagem 3" descr="Jardim de uma casa&#10;&#10;Descrição gerada automaticamente">
            <a:extLst>
              <a:ext uri="{FF2B5EF4-FFF2-40B4-BE49-F238E27FC236}">
                <a16:creationId xmlns:a16="http://schemas.microsoft.com/office/drawing/2014/main" id="{2F312D30-97E8-4954-A3DA-34BCF4F00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2" r="34044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5EDD19-2E56-4A5D-8D68-0456E4A291B0}"/>
              </a:ext>
            </a:extLst>
          </p:cNvPr>
          <p:cNvSpPr txBox="1"/>
          <p:nvPr/>
        </p:nvSpPr>
        <p:spPr>
          <a:xfrm>
            <a:off x="8347494" y="4451230"/>
            <a:ext cx="4899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SAM - IMOVÉIS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0423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CONDOMÍNIO MONTE VERDE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106</cp:revision>
  <dcterms:created xsi:type="dcterms:W3CDTF">2021-08-25T11:35:35Z</dcterms:created>
  <dcterms:modified xsi:type="dcterms:W3CDTF">2021-08-25T12:07:06Z</dcterms:modified>
</cp:coreProperties>
</file>