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D222D-5039-4D7A-85D3-573AFCA11813}" v="327" dt="2021-08-26T19:09:37.856"/>
    <p1510:client id="{B9E9D7EA-8FFC-4052-9AE1-2B879FE9790A}" v="49" dt="2021-08-26T19:16:23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26.08.2021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B4D3D850-2041-4B7C-AED9-54DA385B1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Imagem 4">
            <a:extLst>
              <a:ext uri="{FF2B5EF4-FFF2-40B4-BE49-F238E27FC236}">
                <a16:creationId xmlns:a16="http://schemas.microsoft.com/office/drawing/2014/main" id="{90B8D338-7BE3-4BBB-91FB-4E5D7AA382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164" r="35837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5" name="Imagem 5">
            <a:extLst>
              <a:ext uri="{FF2B5EF4-FFF2-40B4-BE49-F238E27FC236}">
                <a16:creationId xmlns:a16="http://schemas.microsoft.com/office/drawing/2014/main" id="{92EC7879-9116-43E1-9D69-F5B4D7527F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353" r="22647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8" name="Rectangle 11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409915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ame 13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971277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6C1C45-554D-457A-A054-78FB342C5FA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745528" y="4201466"/>
            <a:ext cx="2700944" cy="659993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1600" b="1" kern="1200" dirty="0">
                <a:solidFill>
                  <a:srgbClr val="080808"/>
                </a:solidFill>
                <a:latin typeface="+mn-lt"/>
                <a:ea typeface="+mn-ea"/>
                <a:cs typeface="+mn-cs"/>
              </a:rPr>
              <a:t>SAM NEG </a:t>
            </a:r>
            <a:r>
              <a:rPr lang="en-US" sz="1600" b="1" dirty="0">
                <a:solidFill>
                  <a:srgbClr val="080808"/>
                </a:solidFill>
              </a:rPr>
              <a:t>IMOBILIÁRIOS</a:t>
            </a:r>
            <a:endParaRPr lang="en-US" sz="1600" b="1" kern="1200" dirty="0">
              <a:solidFill>
                <a:srgbClr val="08080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284FAC-6D50-4887-9466-9F4A6EE0358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86858" y="2761554"/>
            <a:ext cx="3618284" cy="1345720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b="1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COBERTURA ALTO</a:t>
            </a:r>
            <a:r>
              <a:rPr lang="en-US" sz="28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PADRÃO</a:t>
            </a:r>
            <a:r>
              <a:rPr lang="en-US" sz="28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8269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9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2D6713E-A01C-4304-9789-100E81432FB1}"/>
              </a:ext>
            </a:extLst>
          </p:cNvPr>
          <p:cNvSpPr txBox="1"/>
          <p:nvPr/>
        </p:nvSpPr>
        <p:spPr>
          <a:xfrm>
            <a:off x="1957987" y="1224067"/>
            <a:ext cx="8276026" cy="452772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Cobertura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Linda. Prox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ao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vaca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brava.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330m2</a:t>
            </a:r>
            <a:br>
              <a:rPr lang="en-US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4garagens,</a:t>
            </a:r>
            <a:br>
              <a:rPr lang="en-US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suítes</a:t>
            </a:r>
            <a:br>
              <a:rPr lang="en-US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piscina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aquecida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sauna,</a:t>
            </a:r>
            <a:br>
              <a:rPr lang="en-US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300mts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parque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Vaca Brava</a:t>
            </a:r>
            <a:br>
              <a:rPr lang="en-US" dirty="0"/>
            </a:b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Quitada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todas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doc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em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dia.</a:t>
            </a:r>
            <a:br>
              <a:rPr lang="en-US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Crema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marfil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porcelanato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br>
              <a:rPr lang="en-US" dirty="0"/>
            </a:b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chuveiros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aquecidos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solar, piscina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aquecimento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solar.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prédio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uns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$150.000,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em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caixa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br>
              <a:rPr lang="en-US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br>
              <a:rPr lang="en-US" dirty="0"/>
            </a:b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Área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lazer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gourmet,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salão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 festas,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banheiros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salão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 festas e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salão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 festas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todos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reformados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Piscina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adulto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infantil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err="1">
                <a:solidFill>
                  <a:schemeClr val="tx1">
                    <a:lumMod val="85000"/>
                    <a:lumOff val="15000"/>
                  </a:schemeClr>
                </a:solidFill>
              </a:rPr>
              <a:t>aquecidas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br>
              <a:rPr lang="en-US" dirty="0"/>
            </a:b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Condomínio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: R$ 1500,00</a:t>
            </a:r>
            <a:br>
              <a:rPr lang="en-US" sz="1300" dirty="0"/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R$1.650.000,00   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SAM NEG IMOBILIÁRIO (62 98101-7001)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cs typeface="Calibri"/>
            </a:endParaRPr>
          </a:p>
        </p:txBody>
      </p:sp>
      <p:sp>
        <p:nvSpPr>
          <p:cNvPr id="22" name="Freeform: Shape 13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9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CCAACE-815D-4A79-875A-B7EFC28F7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3" descr="Pia de cozinha&#10;&#10;Descrição gerada automaticamente">
            <a:extLst>
              <a:ext uri="{FF2B5EF4-FFF2-40B4-BE49-F238E27FC236}">
                <a16:creationId xmlns:a16="http://schemas.microsoft.com/office/drawing/2014/main" id="{925A4AE3-97BA-478A-B000-1A200C8149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477" r="36523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2" name="Imagem 2" descr="Quarto com teto baixo&#10;&#10;Descrição gerada automaticamente">
            <a:extLst>
              <a:ext uri="{FF2B5EF4-FFF2-40B4-BE49-F238E27FC236}">
                <a16:creationId xmlns:a16="http://schemas.microsoft.com/office/drawing/2014/main" id="{024195F0-714E-4FCF-9FEA-79014B50088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918" r="15082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7C92B4A-200E-4116-A950-D295ABA0A697}"/>
              </a:ext>
            </a:extLst>
          </p:cNvPr>
          <p:cNvSpPr txBox="1"/>
          <p:nvPr/>
        </p:nvSpPr>
        <p:spPr>
          <a:xfrm>
            <a:off x="3459193" y="3200400"/>
            <a:ext cx="400840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cs typeface="Calibri"/>
              </a:rPr>
              <a:t>SAM IMOVÉIS</a:t>
            </a:r>
            <a:r>
              <a:rPr lang="pt-BR" sz="2000" dirty="0">
                <a:cs typeface="Calibri"/>
              </a:rPr>
              <a:t> 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50D313C-9553-48C8-B777-897E22FCF602}"/>
              </a:ext>
            </a:extLst>
          </p:cNvPr>
          <p:cNvSpPr txBox="1"/>
          <p:nvPr/>
        </p:nvSpPr>
        <p:spPr>
          <a:xfrm>
            <a:off x="7039155" y="3200399"/>
            <a:ext cx="3706482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</a:t>
            </a:r>
            <a:r>
              <a:rPr lang="pt-BR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88976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0CCAACE-815D-4A79-875A-B7EFC28F7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3">
            <a:extLst>
              <a:ext uri="{FF2B5EF4-FFF2-40B4-BE49-F238E27FC236}">
                <a16:creationId xmlns:a16="http://schemas.microsoft.com/office/drawing/2014/main" id="{A6DE3939-1BC7-4C85-85F7-CFF16328A7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164" r="35837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2" name="Imagem 2" descr="Cozinha com tapete no chão&#10;&#10;Descrição gerada automaticamente">
            <a:extLst>
              <a:ext uri="{FF2B5EF4-FFF2-40B4-BE49-F238E27FC236}">
                <a16:creationId xmlns:a16="http://schemas.microsoft.com/office/drawing/2014/main" id="{63F425F9-3496-4F89-A774-AFC25471B54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121" r="15879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6F5FC51-80B7-4BA6-AE7F-51600CDFFEEF}"/>
              </a:ext>
            </a:extLst>
          </p:cNvPr>
          <p:cNvSpPr txBox="1"/>
          <p:nvPr/>
        </p:nvSpPr>
        <p:spPr>
          <a:xfrm>
            <a:off x="3186023" y="3200400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</a:t>
            </a:r>
            <a:r>
              <a:rPr lang="pt-BR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3120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CCAACE-815D-4A79-875A-B7EFC28F7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3" descr="Cozinha com mesa e cadeiras&#10;&#10;Descrição gerada automaticamente">
            <a:extLst>
              <a:ext uri="{FF2B5EF4-FFF2-40B4-BE49-F238E27FC236}">
                <a16:creationId xmlns:a16="http://schemas.microsoft.com/office/drawing/2014/main" id="{AE361C36-1E34-4A79-9A21-9948137D47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594" r="17406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2" name="Imagem 2" descr="Quarto com teto baixo&#10;&#10;Descrição gerada automaticamente">
            <a:extLst>
              <a:ext uri="{FF2B5EF4-FFF2-40B4-BE49-F238E27FC236}">
                <a16:creationId xmlns:a16="http://schemas.microsoft.com/office/drawing/2014/main" id="{7A1EB007-4837-4C87-881C-287582EA9C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918" r="15082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79A261E4-F040-466C-8F80-0DF89A2DD49E}"/>
              </a:ext>
            </a:extLst>
          </p:cNvPr>
          <p:cNvSpPr txBox="1"/>
          <p:nvPr/>
        </p:nvSpPr>
        <p:spPr>
          <a:xfrm>
            <a:off x="3430438" y="3013494"/>
            <a:ext cx="535987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</a:t>
            </a:r>
            <a:r>
              <a:rPr lang="pt-BR" sz="2400" dirty="0"/>
              <a:t> 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4699867-7302-43CA-8F42-5BFD2DF58ABD}"/>
              </a:ext>
            </a:extLst>
          </p:cNvPr>
          <p:cNvSpPr txBox="1"/>
          <p:nvPr/>
        </p:nvSpPr>
        <p:spPr>
          <a:xfrm>
            <a:off x="6909758" y="3200400"/>
            <a:ext cx="548927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</a:t>
            </a:r>
            <a:r>
              <a:rPr lang="pt-BR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02904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CCAACE-815D-4A79-875A-B7EFC28F7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3">
            <a:extLst>
              <a:ext uri="{FF2B5EF4-FFF2-40B4-BE49-F238E27FC236}">
                <a16:creationId xmlns:a16="http://schemas.microsoft.com/office/drawing/2014/main" id="{BA8356F9-BC17-42EF-9F48-AD791F7530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781" r="34219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2" name="Imagem 2">
            <a:extLst>
              <a:ext uri="{FF2B5EF4-FFF2-40B4-BE49-F238E27FC236}">
                <a16:creationId xmlns:a16="http://schemas.microsoft.com/office/drawing/2014/main" id="{B521C603-6397-479F-9E6D-B9E0E75EF47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073" r="1927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1C4863D1-650D-4BAA-BE6D-C98810219C99}"/>
              </a:ext>
            </a:extLst>
          </p:cNvPr>
          <p:cNvSpPr txBox="1"/>
          <p:nvPr/>
        </p:nvSpPr>
        <p:spPr>
          <a:xfrm>
            <a:off x="3473570" y="3200401"/>
            <a:ext cx="295886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 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1B5C51C-0641-4C6E-89F6-1C832184EECC}"/>
              </a:ext>
            </a:extLst>
          </p:cNvPr>
          <p:cNvSpPr txBox="1"/>
          <p:nvPr/>
        </p:nvSpPr>
        <p:spPr>
          <a:xfrm>
            <a:off x="6090249" y="3186023"/>
            <a:ext cx="2915728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 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26508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CCAACE-815D-4A79-875A-B7EFC28F7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Imagem 2">
            <a:extLst>
              <a:ext uri="{FF2B5EF4-FFF2-40B4-BE49-F238E27FC236}">
                <a16:creationId xmlns:a16="http://schemas.microsoft.com/office/drawing/2014/main" id="{15E000C3-45B9-4BB7-9223-C0432E17DF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17" r="25083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3" name="Imagem 3" descr="Quarto com móveis de madeira&#10;&#10;Descrição gerada automaticamente">
            <a:extLst>
              <a:ext uri="{FF2B5EF4-FFF2-40B4-BE49-F238E27FC236}">
                <a16:creationId xmlns:a16="http://schemas.microsoft.com/office/drawing/2014/main" id="{3A43FCB5-3145-438B-8E2C-F2AE3472C6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314" r="17686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A4F7D9D-168D-48EA-9207-5B56F181EF9B}"/>
              </a:ext>
            </a:extLst>
          </p:cNvPr>
          <p:cNvSpPr txBox="1"/>
          <p:nvPr/>
        </p:nvSpPr>
        <p:spPr>
          <a:xfrm>
            <a:off x="2294627" y="3200400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 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2AA1CB4-A029-4DE5-B228-458EDCA6C899}"/>
              </a:ext>
            </a:extLst>
          </p:cNvPr>
          <p:cNvSpPr txBox="1"/>
          <p:nvPr/>
        </p:nvSpPr>
        <p:spPr>
          <a:xfrm>
            <a:off x="7542362" y="3286664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 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58811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CCAACE-815D-4A79-875A-B7EFC28F7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3" descr="Pia de cozinha&#10;&#10;Descrição gerada automaticamente">
            <a:extLst>
              <a:ext uri="{FF2B5EF4-FFF2-40B4-BE49-F238E27FC236}">
                <a16:creationId xmlns:a16="http://schemas.microsoft.com/office/drawing/2014/main" id="{54AD6A14-0E63-4B13-8E8B-0697DE6971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477" r="36523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2" name="Imagem 2">
            <a:extLst>
              <a:ext uri="{FF2B5EF4-FFF2-40B4-BE49-F238E27FC236}">
                <a16:creationId xmlns:a16="http://schemas.microsoft.com/office/drawing/2014/main" id="{A99E0DA2-4A3B-46E2-93D7-3845016034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51" r="35949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CC5651C-0EA8-4965-9EAE-FD8A7FDFC11E}"/>
              </a:ext>
            </a:extLst>
          </p:cNvPr>
          <p:cNvSpPr txBox="1"/>
          <p:nvPr/>
        </p:nvSpPr>
        <p:spPr>
          <a:xfrm>
            <a:off x="3315419" y="3200399"/>
            <a:ext cx="379274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</a:t>
            </a:r>
            <a:r>
              <a:rPr lang="pt-BR" b="1" dirty="0"/>
              <a:t>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304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CCAACE-815D-4A79-875A-B7EFC28F7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Imagem 2" descr="Cozinha com mesa e cadeiras&#10;&#10;Descrição gerada automaticamente">
            <a:extLst>
              <a:ext uri="{FF2B5EF4-FFF2-40B4-BE49-F238E27FC236}">
                <a16:creationId xmlns:a16="http://schemas.microsoft.com/office/drawing/2014/main" id="{40E2378A-9E31-417C-948D-2F34DC6C56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594" r="17406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3" name="Imagem 3" descr="Cozinha com armários de madeira&#10;&#10;Descrição gerada automaticamente">
            <a:extLst>
              <a:ext uri="{FF2B5EF4-FFF2-40B4-BE49-F238E27FC236}">
                <a16:creationId xmlns:a16="http://schemas.microsoft.com/office/drawing/2014/main" id="{B7836FC0-793D-4821-8CFF-97FDC62C7F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954" r="22046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C82D8DEC-B003-45CE-BA56-0B0C0C1BFFF0}"/>
              </a:ext>
            </a:extLst>
          </p:cNvPr>
          <p:cNvSpPr txBox="1"/>
          <p:nvPr/>
        </p:nvSpPr>
        <p:spPr>
          <a:xfrm>
            <a:off x="1130061" y="3243531"/>
            <a:ext cx="628003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 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E76C005-0F82-4075-B019-CE88CF430D33}"/>
              </a:ext>
            </a:extLst>
          </p:cNvPr>
          <p:cNvSpPr txBox="1"/>
          <p:nvPr/>
        </p:nvSpPr>
        <p:spPr>
          <a:xfrm>
            <a:off x="7614249" y="3229152"/>
            <a:ext cx="6323162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 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32556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CCAACE-815D-4A79-875A-B7EFC28F7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Imagem 2" descr="Casa com móveis&#10;&#10;Descrição gerada automaticamente">
            <a:extLst>
              <a:ext uri="{FF2B5EF4-FFF2-40B4-BE49-F238E27FC236}">
                <a16:creationId xmlns:a16="http://schemas.microsoft.com/office/drawing/2014/main" id="{8D12743A-BE09-47F2-85F4-E35E6424EA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517" r="18483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3" name="Imagem 3">
            <a:extLst>
              <a:ext uri="{FF2B5EF4-FFF2-40B4-BE49-F238E27FC236}">
                <a16:creationId xmlns:a16="http://schemas.microsoft.com/office/drawing/2014/main" id="{935520FF-8064-4308-A0B1-BC93652CB0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084" r="27916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6E1D08A-CB53-4F8F-8C9A-3269ECCF775F}"/>
              </a:ext>
            </a:extLst>
          </p:cNvPr>
          <p:cNvSpPr txBox="1"/>
          <p:nvPr/>
        </p:nvSpPr>
        <p:spPr>
          <a:xfrm>
            <a:off x="8908212" y="3200399"/>
            <a:ext cx="628003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/>
              <a:t>SAM IMOVÉIS 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536305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COBERTURA ALTO PADRÃO 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/>
  <cp:revision>127</cp:revision>
  <dcterms:created xsi:type="dcterms:W3CDTF">2021-08-26T18:43:36Z</dcterms:created>
  <dcterms:modified xsi:type="dcterms:W3CDTF">2021-08-26T19:17:03Z</dcterms:modified>
</cp:coreProperties>
</file>