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176383-9F1D-49B7-AA86-C1CDDB41A0BE}" v="345" dt="2021-08-12T19:45:39.1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874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20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7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807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998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043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46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2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81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013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0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30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5" descr="Piscina de plástico&#10;&#10;Descrição gerada automaticamente">
            <a:extLst>
              <a:ext uri="{FF2B5EF4-FFF2-40B4-BE49-F238E27FC236}">
                <a16:creationId xmlns:a16="http://schemas.microsoft.com/office/drawing/2014/main" id="{DF388930-1D8C-4C6F-BFDD-D263C55178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r="890" b="-1"/>
          <a:stretch/>
        </p:blipFill>
        <p:spPr>
          <a:xfrm>
            <a:off x="3132160" y="1021"/>
            <a:ext cx="9059839" cy="685595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556100" y="1099671"/>
            <a:ext cx="4972511" cy="3367554"/>
          </a:xfrm>
        </p:spPr>
        <p:txBody>
          <a:bodyPr anchor="b">
            <a:normAutofit/>
          </a:bodyPr>
          <a:lstStyle/>
          <a:p>
            <a:pPr algn="l"/>
            <a:r>
              <a:rPr lang="de-DE" sz="4600" b="1">
                <a:latin typeface="Microsoft JhengHei"/>
                <a:ea typeface="Microsoft JhengHei"/>
                <a:cs typeface="Calibri Light"/>
              </a:rPr>
              <a:t>CONDOMÍNIO ALDEIA DO VALE – SOBRADO A VENDA 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556100" y="4687316"/>
            <a:ext cx="4972512" cy="1517088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de-DE" b="1">
                <a:cs typeface="Calibri"/>
              </a:rPr>
              <a:t>SAM - IMOVÉIS </a:t>
            </a:r>
            <a:endParaRPr lang="de-DE" b="1"/>
          </a:p>
        </p:txBody>
      </p:sp>
      <p:sp>
        <p:nvSpPr>
          <p:cNvPr id="17" name="Freeform: Shape 11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5EFEE24E-CF15-468C-A789-4BDA9563BC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16" r="17721"/>
          <a:stretch/>
        </p:blipFill>
        <p:spPr>
          <a:xfrm>
            <a:off x="20" y="10"/>
            <a:ext cx="6095980" cy="6857990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10866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3" descr="Sala com mesa e cadeiras&#10;&#10;Descrição gerada automaticamente">
            <a:extLst>
              <a:ext uri="{FF2B5EF4-FFF2-40B4-BE49-F238E27FC236}">
                <a16:creationId xmlns:a16="http://schemas.microsoft.com/office/drawing/2014/main" id="{6472868A-F775-45BC-A94C-1F8DD0838C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17" r="26617"/>
          <a:stretch/>
        </p:blipFill>
        <p:spPr>
          <a:xfrm>
            <a:off x="20" y="10"/>
            <a:ext cx="6095981" cy="6857990"/>
          </a:xfrm>
          <a:prstGeom prst="rect">
            <a:avLst/>
          </a:prstGeom>
        </p:spPr>
      </p:pic>
      <p:pic>
        <p:nvPicPr>
          <p:cNvPr id="2" name="Imagem 2" descr="Sala com mesa e cadeiras&#10;&#10;Descrição gerada automaticamente">
            <a:extLst>
              <a:ext uri="{FF2B5EF4-FFF2-40B4-BE49-F238E27FC236}">
                <a16:creationId xmlns:a16="http://schemas.microsoft.com/office/drawing/2014/main" id="{14705B37-EEAF-49E1-A757-963DCC1B91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368" b="1"/>
          <a:stretch/>
        </p:blipFill>
        <p:spPr>
          <a:xfrm>
            <a:off x="6095998" y="10"/>
            <a:ext cx="6096001" cy="6861558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D05C7BC-3BC5-4BAE-8B00-B43EA62389D1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pt-BR" dirty="0"/>
              <a:t>     </a:t>
            </a: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SAM - IMOVÉIS</a:t>
            </a:r>
            <a:endParaRPr lang="pt-BR" b="1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7D764F6-FEDA-4430-97E0-32AD9A6DD0F4}"/>
              </a:ext>
            </a:extLst>
          </p:cNvPr>
          <p:cNvSpPr txBox="1"/>
          <p:nvPr/>
        </p:nvSpPr>
        <p:spPr>
          <a:xfrm rot="-120000">
            <a:off x="10044022" y="5423110"/>
            <a:ext cx="140610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pt-BR" b="1"/>
              <a:t>SAM - IMOVÉIS</a:t>
            </a:r>
            <a:r>
              <a:rPr lang="pt-BR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828584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2" descr="Piscina ao lado de calçada&#10;&#10;Descrição gerada automaticamente">
            <a:extLst>
              <a:ext uri="{FF2B5EF4-FFF2-40B4-BE49-F238E27FC236}">
                <a16:creationId xmlns:a16="http://schemas.microsoft.com/office/drawing/2014/main" id="{2D4B4C28-80BF-4323-BA9D-F62780DEE5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4" r="27789"/>
          <a:stretch/>
        </p:blipFill>
        <p:spPr>
          <a:xfrm>
            <a:off x="20" y="10"/>
            <a:ext cx="6095981" cy="6857990"/>
          </a:xfrm>
          <a:prstGeom prst="rect">
            <a:avLst/>
          </a:prstGeom>
        </p:spPr>
      </p:pic>
      <p:pic>
        <p:nvPicPr>
          <p:cNvPr id="3" name="Imagem 3" descr="Casa com jardim na frente&#10;&#10;Descrição gerada automaticamente">
            <a:extLst>
              <a:ext uri="{FF2B5EF4-FFF2-40B4-BE49-F238E27FC236}">
                <a16:creationId xmlns:a16="http://schemas.microsoft.com/office/drawing/2014/main" id="{CA0A330A-6137-424F-9865-05FADC1AA2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83" r="10785" b="1"/>
          <a:stretch/>
        </p:blipFill>
        <p:spPr>
          <a:xfrm>
            <a:off x="6095998" y="10"/>
            <a:ext cx="6096001" cy="6861558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BFC9FA-352D-4443-8F4A-B488E3A46BCA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pt-BR" dirty="0"/>
              <a:t>     </a:t>
            </a: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SAM - IMOVÉIS</a:t>
            </a:r>
            <a:endParaRPr lang="pt-BR" b="1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8147246-20A6-4388-B83B-94BA50531A9C}"/>
              </a:ext>
            </a:extLst>
          </p:cNvPr>
          <p:cNvSpPr txBox="1"/>
          <p:nvPr/>
        </p:nvSpPr>
        <p:spPr>
          <a:xfrm rot="-120000">
            <a:off x="10044022" y="5423110"/>
            <a:ext cx="140610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pt-BR" b="1"/>
              <a:t>SAM - IMOVÉIS</a:t>
            </a:r>
            <a:r>
              <a:rPr lang="pt-BR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140790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3">
            <a:extLst>
              <a:ext uri="{FF2B5EF4-FFF2-40B4-BE49-F238E27FC236}">
                <a16:creationId xmlns:a16="http://schemas.microsoft.com/office/drawing/2014/main" id="{E77DDDC3-B5F3-4F02-8A1D-2FD544B446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41" r="25192"/>
          <a:stretch/>
        </p:blipFill>
        <p:spPr>
          <a:xfrm>
            <a:off x="20" y="10"/>
            <a:ext cx="6095981" cy="6857990"/>
          </a:xfrm>
          <a:prstGeom prst="rect">
            <a:avLst/>
          </a:prstGeom>
        </p:spPr>
      </p:pic>
      <p:pic>
        <p:nvPicPr>
          <p:cNvPr id="2" name="Imagem 2" descr="Quarto com espelho&#10;&#10;Descrição gerada automaticamente">
            <a:extLst>
              <a:ext uri="{FF2B5EF4-FFF2-40B4-BE49-F238E27FC236}">
                <a16:creationId xmlns:a16="http://schemas.microsoft.com/office/drawing/2014/main" id="{0D6C2CEF-0D88-4269-B496-84E9777115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68" r="1" b="1"/>
          <a:stretch/>
        </p:blipFill>
        <p:spPr>
          <a:xfrm>
            <a:off x="6095998" y="10"/>
            <a:ext cx="6096001" cy="6861558"/>
          </a:xfrm>
          <a:prstGeom prst="rect">
            <a:avLst/>
          </a:prstGeom>
        </p:spPr>
      </p:pic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85945CF-9E3A-480F-A2C6-2808170587F0}"/>
              </a:ext>
            </a:extLst>
          </p:cNvPr>
          <p:cNvSpPr txBox="1"/>
          <p:nvPr/>
        </p:nvSpPr>
        <p:spPr>
          <a:xfrm rot="-10800000" flipV="1">
            <a:off x="10029644" y="5333018"/>
            <a:ext cx="143486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pt-BR" b="1" dirty="0">
                <a:cs typeface="Calibri"/>
              </a:rPr>
              <a:t>SAM - IMOVÉIS</a:t>
            </a:r>
            <a:endParaRPr lang="pt-BR" b="1"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C505F93-FDDC-4170-B4BD-8385B5A9AC8C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pt-BR" dirty="0"/>
              <a:t>     </a:t>
            </a: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SAM - IMOVÉIS</a:t>
            </a:r>
            <a:endParaRPr lang="pt-BR" b="1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2485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3" descr="Pia de cozinha&#10;&#10;Descrição gerada automaticamente">
            <a:extLst>
              <a:ext uri="{FF2B5EF4-FFF2-40B4-BE49-F238E27FC236}">
                <a16:creationId xmlns:a16="http://schemas.microsoft.com/office/drawing/2014/main" id="{7C2B530C-A4D8-4F50-BBC3-A3E45D18A9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52" r="14181"/>
          <a:stretch/>
        </p:blipFill>
        <p:spPr>
          <a:xfrm>
            <a:off x="20" y="10"/>
            <a:ext cx="6095981" cy="6857990"/>
          </a:xfrm>
          <a:prstGeom prst="rect">
            <a:avLst/>
          </a:prstGeom>
        </p:spPr>
      </p:pic>
      <p:pic>
        <p:nvPicPr>
          <p:cNvPr id="2" name="Imagem 2">
            <a:extLst>
              <a:ext uri="{FF2B5EF4-FFF2-40B4-BE49-F238E27FC236}">
                <a16:creationId xmlns:a16="http://schemas.microsoft.com/office/drawing/2014/main" id="{7C4EE30B-54FB-4AD5-A01F-05E932034C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851" b="1730"/>
          <a:stretch/>
        </p:blipFill>
        <p:spPr>
          <a:xfrm>
            <a:off x="6095998" y="10"/>
            <a:ext cx="6096001" cy="6861558"/>
          </a:xfrm>
          <a:prstGeom prst="rect">
            <a:avLst/>
          </a:prstGeom>
        </p:spPr>
      </p:pic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726A311-9A2C-43DE-AB68-2EE9033159D2}"/>
              </a:ext>
            </a:extLst>
          </p:cNvPr>
          <p:cNvSpPr txBox="1"/>
          <p:nvPr/>
        </p:nvSpPr>
        <p:spPr>
          <a:xfrm>
            <a:off x="10173668" y="4994728"/>
            <a:ext cx="156425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pt-BR" b="1" dirty="0"/>
              <a:t>SAM - IMOVÉIS</a:t>
            </a:r>
            <a:r>
              <a:rPr lang="pt-BR" dirty="0">
                <a:cs typeface="Calibri"/>
              </a:rPr>
              <a:t>​</a:t>
            </a:r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8B275AD-154B-4BC4-A4D8-493A9B90AE5C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pt-BR" dirty="0"/>
              <a:t>     </a:t>
            </a: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SAM - IMOVÉIS</a:t>
            </a:r>
            <a:endParaRPr lang="pt-BR" b="1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1374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3">
            <a:extLst>
              <a:ext uri="{FF2B5EF4-FFF2-40B4-BE49-F238E27FC236}">
                <a16:creationId xmlns:a16="http://schemas.microsoft.com/office/drawing/2014/main" id="{027A6B01-CEBF-43D5-B759-0D5C747FF2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09" r="13725"/>
          <a:stretch/>
        </p:blipFill>
        <p:spPr>
          <a:xfrm>
            <a:off x="20" y="10"/>
            <a:ext cx="6095981" cy="6857990"/>
          </a:xfrm>
          <a:prstGeom prst="rect">
            <a:avLst/>
          </a:prstGeom>
        </p:spPr>
      </p:pic>
      <p:pic>
        <p:nvPicPr>
          <p:cNvPr id="2" name="Imagem 2" descr="Pia e espelho&#10;&#10;Descrição gerada automaticamente">
            <a:extLst>
              <a:ext uri="{FF2B5EF4-FFF2-40B4-BE49-F238E27FC236}">
                <a16:creationId xmlns:a16="http://schemas.microsoft.com/office/drawing/2014/main" id="{589B1C8E-6C63-4677-95C2-C78AEC57EA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581"/>
          <a:stretch/>
        </p:blipFill>
        <p:spPr>
          <a:xfrm>
            <a:off x="6095998" y="10"/>
            <a:ext cx="6096001" cy="6861558"/>
          </a:xfrm>
          <a:prstGeom prst="rect">
            <a:avLst/>
          </a:prstGeom>
        </p:spPr>
      </p:pic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867CC42-3607-490A-94FC-D9CCCE48480E}"/>
              </a:ext>
            </a:extLst>
          </p:cNvPr>
          <p:cNvSpPr txBox="1"/>
          <p:nvPr/>
        </p:nvSpPr>
        <p:spPr>
          <a:xfrm rot="-10800000" flipH="1" flipV="1">
            <a:off x="10055524" y="5000893"/>
            <a:ext cx="139747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pt-BR" b="1"/>
              <a:t>SAM - IMOVÉIS</a:t>
            </a:r>
            <a:r>
              <a:rPr lang="pt-BR"/>
              <a:t>​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85E4E4B-7F5F-41AF-83D9-2C542EA9A840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pt-BR" dirty="0"/>
              <a:t>     </a:t>
            </a: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SAM - IMOVÉIS</a:t>
            </a:r>
            <a:endParaRPr lang="pt-BR" b="1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6735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2" descr="Quarto com mesa de centro&#10;&#10;Descrição gerada automaticamente">
            <a:extLst>
              <a:ext uri="{FF2B5EF4-FFF2-40B4-BE49-F238E27FC236}">
                <a16:creationId xmlns:a16="http://schemas.microsoft.com/office/drawing/2014/main" id="{4986D7F7-8D9C-4A34-A441-3708421485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88" r="25646"/>
          <a:stretch/>
        </p:blipFill>
        <p:spPr>
          <a:xfrm>
            <a:off x="20" y="10"/>
            <a:ext cx="6095981" cy="6857990"/>
          </a:xfrm>
          <a:prstGeom prst="rect">
            <a:avLst/>
          </a:prstGeom>
        </p:spPr>
      </p:pic>
      <p:pic>
        <p:nvPicPr>
          <p:cNvPr id="3" name="Imagem 3" descr="Sala com sofá azul&#10;&#10;Descrição gerada automaticamente">
            <a:extLst>
              <a:ext uri="{FF2B5EF4-FFF2-40B4-BE49-F238E27FC236}">
                <a16:creationId xmlns:a16="http://schemas.microsoft.com/office/drawing/2014/main" id="{BFB05CAB-4640-4443-828B-62A3771E9E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26" r="2231" b="1"/>
          <a:stretch/>
        </p:blipFill>
        <p:spPr>
          <a:xfrm>
            <a:off x="6095998" y="10"/>
            <a:ext cx="6096001" cy="6861558"/>
          </a:xfrm>
          <a:prstGeom prst="rect">
            <a:avLst/>
          </a:prstGeom>
        </p:spPr>
      </p:pic>
      <p:sp>
        <p:nvSpPr>
          <p:cNvPr id="9" name="Right Triangle 11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2D1CA72-5F95-452D-8B7F-33D179D1CDFE}"/>
              </a:ext>
            </a:extLst>
          </p:cNvPr>
          <p:cNvSpPr txBox="1"/>
          <p:nvPr/>
        </p:nvSpPr>
        <p:spPr>
          <a:xfrm rot="-10800000" flipV="1">
            <a:off x="10216552" y="5110639"/>
            <a:ext cx="120482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pt-BR" b="1"/>
              <a:t>SAM - IMOVÉIS</a:t>
            </a:r>
            <a:r>
              <a:rPr lang="pt-BR"/>
              <a:t>​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27D432E-D8AB-4F76-AC4D-7750E4632B1B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pt-BR" dirty="0"/>
              <a:t>     </a:t>
            </a: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SAM - IMOVÉIS</a:t>
            </a:r>
            <a:endParaRPr lang="pt-BR" b="1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3405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3" descr="Jardim com flores&#10;&#10;Descrição gerada automaticamente">
            <a:extLst>
              <a:ext uri="{FF2B5EF4-FFF2-40B4-BE49-F238E27FC236}">
                <a16:creationId xmlns:a16="http://schemas.microsoft.com/office/drawing/2014/main" id="{D31502FC-FB22-4DF1-A785-CBBCAFBC8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86" r="10348"/>
          <a:stretch/>
        </p:blipFill>
        <p:spPr>
          <a:xfrm>
            <a:off x="20" y="10"/>
            <a:ext cx="6095981" cy="6857990"/>
          </a:xfrm>
          <a:prstGeom prst="rect">
            <a:avLst/>
          </a:prstGeom>
        </p:spPr>
      </p:pic>
      <p:pic>
        <p:nvPicPr>
          <p:cNvPr id="2" name="Imagem 2" descr="Casa com jardim na frente de um prédio&#10;&#10;Descrição gerada automaticamente">
            <a:extLst>
              <a:ext uri="{FF2B5EF4-FFF2-40B4-BE49-F238E27FC236}">
                <a16:creationId xmlns:a16="http://schemas.microsoft.com/office/drawing/2014/main" id="{8C86CC8D-1B72-4894-B3B2-C78E61A298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47" r="3611" b="1"/>
          <a:stretch/>
        </p:blipFill>
        <p:spPr>
          <a:xfrm>
            <a:off x="6095998" y="10"/>
            <a:ext cx="6096001" cy="6861558"/>
          </a:xfrm>
          <a:prstGeom prst="rect">
            <a:avLst/>
          </a:prstGeom>
        </p:spPr>
      </p:pic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AB4FCB5-A146-406C-9C54-9DD8FFCE25FE}"/>
              </a:ext>
            </a:extLst>
          </p:cNvPr>
          <p:cNvSpPr txBox="1"/>
          <p:nvPr/>
        </p:nvSpPr>
        <p:spPr>
          <a:xfrm rot="-120000">
            <a:off x="10044022" y="5423110"/>
            <a:ext cx="140610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pt-BR" b="1"/>
              <a:t>SAM - IMOVÉIS</a:t>
            </a:r>
            <a:r>
              <a:rPr lang="pt-BR"/>
              <a:t>​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F94A20E-D4CF-4914-9D6D-2A0D870CB4BD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pt-BR" dirty="0"/>
              <a:t>     </a:t>
            </a: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SAM - IMOVÉIS</a:t>
            </a:r>
            <a:endParaRPr lang="pt-BR" b="1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3689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2" descr="Piscina ao lado de calçada&#10;&#10;Descrição gerada automaticamente">
            <a:extLst>
              <a:ext uri="{FF2B5EF4-FFF2-40B4-BE49-F238E27FC236}">
                <a16:creationId xmlns:a16="http://schemas.microsoft.com/office/drawing/2014/main" id="{AE76F889-8B33-4766-ABD8-9886BC500F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4" r="27789"/>
          <a:stretch/>
        </p:blipFill>
        <p:spPr>
          <a:xfrm>
            <a:off x="20" y="10"/>
            <a:ext cx="6095981" cy="6857990"/>
          </a:xfrm>
          <a:prstGeom prst="rect">
            <a:avLst/>
          </a:prstGeom>
        </p:spPr>
      </p:pic>
      <p:pic>
        <p:nvPicPr>
          <p:cNvPr id="3" name="Imagem 3">
            <a:extLst>
              <a:ext uri="{FF2B5EF4-FFF2-40B4-BE49-F238E27FC236}">
                <a16:creationId xmlns:a16="http://schemas.microsoft.com/office/drawing/2014/main" id="{FA79CE20-9BC5-414D-AE0B-91D6A97632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28" r="21840" b="1"/>
          <a:stretch/>
        </p:blipFill>
        <p:spPr>
          <a:xfrm>
            <a:off x="6095998" y="10"/>
            <a:ext cx="6096001" cy="6861558"/>
          </a:xfrm>
          <a:prstGeom prst="rect">
            <a:avLst/>
          </a:prstGeom>
        </p:spPr>
      </p:pic>
      <p:sp>
        <p:nvSpPr>
          <p:cNvPr id="9" name="Right Triangle 11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8F4D54-DFB3-4844-A600-A1FA0F4D2211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pt-BR" dirty="0"/>
              <a:t>     </a:t>
            </a: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SAM - IMOVÉIS</a:t>
            </a:r>
            <a:endParaRPr lang="pt-BR" b="1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6B8E817-27B4-4884-9BD0-82EF87A98BFA}"/>
              </a:ext>
            </a:extLst>
          </p:cNvPr>
          <p:cNvSpPr txBox="1"/>
          <p:nvPr/>
        </p:nvSpPr>
        <p:spPr>
          <a:xfrm rot="-120000">
            <a:off x="10044022" y="5423110"/>
            <a:ext cx="140610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pt-BR" b="1"/>
              <a:t>SAM - IMOVÉIS</a:t>
            </a:r>
            <a:r>
              <a:rPr lang="pt-BR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482284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7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m 12">
            <a:extLst>
              <a:ext uri="{FF2B5EF4-FFF2-40B4-BE49-F238E27FC236}">
                <a16:creationId xmlns:a16="http://schemas.microsoft.com/office/drawing/2014/main" id="{26583304-DCE5-423F-980A-6A706A1DFF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111"/>
          <a:stretch/>
        </p:blipFill>
        <p:spPr>
          <a:xfrm>
            <a:off x="20" y="10"/>
            <a:ext cx="6095981" cy="6857990"/>
          </a:xfrm>
          <a:prstGeom prst="rect">
            <a:avLst/>
          </a:prstGeom>
        </p:spPr>
      </p:pic>
      <p:pic>
        <p:nvPicPr>
          <p:cNvPr id="13" name="Imagem 13">
            <a:extLst>
              <a:ext uri="{FF2B5EF4-FFF2-40B4-BE49-F238E27FC236}">
                <a16:creationId xmlns:a16="http://schemas.microsoft.com/office/drawing/2014/main" id="{16E2431B-8FCA-401C-9759-65BE9E8095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99" b="11283"/>
          <a:stretch/>
        </p:blipFill>
        <p:spPr>
          <a:xfrm>
            <a:off x="6095998" y="10"/>
            <a:ext cx="6096001" cy="6861558"/>
          </a:xfrm>
          <a:prstGeom prst="rect">
            <a:avLst/>
          </a:prstGeom>
        </p:spPr>
      </p:pic>
      <p:sp>
        <p:nvSpPr>
          <p:cNvPr id="21" name="Right Triangle 19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3DCB5E4-4671-46F4-ABEA-53FBFA986A7E}"/>
              </a:ext>
            </a:extLst>
          </p:cNvPr>
          <p:cNvSpPr txBox="1"/>
          <p:nvPr/>
        </p:nvSpPr>
        <p:spPr>
          <a:xfrm rot="-120000">
            <a:off x="10044022" y="5561609"/>
            <a:ext cx="140610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t-BR" dirty="0">
              <a:cs typeface="Calibri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923D176-DCE1-494D-A860-A697EFD38A8D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pt-BR" dirty="0"/>
              <a:t>     </a:t>
            </a: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SAM - IMOVÉIS</a:t>
            </a:r>
            <a:endParaRPr lang="pt-BR" b="1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C59C36F1-A2D6-4DBA-90CD-3E35D481FCE4}"/>
              </a:ext>
            </a:extLst>
          </p:cNvPr>
          <p:cNvSpPr txBox="1"/>
          <p:nvPr/>
        </p:nvSpPr>
        <p:spPr>
          <a:xfrm rot="-120000">
            <a:off x="10044022" y="5423110"/>
            <a:ext cx="140610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pt-BR" b="1"/>
              <a:t>SAM - IMOVÉIS</a:t>
            </a:r>
            <a:r>
              <a:rPr lang="pt-BR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221099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2" descr="Quarto com cama e televisão&#10;&#10;Descrição gerada automaticamente">
            <a:extLst>
              <a:ext uri="{FF2B5EF4-FFF2-40B4-BE49-F238E27FC236}">
                <a16:creationId xmlns:a16="http://schemas.microsoft.com/office/drawing/2014/main" id="{EF8A14AE-322A-4151-8216-F5D2FF136E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62" r="21371"/>
          <a:stretch/>
        </p:blipFill>
        <p:spPr>
          <a:xfrm>
            <a:off x="20" y="10"/>
            <a:ext cx="6095981" cy="6857990"/>
          </a:xfrm>
          <a:prstGeom prst="rect">
            <a:avLst/>
          </a:prstGeom>
        </p:spPr>
      </p:pic>
      <p:pic>
        <p:nvPicPr>
          <p:cNvPr id="3" name="Imagem 3" descr="Quarto com cama e espelho na parede&#10;&#10;Descrição gerada automaticamente">
            <a:extLst>
              <a:ext uri="{FF2B5EF4-FFF2-40B4-BE49-F238E27FC236}">
                <a16:creationId xmlns:a16="http://schemas.microsoft.com/office/drawing/2014/main" id="{44B06D16-368F-46BE-9334-972C0A6051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8" r="32540" b="1"/>
          <a:stretch/>
        </p:blipFill>
        <p:spPr>
          <a:xfrm>
            <a:off x="6095998" y="10"/>
            <a:ext cx="6096001" cy="6861558"/>
          </a:xfrm>
          <a:prstGeom prst="rect">
            <a:avLst/>
          </a:prstGeom>
        </p:spPr>
      </p:pic>
      <p:sp>
        <p:nvSpPr>
          <p:cNvPr id="6" name="Right Triangle 9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9E57CC7-C60C-4952-A564-96D608D6164C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pt-BR" dirty="0"/>
              <a:t>     </a:t>
            </a: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SAM - IMOVÉIS</a:t>
            </a:r>
            <a:endParaRPr lang="pt-BR" b="1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1C15D07-3AE7-47ED-A64B-79109C377878}"/>
              </a:ext>
            </a:extLst>
          </p:cNvPr>
          <p:cNvSpPr txBox="1"/>
          <p:nvPr/>
        </p:nvSpPr>
        <p:spPr>
          <a:xfrm rot="-120000">
            <a:off x="10044022" y="5423110"/>
            <a:ext cx="140610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pt-BR" b="1"/>
              <a:t>SAM - IMOVÉIS</a:t>
            </a:r>
            <a:r>
              <a:rPr lang="pt-BR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033718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Office Theme</vt:lpstr>
      <vt:lpstr>CONDOMÍNIO ALDEIA DO VALE – SOBRADO A VENDA 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/>
  <cp:lastModifiedBy/>
  <cp:revision>146</cp:revision>
  <dcterms:created xsi:type="dcterms:W3CDTF">2021-08-12T19:08:15Z</dcterms:created>
  <dcterms:modified xsi:type="dcterms:W3CDTF">2021-08-12T19:46:07Z</dcterms:modified>
</cp:coreProperties>
</file>