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39B50E-B349-415F-AEBD-5E01B320EEF5}" v="6" dt="2021-08-17T13:14:49.484"/>
    <p1510:client id="{A258B681-6988-4A8B-8C9C-574E3C0CAA59}" v="4" dt="2021-08-17T13:17:44.144"/>
    <p1510:client id="{A5C6FEAF-112E-4DC2-9F10-1E87B454A356}" v="4" dt="2021-08-17T13:24:49.616"/>
    <p1510:client id="{AA52F675-43CD-4CB6-9681-55F939A326C0}" v="329" dt="2021-08-17T13:10:40.4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78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97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1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3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0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8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70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7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46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22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5" descr="Vista de janela de vidro&#10;&#10;Descrição gerada automaticamente">
            <a:extLst>
              <a:ext uri="{FF2B5EF4-FFF2-40B4-BE49-F238E27FC236}">
                <a16:creationId xmlns:a16="http://schemas.microsoft.com/office/drawing/2014/main" id="{A1282DCC-3077-4313-AE99-77978EC6E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3679" r="-2" b="19754"/>
          <a:stretch/>
        </p:blipFill>
        <p:spPr>
          <a:xfrm>
            <a:off x="3132160" y="1021"/>
            <a:ext cx="9059839" cy="685595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56100" y="1099671"/>
            <a:ext cx="4972511" cy="3367554"/>
          </a:xfrm>
        </p:spPr>
        <p:txBody>
          <a:bodyPr anchor="b">
            <a:normAutofit/>
          </a:bodyPr>
          <a:lstStyle/>
          <a:p>
            <a:pPr algn="l"/>
            <a:r>
              <a:rPr lang="de-DE" sz="6600">
                <a:cs typeface="Calibri Light"/>
              </a:rPr>
              <a:t>APTO SETOR EL DOURADO</a:t>
            </a:r>
            <a:br>
              <a:rPr lang="de-DE" sz="6600">
                <a:cs typeface="Calibri Light"/>
              </a:rPr>
            </a:br>
            <a:endParaRPr lang="de-DE" sz="6600">
              <a:cs typeface="Calibri Ligh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556100" y="4687316"/>
            <a:ext cx="4972512" cy="1517088"/>
          </a:xfrm>
        </p:spPr>
        <p:txBody>
          <a:bodyPr vert="horz" lIns="91440" tIns="0" rIns="91440" bIns="45720" rtlCol="0">
            <a:normAutofit/>
          </a:bodyPr>
          <a:lstStyle/>
          <a:p>
            <a:pPr algn="l"/>
            <a:r>
              <a:rPr lang="de-DE"/>
              <a:t>AO LADO DO CONDOMÍNIO GRANVILLE 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m 4" descr="Uma imagem contendo ao ar livre, fio, metal, edifício&#10;&#10;Descrição gerada automaticamente">
            <a:extLst>
              <a:ext uri="{FF2B5EF4-FFF2-40B4-BE49-F238E27FC236}">
                <a16:creationId xmlns:a16="http://schemas.microsoft.com/office/drawing/2014/main" id="{C1D6F400-5619-471A-8817-994ECDC1D4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902"/>
          <a:stretch/>
        </p:blipFill>
        <p:spPr>
          <a:xfrm>
            <a:off x="20" y="10"/>
            <a:ext cx="6095980" cy="6857990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10866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4000"/>
                <a:lumMod val="116000"/>
              </a:schemeClr>
            </a:gs>
            <a:gs pos="100000">
              <a:schemeClr val="bg2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>
            <a:extLst>
              <a:ext uri="{FF2B5EF4-FFF2-40B4-BE49-F238E27FC236}">
                <a16:creationId xmlns:a16="http://schemas.microsoft.com/office/drawing/2014/main" id="{A97D9A68-0C05-4EAF-B419-D74B7DA33E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38" r="-1" b="7968"/>
          <a:stretch/>
        </p:blipFill>
        <p:spPr>
          <a:xfrm>
            <a:off x="20" y="128123"/>
            <a:ext cx="6033009" cy="6600480"/>
          </a:xfrm>
          <a:custGeom>
            <a:avLst/>
            <a:gdLst/>
            <a:ahLst/>
            <a:cxnLst/>
            <a:rect l="l" t="t" r="r" b="b"/>
            <a:pathLst>
              <a:path w="6033029" h="6197914">
                <a:moveTo>
                  <a:pt x="5313332" y="105"/>
                </a:moveTo>
                <a:lnTo>
                  <a:pt x="6033029" y="6154"/>
                </a:lnTo>
                <a:lnTo>
                  <a:pt x="6033029" y="6197914"/>
                </a:lnTo>
                <a:lnTo>
                  <a:pt x="0" y="6197914"/>
                </a:lnTo>
                <a:lnTo>
                  <a:pt x="0" y="5879756"/>
                </a:lnTo>
                <a:lnTo>
                  <a:pt x="0" y="1858395"/>
                </a:lnTo>
                <a:lnTo>
                  <a:pt x="0" y="1623016"/>
                </a:lnTo>
                <a:lnTo>
                  <a:pt x="0" y="276175"/>
                </a:lnTo>
                <a:lnTo>
                  <a:pt x="400746" y="230875"/>
                </a:lnTo>
                <a:cubicBezTo>
                  <a:pt x="2093145" y="54582"/>
                  <a:pt x="3800480" y="-2812"/>
                  <a:pt x="5313332" y="105"/>
                </a:cubicBezTo>
                <a:close/>
              </a:path>
            </a:pathLst>
          </a:custGeom>
        </p:spPr>
      </p:pic>
      <p:pic>
        <p:nvPicPr>
          <p:cNvPr id="3" name="Imagem 3" descr="Pia de banheiro&#10;&#10;Descrição gerada automaticamente">
            <a:extLst>
              <a:ext uri="{FF2B5EF4-FFF2-40B4-BE49-F238E27FC236}">
                <a16:creationId xmlns:a16="http://schemas.microsoft.com/office/drawing/2014/main" id="{9E4B984A-7A00-428B-B370-CE339F5356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60" r="-2" b="17676"/>
          <a:stretch/>
        </p:blipFill>
        <p:spPr>
          <a:xfrm>
            <a:off x="6043330" y="122217"/>
            <a:ext cx="6019274" cy="6735784"/>
          </a:xfrm>
          <a:custGeom>
            <a:avLst/>
            <a:gdLst/>
            <a:ahLst/>
            <a:cxnLst/>
            <a:rect l="l" t="t" r="r" b="b"/>
            <a:pathLst>
              <a:path w="6019274" h="6189445">
                <a:moveTo>
                  <a:pt x="0" y="0"/>
                </a:moveTo>
                <a:lnTo>
                  <a:pt x="235505" y="4217"/>
                </a:lnTo>
                <a:cubicBezTo>
                  <a:pt x="352382" y="6668"/>
                  <a:pt x="467544" y="9436"/>
                  <a:pt x="580871" y="12487"/>
                </a:cubicBezTo>
                <a:cubicBezTo>
                  <a:pt x="2064426" y="52433"/>
                  <a:pt x="3966782" y="166374"/>
                  <a:pt x="5941077" y="408889"/>
                </a:cubicBezTo>
                <a:lnTo>
                  <a:pt x="6019274" y="419037"/>
                </a:lnTo>
                <a:lnTo>
                  <a:pt x="6019274" y="1614547"/>
                </a:lnTo>
                <a:lnTo>
                  <a:pt x="6019274" y="1849926"/>
                </a:lnTo>
                <a:lnTo>
                  <a:pt x="6019274" y="5871287"/>
                </a:lnTo>
                <a:lnTo>
                  <a:pt x="6019274" y="6189445"/>
                </a:lnTo>
                <a:lnTo>
                  <a:pt x="0" y="6189445"/>
                </a:lnTo>
                <a:close/>
              </a:path>
            </a:pathLst>
          </a:cu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BEBBD1B-C063-428B-AAA0-596790881C3A}"/>
              </a:ext>
            </a:extLst>
          </p:cNvPr>
          <p:cNvSpPr txBox="1"/>
          <p:nvPr/>
        </p:nvSpPr>
        <p:spPr>
          <a:xfrm rot="10800000" flipV="1">
            <a:off x="8504745" y="6006481"/>
            <a:ext cx="317452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>
                <a:solidFill>
                  <a:srgbClr val="FF0000"/>
                </a:solidFill>
              </a:rPr>
              <a:t>SAM IMÓVEIS</a:t>
            </a:r>
          </a:p>
        </p:txBody>
      </p:sp>
    </p:spTree>
    <p:extLst>
      <p:ext uri="{BB962C8B-B14F-4D97-AF65-F5344CB8AC3E}">
        <p14:creationId xmlns:p14="http://schemas.microsoft.com/office/powerpoint/2010/main" val="2626275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4000"/>
                <a:lumMod val="116000"/>
              </a:schemeClr>
            </a:gs>
            <a:gs pos="100000">
              <a:schemeClr val="bg2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>
            <a:extLst>
              <a:ext uri="{FF2B5EF4-FFF2-40B4-BE49-F238E27FC236}">
                <a16:creationId xmlns:a16="http://schemas.microsoft.com/office/drawing/2014/main" id="{A6F67E49-9B0B-4DAE-B7A3-4F23CEDF29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52" r="-1" b="1953"/>
          <a:stretch/>
        </p:blipFill>
        <p:spPr>
          <a:xfrm>
            <a:off x="20" y="171256"/>
            <a:ext cx="6033009" cy="6686743"/>
          </a:xfrm>
          <a:custGeom>
            <a:avLst/>
            <a:gdLst/>
            <a:ahLst/>
            <a:cxnLst/>
            <a:rect l="l" t="t" r="r" b="b"/>
            <a:pathLst>
              <a:path w="6033029" h="6197914">
                <a:moveTo>
                  <a:pt x="5313332" y="105"/>
                </a:moveTo>
                <a:lnTo>
                  <a:pt x="6033029" y="6154"/>
                </a:lnTo>
                <a:lnTo>
                  <a:pt x="6033029" y="6197914"/>
                </a:lnTo>
                <a:lnTo>
                  <a:pt x="0" y="6197914"/>
                </a:lnTo>
                <a:lnTo>
                  <a:pt x="0" y="5879756"/>
                </a:lnTo>
                <a:lnTo>
                  <a:pt x="0" y="1858395"/>
                </a:lnTo>
                <a:lnTo>
                  <a:pt x="0" y="1623016"/>
                </a:lnTo>
                <a:lnTo>
                  <a:pt x="0" y="276175"/>
                </a:lnTo>
                <a:lnTo>
                  <a:pt x="400746" y="230875"/>
                </a:lnTo>
                <a:cubicBezTo>
                  <a:pt x="2093145" y="54582"/>
                  <a:pt x="3800480" y="-2812"/>
                  <a:pt x="5313332" y="105"/>
                </a:cubicBezTo>
                <a:close/>
              </a:path>
            </a:pathLst>
          </a:custGeom>
        </p:spPr>
      </p:pic>
      <p:pic>
        <p:nvPicPr>
          <p:cNvPr id="2" name="Imagem 2">
            <a:extLst>
              <a:ext uri="{FF2B5EF4-FFF2-40B4-BE49-F238E27FC236}">
                <a16:creationId xmlns:a16="http://schemas.microsoft.com/office/drawing/2014/main" id="{259AB0EB-94FD-4AFD-8DAC-0549673549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21" r="-2" b="19315"/>
          <a:stretch/>
        </p:blipFill>
        <p:spPr>
          <a:xfrm>
            <a:off x="6172726" y="165349"/>
            <a:ext cx="6019274" cy="6692652"/>
          </a:xfrm>
          <a:custGeom>
            <a:avLst/>
            <a:gdLst/>
            <a:ahLst/>
            <a:cxnLst/>
            <a:rect l="l" t="t" r="r" b="b"/>
            <a:pathLst>
              <a:path w="6019274" h="6189445">
                <a:moveTo>
                  <a:pt x="0" y="0"/>
                </a:moveTo>
                <a:lnTo>
                  <a:pt x="235505" y="4217"/>
                </a:lnTo>
                <a:cubicBezTo>
                  <a:pt x="352382" y="6668"/>
                  <a:pt x="467544" y="9436"/>
                  <a:pt x="580871" y="12487"/>
                </a:cubicBezTo>
                <a:cubicBezTo>
                  <a:pt x="2064426" y="52433"/>
                  <a:pt x="3966782" y="166374"/>
                  <a:pt x="5941077" y="408889"/>
                </a:cubicBezTo>
                <a:lnTo>
                  <a:pt x="6019274" y="419037"/>
                </a:lnTo>
                <a:lnTo>
                  <a:pt x="6019274" y="1614547"/>
                </a:lnTo>
                <a:lnTo>
                  <a:pt x="6019274" y="1849926"/>
                </a:lnTo>
                <a:lnTo>
                  <a:pt x="6019274" y="5871287"/>
                </a:lnTo>
                <a:lnTo>
                  <a:pt x="6019274" y="6189445"/>
                </a:lnTo>
                <a:lnTo>
                  <a:pt x="0" y="6189445"/>
                </a:lnTo>
                <a:close/>
              </a:path>
            </a:pathLst>
          </a:cu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B2BF37F-3FBE-4D98-9964-59536C938C89}"/>
              </a:ext>
            </a:extLst>
          </p:cNvPr>
          <p:cNvSpPr txBox="1"/>
          <p:nvPr/>
        </p:nvSpPr>
        <p:spPr>
          <a:xfrm>
            <a:off x="4724400" y="3200400"/>
            <a:ext cx="70276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BR">
              <a:solidFill>
                <a:srgbClr val="FF000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354E08-DF26-4A5B-B7CE-5AF9FB90EA89}"/>
              </a:ext>
            </a:extLst>
          </p:cNvPr>
          <p:cNvSpPr txBox="1"/>
          <p:nvPr/>
        </p:nvSpPr>
        <p:spPr>
          <a:xfrm rot="-10800000" flipH="1" flipV="1">
            <a:off x="9582984" y="5992642"/>
            <a:ext cx="24038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>
                <a:solidFill>
                  <a:srgbClr val="FF0000"/>
                </a:solidFill>
              </a:rPr>
              <a:t>SAM IMÓVEIS</a:t>
            </a:r>
            <a:r>
              <a:rPr lang="pt-BR" sz="240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181211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4000"/>
                <a:lumMod val="116000"/>
              </a:schemeClr>
            </a:gs>
            <a:gs pos="100000">
              <a:schemeClr val="bg2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>
            <a:extLst>
              <a:ext uri="{FF2B5EF4-FFF2-40B4-BE49-F238E27FC236}">
                <a16:creationId xmlns:a16="http://schemas.microsoft.com/office/drawing/2014/main" id="{2A52CC9D-E278-4ADE-BDDE-CACC069A5E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33" r="-1" b="15473"/>
          <a:stretch/>
        </p:blipFill>
        <p:spPr>
          <a:xfrm>
            <a:off x="20" y="257519"/>
            <a:ext cx="6033009" cy="6600480"/>
          </a:xfrm>
          <a:custGeom>
            <a:avLst/>
            <a:gdLst/>
            <a:ahLst/>
            <a:cxnLst/>
            <a:rect l="l" t="t" r="r" b="b"/>
            <a:pathLst>
              <a:path w="6033029" h="6197914">
                <a:moveTo>
                  <a:pt x="5313332" y="105"/>
                </a:moveTo>
                <a:lnTo>
                  <a:pt x="6033029" y="6154"/>
                </a:lnTo>
                <a:lnTo>
                  <a:pt x="6033029" y="6197914"/>
                </a:lnTo>
                <a:lnTo>
                  <a:pt x="0" y="6197914"/>
                </a:lnTo>
                <a:lnTo>
                  <a:pt x="0" y="5879756"/>
                </a:lnTo>
                <a:lnTo>
                  <a:pt x="0" y="1858395"/>
                </a:lnTo>
                <a:lnTo>
                  <a:pt x="0" y="1623016"/>
                </a:lnTo>
                <a:lnTo>
                  <a:pt x="0" y="276175"/>
                </a:lnTo>
                <a:lnTo>
                  <a:pt x="400746" y="230875"/>
                </a:lnTo>
                <a:cubicBezTo>
                  <a:pt x="2093145" y="54582"/>
                  <a:pt x="3800480" y="-2812"/>
                  <a:pt x="5313332" y="105"/>
                </a:cubicBezTo>
                <a:close/>
              </a:path>
            </a:pathLst>
          </a:custGeom>
        </p:spPr>
      </p:pic>
      <p:pic>
        <p:nvPicPr>
          <p:cNvPr id="3" name="Imagem 3" descr="Cozinha com mesa e cadeiras&#10;&#10;Descrição gerada automaticamente">
            <a:extLst>
              <a:ext uri="{FF2B5EF4-FFF2-40B4-BE49-F238E27FC236}">
                <a16:creationId xmlns:a16="http://schemas.microsoft.com/office/drawing/2014/main" id="{0E49F075-08D2-46D8-9080-CC6D7A77BB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95" r="-2" b="11840"/>
          <a:stretch/>
        </p:blipFill>
        <p:spPr>
          <a:xfrm>
            <a:off x="6172726" y="251613"/>
            <a:ext cx="6019274" cy="6606388"/>
          </a:xfrm>
          <a:custGeom>
            <a:avLst/>
            <a:gdLst/>
            <a:ahLst/>
            <a:cxnLst/>
            <a:rect l="l" t="t" r="r" b="b"/>
            <a:pathLst>
              <a:path w="6019274" h="6189445">
                <a:moveTo>
                  <a:pt x="0" y="0"/>
                </a:moveTo>
                <a:lnTo>
                  <a:pt x="235505" y="4217"/>
                </a:lnTo>
                <a:cubicBezTo>
                  <a:pt x="352382" y="6668"/>
                  <a:pt x="467544" y="9436"/>
                  <a:pt x="580871" y="12487"/>
                </a:cubicBezTo>
                <a:cubicBezTo>
                  <a:pt x="2064426" y="52433"/>
                  <a:pt x="3966782" y="166374"/>
                  <a:pt x="5941077" y="408889"/>
                </a:cubicBezTo>
                <a:lnTo>
                  <a:pt x="6019274" y="419037"/>
                </a:lnTo>
                <a:lnTo>
                  <a:pt x="6019274" y="1614547"/>
                </a:lnTo>
                <a:lnTo>
                  <a:pt x="6019274" y="1849926"/>
                </a:lnTo>
                <a:lnTo>
                  <a:pt x="6019274" y="5871287"/>
                </a:lnTo>
                <a:lnTo>
                  <a:pt x="6019274" y="6189445"/>
                </a:lnTo>
                <a:lnTo>
                  <a:pt x="0" y="6189445"/>
                </a:lnTo>
                <a:close/>
              </a:path>
            </a:pathLst>
          </a:cu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AB14DE5-448B-4E3A-9F88-F8B5433948DD}"/>
              </a:ext>
            </a:extLst>
          </p:cNvPr>
          <p:cNvSpPr txBox="1"/>
          <p:nvPr/>
        </p:nvSpPr>
        <p:spPr>
          <a:xfrm rot="10800000" flipV="1">
            <a:off x="9195760" y="6291171"/>
            <a:ext cx="288697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>
                <a:solidFill>
                  <a:srgbClr val="FF0000"/>
                </a:solidFill>
              </a:rPr>
              <a:t>SAM IMÓVEIS</a:t>
            </a:r>
            <a:r>
              <a:rPr lang="pt-BR" sz="240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673733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4000"/>
                <a:lumMod val="116000"/>
              </a:schemeClr>
            </a:gs>
            <a:gs pos="100000">
              <a:schemeClr val="bg2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>
            <a:extLst>
              <a:ext uri="{FF2B5EF4-FFF2-40B4-BE49-F238E27FC236}">
                <a16:creationId xmlns:a16="http://schemas.microsoft.com/office/drawing/2014/main" id="{B91EC375-486D-48E3-A9CF-0C45182E2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73" r="-1" b="5633"/>
          <a:stretch/>
        </p:blipFill>
        <p:spPr>
          <a:xfrm>
            <a:off x="20" y="271897"/>
            <a:ext cx="6033009" cy="6586102"/>
          </a:xfrm>
          <a:custGeom>
            <a:avLst/>
            <a:gdLst/>
            <a:ahLst/>
            <a:cxnLst/>
            <a:rect l="l" t="t" r="r" b="b"/>
            <a:pathLst>
              <a:path w="6033029" h="6197914">
                <a:moveTo>
                  <a:pt x="5313332" y="105"/>
                </a:moveTo>
                <a:lnTo>
                  <a:pt x="6033029" y="6154"/>
                </a:lnTo>
                <a:lnTo>
                  <a:pt x="6033029" y="6197914"/>
                </a:lnTo>
                <a:lnTo>
                  <a:pt x="0" y="6197914"/>
                </a:lnTo>
                <a:lnTo>
                  <a:pt x="0" y="5879756"/>
                </a:lnTo>
                <a:lnTo>
                  <a:pt x="0" y="1858395"/>
                </a:lnTo>
                <a:lnTo>
                  <a:pt x="0" y="1623016"/>
                </a:lnTo>
                <a:lnTo>
                  <a:pt x="0" y="276175"/>
                </a:lnTo>
                <a:lnTo>
                  <a:pt x="400746" y="230875"/>
                </a:lnTo>
                <a:cubicBezTo>
                  <a:pt x="2093145" y="54582"/>
                  <a:pt x="3800480" y="-2812"/>
                  <a:pt x="5313332" y="105"/>
                </a:cubicBezTo>
                <a:close/>
              </a:path>
            </a:pathLst>
          </a:custGeom>
        </p:spPr>
      </p:pic>
      <p:pic>
        <p:nvPicPr>
          <p:cNvPr id="2" name="Imagem 2">
            <a:extLst>
              <a:ext uri="{FF2B5EF4-FFF2-40B4-BE49-F238E27FC236}">
                <a16:creationId xmlns:a16="http://schemas.microsoft.com/office/drawing/2014/main" id="{71929431-E44A-45A6-B4A7-8F6F75EF08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21" r="-2" b="19315"/>
          <a:stretch/>
        </p:blipFill>
        <p:spPr>
          <a:xfrm>
            <a:off x="6172726" y="265990"/>
            <a:ext cx="6019274" cy="6592011"/>
          </a:xfrm>
          <a:custGeom>
            <a:avLst/>
            <a:gdLst/>
            <a:ahLst/>
            <a:cxnLst/>
            <a:rect l="l" t="t" r="r" b="b"/>
            <a:pathLst>
              <a:path w="6019274" h="6189445">
                <a:moveTo>
                  <a:pt x="0" y="0"/>
                </a:moveTo>
                <a:lnTo>
                  <a:pt x="235505" y="4217"/>
                </a:lnTo>
                <a:cubicBezTo>
                  <a:pt x="352382" y="6668"/>
                  <a:pt x="467544" y="9436"/>
                  <a:pt x="580871" y="12487"/>
                </a:cubicBezTo>
                <a:cubicBezTo>
                  <a:pt x="2064426" y="52433"/>
                  <a:pt x="3966782" y="166374"/>
                  <a:pt x="5941077" y="408889"/>
                </a:cubicBezTo>
                <a:lnTo>
                  <a:pt x="6019274" y="419037"/>
                </a:lnTo>
                <a:lnTo>
                  <a:pt x="6019274" y="1614547"/>
                </a:lnTo>
                <a:lnTo>
                  <a:pt x="6019274" y="1849926"/>
                </a:lnTo>
                <a:lnTo>
                  <a:pt x="6019274" y="5871287"/>
                </a:lnTo>
                <a:lnTo>
                  <a:pt x="6019274" y="6189445"/>
                </a:lnTo>
                <a:lnTo>
                  <a:pt x="0" y="6189445"/>
                </a:lnTo>
                <a:close/>
              </a:path>
            </a:pathLst>
          </a:cu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7AAF1E4-757B-4040-B530-40FF2C0ED19D}"/>
              </a:ext>
            </a:extLst>
          </p:cNvPr>
          <p:cNvSpPr txBox="1"/>
          <p:nvPr/>
        </p:nvSpPr>
        <p:spPr>
          <a:xfrm>
            <a:off x="9253268" y="6066914"/>
            <a:ext cx="439659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>
                <a:solidFill>
                  <a:srgbClr val="FF0000"/>
                </a:solidFill>
              </a:rPr>
              <a:t>SAM IMÓVEIS</a:t>
            </a:r>
            <a:r>
              <a:rPr lang="pt-BR" sz="280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640815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4000"/>
                <a:lumMod val="116000"/>
              </a:schemeClr>
            </a:gs>
            <a:gs pos="100000">
              <a:schemeClr val="bg2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 descr="Porta de vidro&#10;&#10;Descrição gerada automaticamente">
            <a:extLst>
              <a:ext uri="{FF2B5EF4-FFF2-40B4-BE49-F238E27FC236}">
                <a16:creationId xmlns:a16="http://schemas.microsoft.com/office/drawing/2014/main" id="{DC194F54-F0FE-4C32-8849-4A15F5931A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0" r="-1" b="20546"/>
          <a:stretch/>
        </p:blipFill>
        <p:spPr>
          <a:xfrm>
            <a:off x="20" y="271897"/>
            <a:ext cx="6033009" cy="6586102"/>
          </a:xfrm>
          <a:custGeom>
            <a:avLst/>
            <a:gdLst/>
            <a:ahLst/>
            <a:cxnLst/>
            <a:rect l="l" t="t" r="r" b="b"/>
            <a:pathLst>
              <a:path w="6033029" h="6197914">
                <a:moveTo>
                  <a:pt x="5313332" y="105"/>
                </a:moveTo>
                <a:lnTo>
                  <a:pt x="6033029" y="6154"/>
                </a:lnTo>
                <a:lnTo>
                  <a:pt x="6033029" y="6197914"/>
                </a:lnTo>
                <a:lnTo>
                  <a:pt x="0" y="6197914"/>
                </a:lnTo>
                <a:lnTo>
                  <a:pt x="0" y="5879756"/>
                </a:lnTo>
                <a:lnTo>
                  <a:pt x="0" y="1858395"/>
                </a:lnTo>
                <a:lnTo>
                  <a:pt x="0" y="1623016"/>
                </a:lnTo>
                <a:lnTo>
                  <a:pt x="0" y="276175"/>
                </a:lnTo>
                <a:lnTo>
                  <a:pt x="400746" y="230875"/>
                </a:lnTo>
                <a:cubicBezTo>
                  <a:pt x="2093145" y="54582"/>
                  <a:pt x="3800480" y="-2812"/>
                  <a:pt x="5313332" y="105"/>
                </a:cubicBezTo>
                <a:close/>
              </a:path>
            </a:pathLst>
          </a:custGeom>
        </p:spPr>
      </p:pic>
      <p:pic>
        <p:nvPicPr>
          <p:cNvPr id="2" name="Imagem 2">
            <a:extLst>
              <a:ext uri="{FF2B5EF4-FFF2-40B4-BE49-F238E27FC236}">
                <a16:creationId xmlns:a16="http://schemas.microsoft.com/office/drawing/2014/main" id="{1040A0AD-B5DF-4176-810D-1EABB5DD87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369" r="-2" b="3767"/>
          <a:stretch/>
        </p:blipFill>
        <p:spPr>
          <a:xfrm>
            <a:off x="6100839" y="280369"/>
            <a:ext cx="6019274" cy="6649519"/>
          </a:xfrm>
          <a:custGeom>
            <a:avLst/>
            <a:gdLst/>
            <a:ahLst/>
            <a:cxnLst/>
            <a:rect l="l" t="t" r="r" b="b"/>
            <a:pathLst>
              <a:path w="6019274" h="6189445">
                <a:moveTo>
                  <a:pt x="0" y="0"/>
                </a:moveTo>
                <a:lnTo>
                  <a:pt x="235505" y="4217"/>
                </a:lnTo>
                <a:cubicBezTo>
                  <a:pt x="352382" y="6668"/>
                  <a:pt x="467544" y="9436"/>
                  <a:pt x="580871" y="12487"/>
                </a:cubicBezTo>
                <a:cubicBezTo>
                  <a:pt x="2064426" y="52433"/>
                  <a:pt x="3966782" y="166374"/>
                  <a:pt x="5941077" y="408889"/>
                </a:cubicBezTo>
                <a:lnTo>
                  <a:pt x="6019274" y="419037"/>
                </a:lnTo>
                <a:lnTo>
                  <a:pt x="6019274" y="1614547"/>
                </a:lnTo>
                <a:lnTo>
                  <a:pt x="6019274" y="1849926"/>
                </a:lnTo>
                <a:lnTo>
                  <a:pt x="6019274" y="5871287"/>
                </a:lnTo>
                <a:lnTo>
                  <a:pt x="6019274" y="6189445"/>
                </a:lnTo>
                <a:lnTo>
                  <a:pt x="0" y="6189445"/>
                </a:lnTo>
                <a:close/>
              </a:path>
            </a:pathLst>
          </a:cu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7842304-DD96-4D16-BF33-0DAA5FD7205A}"/>
              </a:ext>
            </a:extLst>
          </p:cNvPr>
          <p:cNvSpPr txBox="1"/>
          <p:nvPr/>
        </p:nvSpPr>
        <p:spPr>
          <a:xfrm>
            <a:off x="8956395" y="6043609"/>
            <a:ext cx="265693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>
                <a:solidFill>
                  <a:srgbClr val="FF0000"/>
                </a:solidFill>
              </a:rPr>
              <a:t>SAM IMÓVEIS</a:t>
            </a:r>
            <a:r>
              <a:rPr lang="pt-BR" sz="280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744843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4000"/>
                <a:lumMod val="116000"/>
              </a:schemeClr>
            </a:gs>
            <a:gs pos="100000">
              <a:schemeClr val="bg2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 descr="Quarto com cama e janela&#10;&#10;Descrição gerada automaticamente">
            <a:extLst>
              <a:ext uri="{FF2B5EF4-FFF2-40B4-BE49-F238E27FC236}">
                <a16:creationId xmlns:a16="http://schemas.microsoft.com/office/drawing/2014/main" id="{2FE5681B-F795-4030-A729-5577FFA238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24" r="-1" b="8882"/>
          <a:stretch/>
        </p:blipFill>
        <p:spPr>
          <a:xfrm>
            <a:off x="20" y="286274"/>
            <a:ext cx="6033009" cy="6571725"/>
          </a:xfrm>
          <a:custGeom>
            <a:avLst/>
            <a:gdLst/>
            <a:ahLst/>
            <a:cxnLst/>
            <a:rect l="l" t="t" r="r" b="b"/>
            <a:pathLst>
              <a:path w="6033029" h="6197914">
                <a:moveTo>
                  <a:pt x="5313332" y="105"/>
                </a:moveTo>
                <a:lnTo>
                  <a:pt x="6033029" y="6154"/>
                </a:lnTo>
                <a:lnTo>
                  <a:pt x="6033029" y="6197914"/>
                </a:lnTo>
                <a:lnTo>
                  <a:pt x="0" y="6197914"/>
                </a:lnTo>
                <a:lnTo>
                  <a:pt x="0" y="5879756"/>
                </a:lnTo>
                <a:lnTo>
                  <a:pt x="0" y="1858395"/>
                </a:lnTo>
                <a:lnTo>
                  <a:pt x="0" y="1623016"/>
                </a:lnTo>
                <a:lnTo>
                  <a:pt x="0" y="276175"/>
                </a:lnTo>
                <a:lnTo>
                  <a:pt x="400746" y="230875"/>
                </a:lnTo>
                <a:cubicBezTo>
                  <a:pt x="2093145" y="54582"/>
                  <a:pt x="3800480" y="-2812"/>
                  <a:pt x="5313332" y="105"/>
                </a:cubicBezTo>
                <a:close/>
              </a:path>
            </a:pathLst>
          </a:custGeom>
        </p:spPr>
      </p:pic>
      <p:pic>
        <p:nvPicPr>
          <p:cNvPr id="2" name="Imagem 2" descr="Pia de banheiro com porta aberta&#10;&#10;Descrição gerada automaticamente">
            <a:extLst>
              <a:ext uri="{FF2B5EF4-FFF2-40B4-BE49-F238E27FC236}">
                <a16:creationId xmlns:a16="http://schemas.microsoft.com/office/drawing/2014/main" id="{485FBDF4-7C15-4FCE-9D0C-DBF3883FEC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231" r="-2" b="7905"/>
          <a:stretch/>
        </p:blipFill>
        <p:spPr>
          <a:xfrm>
            <a:off x="6172726" y="280368"/>
            <a:ext cx="6019274" cy="6577633"/>
          </a:xfrm>
          <a:custGeom>
            <a:avLst/>
            <a:gdLst/>
            <a:ahLst/>
            <a:cxnLst/>
            <a:rect l="l" t="t" r="r" b="b"/>
            <a:pathLst>
              <a:path w="6019274" h="6189445">
                <a:moveTo>
                  <a:pt x="0" y="0"/>
                </a:moveTo>
                <a:lnTo>
                  <a:pt x="235505" y="4217"/>
                </a:lnTo>
                <a:cubicBezTo>
                  <a:pt x="352382" y="6668"/>
                  <a:pt x="467544" y="9436"/>
                  <a:pt x="580871" y="12487"/>
                </a:cubicBezTo>
                <a:cubicBezTo>
                  <a:pt x="2064426" y="52433"/>
                  <a:pt x="3966782" y="166374"/>
                  <a:pt x="5941077" y="408889"/>
                </a:cubicBezTo>
                <a:lnTo>
                  <a:pt x="6019274" y="419037"/>
                </a:lnTo>
                <a:lnTo>
                  <a:pt x="6019274" y="1614547"/>
                </a:lnTo>
                <a:lnTo>
                  <a:pt x="6019274" y="1849926"/>
                </a:lnTo>
                <a:lnTo>
                  <a:pt x="6019274" y="5871287"/>
                </a:lnTo>
                <a:lnTo>
                  <a:pt x="6019274" y="6189445"/>
                </a:lnTo>
                <a:lnTo>
                  <a:pt x="0" y="6189445"/>
                </a:lnTo>
                <a:close/>
              </a:path>
            </a:pathLst>
          </a:cu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F1FDCFE-8F7C-4CD9-8D9E-D26AF4C54CE0}"/>
              </a:ext>
            </a:extLst>
          </p:cNvPr>
          <p:cNvSpPr txBox="1"/>
          <p:nvPr/>
        </p:nvSpPr>
        <p:spPr>
          <a:xfrm>
            <a:off x="9253268" y="6066914"/>
            <a:ext cx="439659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>
                <a:solidFill>
                  <a:srgbClr val="FF0000"/>
                </a:solidFill>
              </a:rPr>
              <a:t>SAM IMÓVEIS</a:t>
            </a:r>
            <a:r>
              <a:rPr lang="pt-BR" sz="280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66573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4000"/>
                <a:lumMod val="116000"/>
              </a:schemeClr>
            </a:gs>
            <a:gs pos="100000">
              <a:schemeClr val="bg2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>
            <a:extLst>
              <a:ext uri="{FF2B5EF4-FFF2-40B4-BE49-F238E27FC236}">
                <a16:creationId xmlns:a16="http://schemas.microsoft.com/office/drawing/2014/main" id="{3218EBFF-20A8-4073-99DA-A41509C68D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24" r="-1" b="8581"/>
          <a:stretch/>
        </p:blipFill>
        <p:spPr>
          <a:xfrm>
            <a:off x="20" y="286274"/>
            <a:ext cx="6033009" cy="6571725"/>
          </a:xfrm>
          <a:custGeom>
            <a:avLst/>
            <a:gdLst/>
            <a:ahLst/>
            <a:cxnLst/>
            <a:rect l="l" t="t" r="r" b="b"/>
            <a:pathLst>
              <a:path w="6033029" h="6197914">
                <a:moveTo>
                  <a:pt x="5313332" y="105"/>
                </a:moveTo>
                <a:lnTo>
                  <a:pt x="6033029" y="6154"/>
                </a:lnTo>
                <a:lnTo>
                  <a:pt x="6033029" y="6197914"/>
                </a:lnTo>
                <a:lnTo>
                  <a:pt x="0" y="6197914"/>
                </a:lnTo>
                <a:lnTo>
                  <a:pt x="0" y="5879756"/>
                </a:lnTo>
                <a:lnTo>
                  <a:pt x="0" y="1858395"/>
                </a:lnTo>
                <a:lnTo>
                  <a:pt x="0" y="1623016"/>
                </a:lnTo>
                <a:lnTo>
                  <a:pt x="0" y="276175"/>
                </a:lnTo>
                <a:lnTo>
                  <a:pt x="400746" y="230875"/>
                </a:lnTo>
                <a:cubicBezTo>
                  <a:pt x="2093145" y="54582"/>
                  <a:pt x="3800480" y="-2812"/>
                  <a:pt x="5313332" y="105"/>
                </a:cubicBezTo>
                <a:close/>
              </a:path>
            </a:pathLst>
          </a:custGeom>
        </p:spPr>
      </p:pic>
      <p:pic>
        <p:nvPicPr>
          <p:cNvPr id="2" name="Imagem 2" descr="Vista de janela de vidro&#10;&#10;Descrição gerada automaticamente">
            <a:extLst>
              <a:ext uri="{FF2B5EF4-FFF2-40B4-BE49-F238E27FC236}">
                <a16:creationId xmlns:a16="http://schemas.microsoft.com/office/drawing/2014/main" id="{C157A943-9345-4865-8A95-A76EA3C26F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30" r="-2" b="9605"/>
          <a:stretch/>
        </p:blipFill>
        <p:spPr>
          <a:xfrm>
            <a:off x="6172726" y="280368"/>
            <a:ext cx="6019274" cy="6577633"/>
          </a:xfrm>
          <a:custGeom>
            <a:avLst/>
            <a:gdLst/>
            <a:ahLst/>
            <a:cxnLst/>
            <a:rect l="l" t="t" r="r" b="b"/>
            <a:pathLst>
              <a:path w="6019274" h="6189445">
                <a:moveTo>
                  <a:pt x="0" y="0"/>
                </a:moveTo>
                <a:lnTo>
                  <a:pt x="235505" y="4217"/>
                </a:lnTo>
                <a:cubicBezTo>
                  <a:pt x="352382" y="6668"/>
                  <a:pt x="467544" y="9436"/>
                  <a:pt x="580871" y="12487"/>
                </a:cubicBezTo>
                <a:cubicBezTo>
                  <a:pt x="2064426" y="52433"/>
                  <a:pt x="3966782" y="166374"/>
                  <a:pt x="5941077" y="408889"/>
                </a:cubicBezTo>
                <a:lnTo>
                  <a:pt x="6019274" y="419037"/>
                </a:lnTo>
                <a:lnTo>
                  <a:pt x="6019274" y="1614547"/>
                </a:lnTo>
                <a:lnTo>
                  <a:pt x="6019274" y="1849926"/>
                </a:lnTo>
                <a:lnTo>
                  <a:pt x="6019274" y="5871287"/>
                </a:lnTo>
                <a:lnTo>
                  <a:pt x="6019274" y="6189445"/>
                </a:lnTo>
                <a:lnTo>
                  <a:pt x="0" y="6189445"/>
                </a:lnTo>
                <a:close/>
              </a:path>
            </a:pathLst>
          </a:cu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CEABA09-40E8-4FF5-8A20-39ECF602E94F}"/>
              </a:ext>
            </a:extLst>
          </p:cNvPr>
          <p:cNvSpPr txBox="1"/>
          <p:nvPr/>
        </p:nvSpPr>
        <p:spPr>
          <a:xfrm>
            <a:off x="9253268" y="6066914"/>
            <a:ext cx="439659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>
                <a:solidFill>
                  <a:srgbClr val="FF0000"/>
                </a:solidFill>
              </a:rPr>
              <a:t>SAM IMÓVEIS</a:t>
            </a:r>
            <a:r>
              <a:rPr lang="pt-BR" sz="280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6013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2" descr="Texto&#10;&#10;Descrição gerada automaticamente">
            <a:extLst>
              <a:ext uri="{FF2B5EF4-FFF2-40B4-BE49-F238E27FC236}">
                <a16:creationId xmlns:a16="http://schemas.microsoft.com/office/drawing/2014/main" id="{CA5D4BBA-98E9-4DB8-AEBA-E3773F220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541" y="643467"/>
            <a:ext cx="8670918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49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Office Theme</vt:lpstr>
      <vt:lpstr>APTO SETOR EL DOURADO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revision>9</cp:revision>
  <dcterms:created xsi:type="dcterms:W3CDTF">2021-08-17T12:49:22Z</dcterms:created>
  <dcterms:modified xsi:type="dcterms:W3CDTF">2021-08-17T13:24:58Z</dcterms:modified>
</cp:coreProperties>
</file>