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EF69E-7647-4D0B-A7F7-9A1770A4AEF2}" v="181" dt="2021-08-11T20:34:14.121"/>
    <p1510:client id="{99442EC7-FB04-43F1-9EB4-C436EC504360}" v="202" dt="2021-08-11T19:59:20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6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DA15A38A-F678-4CEB-B59F-9C0DBF7C4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06" r="1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Imagem 5" descr="Uma imagem contendo no interior, edifício, quarto, mesa&#10;&#10;Descrição gerada automaticamente">
            <a:extLst>
              <a:ext uri="{FF2B5EF4-FFF2-40B4-BE49-F238E27FC236}">
                <a16:creationId xmlns:a16="http://schemas.microsoft.com/office/drawing/2014/main" id="{03C8D95A-230C-4B4D-AF4B-EE98AF017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06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45" name="Rectangle 4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 fontScale="90000"/>
          </a:bodyPr>
          <a:lstStyle/>
          <a:p>
            <a:r>
              <a:rPr lang="de-DE" sz="3700" dirty="0">
                <a:cs typeface="Calibri Light"/>
              </a:rPr>
              <a:t>CONDOMÍNIO ALDEIA DO VALE - GOIÁS. </a:t>
            </a:r>
            <a:br>
              <a:rPr lang="de-DE" sz="3700" dirty="0">
                <a:cs typeface="Calibri Light"/>
              </a:rPr>
            </a:br>
            <a:endParaRPr lang="de-DE" sz="3700" dirty="0">
              <a:cs typeface="Calibri Light"/>
            </a:endParaRPr>
          </a:p>
        </p:txBody>
      </p:sp>
      <p:sp>
        <p:nvSpPr>
          <p:cNvPr id="46" name="Rectangle: Rounded Corners 5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cs typeface="Calibri"/>
              </a:rPr>
              <a:t>SAM - IMOVÉIS DE LUXO  (62) 9 8101-7001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AAA71E78-AECF-4B49-80FA-4B3FD374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9" r="1" b="3708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3" name="Imagem 3" descr="Sala com piso de madeira e janela&#10;&#10;Descrição gerada automaticamente">
            <a:extLst>
              <a:ext uri="{FF2B5EF4-FFF2-40B4-BE49-F238E27FC236}">
                <a16:creationId xmlns:a16="http://schemas.microsoft.com/office/drawing/2014/main" id="{ABD2584F-0859-40A4-9E89-996FCD7B4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81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FD2AF4-AAA7-4CB0-B51B-8E2CEB8C303D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cs typeface="Calibri"/>
              </a:rPr>
              <a:t>     SAM</a:t>
            </a:r>
            <a:r>
              <a:rPr lang="pt-BR" dirty="0">
                <a:cs typeface="Calibri"/>
              </a:rPr>
              <a:t> - </a:t>
            </a:r>
            <a:r>
              <a:rPr lang="pt-BR" b="1" dirty="0">
                <a:cs typeface="Calibri"/>
              </a:rPr>
              <a:t>IMOVÉIS</a:t>
            </a:r>
          </a:p>
        </p:txBody>
      </p:sp>
    </p:spTree>
    <p:extLst>
      <p:ext uri="{BB962C8B-B14F-4D97-AF65-F5344CB8AC3E}">
        <p14:creationId xmlns:p14="http://schemas.microsoft.com/office/powerpoint/2010/main" val="210307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Sala com piso de madeira&#10;&#10;Descrição gerada automaticamente">
            <a:extLst>
              <a:ext uri="{FF2B5EF4-FFF2-40B4-BE49-F238E27FC236}">
                <a16:creationId xmlns:a16="http://schemas.microsoft.com/office/drawing/2014/main" id="{C45C13A7-1DE0-40F9-BCD9-D303CD785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1" r="1" b="9206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2" name="Imagem 2" descr="Sala com piso de madeira&#10;&#10;Descrição gerada automaticamente">
            <a:extLst>
              <a:ext uri="{FF2B5EF4-FFF2-40B4-BE49-F238E27FC236}">
                <a16:creationId xmlns:a16="http://schemas.microsoft.com/office/drawing/2014/main" id="{98C0B4AC-9406-4F01-AD42-EE01D9C3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9" b="9184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AAD605-D53F-4062-A3E6-978228D3A96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         SAM</a:t>
            </a:r>
            <a:r>
              <a:rPr lang="pt-BR" dirty="0"/>
              <a:t> - </a:t>
            </a:r>
            <a:r>
              <a:rPr lang="pt-BR" b="1" dirty="0"/>
              <a:t>IMOVÉIS</a:t>
            </a:r>
            <a:r>
              <a:rPr lang="pt-BR" dirty="0">
                <a:cs typeface="Calibri"/>
              </a:rPr>
              <a:t>​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13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3" descr="Uma imagem contendo no interior, piso, edifício, teto&#10;&#10;Descrição gerada automaticamente">
            <a:extLst>
              <a:ext uri="{FF2B5EF4-FFF2-40B4-BE49-F238E27FC236}">
                <a16:creationId xmlns:a16="http://schemas.microsoft.com/office/drawing/2014/main" id="{6900C665-97B4-4749-8FBC-4C8DEF40D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28" b="6397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C000717B-3A74-42D1-A991-5DDAA3820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7" b="965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480E60B5-E144-4841-80A9-E6AE4B10C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Imagem 3" descr="Pia de banheiro&#10;&#10;Descrição gerada automaticamente">
            <a:extLst>
              <a:ext uri="{FF2B5EF4-FFF2-40B4-BE49-F238E27FC236}">
                <a16:creationId xmlns:a16="http://schemas.microsoft.com/office/drawing/2014/main" id="{1FD9CC96-B14A-4C7E-BF45-988A3BA87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2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2780B78-C025-418E-A03E-6B7A35A7015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         SAM</a:t>
            </a:r>
            <a:r>
              <a:rPr lang="pt-BR" dirty="0"/>
              <a:t> - </a:t>
            </a:r>
            <a:r>
              <a:rPr lang="pt-BR" b="1" dirty="0"/>
              <a:t>IMOVÉIS</a:t>
            </a:r>
            <a:r>
              <a:rPr lang="pt-BR" dirty="0">
                <a:cs typeface="Calibri"/>
              </a:rPr>
              <a:t>​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30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2C3E4475-DCDD-4E64-A74D-A85D61DFC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5" b="12130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A00599B3-6DF1-4485-BC23-3DAD90A38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22" b="2340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9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22255C-4C8B-4ED8-8B8D-694DC8A1BD1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          SAM</a:t>
            </a:r>
            <a:r>
              <a:rPr lang="pt-BR" dirty="0"/>
              <a:t> - </a:t>
            </a:r>
            <a:r>
              <a:rPr lang="pt-BR" b="1" dirty="0"/>
              <a:t>IMOVÉIS</a:t>
            </a:r>
            <a:r>
              <a:rPr lang="pt-BR" dirty="0">
                <a:cs typeface="Calibri"/>
              </a:rPr>
              <a:t>​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297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1586AD84-590C-40FA-9376-3DD35274B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5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2" name="Imagem 2" descr="Porta de vidro&#10;&#10;Descrição gerada automaticamente">
            <a:extLst>
              <a:ext uri="{FF2B5EF4-FFF2-40B4-BE49-F238E27FC236}">
                <a16:creationId xmlns:a16="http://schemas.microsoft.com/office/drawing/2014/main" id="{80A5B548-9B1C-449E-A9A7-AB93700FF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51" b="6512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ECFDA3-E65C-487E-A8DA-E0B918A45BB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        SAM</a:t>
            </a:r>
            <a:r>
              <a:rPr lang="pt-BR" dirty="0"/>
              <a:t> - </a:t>
            </a:r>
            <a:r>
              <a:rPr lang="pt-BR" b="1" dirty="0"/>
              <a:t>IMOVÉIS</a:t>
            </a:r>
            <a:r>
              <a:rPr lang="pt-BR" dirty="0">
                <a:cs typeface="Calibri"/>
              </a:rPr>
              <a:t>​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58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30996BC8-3ADF-439E-A720-514169332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907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9CB42F97-536B-4704-8B01-BE9F60F18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76" b="2287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1B7F09-9F05-463A-9F26-E9A6CED16DD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        SAM</a:t>
            </a:r>
            <a:r>
              <a:rPr lang="pt-BR" dirty="0"/>
              <a:t> - </a:t>
            </a:r>
            <a:r>
              <a:rPr lang="pt-BR" b="1" dirty="0"/>
              <a:t>IMOVÉIS</a:t>
            </a:r>
            <a:r>
              <a:rPr lang="pt-BR" dirty="0">
                <a:cs typeface="Calibri"/>
              </a:rPr>
              <a:t>​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318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21">
            <a:extLst>
              <a:ext uri="{FF2B5EF4-FFF2-40B4-BE49-F238E27FC236}">
                <a16:creationId xmlns:a16="http://schemas.microsoft.com/office/drawing/2014/main" id="{FC85D852-2A1B-4FB9-97B4-5CB9FF48F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06" r="1" b="3621"/>
          <a:stretch/>
        </p:blipFill>
        <p:spPr>
          <a:xfrm>
            <a:off x="621675" y="623275"/>
            <a:ext cx="5474323" cy="5607882"/>
          </a:xfrm>
          <a:prstGeom prst="rect">
            <a:avLst/>
          </a:prstGeom>
        </p:spPr>
      </p:pic>
      <p:sp>
        <p:nvSpPr>
          <p:cNvPr id="42" name="Right Triangle 4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75DBAE-D887-459C-B028-782F78335AD5}"/>
              </a:ext>
            </a:extLst>
          </p:cNvPr>
          <p:cNvSpPr txBox="1"/>
          <p:nvPr/>
        </p:nvSpPr>
        <p:spPr>
          <a:xfrm>
            <a:off x="6889831" y="1086090"/>
            <a:ext cx="3917505" cy="47836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r>
              <a:rPr lang="en-US" sz="2000" dirty="0" err="1">
                <a:latin typeface="Avenir Next LT Pro"/>
              </a:rPr>
              <a:t>Condomínio</a:t>
            </a:r>
            <a:r>
              <a:rPr lang="en-US" sz="2000" dirty="0">
                <a:latin typeface="Avenir Next LT Pro"/>
              </a:rPr>
              <a:t> Aldeia do Vale</a:t>
            </a:r>
            <a:br>
              <a:rPr lang="en-US" sz="2000" dirty="0">
                <a:latin typeface="Avenir Next LT Pro"/>
              </a:rPr>
            </a:br>
            <a:r>
              <a:rPr lang="en-US" sz="2000" dirty="0" err="1">
                <a:latin typeface="Avenir Next LT Pro"/>
              </a:rPr>
              <a:t>Qts</a:t>
            </a:r>
            <a:r>
              <a:rPr lang="en-US" sz="2000" dirty="0">
                <a:latin typeface="Avenir Next LT Pro"/>
              </a:rPr>
              <a:t> </a:t>
            </a:r>
            <a:r>
              <a:rPr lang="en-US" sz="2000" dirty="0" err="1">
                <a:latin typeface="Avenir Next LT Pro"/>
              </a:rPr>
              <a:t>Suítes</a:t>
            </a:r>
            <a:r>
              <a:rPr lang="en-US" sz="2000" dirty="0">
                <a:latin typeface="Avenir Next LT Pro"/>
              </a:rPr>
              <a:t>: 7 quartos / 5 </a:t>
            </a:r>
            <a:r>
              <a:rPr lang="en-US" sz="2000" dirty="0" err="1">
                <a:latin typeface="Avenir Next LT Pro"/>
              </a:rPr>
              <a:t>Suítes</a:t>
            </a:r>
            <a:br>
              <a:rPr lang="en-US" sz="2000" dirty="0">
                <a:latin typeface="Avenir Next LT Pro"/>
              </a:rPr>
            </a:br>
            <a:r>
              <a:rPr lang="en-US" sz="2000" dirty="0" err="1">
                <a:latin typeface="Avenir Next LT Pro"/>
              </a:rPr>
              <a:t>Banheiros</a:t>
            </a:r>
            <a:r>
              <a:rPr lang="en-US" sz="2000" dirty="0">
                <a:latin typeface="Avenir Next LT Pro"/>
              </a:rPr>
              <a:t> : 7</a:t>
            </a:r>
            <a:br>
              <a:rPr lang="en-US" sz="2000" dirty="0">
                <a:latin typeface="Avenir Next LT Pro"/>
              </a:rPr>
            </a:br>
            <a:r>
              <a:rPr lang="en-US" sz="2000" dirty="0">
                <a:latin typeface="Avenir Next LT Pro"/>
              </a:rPr>
              <a:t>Vagas: 6 </a:t>
            </a:r>
            <a:r>
              <a:rPr lang="en-US" sz="2000" dirty="0" err="1">
                <a:latin typeface="Avenir Next LT Pro"/>
              </a:rPr>
              <a:t>vagas</a:t>
            </a:r>
            <a:br>
              <a:rPr lang="en-US" sz="2000" dirty="0">
                <a:latin typeface="Avenir Next LT Pro"/>
              </a:rPr>
            </a:br>
            <a:r>
              <a:rPr lang="en-US" sz="2000" dirty="0" err="1">
                <a:latin typeface="Avenir Next LT Pro"/>
              </a:rPr>
              <a:t>Armários</a:t>
            </a:r>
            <a:r>
              <a:rPr lang="en-US" sz="2000" dirty="0">
                <a:latin typeface="Avenir Next LT Pro"/>
              </a:rPr>
              <a:t>: </a:t>
            </a:r>
            <a:r>
              <a:rPr lang="en-US" sz="2000" dirty="0" err="1">
                <a:latin typeface="Avenir Next LT Pro"/>
              </a:rPr>
              <a:t>Completo</a:t>
            </a:r>
            <a:r>
              <a:rPr lang="en-US" sz="2000" dirty="0">
                <a:latin typeface="Avenir Next LT Pro"/>
              </a:rPr>
              <a:t> </a:t>
            </a:r>
            <a:r>
              <a:rPr lang="en-US" sz="2000" dirty="0" err="1">
                <a:latin typeface="Avenir Next LT Pro"/>
              </a:rPr>
              <a:t>em</a:t>
            </a:r>
            <a:r>
              <a:rPr lang="en-US" sz="2000" dirty="0">
                <a:latin typeface="Avenir Next LT Pro"/>
              </a:rPr>
              <a:t> </a:t>
            </a:r>
            <a:r>
              <a:rPr lang="en-US" sz="2000" dirty="0" err="1">
                <a:latin typeface="Avenir Next LT Pro"/>
              </a:rPr>
              <a:t>armários</a:t>
            </a:r>
            <a:br>
              <a:rPr lang="en-US" sz="2000" dirty="0">
                <a:latin typeface="Avenir Next LT Pro"/>
              </a:rPr>
            </a:br>
            <a:r>
              <a:rPr lang="en-US" sz="2000" dirty="0" err="1">
                <a:latin typeface="Avenir Next LT Pro"/>
              </a:rPr>
              <a:t>Metragem</a:t>
            </a:r>
            <a:r>
              <a:rPr lang="en-US" sz="2000" dirty="0">
                <a:latin typeface="Avenir Next LT Pro"/>
              </a:rPr>
              <a:t>: 5.048 metros </a:t>
            </a:r>
            <a:r>
              <a:rPr lang="en-US" sz="2000" dirty="0" err="1">
                <a:latin typeface="Avenir Next LT Pro"/>
              </a:rPr>
              <a:t>lote</a:t>
            </a:r>
            <a:r>
              <a:rPr lang="en-US" sz="2000" dirty="0">
                <a:latin typeface="Avenir Next LT Pro"/>
              </a:rPr>
              <a:t> / 590 </a:t>
            </a:r>
            <a:r>
              <a:rPr lang="en-US" sz="2000" dirty="0" err="1">
                <a:latin typeface="Avenir Next LT Pro"/>
              </a:rPr>
              <a:t>construção</a:t>
            </a:r>
            <a:br>
              <a:rPr lang="en-US" sz="2000" dirty="0">
                <a:latin typeface="Avenir Next LT Pro"/>
              </a:rPr>
            </a:br>
            <a:r>
              <a:rPr lang="en-US" sz="2000" dirty="0">
                <a:latin typeface="Avenir Next LT Pro"/>
              </a:rPr>
              <a:t>Valor de </a:t>
            </a:r>
            <a:r>
              <a:rPr lang="en-US" sz="2000" dirty="0" err="1">
                <a:latin typeface="Avenir Next LT Pro"/>
              </a:rPr>
              <a:t>condomínio</a:t>
            </a:r>
            <a:r>
              <a:rPr lang="en-US" sz="2000" dirty="0">
                <a:latin typeface="Avenir Next LT Pro"/>
              </a:rPr>
              <a:t>: R$1.600</a:t>
            </a:r>
            <a:br>
              <a:rPr lang="en-US" sz="2000" dirty="0">
                <a:latin typeface="Avenir Next LT Pro"/>
              </a:rPr>
            </a:br>
            <a:r>
              <a:rPr lang="en-US" sz="2000" dirty="0">
                <a:latin typeface="Avenir Next LT Pro"/>
              </a:rPr>
              <a:t>Valor de IPTU: R$</a:t>
            </a:r>
            <a:br>
              <a:rPr lang="en-US" sz="2000" dirty="0">
                <a:latin typeface="Avenir Next LT Pro"/>
              </a:rPr>
            </a:br>
            <a:r>
              <a:rPr lang="en-US" sz="2000" dirty="0">
                <a:latin typeface="Avenir Next LT Pro"/>
              </a:rPr>
              <a:t>Valor de Venda </a:t>
            </a:r>
            <a:r>
              <a:rPr lang="en-US" sz="2000" dirty="0" err="1">
                <a:latin typeface="Avenir Next LT Pro"/>
              </a:rPr>
              <a:t>Pedida</a:t>
            </a:r>
            <a:r>
              <a:rPr lang="en-US" sz="2000" dirty="0">
                <a:latin typeface="Avenir Next LT Pro"/>
              </a:rPr>
              <a:t>: R$4.200.000,00</a:t>
            </a:r>
            <a:br>
              <a:rPr lang="en-US" sz="2000" dirty="0">
                <a:latin typeface="Avenir Next LT Pro"/>
              </a:rPr>
            </a:br>
            <a:r>
              <a:rPr lang="en-US" sz="2000" dirty="0">
                <a:latin typeface="Avenir Next LT Pro"/>
              </a:rPr>
              <a:t>Valor de </a:t>
            </a:r>
            <a:r>
              <a:rPr lang="en-US" sz="2000" dirty="0" err="1">
                <a:latin typeface="Avenir Next LT Pro"/>
              </a:rPr>
              <a:t>Locação</a:t>
            </a:r>
            <a:r>
              <a:rPr lang="en-US" sz="2000" dirty="0">
                <a:latin typeface="Avenir Next LT Pro"/>
              </a:rPr>
              <a:t> : R$12.000,00</a:t>
            </a:r>
            <a:endParaRPr lang="pt-BR" sz="2000">
              <a:latin typeface="Avenir Next LT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360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160</Words>
  <Application>Microsoft Office PowerPoint</Application>
  <PresentationFormat>Widescreen</PresentationFormat>
  <Paragraphs>9</Paragraphs>
  <Slides>9</Slides>
  <Notes>0</Notes>
  <HiddenSlides>3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Calibri Light</vt:lpstr>
      <vt:lpstr>Tema do Office</vt:lpstr>
      <vt:lpstr>CONDOMÍNIO ALDEIA DO VALE - GOIÁS.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Jenifer Dourado</dc:creator>
  <cp:lastModifiedBy>JENIFER DOURADO</cp:lastModifiedBy>
  <cp:revision>122</cp:revision>
  <dcterms:created xsi:type="dcterms:W3CDTF">2021-08-11T19:29:43Z</dcterms:created>
  <dcterms:modified xsi:type="dcterms:W3CDTF">2021-08-11T20:40:33Z</dcterms:modified>
</cp:coreProperties>
</file>