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6.xml" ContentType="application/vnd.openxmlformats-officedocument.presentationml.notesSlid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2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  <p:sldMasterId id="2147483686" r:id="rId3"/>
  </p:sldMasterIdLst>
  <p:notesMasterIdLst>
    <p:notesMasterId r:id="rId34"/>
  </p:notesMasterIdLst>
  <p:sldIdLst>
    <p:sldId id="804" r:id="rId4"/>
    <p:sldId id="819" r:id="rId5"/>
    <p:sldId id="805" r:id="rId6"/>
    <p:sldId id="816" r:id="rId7"/>
    <p:sldId id="817" r:id="rId8"/>
    <p:sldId id="818" r:id="rId9"/>
    <p:sldId id="799" r:id="rId10"/>
    <p:sldId id="798" r:id="rId11"/>
    <p:sldId id="820" r:id="rId12"/>
    <p:sldId id="505" r:id="rId13"/>
    <p:sldId id="506" r:id="rId14"/>
    <p:sldId id="507" r:id="rId15"/>
    <p:sldId id="795" r:id="rId16"/>
    <p:sldId id="811" r:id="rId17"/>
    <p:sldId id="438" r:id="rId18"/>
    <p:sldId id="806" r:id="rId19"/>
    <p:sldId id="443" r:id="rId20"/>
    <p:sldId id="807" r:id="rId21"/>
    <p:sldId id="813" r:id="rId22"/>
    <p:sldId id="447" r:id="rId23"/>
    <p:sldId id="801" r:id="rId24"/>
    <p:sldId id="796" r:id="rId25"/>
    <p:sldId id="797" r:id="rId26"/>
    <p:sldId id="800" r:id="rId27"/>
    <p:sldId id="808" r:id="rId28"/>
    <p:sldId id="814" r:id="rId29"/>
    <p:sldId id="452" r:id="rId30"/>
    <p:sldId id="809" r:id="rId31"/>
    <p:sldId id="462" r:id="rId32"/>
    <p:sldId id="80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29A"/>
    <a:srgbClr val="0B239D"/>
    <a:srgbClr val="050819"/>
    <a:srgbClr val="08165B"/>
    <a:srgbClr val="0A1D7C"/>
    <a:srgbClr val="081143"/>
    <a:srgbClr val="000048"/>
    <a:srgbClr val="856424"/>
    <a:srgbClr val="71551F"/>
    <a:srgbClr val="040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61"/>
    <p:restoredTop sz="78035"/>
  </p:normalViewPr>
  <p:slideViewPr>
    <p:cSldViewPr snapToGrid="0">
      <p:cViewPr varScale="1">
        <p:scale>
          <a:sx n="88" d="100"/>
          <a:sy n="88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1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D108E-D69A-2241-A78D-C333BAB616B3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1DD2C0-0D60-9A4A-97D6-0781D106DB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20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ssway.org/articles/what-the-three-signs-of-gods-judgment-in-revelation-teach-us-about-gods-justice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bKS5_hP5Wfc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ssway.org/articles/what-the-three-signs-of-gods-judgment-in-revelation-teach-us-about-gods-justice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bKS5_hP5Wfc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ssway.org/articles/what-the-three-signs-of-gods-judgment-in-revelation-teach-us-about-gods-justice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bKS5_hP5Wfc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EE8DC-5911-CC1C-12A1-8C862876D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09F3C4-0981-8202-B0D9-26AFBF7F6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C3F10-CC35-5929-D407-F435F3105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556F18-7A24-42B9-7CAF-F34A9F872F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322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36EAE-9FBB-D12C-9FAF-9E851664A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25F30-2B73-6257-CD32-0FD0A8A4A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E1A360-C826-63CF-5F58-4509EB0FB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2BAA9-6B7C-DDAF-87B4-F8E0AA6EF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848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D57BB-3EDB-5127-1FE7-A993EB21E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AC1BC-CC02-4EEA-DD1D-D27FAE315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C1647-2BF5-C998-4CD1-44D2AD947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D3C36-0EF2-B6C2-91A9-FA7C489ABC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716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60FDA-D174-E648-60BE-DF4449BDC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E28A51-42D3-C84A-2F8C-C361E93809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23DB55-BD58-F3AD-B2E2-23913B05B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Contain events when God’s judgement is 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God's judgment in the Book of Revelation is God's final, holy action to stop evil, right every wrong, and show His ultimate justice on earth. [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2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book shows this judgment through a series of escalating plagues and a final courtroom scene</a:t>
            </a:r>
          </a:p>
          <a:p>
            <a:r>
              <a:rPr lang="en-US" dirty="0"/>
              <a:t>Leading up to the Great White Throne Judgment in chap 20</a:t>
            </a:r>
          </a:p>
          <a:p>
            <a:r>
              <a:rPr lang="en-US" dirty="0"/>
              <a:t>-demonstrates his power and authority because of his death and resurrection</a:t>
            </a:r>
          </a:p>
          <a:p>
            <a:r>
              <a:rPr lang="en-US" dirty="0"/>
              <a:t>-God is reigning but He has not demonstrated His absolute authority and Christ breaks the seals and begins to bring it down on this earth.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0A482-D266-42B9-7767-EC4ECCDB9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54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B05F-E2C6-E24D-293C-40DC10B96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9C796-3F33-2B55-161D-9B04FEC17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A28AFD-5412-C0D0-A5AF-E2C790393C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Contain events when God’s judgement is 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God's judgment in the Book of Revelation is God's final, holy action to stop evil, right every wrong, and show His ultimate justice on earth. [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2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book shows this judgment through a series of escalating plagues and a final courtroom scene</a:t>
            </a:r>
          </a:p>
          <a:p>
            <a:r>
              <a:rPr lang="en-US" dirty="0"/>
              <a:t>Leading up to the Great White Throne Judgment in chap 20</a:t>
            </a:r>
          </a:p>
          <a:p>
            <a:r>
              <a:rPr lang="en-US" dirty="0"/>
              <a:t>-demonstrates his power and authority because of his death and resurrection</a:t>
            </a:r>
          </a:p>
          <a:p>
            <a:r>
              <a:rPr lang="en-US" dirty="0"/>
              <a:t>-God is reigning but He has not demonstrated His absolute authority and Christ breaks the seals and begins to bring it down on this earth.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5C1DA-0933-93E1-125C-630667F24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44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parallels with Matt 24:1-14 “</a:t>
            </a:r>
            <a:r>
              <a:rPr lang="en-US" i="1" dirty="0"/>
              <a:t>beginning of birth pains”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6468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-this seal assumes the killing of believers on earth</a:t>
            </a:r>
          </a:p>
          <a:p>
            <a:r>
              <a:rPr lang="en-US" sz="1600" dirty="0"/>
              <a:t>-they are then taken directly to heaven but, like OT believers in the first 483 years, await their resurrected bodies (just “souls”) yet they are given robes (signs) of righteousness</a:t>
            </a:r>
          </a:p>
          <a:p>
            <a:r>
              <a:rPr lang="en-US" sz="1600" dirty="0"/>
              <a:t>-more martyrs to follow</a:t>
            </a:r>
          </a:p>
          <a:p>
            <a:r>
              <a:rPr lang="en-US" sz="1600" dirty="0"/>
              <a:t>-later, in chapter 7, we will find out about how they knew what to believe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864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41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Contain events when God’s judgement is 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God's judgment in the Book of Revelation is God's final, holy action to stop evil, right every wrong, and show His ultimate justice on earth. [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1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2</a:t>
            </a: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</a:p>
          <a:p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book shows this judgment through a series of escalating plagues and a final courtroom scene</a:t>
            </a:r>
          </a:p>
          <a:p>
            <a:r>
              <a:rPr lang="en-US" dirty="0"/>
              <a:t>Leading up to the Great White Throne Judgment in chap 20</a:t>
            </a:r>
          </a:p>
          <a:p>
            <a:r>
              <a:rPr lang="en-US" dirty="0"/>
              <a:t>-demonstrates his power and authority because of his death and resurrection</a:t>
            </a:r>
          </a:p>
          <a:p>
            <a:r>
              <a:rPr lang="en-US" dirty="0"/>
              <a:t>-God is reigning but He has not demonstrated His absolute authority and Christ breaks the seals and begins to bring it down on this earth.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87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F4A6E-691F-746B-2192-159DF1601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BA7082-6041-5F72-6E59-61AB568E5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0A32B8-0D90-2F4E-CAF7-B52F8DF0EA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9CDCD-5340-9EA1-8F6A-BE3CDDF17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4378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221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23217-6CAA-8B60-00C4-E865CC13A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0574CA-469F-5020-CD65-809F333AF3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6F119-1BD3-CBAF-EEBC-FAD08CF62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32E4B-9617-EA92-9181-BA7B30C51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9195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7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CEBF4-FD34-C56A-F2FB-364FE8CED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6792A0-C152-0F37-4FBF-70281DB74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D7E1A0-C0E8-ACB2-977D-A1F78DEF0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33783-876A-D0B5-E937-3FBEE25DF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806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B570D-5634-A970-E790-FE99F9DAE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D46F06-D2A8-65DD-8659-F8517A03F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D05779-79DB-206F-A074-CFBA29500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CCD8-51E2-91DB-8328-D7D117DA6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355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B0BC3F-98A2-AE44-8E7F-98DE756D89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202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5CEBE-1FF2-286C-FD26-078FE357C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D51421-6D1E-7A84-74C3-3292352AB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996DC-DF08-7AE1-FAE5-A77DE4A56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Worship in Heaven is stilled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What is seen takes some time to process, it’s so terrible nothing can be said</a:t>
            </a:r>
          </a:p>
          <a:p>
            <a:pPr>
              <a:buFontTx/>
              <a:buNone/>
            </a:pPr>
            <a:endParaRPr lang="en-US" altLang="en-US" b="1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6D4DF-968C-E34C-7C04-09960D6D8D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B0BC3F-98A2-AE44-8E7F-98DE756D89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4092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07A35-6B5A-5756-7D88-DB536FBE9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7F3720-4392-7172-9EA4-D09D04F54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C1239D-1643-3305-D0A6-8E55DCF88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#1  1/3 of the Earth Burned (Rev 8:6-7)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#2  1/3 of the Sea Turned to Blood (Rev 8:8-9)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#3  1/3 of River Water turned Bitter (Rev 8:10-11)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#4  1/3 of the Sun/Moon/Stars turned Black (Rev 8:12)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Woe, Woe, Woe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#5  Locusts [</a:t>
            </a:r>
            <a:r>
              <a:rPr lang="en-US" altLang="en-US" b="0" i="1" dirty="0">
                <a:ea typeface="ＭＳ Ｐゴシック" panose="020B0600070205080204" pitchFamily="34" charset="-128"/>
              </a:rPr>
              <a:t>Demons</a:t>
            </a:r>
            <a:r>
              <a:rPr lang="en-US" altLang="en-US" b="0" dirty="0">
                <a:ea typeface="ＭＳ Ｐゴシック" panose="020B0600070205080204" pitchFamily="34" charset="-128"/>
              </a:rPr>
              <a:t> from the Pit] (Rev 8:13-9:12)</a:t>
            </a:r>
          </a:p>
          <a:p>
            <a:pPr>
              <a:buFontTx/>
              <a:buNone/>
            </a:pPr>
            <a:r>
              <a:rPr lang="en-US" altLang="en-US" b="0" dirty="0">
                <a:ea typeface="ＭＳ Ｐゴシック" panose="020B0600070205080204" pitchFamily="34" charset="-128"/>
              </a:rPr>
              <a:t>#6  Four (</a:t>
            </a:r>
            <a:r>
              <a:rPr lang="en-US" altLang="en-US" b="0" i="1" dirty="0">
                <a:ea typeface="ＭＳ Ｐゴシック" panose="020B0600070205080204" pitchFamily="34" charset="-128"/>
              </a:rPr>
              <a:t>Evil) Angels </a:t>
            </a:r>
            <a:r>
              <a:rPr lang="en-US" altLang="en-US" b="0" dirty="0">
                <a:ea typeface="ＭＳ Ｐゴシック" panose="020B0600070205080204" pitchFamily="34" charset="-128"/>
              </a:rPr>
              <a:t>(and armies) from the Euphrates (Rev 9:13-21)</a:t>
            </a:r>
          </a:p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BA069-A8A3-D2F1-80F1-69C68A068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B0BC3F-98A2-AE44-8E7F-98DE756D89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1833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C912E-B912-3E74-477D-D77894FC5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BCAED1-F3D7-DD27-605C-F9BC384C9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FAAB98-BF87-BFC1-97B2-2B3EDC7DA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10100-1DF1-31B9-9C90-C5E146FC44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7269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C163F-D683-BC90-59AD-4227029D6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C2AE1-4CCC-C852-3ACE-061E3137C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AAE3E-2CEA-CCAA-DB3B-88FBE2CA3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47A25-4229-F4CD-DED5-08FE8DDBF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4915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I.   A Strong Angel (10:1-2)</a:t>
            </a:r>
          </a:p>
          <a:p>
            <a:pPr>
              <a:buFontTx/>
              <a:buNone/>
            </a:pP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II.  The Startling Announcements (10:3-7)</a:t>
            </a:r>
          </a:p>
          <a:p>
            <a:pPr>
              <a:buFontTx/>
              <a:buNone/>
            </a:pPr>
            <a:endParaRPr lang="en-US" altLang="en-US" b="1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en-US" altLang="en-US" b="1" dirty="0">
                <a:ea typeface="ＭＳ Ｐゴシック" panose="020B0600070205080204" pitchFamily="34" charset="-128"/>
              </a:rPr>
              <a:t>III. The Unusual Assignment (10:8-10)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BF1342-BF72-0544-8441-0C4D1E20F33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510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CF98-9319-D259-B647-75620A227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D98AC9-9073-27A7-BFB2-8279870A4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A73E2-544D-D929-ECBF-A8A2FCE2A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EA4F43-7F41-F5C4-474F-3C4EFE714C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1DD2C0-0D60-9A4A-97D6-0781D106DB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4888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953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Application:</a:t>
            </a:r>
          </a:p>
          <a:p>
            <a:r>
              <a:rPr lang="en-US" dirty="0"/>
              <a:t>God desires all peoples to be saved, He gives witnesses throughout this period of great judgment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1DD2C0-0D60-9A4A-97D6-0781D106DB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6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AA8E9C-F1A1-D44D-BA50-7061FB055E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9EFFD-4A2B-BC4D-9DFE-730AF89344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B823D9-2AAF-C741-A350-1C0C6A7C82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73167-CF7A-0145-9546-41835600ED4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92325786"/>
      </p:ext>
    </p:extLst>
  </p:cSld>
  <p:clrMapOvr>
    <a:masterClrMapping/>
  </p:clrMapOvr>
  <p:transition spd="slow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5F5F15-8B78-6842-B519-68C3BA8AD7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1F9930D-1440-2143-8839-6C577628B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5311DF-BB12-6A49-8E51-61D2F5662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0C991-4858-7444-90BE-F035FE4879C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202323"/>
      </p:ext>
    </p:extLst>
  </p:cSld>
  <p:clrMapOvr>
    <a:masterClrMapping/>
  </p:clrMapOvr>
  <p:transition spd="slow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CCFCFD0-2C31-5E46-B3B6-D4D9B7928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49963D-85F8-4146-B5E7-9396C5342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C9DA952-4240-244B-8DC8-3B34DC24CA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8601B-5402-9549-946E-E1257194B95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98027015"/>
      </p:ext>
    </p:extLst>
  </p:cSld>
  <p:clrMapOvr>
    <a:masterClrMapping/>
  </p:clrMapOvr>
  <p:transition spd="slow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1405A-608B-D84E-8F81-0A0F4D954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F2FDA-42E2-6D44-A37F-365268E3D1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71AB70-5D38-EF48-83CD-FBBAB30AAB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3DD77-BB90-264E-9BF3-3E1A1D47456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68154926"/>
      </p:ext>
    </p:extLst>
  </p:cSld>
  <p:clrMapOvr>
    <a:masterClrMapping/>
  </p:clrMapOvr>
  <p:transition spd="slow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3CB598E-2EC9-4049-AA2C-999FE27CED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95D125D-C028-2041-9280-D8D21CF22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FDB8C0D-29D7-904D-8F1D-7C277BE972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0170F-4751-B74F-B86A-5421A7C2C3C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58187768"/>
      </p:ext>
    </p:extLst>
  </p:cSld>
  <p:clrMapOvr>
    <a:masterClrMapping/>
  </p:clrMapOvr>
  <p:transition spd="slow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9D7681-80E3-9C4F-876D-DAB89BD49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A4EFB9-913F-4F49-8C43-D3D54F80C3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3856378-9EA1-3D4D-B877-B5A4B73B7E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91483-BD9F-3F4E-BE99-F25F9CC0322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25826579"/>
      </p:ext>
    </p:extLst>
  </p:cSld>
  <p:clrMapOvr>
    <a:masterClrMapping/>
  </p:clrMapOvr>
  <p:transition spd="slow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3A8C84-AB9A-FA4C-9D10-16B2063B7A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2EFEE17-FCBE-1840-A5D1-0620C83AC7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54DB1EA-330E-4644-802E-5E5B658DB5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AE942-D2F7-7C48-B9D0-C7EC7970859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39014032"/>
      </p:ext>
    </p:extLst>
  </p:cSld>
  <p:clrMapOvr>
    <a:masterClrMapping/>
  </p:clrMapOvr>
  <p:transition spd="slow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2E4C59-0A09-0741-9AF6-B73E516160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098C0-9ACE-9246-B0A3-E599536614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4D67DC-9EDE-F344-A713-2332695C8F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536CB-A17B-5C4A-90B0-07D8C66BC2F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36422478"/>
      </p:ext>
    </p:extLst>
  </p:cSld>
  <p:clrMapOvr>
    <a:masterClrMapping/>
  </p:clrMapOvr>
  <p:transition spd="slow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439528-95F7-B447-AC5E-718F6AEB87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D53A67-F40B-DD4D-B84C-72E8D94619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0B6FD-A29B-1D46-B9DD-C9EF0D881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AEB94-D1EE-954D-9942-58D387E483B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82314420"/>
      </p:ext>
    </p:extLst>
  </p:cSld>
  <p:clrMapOvr>
    <a:masterClrMapping/>
  </p:clrMapOvr>
  <p:transition spd="slow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2BD63C-ADDF-9547-90D4-38EE5E8E0D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A09AAF-7667-EB42-AE56-C32E4B5C9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33CBEF-D213-8149-B21B-3DDF066E44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86115-D623-3144-A88F-DC4A31395C9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85538022"/>
      </p:ext>
    </p:extLst>
  </p:cSld>
  <p:clrMapOvr>
    <a:masterClrMapping/>
  </p:clrMapOvr>
  <p:transition spd="slow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72F205-5158-CA4E-9F82-F0D9A21407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57EFD65-0A53-B94B-990E-CEC093923D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81C72A-2A57-1B4E-8FB2-2D9FB9025C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CB999-4927-F74B-B978-324E08490CF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53381507"/>
      </p:ext>
    </p:extLst>
  </p:cSld>
  <p:clrMapOvr>
    <a:masterClrMapping/>
  </p:clrMapOvr>
  <p:transition spd="slow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3C9538B-2EF8-1D4B-8A71-6309484FDE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28E0CA-162F-AF42-834E-4CA3C559D7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6E825E-9CCB-FC43-AED7-19B2549A76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73C1E-887D-EF47-B69C-C7341276FB2D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28470021"/>
      </p:ext>
    </p:extLst>
  </p:cSld>
  <p:clrMapOvr>
    <a:masterClrMapping/>
  </p:clrMapOvr>
  <p:transition spd="slow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800E66-1485-4E46-B4AF-5A7E03D844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3A634A-1A98-CE42-BC49-C5F6918801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A37EE3-B6C0-0244-9ED6-05682FC2F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3A31E3-58CF-D647-8E0D-202DEDCC3B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7208565"/>
      </p:ext>
    </p:extLst>
  </p:cSld>
  <p:clrMapOvr>
    <a:masterClrMapping/>
  </p:clrMapOvr>
  <p:transition spd="slow">
    <p:pull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474DC4-005C-4144-8D5F-30EFD26754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E671F-1965-6F4C-A5A4-6CE139668F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827885-D005-4147-91E7-C6A8BD452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314F6-1389-C045-B235-2812779B86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735682"/>
      </p:ext>
    </p:extLst>
  </p:cSld>
  <p:clrMapOvr>
    <a:masterClrMapping/>
  </p:clrMapOvr>
  <p:transition spd="slow">
    <p:pull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33FEDE-7828-0E4B-9D73-BA1D1AB927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6CE540-7A4C-D846-8DA6-AA2142A8F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062DBC-1CAA-264C-9518-1E63809F87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D696E7-6FBB-9C41-96B9-945DF5462D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61325"/>
      </p:ext>
    </p:extLst>
  </p:cSld>
  <p:clrMapOvr>
    <a:masterClrMapping/>
  </p:clrMapOvr>
  <p:transition spd="slow">
    <p:pull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F1DC48-82DF-9643-B750-C31C09C038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028EEA-8ED8-0D45-8AEC-86CBB98D28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65549C-6734-5647-8E1B-006B7E7E24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57D7C-6396-F14D-AD31-7F8F9AF7CD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239749"/>
      </p:ext>
    </p:extLst>
  </p:cSld>
  <p:clrMapOvr>
    <a:masterClrMapping/>
  </p:clrMapOvr>
  <p:transition spd="slow">
    <p:pull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8279F6-55DF-3A47-9AFA-50EA22193C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3AC51E-6DDF-9740-A771-E4BBAA0EE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818013A-C97F-5246-BCBB-C5C24741B1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2C869D-0D8A-5D41-B14F-7C23F6C13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949858"/>
      </p:ext>
    </p:extLst>
  </p:cSld>
  <p:clrMapOvr>
    <a:masterClrMapping/>
  </p:clrMapOvr>
  <p:transition spd="slow">
    <p:pull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DDC9FFF-4F46-E54F-86D3-C84DECFB94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59D00BA-D795-1842-B1B0-D584994E5B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3D2743-51BF-AF4E-ABE8-4B5F1C8DFB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7E15AF-636F-BA40-BB83-D21D691F4D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095748"/>
      </p:ext>
    </p:extLst>
  </p:cSld>
  <p:clrMapOvr>
    <a:masterClrMapping/>
  </p:clrMapOvr>
  <p:transition spd="slow">
    <p:pull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AF20B5B-328E-DD4A-A34A-3F711FE01E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AEB6F95-E734-BF40-89FB-A108340B70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DFD5903-5DC6-144D-8718-30278ACD53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64ACB-611F-7B42-945E-94576640AB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603284"/>
      </p:ext>
    </p:extLst>
  </p:cSld>
  <p:clrMapOvr>
    <a:masterClrMapping/>
  </p:clrMapOvr>
  <p:transition spd="slow">
    <p:pull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0DB1A-2ADD-A64C-B5B3-7B0A13BB11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A7FE6-4F49-F947-B792-DFF475EA2D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9DEF03-C2A8-2949-A763-50E06A2A82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1E29F-6B4E-EE43-912C-A62387896B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710181"/>
      </p:ext>
    </p:extLst>
  </p:cSld>
  <p:clrMapOvr>
    <a:masterClrMapping/>
  </p:clrMapOvr>
  <p:transition spd="slow">
    <p:pull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AEB53-69E7-0242-8E74-BCB6DF998B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F0BF5-3CC4-2148-8108-1EFE7ACC5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94297-4D8E-2C4B-AB20-2B5A86AEBB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66D3FE-40A4-7C44-9E06-46445081C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731148"/>
      </p:ext>
    </p:extLst>
  </p:cSld>
  <p:clrMapOvr>
    <a:masterClrMapping/>
  </p:clrMapOvr>
  <p:transition spd="slow">
    <p:pull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F56F47-7299-DB4F-B949-9C780B4B38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49AE75-3150-0148-8040-D918BC1399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A2B0D13-0B6B-E648-8C3E-F44B81268B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F7E34-3B9B-2640-8B7E-B8A9462222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3330009"/>
      </p:ext>
    </p:extLst>
  </p:cSld>
  <p:clrMapOvr>
    <a:masterClrMapping/>
  </p:clrMapOvr>
  <p:transition spd="slow">
    <p:pull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CF1801C-88C4-024F-99B0-774FF0671C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A5DF99-E122-B745-ADE1-458DACCA4C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BAFF60-8245-8347-9F23-4BC9649082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C75E4-FD94-EA48-AB1B-9F36DE4D8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2392171"/>
      </p:ext>
    </p:extLst>
  </p:cSld>
  <p:clrMapOvr>
    <a:masterClrMapping/>
  </p:clrMapOvr>
  <p:transition spd="slow">
    <p:pull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D603C0-F32C-9F44-81FF-BF33D2A99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29FB31-0CA2-474F-AB01-D310E2ADEB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425CD0-3C21-434C-AE05-B886429F6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E9B0A-D007-C641-A880-4731D57646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698139"/>
      </p:ext>
    </p:extLst>
  </p:cSld>
  <p:clrMapOvr>
    <a:masterClrMapping/>
  </p:clrMapOvr>
  <p:transition spd="slow">
    <p:pull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8F36-81DF-0BBB-6E43-20F98A020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85BED-D01A-E252-9E25-D5AFE566E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17E96-B92F-1499-DFB4-716410C47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C601C-58C4-6D7C-A448-294AAA5D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594B2-B0C8-C1D0-689C-D2114DFE7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17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6201B-F646-DC8E-B705-E84BA88B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84FDF-FED8-EA5A-E2DD-A5B6306B0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AD216-544A-560D-2616-EF2E96D26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2AB60-EDE3-77F8-41E7-20101B76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C4F76-8BCE-339F-CEC7-9FA90E8FC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15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FC383-2371-DA89-F6AD-C7C9BE023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D75323-AD01-AAEC-4BA6-1977C0B25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F61B3-6B78-857F-39E0-D91E91B2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A29C2-CF0F-3FA7-B8D2-798E5DBDC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29094-9621-21E6-7D8D-066D0BDD8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356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E70ED-1E54-F326-1936-319237E2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A6540-0D26-DD70-F3F5-C9D99587BC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9270AA-F9CC-57B8-9507-DFB1DDF2FB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5E4239-99C5-0D2F-87A4-F7259D76F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87D77A-3D0F-1D41-4A5B-0583701AB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70310-193D-5CBA-E982-8B6B9833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962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7E5D1-BA5C-4FC4-7412-D5803355E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9E2C0-912F-98B6-4B36-688E1AE26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D13A5E-A1E0-049B-1088-8CF81B75EC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24D246-A5FE-4F4C-6004-FFFEB5A34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E0DDF-0EE8-0DE8-92C8-EE36D9A8ED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E29DDF-06D8-2EF2-EB2C-0457B415C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8A193-6263-477A-5502-6636BDA3A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35854A-C99C-DA87-322D-45BA49BF1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174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33084-807D-AD25-B20A-ABB81625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6873A7-8E8A-0AEB-A436-BE0C73493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EB2F3-BECE-3F4A-89C9-6AF93E4B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5A54F-732F-FF58-EE56-68560B59E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476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6CFB1-9B33-AA3B-DD7D-7D5E1729C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06BD97-825D-0B62-0E28-16E7A151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61009-7CB3-1632-E860-650374820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07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A02C4-B3D7-B9B1-F7FF-4FD033546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52376-B386-84EF-D469-6582E47E5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BBB16-45FC-ECFA-1899-49311B43D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83BD0-1553-1A61-282B-854CDBB8D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DA5720-FA45-9D49-DC0A-92D6F783A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9192F-84B7-780F-520D-E39761A6A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637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B920A-33FA-3A56-3BD3-851724F30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AB8BB0-8665-B966-6819-33B31C0C19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07AA3-5D3F-EA8D-195B-9D8111F41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98423-6D42-F99D-B198-BB543BEC2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1C991A-1B6A-A47C-7FD2-5B5D2D22F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76077-7BC5-84CD-08C7-D8A936A65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204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E2758-0A42-4E28-197B-75E11E764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B14F7-40A9-CA92-F479-ECC00B975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3FA7D-FEC6-0AF6-F77D-64F51C4FD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B9510-9EEA-01D0-361A-D86937705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DD720-ED3C-6A80-C9DC-16FF1DDCB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577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37DFC3-9A3D-4308-4B79-74DF263530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D962B3-F2D4-F781-1D98-9769D7150A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E361-9E3B-1A98-3F1E-CF482745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A46DB-83A8-D606-1350-5B81E142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7687B-2B46-9218-6D71-CA0BC6FB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521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D603C0-F32C-9F44-81FF-BF33D2A995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529FB31-0CA2-474F-AB01-D310E2ADEB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425CD0-3C21-434C-AE05-B886429F6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E9B0A-D007-C641-A880-4731D57646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1966658"/>
      </p:ext>
    </p:extLst>
  </p:cSld>
  <p:clrMapOvr>
    <a:masterClrMapping/>
  </p:clrMapOvr>
  <p:transition spd="slow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12CED73-41A2-5B47-8599-E8A8E05CC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A36E6C-59A1-1D4C-A7DC-A9CEDACCA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55D6B36-4B89-5748-A3CF-8C840DCFD2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9E4104-8940-C84B-AAA9-EED75B924F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0686892-35DE-1F4F-AA7E-F27CF2CA50D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fld id="{27FCFA23-1A8F-C045-BC04-E3212FE4FEF6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70479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0F58938-0C05-2E45-A351-48BC8A6B3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653F000-E099-E741-8BDA-FFBC388936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EFEBD78-468C-924F-BEFA-8B12B9E4730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035DF1D-E40C-834A-81E9-D6FCEB06B99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A0BFE54-BC11-A04C-A528-781EACDE1A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25503E2-0562-A346-8710-84000BB10D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5595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slow">
    <p:pull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2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2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2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79114C-AFDB-F3AC-E440-C0B88826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F15E4-BA95-EE7B-0C70-B65A2E447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FCC7E-96E4-186A-FA9D-84D419BB4D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475F7-59A1-314E-B795-25429864B5C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361C6-51FA-1E3E-480A-FA653719E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4D10-6236-8A34-BD32-EE39C8F59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9DF2F3-5CB0-8648-81EB-839F267AA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13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ECAF5-D89F-09B5-4C1E-9B8D870A5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F5E38-CC8A-899C-C254-D488DF8B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2750590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2DD766-FC10-267C-1DD1-B47BC9A7E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308489-815A-55AE-181C-068220687E36}"/>
              </a:ext>
            </a:extLst>
          </p:cNvPr>
          <p:cNvSpPr/>
          <p:nvPr/>
        </p:nvSpPr>
        <p:spPr bwMode="auto">
          <a:xfrm>
            <a:off x="4022624" y="1841679"/>
            <a:ext cx="7997926" cy="2273121"/>
          </a:xfrm>
          <a:prstGeom prst="rect">
            <a:avLst/>
          </a:prstGeom>
          <a:gradFill>
            <a:gsLst>
              <a:gs pos="0">
                <a:srgbClr val="081657"/>
              </a:gs>
              <a:gs pos="77000">
                <a:srgbClr val="060A1E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0B9ACA-8E99-779D-266B-2394FB944387}"/>
              </a:ext>
            </a:extLst>
          </p:cNvPr>
          <p:cNvSpPr/>
          <p:nvPr/>
        </p:nvSpPr>
        <p:spPr bwMode="auto">
          <a:xfrm>
            <a:off x="2438400" y="0"/>
            <a:ext cx="9753600" cy="3295650"/>
          </a:xfrm>
          <a:prstGeom prst="rect">
            <a:avLst/>
          </a:prstGeom>
          <a:gradFill>
            <a:gsLst>
              <a:gs pos="0">
                <a:srgbClr val="0C25B1"/>
              </a:gs>
              <a:gs pos="98000">
                <a:srgbClr val="060A1E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5080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2CA42-FA56-C9F5-C16E-65E628B0985C}"/>
              </a:ext>
            </a:extLst>
          </p:cNvPr>
          <p:cNvSpPr/>
          <p:nvPr/>
        </p:nvSpPr>
        <p:spPr bwMode="auto">
          <a:xfrm>
            <a:off x="8128000" y="4229100"/>
            <a:ext cx="4064000" cy="2628900"/>
          </a:xfrm>
          <a:prstGeom prst="rect">
            <a:avLst/>
          </a:prstGeom>
          <a:gradFill>
            <a:gsLst>
              <a:gs pos="55000">
                <a:srgbClr val="0B22A3"/>
              </a:gs>
              <a:gs pos="0">
                <a:srgbClr val="060A1E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C8898D-F51E-F4F1-8842-D51E75F96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524" y="5572125"/>
            <a:ext cx="5502275" cy="965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F15091-ED02-3B88-AEEA-7AF60D9F3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4043963" y="4000309"/>
            <a:ext cx="3894873" cy="301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E84646-D43B-F1D7-BE46-4699BEDB4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7938836" y="3987608"/>
            <a:ext cx="4253163" cy="323895"/>
          </a:xfrm>
          <a:prstGeom prst="rect">
            <a:avLst/>
          </a:prstGeom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FA164FF4-B6EF-1E24-D507-0FB13C42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147" y="950670"/>
            <a:ext cx="3660289" cy="254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1416F7-379C-4840-F87E-49108554120E}"/>
              </a:ext>
            </a:extLst>
          </p:cNvPr>
          <p:cNvSpPr txBox="1"/>
          <p:nvPr/>
        </p:nvSpPr>
        <p:spPr>
          <a:xfrm>
            <a:off x="3570027" y="120445"/>
            <a:ext cx="5051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4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Events in the Throne Room of Heaven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4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0000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(Revelation 4–5)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25A58-5582-9F83-BE5C-3E6F33C52CF2}"/>
              </a:ext>
            </a:extLst>
          </p:cNvPr>
          <p:cNvSpPr txBox="1"/>
          <p:nvPr/>
        </p:nvSpPr>
        <p:spPr>
          <a:xfrm>
            <a:off x="4596475" y="5518149"/>
            <a:ext cx="2678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prstClr val="black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(Revelation 6–18)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0EDDCD-B5B7-0271-FB9D-EFE5A79E8BA4}"/>
              </a:ext>
            </a:extLst>
          </p:cNvPr>
          <p:cNvSpPr txBox="1"/>
          <p:nvPr/>
        </p:nvSpPr>
        <p:spPr>
          <a:xfrm>
            <a:off x="234690" y="5302706"/>
            <a:ext cx="26783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-10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8100" dir="2700000" algn="tl" rotWithShape="0">
                    <a:prstClr val="black"/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 (Revelation 1–3)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F93D45-7BA9-CD3D-9FBC-D5DE911A4AFB}"/>
              </a:ext>
            </a:extLst>
          </p:cNvPr>
          <p:cNvSpPr/>
          <p:nvPr/>
        </p:nvSpPr>
        <p:spPr bwMode="auto">
          <a:xfrm>
            <a:off x="2638911" y="4192704"/>
            <a:ext cx="1425090" cy="819150"/>
          </a:xfrm>
          <a:prstGeom prst="rect">
            <a:avLst/>
          </a:prstGeom>
          <a:gradFill flip="none" rotWithShape="1">
            <a:gsLst>
              <a:gs pos="100000">
                <a:srgbClr val="0A1D7C"/>
              </a:gs>
              <a:gs pos="19000">
                <a:srgbClr val="081143"/>
              </a:gs>
            </a:gsLst>
            <a:lin ang="42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A6F60C25-8C6D-02D6-4EB6-5FE1D85B1101}"/>
              </a:ext>
            </a:extLst>
          </p:cNvPr>
          <p:cNvSpPr/>
          <p:nvPr/>
        </p:nvSpPr>
        <p:spPr bwMode="auto">
          <a:xfrm rot="1780180">
            <a:off x="2297254" y="3138230"/>
            <a:ext cx="1607460" cy="1469928"/>
          </a:xfrm>
          <a:prstGeom prst="parallelogram">
            <a:avLst/>
          </a:prstGeom>
          <a:gradFill>
            <a:gsLst>
              <a:gs pos="54000">
                <a:srgbClr val="050819"/>
              </a:gs>
              <a:gs pos="85000">
                <a:srgbClr val="08165B"/>
              </a:gs>
            </a:gsLst>
            <a:lin ang="42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792CD85-07CA-4E3C-25AF-0A165F3A10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013" y="3698684"/>
            <a:ext cx="735134" cy="81914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830CD3B-127D-8F66-5564-68A8B389B2A8}"/>
              </a:ext>
            </a:extLst>
          </p:cNvPr>
          <p:cNvSpPr/>
          <p:nvPr/>
        </p:nvSpPr>
        <p:spPr bwMode="auto">
          <a:xfrm>
            <a:off x="675861" y="4209222"/>
            <a:ext cx="1963050" cy="1572962"/>
          </a:xfrm>
          <a:prstGeom prst="rect">
            <a:avLst/>
          </a:prstGeom>
          <a:gradFill>
            <a:gsLst>
              <a:gs pos="6000">
                <a:srgbClr val="050819"/>
              </a:gs>
              <a:gs pos="49000">
                <a:srgbClr val="0C229A"/>
              </a:gs>
            </a:gsLst>
            <a:lin ang="48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8C94E86-F200-C640-F97C-166FEDC0A0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6183" y="4184369"/>
            <a:ext cx="1873893" cy="140542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FFF0670-BDB8-ED55-1716-00B37556FD8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1125867">
            <a:off x="1551305" y="4192459"/>
            <a:ext cx="532588" cy="6221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0321B5F-7DDA-4D65-7BFC-EF6332DC32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11580" y="3970236"/>
            <a:ext cx="3429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77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9CAE8-2C97-75FF-09DE-EBB4719B2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18A6-7F5E-0177-36DD-63BFDBD2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181882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16F7B-2552-0348-7449-1C045D50C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D4279340-A0AC-7137-C682-B7B9C61E0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F5195337-224A-F132-62B9-CD9A0006C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754" y="-167109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FF20A6-E69A-0A09-C5F2-D9844FAF9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8DCEFEE3-FE1A-249D-A87A-1431E234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</a:t>
            </a:r>
            <a:r>
              <a:rPr lang="en-US" altLang="en-US" sz="3600" b="1" dirty="0">
                <a:solidFill>
                  <a:srgbClr val="000000"/>
                </a:solidFill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" name="8-Point Star 28">
            <a:extLst>
              <a:ext uri="{FF2B5EF4-FFF2-40B4-BE49-F238E27FC236}">
                <a16:creationId xmlns:a16="http://schemas.microsoft.com/office/drawing/2014/main" id="{F0412D8D-340B-CC15-B424-E9FE10531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2C96E2-3818-7CE9-4CBC-ABD25374580F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FA643CD3-3016-E212-C363-6A6A775A4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F64EF-2359-43E6-7D5B-FA0709655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3AF0BD40-5399-0737-D1BD-DAA95F5AC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8D9A0D-599B-E353-80DA-7D382B605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F1BE6BD6-262F-2ACD-E630-EF4CF238A4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DD4565-3D68-CCFF-11FB-E249657BF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6FB74359-9966-4969-6522-27D379621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F34993-9616-9D9C-EA5B-8516CBD20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D1D54360-CA76-108C-012D-F3E402D7F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138152-FDC7-4A7D-9999-4C1C3CBD2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71979B90-FA72-BA97-D804-D543840EE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E851152-C2CE-61DC-AB1D-28C2E9D83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2251A3E6-1A27-68C8-ECFE-90782FF87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B0435C6D-B5F6-C0E4-2EAB-372E78B1A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279952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E93E4-ECAC-4BEA-75F5-6170F204E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F30132AD-5B1A-4EED-609E-CE18010AD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7A53188E-9666-89E5-C303-2FF93D580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838" y="265380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8F1C7A-DD6E-53FA-497C-D479B99CB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0A37AEE9-5F26-F549-FDD5-506457FDD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8C542CD7-5CBD-5C06-9160-924F778B2B4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D20A6D18-A449-08E7-55A7-1AE01E14CF6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70B2E9F-A818-F9F2-8D35-EA5200E59ED5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7A420663-4046-C47F-48F7-E65FF2EB0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A80E03-4E3B-68DD-238F-1AF393687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19ACC271-2808-A5B0-5FF4-EF5B0B135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1AB679-6F3B-19CD-C7C3-650A57DBC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67D20C62-D9D0-2756-FDA5-C511CB5E9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310B9E-9F02-A532-71D8-ECB6E1926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A4E5AB39-A1EE-C82C-C5D5-7B182C3E9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E5EF524-0866-44EE-FC4A-81CAF589B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43188F8E-ED3F-3AF7-B7D7-99D9AABB5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F886E3D-0253-F023-37CB-3CDB6664E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18BD1BBB-EC0E-1F9B-67CD-A8EFA2000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BEC3BC0-8598-5B3A-3544-A99206F3C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sp>
        <p:nvSpPr>
          <p:cNvPr id="21" name="TextBox 2">
            <a:extLst>
              <a:ext uri="{FF2B5EF4-FFF2-40B4-BE49-F238E27FC236}">
                <a16:creationId xmlns:a16="http://schemas.microsoft.com/office/drawing/2014/main" id="{A2D6415B-9200-7DB8-AB9B-11C5A7697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34" name="8-Point Star 33">
            <a:extLst>
              <a:ext uri="{FF2B5EF4-FFF2-40B4-BE49-F238E27FC236}">
                <a16:creationId xmlns:a16="http://schemas.microsoft.com/office/drawing/2014/main" id="{D2267ADF-97EE-A1C2-77E6-7D5602530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TextBox 54">
            <a:extLst>
              <a:ext uri="{FF2B5EF4-FFF2-40B4-BE49-F238E27FC236}">
                <a16:creationId xmlns:a16="http://schemas.microsoft.com/office/drawing/2014/main" id="{2606E116-9230-9588-733B-7B2A49064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286479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68859-5CB1-2E76-B320-53FBEB0E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01F8ED-0AF0-4A05-8DD5-A99218C57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C8DA4E83-1C46-D74B-E9F2-56A393C4C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8" name="TextBox 40">
            <a:extLst>
              <a:ext uri="{FF2B5EF4-FFF2-40B4-BE49-F238E27FC236}">
                <a16:creationId xmlns:a16="http://schemas.microsoft.com/office/drawing/2014/main" id="{9FBD3E61-91D1-DD8F-1090-3D77F4917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216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#1</a:t>
            </a:r>
          </a:p>
        </p:txBody>
      </p:sp>
      <p:sp>
        <p:nvSpPr>
          <p:cNvPr id="143399" name="TextBox 41">
            <a:extLst>
              <a:ext uri="{FF2B5EF4-FFF2-40B4-BE49-F238E27FC236}">
                <a16:creationId xmlns:a16="http://schemas.microsoft.com/office/drawing/2014/main" id="{BEB62FB8-6318-BEE0-C9FB-072B4B068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679" y="386997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#2</a:t>
            </a:r>
          </a:p>
        </p:txBody>
      </p:sp>
      <p:sp>
        <p:nvSpPr>
          <p:cNvPr id="143400" name="TextBox 42">
            <a:extLst>
              <a:ext uri="{FF2B5EF4-FFF2-40B4-BE49-F238E27FC236}">
                <a16:creationId xmlns:a16="http://schemas.microsoft.com/office/drawing/2014/main" id="{3A6D07BA-607A-AF01-45B9-BBA03EBA8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058" y="3860566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#3</a:t>
            </a:r>
          </a:p>
        </p:txBody>
      </p:sp>
      <p:sp>
        <p:nvSpPr>
          <p:cNvPr id="143401" name="TextBox 43">
            <a:extLst>
              <a:ext uri="{FF2B5EF4-FFF2-40B4-BE49-F238E27FC236}">
                <a16:creationId xmlns:a16="http://schemas.microsoft.com/office/drawing/2014/main" id="{920752AB-D149-FB9D-8C0F-E228FF4E2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913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#4</a:t>
            </a:r>
          </a:p>
        </p:txBody>
      </p:sp>
      <p:sp>
        <p:nvSpPr>
          <p:cNvPr id="143402" name="TextBox 44">
            <a:extLst>
              <a:ext uri="{FF2B5EF4-FFF2-40B4-BE49-F238E27FC236}">
                <a16:creationId xmlns:a16="http://schemas.microsoft.com/office/drawing/2014/main" id="{C596E5F1-A152-59FE-0E17-0FC645EE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741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#5</a:t>
            </a:r>
          </a:p>
        </p:txBody>
      </p:sp>
      <p:sp>
        <p:nvSpPr>
          <p:cNvPr id="143403" name="TextBox 45">
            <a:extLst>
              <a:ext uri="{FF2B5EF4-FFF2-40B4-BE49-F238E27FC236}">
                <a16:creationId xmlns:a16="http://schemas.microsoft.com/office/drawing/2014/main" id="{A8183799-AABB-8D8A-4A87-CAD6D0B66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204" y="3889314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#6</a:t>
            </a:r>
          </a:p>
        </p:txBody>
      </p:sp>
      <p:sp>
        <p:nvSpPr>
          <p:cNvPr id="143404" name="TextBox 46">
            <a:extLst>
              <a:ext uri="{FF2B5EF4-FFF2-40B4-BE49-F238E27FC236}">
                <a16:creationId xmlns:a16="http://schemas.microsoft.com/office/drawing/2014/main" id="{7C4A2A9F-62C4-89EB-88BF-CA98BAF34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325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#7</a:t>
            </a: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BE3F8703-039A-AEE0-EF24-F2FF98AFDFB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6644DB8A-B920-759D-4F06-A658F4EE1BE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425CEB8-6536-6E93-A7D4-9A2793B63C9A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C0B67D-72F1-D0FC-FC2E-50B8BD59A52C}"/>
              </a:ext>
            </a:extLst>
          </p:cNvPr>
          <p:cNvSpPr txBox="1"/>
          <p:nvPr/>
        </p:nvSpPr>
        <p:spPr>
          <a:xfrm>
            <a:off x="305794" y="3462580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8-14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1E9264F3-8B92-3E40-9DBF-AF5133414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F69EC3-8E13-1D07-E8B8-6C2444E8F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A862E2A1-FBB0-B113-087D-D1B5807D2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24F48B-220B-00E1-67C4-F465FCFE2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372DF946-4BA3-1908-0523-D38621366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325F7-A59C-1FE9-D5FD-6710F1189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7E0F45C3-6FA8-40D5-EBB2-4C6181ABF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F83E00-7127-094B-8E16-D8B45AE93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9D62A21E-4F5C-C611-9F3D-5709FB3EA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C80BA7F-BD1F-E5CD-19A8-421FD6324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23D6CF94-977E-B53F-D872-423CEDC14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0D3D2DB-B6C0-B85A-703F-A217310E8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EA866A-49A0-4FBE-46B5-2D9675C4F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86423" y="2856180"/>
            <a:ext cx="1038773" cy="9540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1AC1505-227E-918B-D38B-771B9CD45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97484" y="2845076"/>
            <a:ext cx="1038773" cy="95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1CD57F-DA63-DADC-DAA8-157D90ED3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18092" y="2857762"/>
            <a:ext cx="1038773" cy="9540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ABAA803-8083-E711-87FD-8B80417E3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6865" y="2846776"/>
            <a:ext cx="1038773" cy="9540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D7812B-FDEF-52C2-BF04-36147034E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51941" y="2871924"/>
            <a:ext cx="1038773" cy="954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D5FCFE7-829A-0947-3579-FC026D777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73431" y="2871924"/>
            <a:ext cx="1038773" cy="9540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713E7B8-588C-8EB6-77F6-66925B2F2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59211" y="2861733"/>
            <a:ext cx="1038773" cy="954043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7D687B32-5FBA-3B3A-46EB-D3FCFD89D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35" name="8-Point Star 34">
            <a:extLst>
              <a:ext uri="{FF2B5EF4-FFF2-40B4-BE49-F238E27FC236}">
                <a16:creationId xmlns:a16="http://schemas.microsoft.com/office/drawing/2014/main" id="{7E7D8BC5-9E1B-8CE9-DD2F-060A19B41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" name="TextBox 54">
            <a:extLst>
              <a:ext uri="{FF2B5EF4-FFF2-40B4-BE49-F238E27FC236}">
                <a16:creationId xmlns:a16="http://schemas.microsoft.com/office/drawing/2014/main" id="{500E99F6-CE60-9AB6-49CD-215D0E7BC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7" name="8-Point Star 6">
            <a:extLst>
              <a:ext uri="{FF2B5EF4-FFF2-40B4-BE49-F238E27FC236}">
                <a16:creationId xmlns:a16="http://schemas.microsoft.com/office/drawing/2014/main" id="{F4955254-F568-4D72-B59A-09E852A37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107" y="279552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TextBox 54">
            <a:extLst>
              <a:ext uri="{FF2B5EF4-FFF2-40B4-BE49-F238E27FC236}">
                <a16:creationId xmlns:a16="http://schemas.microsoft.com/office/drawing/2014/main" id="{A9CCFB6D-B9DA-43B5-23F0-93F47F46D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245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  <p:sp>
        <p:nvSpPr>
          <p:cNvPr id="9" name="8-Point Star 8">
            <a:extLst>
              <a:ext uri="{FF2B5EF4-FFF2-40B4-BE49-F238E27FC236}">
                <a16:creationId xmlns:a16="http://schemas.microsoft.com/office/drawing/2014/main" id="{CC6140EA-D1D0-ACB6-4243-4B7DF4CAB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1052" y="2795528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F721907D-CFF0-C2DF-F878-C2E45471B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2786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22096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579DF-1444-E1CE-E00C-F41CC22B9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F4D06DE5-1235-DF11-084A-408256852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953D6F26-745A-426A-E8EA-C8EDFA63D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729" y="154329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6F1F48-A99B-2218-BBE5-A1C1A8454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5BE26362-3EC6-FD9E-D457-C08BEA817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8" name="TextBox 40">
            <a:extLst>
              <a:ext uri="{FF2B5EF4-FFF2-40B4-BE49-F238E27FC236}">
                <a16:creationId xmlns:a16="http://schemas.microsoft.com/office/drawing/2014/main" id="{7267C834-DF24-DD62-576E-3727078E9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216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#1</a:t>
            </a:r>
          </a:p>
        </p:txBody>
      </p:sp>
      <p:sp>
        <p:nvSpPr>
          <p:cNvPr id="143399" name="TextBox 41">
            <a:extLst>
              <a:ext uri="{FF2B5EF4-FFF2-40B4-BE49-F238E27FC236}">
                <a16:creationId xmlns:a16="http://schemas.microsoft.com/office/drawing/2014/main" id="{5FDADA61-C0AD-2C4F-188A-F5C70D5FC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679" y="386997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#2</a:t>
            </a:r>
          </a:p>
        </p:txBody>
      </p:sp>
      <p:sp>
        <p:nvSpPr>
          <p:cNvPr id="143400" name="TextBox 42">
            <a:extLst>
              <a:ext uri="{FF2B5EF4-FFF2-40B4-BE49-F238E27FC236}">
                <a16:creationId xmlns:a16="http://schemas.microsoft.com/office/drawing/2014/main" id="{B39582CD-60B2-2285-FA47-6A6354E92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058" y="3860566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#3</a:t>
            </a:r>
          </a:p>
        </p:txBody>
      </p:sp>
      <p:sp>
        <p:nvSpPr>
          <p:cNvPr id="143401" name="TextBox 43">
            <a:extLst>
              <a:ext uri="{FF2B5EF4-FFF2-40B4-BE49-F238E27FC236}">
                <a16:creationId xmlns:a16="http://schemas.microsoft.com/office/drawing/2014/main" id="{0267D918-7395-DF19-4C33-057F8529B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913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#4</a:t>
            </a:r>
          </a:p>
        </p:txBody>
      </p:sp>
      <p:sp>
        <p:nvSpPr>
          <p:cNvPr id="143402" name="TextBox 44">
            <a:extLst>
              <a:ext uri="{FF2B5EF4-FFF2-40B4-BE49-F238E27FC236}">
                <a16:creationId xmlns:a16="http://schemas.microsoft.com/office/drawing/2014/main" id="{A8A9E1D7-62EE-BC0A-5300-B53964437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741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#5</a:t>
            </a:r>
          </a:p>
        </p:txBody>
      </p:sp>
      <p:sp>
        <p:nvSpPr>
          <p:cNvPr id="143403" name="TextBox 45">
            <a:extLst>
              <a:ext uri="{FF2B5EF4-FFF2-40B4-BE49-F238E27FC236}">
                <a16:creationId xmlns:a16="http://schemas.microsoft.com/office/drawing/2014/main" id="{905508F0-1EB5-7871-9F79-5A98FE9DF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204" y="3889314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#6</a:t>
            </a:r>
          </a:p>
        </p:txBody>
      </p:sp>
      <p:sp>
        <p:nvSpPr>
          <p:cNvPr id="143404" name="TextBox 46">
            <a:extLst>
              <a:ext uri="{FF2B5EF4-FFF2-40B4-BE49-F238E27FC236}">
                <a16:creationId xmlns:a16="http://schemas.microsoft.com/office/drawing/2014/main" id="{25AE0E75-CC42-DCF2-7476-525EE3F88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325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#7</a:t>
            </a: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EC0C7564-AF65-0E86-E1AF-39C5C2C14E3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4153962B-A1BA-AFD0-ACE6-7DF136E49F2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9" name="Straight Connector 63">
            <a:extLst>
              <a:ext uri="{FF2B5EF4-FFF2-40B4-BE49-F238E27FC236}">
                <a16:creationId xmlns:a16="http://schemas.microsoft.com/office/drawing/2014/main" id="{445828CD-9D6C-8DDA-DA79-DB423CBFC1C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51493" y="4131661"/>
            <a:ext cx="7327104" cy="597228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20" name="Straight Connector 64">
            <a:extLst>
              <a:ext uri="{FF2B5EF4-FFF2-40B4-BE49-F238E27FC236}">
                <a16:creationId xmlns:a16="http://schemas.microsoft.com/office/drawing/2014/main" id="{E17A6C41-B5AA-FF50-6C3C-A53E07E5BB6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711054" y="4104002"/>
            <a:ext cx="627698" cy="612433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48B72FD-384B-21FF-1790-EFB134587AF8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6-7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08876B-6136-9963-3C2A-FFFC92C15C72}"/>
              </a:ext>
            </a:extLst>
          </p:cNvPr>
          <p:cNvSpPr txBox="1"/>
          <p:nvPr/>
        </p:nvSpPr>
        <p:spPr>
          <a:xfrm>
            <a:off x="305794" y="3462580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8-14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49A5ABF1-36CB-1B5D-FB6F-A7A7677FC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F00628-FD7E-C550-735C-3C88DF142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114269F-6BBB-11EE-E729-2001AEC11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838F09-B79C-3792-03B5-9C1E18F5E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34723DED-A469-B317-1CA0-B1E65B6F0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F50CD8C-14C6-82F8-9EBF-A568EF57D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F48F9293-52B9-ACD5-7629-94671DC7B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F23615B-9C67-B87E-85DD-4C26F74FE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C808B590-827D-6A0A-9FD8-329C8A70F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FD92ADA-A724-6129-B7FB-195D7B008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78118C9E-D153-88E3-DFA6-7FF56C197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43DA25-67C0-9EEA-432C-5E0C48C8D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6CA80DA-7E36-E1B1-4314-B064E8A8C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86423" y="2856180"/>
            <a:ext cx="1038773" cy="9540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FCB8EC-1148-11E7-F91E-DD0AFA620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97484" y="2845076"/>
            <a:ext cx="1038773" cy="95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35AE519-D591-6EAF-9EB1-086825883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18092" y="2857762"/>
            <a:ext cx="1038773" cy="9540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56AD423-C893-8A55-17EB-1242001CE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6865" y="2846776"/>
            <a:ext cx="1038773" cy="9540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1C71BF9-AF7B-C4F3-5E4D-55A1ACF33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51941" y="2871924"/>
            <a:ext cx="1038773" cy="954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ECFFD36-395D-D0F3-ABC7-78E8C35D9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73431" y="2871924"/>
            <a:ext cx="1038773" cy="9540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BAF3E18-CFE2-35CD-8B85-4072DC112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59211" y="2861733"/>
            <a:ext cx="1038773" cy="954043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2700EF4B-2D01-A0C6-95D2-6E59AD1DF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7" name="8-Point Star 6">
            <a:extLst>
              <a:ext uri="{FF2B5EF4-FFF2-40B4-BE49-F238E27FC236}">
                <a16:creationId xmlns:a16="http://schemas.microsoft.com/office/drawing/2014/main" id="{F247ED83-86F2-E84C-0F4A-A3469E2E3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A1C56F1F-6AC3-9A7A-DD78-FA9F1CB3F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11" name="8-Point Star 10">
            <a:extLst>
              <a:ext uri="{FF2B5EF4-FFF2-40B4-BE49-F238E27FC236}">
                <a16:creationId xmlns:a16="http://schemas.microsoft.com/office/drawing/2014/main" id="{3238722E-1633-C137-AB01-67260C861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107" y="279552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1" name="TextBox 54">
            <a:extLst>
              <a:ext uri="{FF2B5EF4-FFF2-40B4-BE49-F238E27FC236}">
                <a16:creationId xmlns:a16="http://schemas.microsoft.com/office/drawing/2014/main" id="{5E79DF52-815F-5F1E-09E1-D76DBE398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245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  <p:sp>
        <p:nvSpPr>
          <p:cNvPr id="32" name="8-Point Star 31">
            <a:extLst>
              <a:ext uri="{FF2B5EF4-FFF2-40B4-BE49-F238E27FC236}">
                <a16:creationId xmlns:a16="http://schemas.microsoft.com/office/drawing/2014/main" id="{61366609-E09D-F79D-37B0-6D8397D51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1052" y="2795528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3" name="TextBox 54">
            <a:extLst>
              <a:ext uri="{FF2B5EF4-FFF2-40B4-BE49-F238E27FC236}">
                <a16:creationId xmlns:a16="http://schemas.microsoft.com/office/drawing/2014/main" id="{74DD5E0A-AC73-FCF3-8952-FBD6C2A6D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2786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29437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94B3E-AE85-9341-1799-DE59B385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842301AC-0072-FEA5-3388-23748B222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4D18CFEF-71EB-3B0E-BDB3-8D36E25A6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729" y="154329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E8E2C9-B173-C442-B59E-1358C449A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ED4FE84D-D822-AB51-C9CD-FB6E9FC35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8" name="TextBox 40">
            <a:extLst>
              <a:ext uri="{FF2B5EF4-FFF2-40B4-BE49-F238E27FC236}">
                <a16:creationId xmlns:a16="http://schemas.microsoft.com/office/drawing/2014/main" id="{19A71797-55A4-B6FD-A710-BAFCBC696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216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#1</a:t>
            </a:r>
          </a:p>
        </p:txBody>
      </p:sp>
      <p:sp>
        <p:nvSpPr>
          <p:cNvPr id="143399" name="TextBox 41">
            <a:extLst>
              <a:ext uri="{FF2B5EF4-FFF2-40B4-BE49-F238E27FC236}">
                <a16:creationId xmlns:a16="http://schemas.microsoft.com/office/drawing/2014/main" id="{C7DA87A8-F5D9-3D40-A508-39056CC44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679" y="386997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#2</a:t>
            </a:r>
          </a:p>
        </p:txBody>
      </p:sp>
      <p:sp>
        <p:nvSpPr>
          <p:cNvPr id="143400" name="TextBox 42">
            <a:extLst>
              <a:ext uri="{FF2B5EF4-FFF2-40B4-BE49-F238E27FC236}">
                <a16:creationId xmlns:a16="http://schemas.microsoft.com/office/drawing/2014/main" id="{BBDE9B32-1F39-C28A-D44D-BD8091CC5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058" y="3860566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#3</a:t>
            </a:r>
          </a:p>
        </p:txBody>
      </p:sp>
      <p:sp>
        <p:nvSpPr>
          <p:cNvPr id="143401" name="TextBox 43">
            <a:extLst>
              <a:ext uri="{FF2B5EF4-FFF2-40B4-BE49-F238E27FC236}">
                <a16:creationId xmlns:a16="http://schemas.microsoft.com/office/drawing/2014/main" id="{D0EBDE5B-6882-ED6E-F716-B7BB81A3EA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913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#4</a:t>
            </a:r>
          </a:p>
        </p:txBody>
      </p:sp>
      <p:sp>
        <p:nvSpPr>
          <p:cNvPr id="143402" name="TextBox 44">
            <a:extLst>
              <a:ext uri="{FF2B5EF4-FFF2-40B4-BE49-F238E27FC236}">
                <a16:creationId xmlns:a16="http://schemas.microsoft.com/office/drawing/2014/main" id="{20071477-71C2-291C-904E-E28B5837F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741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#5</a:t>
            </a:r>
          </a:p>
        </p:txBody>
      </p:sp>
      <p:sp>
        <p:nvSpPr>
          <p:cNvPr id="143403" name="TextBox 45">
            <a:extLst>
              <a:ext uri="{FF2B5EF4-FFF2-40B4-BE49-F238E27FC236}">
                <a16:creationId xmlns:a16="http://schemas.microsoft.com/office/drawing/2014/main" id="{41B55831-20C7-7222-489C-53326E6F0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204" y="3889314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#6</a:t>
            </a:r>
          </a:p>
        </p:txBody>
      </p:sp>
      <p:sp>
        <p:nvSpPr>
          <p:cNvPr id="143404" name="TextBox 46">
            <a:extLst>
              <a:ext uri="{FF2B5EF4-FFF2-40B4-BE49-F238E27FC236}">
                <a16:creationId xmlns:a16="http://schemas.microsoft.com/office/drawing/2014/main" id="{1F29B22D-7181-FDEA-4A8B-01A89638E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325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#7</a:t>
            </a:r>
          </a:p>
        </p:txBody>
      </p:sp>
      <p:sp>
        <p:nvSpPr>
          <p:cNvPr id="143405" name="TextBox 47">
            <a:extLst>
              <a:ext uri="{FF2B5EF4-FFF2-40B4-BE49-F238E27FC236}">
                <a16:creationId xmlns:a16="http://schemas.microsoft.com/office/drawing/2014/main" id="{5D8F0A98-33D4-5E88-A35E-3EF9FD031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56469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#1</a:t>
            </a:r>
          </a:p>
        </p:txBody>
      </p:sp>
      <p:sp>
        <p:nvSpPr>
          <p:cNvPr id="143406" name="TextBox 48">
            <a:extLst>
              <a:ext uri="{FF2B5EF4-FFF2-40B4-BE49-F238E27FC236}">
                <a16:creationId xmlns:a16="http://schemas.microsoft.com/office/drawing/2014/main" id="{FEBEBE08-3555-5F98-EEFB-C21D60A5B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006" y="562715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#2</a:t>
            </a:r>
          </a:p>
        </p:txBody>
      </p:sp>
      <p:sp>
        <p:nvSpPr>
          <p:cNvPr id="143407" name="TextBox 49">
            <a:extLst>
              <a:ext uri="{FF2B5EF4-FFF2-40B4-BE49-F238E27FC236}">
                <a16:creationId xmlns:a16="http://schemas.microsoft.com/office/drawing/2014/main" id="{12D355D4-410E-5607-1A22-E01104916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4003" y="562715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#3</a:t>
            </a:r>
          </a:p>
        </p:txBody>
      </p:sp>
      <p:sp>
        <p:nvSpPr>
          <p:cNvPr id="143408" name="TextBox 50">
            <a:extLst>
              <a:ext uri="{FF2B5EF4-FFF2-40B4-BE49-F238E27FC236}">
                <a16:creationId xmlns:a16="http://schemas.microsoft.com/office/drawing/2014/main" id="{427EB233-975D-4FEC-2085-CBA537CFA6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287" y="56408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#4</a:t>
            </a:r>
          </a:p>
        </p:txBody>
      </p:sp>
      <p:sp>
        <p:nvSpPr>
          <p:cNvPr id="143409" name="TextBox 51">
            <a:extLst>
              <a:ext uri="{FF2B5EF4-FFF2-40B4-BE49-F238E27FC236}">
                <a16:creationId xmlns:a16="http://schemas.microsoft.com/office/drawing/2014/main" id="{0E5F6DED-1882-047A-60FF-5895E854A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578" y="5650837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#5</a:t>
            </a:r>
          </a:p>
        </p:txBody>
      </p:sp>
      <p:sp>
        <p:nvSpPr>
          <p:cNvPr id="143410" name="TextBox 52">
            <a:extLst>
              <a:ext uri="{FF2B5EF4-FFF2-40B4-BE49-F238E27FC236}">
                <a16:creationId xmlns:a16="http://schemas.microsoft.com/office/drawing/2014/main" id="{FB62D4E6-D573-4306-40EF-C95145CAB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0849" y="5650837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#6</a:t>
            </a:r>
          </a:p>
        </p:txBody>
      </p:sp>
      <p:sp>
        <p:nvSpPr>
          <p:cNvPr id="143411" name="TextBox 53">
            <a:extLst>
              <a:ext uri="{FF2B5EF4-FFF2-40B4-BE49-F238E27FC236}">
                <a16:creationId xmlns:a16="http://schemas.microsoft.com/office/drawing/2014/main" id="{7EE06F54-7013-329F-7328-CBDD9D503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7274" y="562789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Bowl #7</a:t>
            </a: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6FF24CDA-AB4C-0963-8E7A-8E4345B95AD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B3C83411-7868-AF8B-56C9-93F50998DB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9" name="Straight Connector 63">
            <a:extLst>
              <a:ext uri="{FF2B5EF4-FFF2-40B4-BE49-F238E27FC236}">
                <a16:creationId xmlns:a16="http://schemas.microsoft.com/office/drawing/2014/main" id="{7DA59B48-8BEB-6722-5771-2C06D126C966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451493" y="4131661"/>
            <a:ext cx="7327104" cy="597228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20" name="Straight Connector 64">
            <a:extLst>
              <a:ext uri="{FF2B5EF4-FFF2-40B4-BE49-F238E27FC236}">
                <a16:creationId xmlns:a16="http://schemas.microsoft.com/office/drawing/2014/main" id="{C88B104B-E7BB-494A-485A-714B2250FE3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711054" y="4104002"/>
            <a:ext cx="627698" cy="612433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F00AF93B-EEE4-37A4-ACFD-18BAFD260D62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6-7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C01A35-4F30-0AA7-0BD1-CCCC16DA86B7}"/>
              </a:ext>
            </a:extLst>
          </p:cNvPr>
          <p:cNvSpPr txBox="1"/>
          <p:nvPr/>
        </p:nvSpPr>
        <p:spPr>
          <a:xfrm>
            <a:off x="305794" y="3462580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8-14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42F07-A16D-0D75-C6F2-1A8E594A787B}"/>
              </a:ext>
            </a:extLst>
          </p:cNvPr>
          <p:cNvSpPr txBox="1"/>
          <p:nvPr/>
        </p:nvSpPr>
        <p:spPr>
          <a:xfrm>
            <a:off x="305794" y="5279312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Revelation 15-18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5315B777-0442-EB2D-6950-F302E4524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709466-54C8-C797-CD5E-06F36B71D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723EB475-D688-47FC-6A95-98AD474B9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32D084-8907-008F-8F51-8BB79DC67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A4696F25-5314-6D3B-279C-566967397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6CD045A-40EA-E5B1-A40A-900CDFECA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5AB2ADA5-BC94-D0DB-B38E-3E6C94B16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9D69B8-1EDA-E789-4C27-C52548561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A8A9C85E-04FC-82EA-CA91-A70257614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D251E0-CDFF-48CC-E8A6-9AE00BB0C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A239BAD4-7EE8-DD88-7B42-3F892AB39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FDF4448-13F9-34E3-F361-FA542D73E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DA9F0FB-F3B6-63A3-841D-3BD468417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86423" y="2856180"/>
            <a:ext cx="1038773" cy="9540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E15AE7F-65C6-A794-9F05-D11F962599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97484" y="2845076"/>
            <a:ext cx="1038773" cy="95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A70DBA-9B1A-5C94-0259-12BDF2290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18092" y="2857762"/>
            <a:ext cx="1038773" cy="9540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595606D-19B0-4DEB-05D4-67BF47B6E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6865" y="2846776"/>
            <a:ext cx="1038773" cy="9540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7B40AAA-2BC8-12AC-9AE0-0EEAC719B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51941" y="2871924"/>
            <a:ext cx="1038773" cy="954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EA3F96A-48F2-4EC1-D2CC-30D222F6F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73431" y="2871924"/>
            <a:ext cx="1038773" cy="9540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6526942-6442-9266-8D5C-6BD296038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59211" y="2861733"/>
            <a:ext cx="1038773" cy="9540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60D0E27-5E96-1915-6DDC-DEAF1C5DAF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2117542" y="4827676"/>
            <a:ext cx="1034674" cy="84506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1534952-6021-76D8-5D39-F8F4FE109DE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3194124" y="4827676"/>
            <a:ext cx="1034674" cy="84506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76796E45-B242-0D8C-DB1E-0635AE4E99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4272273" y="4831136"/>
            <a:ext cx="1034674" cy="8450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C747008-EB32-44BC-F11A-3A7F6267D2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5364921" y="4828817"/>
            <a:ext cx="1034674" cy="84506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2F80D8E-0763-30A7-902C-437125C15D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6408179" y="4827676"/>
            <a:ext cx="1034674" cy="84506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573F6EF-2BD1-14BD-4C4F-055E34B832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7516747" y="4837676"/>
            <a:ext cx="1034674" cy="84506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7EF0214-685A-F6E8-6F3E-6E90481691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9474885" y="4908904"/>
            <a:ext cx="1034674" cy="845060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636D8131-8067-CA6C-7BF5-DEC1128DD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21" name="8-Point Star 20">
            <a:extLst>
              <a:ext uri="{FF2B5EF4-FFF2-40B4-BE49-F238E27FC236}">
                <a16:creationId xmlns:a16="http://schemas.microsoft.com/office/drawing/2014/main" id="{4F1C3A59-AF08-AC90-3FE1-C3CE4734D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TextBox 54">
            <a:extLst>
              <a:ext uri="{FF2B5EF4-FFF2-40B4-BE49-F238E27FC236}">
                <a16:creationId xmlns:a16="http://schemas.microsoft.com/office/drawing/2014/main" id="{D851E590-018C-2F74-1635-D36228B53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43" name="8-Point Star 42">
            <a:extLst>
              <a:ext uri="{FF2B5EF4-FFF2-40B4-BE49-F238E27FC236}">
                <a16:creationId xmlns:a16="http://schemas.microsoft.com/office/drawing/2014/main" id="{8BED4800-A68A-266D-34D5-271F8906F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107" y="279552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4" name="TextBox 54">
            <a:extLst>
              <a:ext uri="{FF2B5EF4-FFF2-40B4-BE49-F238E27FC236}">
                <a16:creationId xmlns:a16="http://schemas.microsoft.com/office/drawing/2014/main" id="{4DA93747-F31D-7F30-759F-613DE364D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245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  <p:sp>
        <p:nvSpPr>
          <p:cNvPr id="45" name="8-Point Star 44">
            <a:extLst>
              <a:ext uri="{FF2B5EF4-FFF2-40B4-BE49-F238E27FC236}">
                <a16:creationId xmlns:a16="http://schemas.microsoft.com/office/drawing/2014/main" id="{E04576D5-52DA-F691-4E06-148212131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1052" y="2795528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6" name="TextBox 54">
            <a:extLst>
              <a:ext uri="{FF2B5EF4-FFF2-40B4-BE49-F238E27FC236}">
                <a16:creationId xmlns:a16="http://schemas.microsoft.com/office/drawing/2014/main" id="{F31800A2-EECC-790C-F085-F6B12C1A5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62786" y="307487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#3</a:t>
            </a:r>
          </a:p>
        </p:txBody>
      </p:sp>
      <p:sp>
        <p:nvSpPr>
          <p:cNvPr id="47" name="8-Point Star 46">
            <a:extLst>
              <a:ext uri="{FF2B5EF4-FFF2-40B4-BE49-F238E27FC236}">
                <a16:creationId xmlns:a16="http://schemas.microsoft.com/office/drawing/2014/main" id="{21B4C932-58AF-F29A-AB15-78462F5BE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2350" y="4688778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8" name="TextBox 54">
            <a:extLst>
              <a:ext uri="{FF2B5EF4-FFF2-40B4-BE49-F238E27FC236}">
                <a16:creationId xmlns:a16="http://schemas.microsoft.com/office/drawing/2014/main" id="{FBB26272-202E-6450-4B03-E4A92F9C7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1488" y="4968120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#4</a:t>
            </a:r>
          </a:p>
        </p:txBody>
      </p:sp>
      <p:sp>
        <p:nvSpPr>
          <p:cNvPr id="49" name="8-Point Star 48">
            <a:extLst>
              <a:ext uri="{FF2B5EF4-FFF2-40B4-BE49-F238E27FC236}">
                <a16:creationId xmlns:a16="http://schemas.microsoft.com/office/drawing/2014/main" id="{949AEE68-7824-B34B-1C63-7BE9F8C89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9295" y="4688777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0" name="TextBox 54">
            <a:extLst>
              <a:ext uri="{FF2B5EF4-FFF2-40B4-BE49-F238E27FC236}">
                <a16:creationId xmlns:a16="http://schemas.microsoft.com/office/drawing/2014/main" id="{CF2AC337-E836-A1B1-AFAC-50F3351EA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1029" y="4968120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#5</a:t>
            </a:r>
          </a:p>
        </p:txBody>
      </p:sp>
    </p:spTree>
    <p:extLst>
      <p:ext uri="{BB962C8B-B14F-4D97-AF65-F5344CB8AC3E}">
        <p14:creationId xmlns:p14="http://schemas.microsoft.com/office/powerpoint/2010/main" val="354546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52767-1D81-3700-A1DB-A582E4153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16D7AD53-C7F3-3E21-72BE-5BE441341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6168CF81-9D6F-8CB7-1BDF-FBAD957C8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729" y="0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93A35F-AE77-1D74-C4E7-D958851C7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29" name="8-Point Star 28">
            <a:extLst>
              <a:ext uri="{FF2B5EF4-FFF2-40B4-BE49-F238E27FC236}">
                <a16:creationId xmlns:a16="http://schemas.microsoft.com/office/drawing/2014/main" id="{1E554DB2-CC6D-F098-84BC-ED5793228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39691E-41DA-4D99-34ED-1283AD673B78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6A81D91E-B9DF-EC08-E08B-99959A11E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5980AA-5BE2-49CE-A3E4-540BD87A2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D8F25E2E-8E99-9ADB-B7CE-0D4C03421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B531E8-2C23-28BE-9303-791A14CCE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CBEB3DAB-CF47-8185-1885-944F51EDB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E7BC7F3-25FF-FF88-7553-3EF3EEE8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2FBB5995-4779-330F-5907-E03CAB2E5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4C5D69F-14B3-E881-3CAA-783FD7E29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AA091ECA-A9F1-856F-1B95-0F2761EB2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DB62F06-63EF-E939-0A40-14C1CA993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5438F83-9E4F-DE3E-F029-24592EBDD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3D1BC56-EB8D-ADF3-1017-D9FD49976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49D3254F-544F-7FEE-E3F3-7FE278134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44" name="Left Brace 43">
            <a:extLst>
              <a:ext uri="{FF2B5EF4-FFF2-40B4-BE49-F238E27FC236}">
                <a16:creationId xmlns:a16="http://schemas.microsoft.com/office/drawing/2014/main" id="{FEB8CCD5-7C09-A1F6-2B9C-E08F23912469}"/>
              </a:ext>
            </a:extLst>
          </p:cNvPr>
          <p:cNvSpPr/>
          <p:nvPr/>
        </p:nvSpPr>
        <p:spPr bwMode="auto">
          <a:xfrm rot="16200000">
            <a:off x="5012857" y="-22163"/>
            <a:ext cx="431890" cy="5282075"/>
          </a:xfrm>
          <a:prstGeom prst="leftBrace">
            <a:avLst>
              <a:gd name="adj1" fmla="val 0"/>
              <a:gd name="adj2" fmla="val 50000"/>
            </a:avLst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CE1858B-0166-C374-8FEE-CF1261D1532C}"/>
              </a:ext>
            </a:extLst>
          </p:cNvPr>
          <p:cNvSpPr txBox="1"/>
          <p:nvPr/>
        </p:nvSpPr>
        <p:spPr>
          <a:xfrm>
            <a:off x="4212279" y="2943862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</a:t>
            </a: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88407A88-F18C-1253-3545-0BE8A5357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1352D98C-3F07-45E6-F2F5-CAB4D559D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405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28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3">
            <a:extLst>
              <a:ext uri="{FF2B5EF4-FFF2-40B4-BE49-F238E27FC236}">
                <a16:creationId xmlns:a16="http://schemas.microsoft.com/office/drawing/2014/main" id="{8B286C35-C8DD-C04A-A0FD-BA1E66370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537" y="0"/>
            <a:ext cx="9584926" cy="687536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3172" name="Text Box 4">
            <a:extLst>
              <a:ext uri="{FF2B5EF4-FFF2-40B4-BE49-F238E27FC236}">
                <a16:creationId xmlns:a16="http://schemas.microsoft.com/office/drawing/2014/main" id="{D20563DB-3066-1446-B9AA-976A5B0B3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3879" y="3429000"/>
            <a:ext cx="958492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First Seal: White Horse (6:1-2)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Conquest 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" charset="0"/>
              <a:ea typeface="ＭＳ Ｐゴシック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Second Seal: Red Horse (6:3-4)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War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Third Seal: Black Horse (6:5-6)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Famine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Fourth Seal: Pale Horse (6:7-8) 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Death for ¼ of People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" charset="0"/>
              <a:ea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6E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3" name="Picture 2">
            <a:extLst>
              <a:ext uri="{FF2B5EF4-FFF2-40B4-BE49-F238E27FC236}">
                <a16:creationId xmlns:a16="http://schemas.microsoft.com/office/drawing/2014/main" id="{3ECE6ACA-07C3-EE40-B9A7-350814B45DD3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-20039"/>
            <a:ext cx="10439400" cy="6897395"/>
          </a:xfrm>
          <a:effectLst>
            <a:softEdge rad="63500"/>
          </a:effectLst>
        </p:spPr>
      </p:pic>
      <p:sp>
        <p:nvSpPr>
          <p:cNvPr id="186371" name="Rectangle 3">
            <a:extLst>
              <a:ext uri="{FF2B5EF4-FFF2-40B4-BE49-F238E27FC236}">
                <a16:creationId xmlns:a16="http://schemas.microsoft.com/office/drawing/2014/main" id="{8982491C-65E3-8048-A8C9-0C47D263C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572001"/>
            <a:ext cx="7391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Fifth Seal: Souls Under the Altar (6:9-11)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Martyrdom</a:t>
            </a:r>
            <a:endParaRPr kumimoji="0" lang="en-US" sz="2400" b="1" i="1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2">
            <a:extLst>
              <a:ext uri="{FF2B5EF4-FFF2-40B4-BE49-F238E27FC236}">
                <a16:creationId xmlns:a16="http://schemas.microsoft.com/office/drawing/2014/main" id="{8533169D-3E35-804C-BC51-4955D5C0A9CA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369886"/>
            <a:ext cx="10287000" cy="6910240"/>
          </a:xfrm>
          <a:solidFill>
            <a:srgbClr val="000000"/>
          </a:solidFill>
          <a:effectLst>
            <a:softEdge rad="63500"/>
          </a:effectLst>
        </p:spPr>
      </p:pic>
      <p:sp>
        <p:nvSpPr>
          <p:cNvPr id="265219" name="Text Box 3">
            <a:extLst>
              <a:ext uri="{FF2B5EF4-FFF2-40B4-BE49-F238E27FC236}">
                <a16:creationId xmlns:a16="http://schemas.microsoft.com/office/drawing/2014/main" id="{DC19D5AA-95E0-624F-8F76-E1BBCDB74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410201"/>
            <a:ext cx="7924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Sixth Seal: The Great Earthquake (6:12-17)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" charset="0"/>
                <a:ea typeface="ＭＳ Ｐゴシック" charset="0"/>
              </a:rPr>
              <a:t>Terrible Destruction</a:t>
            </a:r>
            <a:endParaRPr kumimoji="0" lang="en-US" sz="2400" b="1" i="1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" charset="0"/>
              <a:ea typeface="ＭＳ Ｐゴシック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2FC70-8996-AC31-22E7-6D509031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D7F9FE43-C51A-B629-65E6-3A6114198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02871F21-5D7E-CF0E-7ED4-CB8D0E51F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754" y="11792"/>
            <a:ext cx="9144000" cy="558196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0DC376-8440-A7B7-C4CC-7DF6EE9D8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29" name="8-Point Star 28">
            <a:extLst>
              <a:ext uri="{FF2B5EF4-FFF2-40B4-BE49-F238E27FC236}">
                <a16:creationId xmlns:a16="http://schemas.microsoft.com/office/drawing/2014/main" id="{2DE5442C-61DB-072C-72DD-90C1A7313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865254-8673-2A47-C168-34ACFCECAACC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6A4C3C0C-0F8A-C01B-DA7B-9A0CE043D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005CA2-46F6-7131-566E-8DBF28F82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1C26737C-6866-A441-7037-B7DC8BB81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E949A2-C8A4-2163-37D8-213B6E6F3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257028E6-6162-71E2-2FC5-54DC57098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F19BF1-1612-7658-E7E7-1C7FDB000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78C4183E-4357-2582-B2A5-17EF0B193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FB7646-2C7D-EBAC-5382-8FB008DF6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1262FAA6-4517-54D0-2769-C7FE9E892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8413D45-EDFC-34CE-B375-30D02861DE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156FCE8D-D62B-3A73-F89A-5B0285BEE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9BD3CC5-E4B6-A584-0104-B771AF548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D5EAE847-97AA-8CEC-3378-4AC839761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44" name="Left Brace 43">
            <a:extLst>
              <a:ext uri="{FF2B5EF4-FFF2-40B4-BE49-F238E27FC236}">
                <a16:creationId xmlns:a16="http://schemas.microsoft.com/office/drawing/2014/main" id="{B8EA0DAF-8220-9C62-C8C2-65EFFD9F7D61}"/>
              </a:ext>
            </a:extLst>
          </p:cNvPr>
          <p:cNvSpPr/>
          <p:nvPr/>
        </p:nvSpPr>
        <p:spPr bwMode="auto">
          <a:xfrm rot="16200000">
            <a:off x="5012857" y="-22163"/>
            <a:ext cx="431890" cy="5282075"/>
          </a:xfrm>
          <a:prstGeom prst="leftBrace">
            <a:avLst>
              <a:gd name="adj1" fmla="val 0"/>
              <a:gd name="adj2" fmla="val 50000"/>
            </a:avLst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-11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54DFDB-7C97-4F35-5A61-2A7CD9044E41}"/>
              </a:ext>
            </a:extLst>
          </p:cNvPr>
          <p:cNvSpPr txBox="1"/>
          <p:nvPr/>
        </p:nvSpPr>
        <p:spPr>
          <a:xfrm>
            <a:off x="4212279" y="2943862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D149E4-2F3A-EFD5-064A-B7DB74B9EDCF}"/>
              </a:ext>
            </a:extLst>
          </p:cNvPr>
          <p:cNvSpPr txBox="1"/>
          <p:nvPr/>
        </p:nvSpPr>
        <p:spPr>
          <a:xfrm>
            <a:off x="8077320" y="2647857"/>
            <a:ext cx="1441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7</a:t>
            </a: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0B456688-8A23-8E02-A2B7-D8A305018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66CB218-A4AC-4CCA-3BC8-FAE72D1ED14A}"/>
              </a:ext>
            </a:extLst>
          </p:cNvPr>
          <p:cNvCxnSpPr>
            <a:cxnSpLocks/>
          </p:cNvCxnSpPr>
          <p:nvPr/>
        </p:nvCxnSpPr>
        <p:spPr bwMode="auto">
          <a:xfrm flipV="1">
            <a:off x="8778987" y="2264355"/>
            <a:ext cx="0" cy="568168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E995B796-C569-D924-BBB0-F056C74E2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 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46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3F8954-822C-252C-0F9A-6F4FF053D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1DDA-902E-1D17-6575-400154640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6EBDF-2F25-AB5D-8BD7-2D1D14AB9BF8}"/>
              </a:ext>
            </a:extLst>
          </p:cNvPr>
          <p:cNvSpPr txBox="1"/>
          <p:nvPr/>
        </p:nvSpPr>
        <p:spPr>
          <a:xfrm>
            <a:off x="972457" y="754743"/>
            <a:ext cx="10638972" cy="3990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romanUcPeriod"/>
              <a:tabLst/>
              <a:defRPr/>
            </a:pPr>
            <a:r>
              <a:rPr kumimoji="0" lang="en-US" sz="4800" b="1" i="1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Interlude #1</a:t>
            </a:r>
            <a:r>
              <a:rPr kumimoji="0" lang="en-US" sz="4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and then the Seven 	Seal (Chapters 7:1 –11:14)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22338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1.  144,000 and A Great Multitude 	(Revelation 7)</a:t>
            </a:r>
            <a:endParaRPr kumimoji="0" lang="en-US" sz="48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05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BA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3">
            <a:extLst>
              <a:ext uri="{FF2B5EF4-FFF2-40B4-BE49-F238E27FC236}">
                <a16:creationId xmlns:a16="http://schemas.microsoft.com/office/drawing/2014/main" id="{F1E8150A-4A3C-1C4F-AEC0-89D81A23A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967" y="-13447"/>
            <a:ext cx="9700065" cy="713359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4" name="Text Box 4">
            <a:extLst>
              <a:ext uri="{FF2B5EF4-FFF2-40B4-BE49-F238E27FC236}">
                <a16:creationId xmlns:a16="http://schemas.microsoft.com/office/drawing/2014/main" id="{E3CFFB08-12A4-0444-8E37-82FB5DF48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181600"/>
            <a:ext cx="690743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Group #1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144,000 Sealed (7:1-8)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F50F78DC-7404-BCB1-11B7-48C2B6EC5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3794" y="168442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DA2DD76A-A750-A197-5919-E6489724B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528" y="447785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5E0B9E-3BF4-DC2E-70A2-4C01CF71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E8442-65EA-244C-B335-72C35C095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4141070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D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50" name="Picture 2">
            <a:extLst>
              <a:ext uri="{FF2B5EF4-FFF2-40B4-BE49-F238E27FC236}">
                <a16:creationId xmlns:a16="http://schemas.microsoft.com/office/drawing/2014/main" id="{ECB0777D-432A-BF4E-A11A-81525CD6BCE1}"/>
              </a:ext>
            </a:extLst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1" y="0"/>
            <a:ext cx="10420937" cy="7086599"/>
          </a:xfrm>
          <a:effectLst>
            <a:softEdge rad="63500"/>
          </a:effectLst>
        </p:spPr>
      </p:pic>
      <p:sp>
        <p:nvSpPr>
          <p:cNvPr id="194563" name="Text Box 3">
            <a:extLst>
              <a:ext uri="{FF2B5EF4-FFF2-40B4-BE49-F238E27FC236}">
                <a16:creationId xmlns:a16="http://schemas.microsoft.com/office/drawing/2014/main" id="{A5702D9F-353A-6046-BA62-1A5096D8C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29" y="228600"/>
            <a:ext cx="1019189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Group #2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The Great Multitude in White Robes ( 7:9-17)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940AE71C-254D-939D-4EA5-EE0A25328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415" y="1248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18DFA356-2C9A-77E7-D8CA-BA34D8D4A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149" y="404242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</a:t>
            </a:r>
            <a:r>
              <a:rPr lang="en-US" altLang="en-US" sz="2000" b="1" dirty="0">
                <a:solidFill>
                  <a:srgbClr val="421D0F"/>
                </a:solidFill>
              </a:rPr>
              <a:t>1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421D0F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2810E-0B93-2F6D-F990-6B4C5F329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04A3-50D7-410A-A3E7-082A54027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385431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1B9D1-DE4E-5AA0-8159-930113F07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919E-A33F-0B19-5902-90A1350E6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836EA7-96B8-C85E-8F68-CF6C18480A63}"/>
              </a:ext>
            </a:extLst>
          </p:cNvPr>
          <p:cNvSpPr txBox="1">
            <a:spLocks/>
          </p:cNvSpPr>
          <p:nvPr/>
        </p:nvSpPr>
        <p:spPr>
          <a:xfrm>
            <a:off x="1542737" y="6041036"/>
            <a:ext cx="10515600" cy="701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>
                <a:solidFill>
                  <a:schemeClr val="bg1"/>
                </a:solidFill>
              </a:rPr>
              <a:t>REVELATION 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ROCKPOINTE CHURCH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02DEB-ACB9-7A34-4621-94FC4FD3849E}"/>
              </a:ext>
            </a:extLst>
          </p:cNvPr>
          <p:cNvSpPr txBox="1"/>
          <p:nvPr/>
        </p:nvSpPr>
        <p:spPr>
          <a:xfrm>
            <a:off x="972457" y="754743"/>
            <a:ext cx="10638972" cy="3990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romanUcPeriod"/>
              <a:tabLst/>
              <a:defRPr/>
            </a:pPr>
            <a:r>
              <a:rPr kumimoji="0" lang="en-US" sz="4800" b="1" i="1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Interlude #1</a:t>
            </a:r>
            <a:r>
              <a:rPr kumimoji="0" lang="en-US" sz="4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and then the Seven 	Seal (Chapters 7:1 –11:14)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22338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8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2.  Seventh Seal Reveals Seven 	Trumpets (Revelation 8–9)</a:t>
            </a:r>
          </a:p>
        </p:txBody>
      </p:sp>
    </p:spTree>
    <p:extLst>
      <p:ext uri="{BB962C8B-B14F-4D97-AF65-F5344CB8AC3E}">
        <p14:creationId xmlns:p14="http://schemas.microsoft.com/office/powerpoint/2010/main" val="3246412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6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3FC744-AB22-72F9-5870-85C64B9C5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026" y="0"/>
            <a:ext cx="9185797" cy="687233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7636" name="Text Box 4">
            <a:extLst>
              <a:ext uri="{FF2B5EF4-FFF2-40B4-BE49-F238E27FC236}">
                <a16:creationId xmlns:a16="http://schemas.microsoft.com/office/drawing/2014/main" id="{BAFDBA66-D674-7448-BC13-7E2A0073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9336" y="4991390"/>
            <a:ext cx="55384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Bradley Hand" pitchFamily="2" charset="77"/>
                <a:cs typeface="AkayaTelivigala" pitchFamily="2" charset="77"/>
              </a:rPr>
              <a:t>The Seventh Seal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9023D2-9C53-9B93-7DB4-3A230AC94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2575970" y="318278"/>
            <a:ext cx="7131910" cy="134288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9FE821DE-CD39-107B-6CE8-002AB367D464}"/>
              </a:ext>
            </a:extLst>
          </p:cNvPr>
          <p:cNvSpPr/>
          <p:nvPr/>
        </p:nvSpPr>
        <p:spPr>
          <a:xfrm rot="208054">
            <a:off x="9497283" y="349158"/>
            <a:ext cx="1052579" cy="1039021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19000">
                <a:srgbClr val="686099"/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085AAC93-3EBB-3387-EF27-83F079EB6B9D}"/>
              </a:ext>
            </a:extLst>
          </p:cNvPr>
          <p:cNvSpPr/>
          <p:nvPr/>
        </p:nvSpPr>
        <p:spPr>
          <a:xfrm rot="16454737">
            <a:off x="1583832" y="196835"/>
            <a:ext cx="1389415" cy="1074995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19000">
                <a:srgbClr val="686099"/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642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83346-398B-441C-DEC2-833B6DAB5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20D5D5-A9C0-9E17-7A2C-4AA70C36D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101" y="0"/>
            <a:ext cx="9185797" cy="6872337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7636" name="Text Box 4">
            <a:extLst>
              <a:ext uri="{FF2B5EF4-FFF2-40B4-BE49-F238E27FC236}">
                <a16:creationId xmlns:a16="http://schemas.microsoft.com/office/drawing/2014/main" id="{2C726196-64B0-8E12-1F11-74731633F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9336" y="4991390"/>
            <a:ext cx="553848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Bradley Hand" pitchFamily="2" charset="77"/>
                <a:cs typeface="AkayaTelivigala" pitchFamily="2" charset="77"/>
              </a:rPr>
              <a:t>The Seventh Seal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7D1B85CB-FFB3-5EEA-09F6-412521A6BD67}"/>
              </a:ext>
            </a:extLst>
          </p:cNvPr>
          <p:cNvSpPr/>
          <p:nvPr/>
        </p:nvSpPr>
        <p:spPr>
          <a:xfrm rot="208054">
            <a:off x="9497283" y="349158"/>
            <a:ext cx="1052579" cy="1039021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19000">
                <a:srgbClr val="686099"/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>
            <a:extLst>
              <a:ext uri="{FF2B5EF4-FFF2-40B4-BE49-F238E27FC236}">
                <a16:creationId xmlns:a16="http://schemas.microsoft.com/office/drawing/2014/main" id="{EF1266F6-FD90-3E2B-9D1F-4EBE6C1ADF7E}"/>
              </a:ext>
            </a:extLst>
          </p:cNvPr>
          <p:cNvSpPr/>
          <p:nvPr/>
        </p:nvSpPr>
        <p:spPr>
          <a:xfrm rot="16454737">
            <a:off x="1583832" y="196835"/>
            <a:ext cx="1389415" cy="1074995"/>
          </a:xfrm>
          <a:prstGeom prst="rtTriangle">
            <a:avLst/>
          </a:prstGeom>
          <a:gradFill flip="none" rotWithShape="1">
            <a:gsLst>
              <a:gs pos="100000">
                <a:schemeClr val="bg1"/>
              </a:gs>
              <a:gs pos="19000">
                <a:srgbClr val="686099"/>
              </a:gs>
            </a:gsLst>
            <a:path path="rect">
              <a:fillToRect t="100000" r="100000"/>
            </a:path>
            <a:tileRect l="-100000" b="-100000"/>
          </a:gra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4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E0013-422E-B439-1D66-E2CE1F18B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Title 1">
            <a:extLst>
              <a:ext uri="{FF2B5EF4-FFF2-40B4-BE49-F238E27FC236}">
                <a16:creationId xmlns:a16="http://schemas.microsoft.com/office/drawing/2014/main" id="{0A5E0CB6-4BD0-AC14-64EF-0EFCA6692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1529" y="763930"/>
            <a:ext cx="7772400" cy="1274763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43363" name="Rectangle 8">
            <a:extLst>
              <a:ext uri="{FF2B5EF4-FFF2-40B4-BE49-F238E27FC236}">
                <a16:creationId xmlns:a16="http://schemas.microsoft.com/office/drawing/2014/main" id="{529DF4FE-3F89-61B4-342C-588F05792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0838" y="265380"/>
            <a:ext cx="9144000" cy="518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9945B0-298F-D41B-C5D5-6198FA860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B159A4F1-6E11-9B1B-C05E-043A9F35D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</a:t>
            </a:r>
            <a:r>
              <a:rPr lang="en-US" altLang="en-US" sz="3600" b="1" dirty="0">
                <a:solidFill>
                  <a:srgbClr val="000000"/>
                </a:solidFill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DB2CF96F-3C32-587A-1D82-BDEB25892CF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219BAE76-78AC-C43B-DCF8-C76D3C521A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5426023-525F-D820-F262-642293212542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AD701CC9-A1C5-00FF-0605-614D3446F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FE8E1B-65A7-6FCB-EBAD-A7EDB850B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DEA81A0-9A52-1DF0-77A5-E26896CF2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C00920-205D-6398-09B4-3AE43F93A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8D3B13EF-607F-4B37-599C-2B54A5F47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02A84A-D688-A18C-0056-47B564C673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2949B7BE-353B-CEB1-C83F-1B7436F12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CC8BE98-9842-4BC6-33AB-828AC7CEA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05C9C2BB-79D5-04B3-64A7-08E254E62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E63B17-35FC-C9C4-EC6E-3C0FE757F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BC413C8-04E6-B297-A1BA-14ADCEB87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BEAB673-C05C-AFC7-AC61-B91617D41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sp>
        <p:nvSpPr>
          <p:cNvPr id="21" name="TextBox 2">
            <a:extLst>
              <a:ext uri="{FF2B5EF4-FFF2-40B4-BE49-F238E27FC236}">
                <a16:creationId xmlns:a16="http://schemas.microsoft.com/office/drawing/2014/main" id="{D52B8425-BC9D-8F44-BA98-D43FC67E3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34" name="8-Point Star 33">
            <a:extLst>
              <a:ext uri="{FF2B5EF4-FFF2-40B4-BE49-F238E27FC236}">
                <a16:creationId xmlns:a16="http://schemas.microsoft.com/office/drawing/2014/main" id="{CE1CE855-A119-0D6A-102A-DF816EFC0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5" name="TextBox 54">
            <a:extLst>
              <a:ext uri="{FF2B5EF4-FFF2-40B4-BE49-F238E27FC236}">
                <a16:creationId xmlns:a16="http://schemas.microsoft.com/office/drawing/2014/main" id="{2F7E1A91-E751-99C1-0239-29819B872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103279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F6FB3-8AAE-B393-04A6-F69346560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18A24D-7177-6062-C919-E98290873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65" y="1257960"/>
            <a:ext cx="958176" cy="953898"/>
          </a:xfrm>
          <a:prstGeom prst="rect">
            <a:avLst/>
          </a:prstGeom>
        </p:spPr>
      </p:pic>
      <p:sp>
        <p:nvSpPr>
          <p:cNvPr id="143364" name="Rectangle 2">
            <a:extLst>
              <a:ext uri="{FF2B5EF4-FFF2-40B4-BE49-F238E27FC236}">
                <a16:creationId xmlns:a16="http://schemas.microsoft.com/office/drawing/2014/main" id="{A07322F2-6957-E66F-7D4E-DBBC01714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0838" y="-167109"/>
            <a:ext cx="8229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Revelation 6–19</a:t>
            </a:r>
            <a:r>
              <a:rPr lang="en-US" altLang="en-US" sz="3600" b="1" dirty="0">
                <a:solidFill>
                  <a:srgbClr val="000000"/>
                </a:solidFill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 Seals, Trumpets, Bowls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8" name="TextBox 40">
            <a:extLst>
              <a:ext uri="{FF2B5EF4-FFF2-40B4-BE49-F238E27FC236}">
                <a16:creationId xmlns:a16="http://schemas.microsoft.com/office/drawing/2014/main" id="{EAD05A47-BF24-4E47-4ECD-4C8A22DF6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216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#1</a:t>
            </a:r>
          </a:p>
        </p:txBody>
      </p:sp>
      <p:sp>
        <p:nvSpPr>
          <p:cNvPr id="143399" name="TextBox 41">
            <a:extLst>
              <a:ext uri="{FF2B5EF4-FFF2-40B4-BE49-F238E27FC236}">
                <a16:creationId xmlns:a16="http://schemas.microsoft.com/office/drawing/2014/main" id="{C17CB944-64FF-1F9E-8FF5-C3AE447FB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6679" y="3869970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#2</a:t>
            </a:r>
          </a:p>
        </p:txBody>
      </p:sp>
      <p:sp>
        <p:nvSpPr>
          <p:cNvPr id="143400" name="TextBox 42">
            <a:extLst>
              <a:ext uri="{FF2B5EF4-FFF2-40B4-BE49-F238E27FC236}">
                <a16:creationId xmlns:a16="http://schemas.microsoft.com/office/drawing/2014/main" id="{91C9BEAB-C841-BBE2-31FC-F9C0639E2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2058" y="3860566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#3</a:t>
            </a:r>
          </a:p>
        </p:txBody>
      </p:sp>
      <p:sp>
        <p:nvSpPr>
          <p:cNvPr id="143401" name="TextBox 43">
            <a:extLst>
              <a:ext uri="{FF2B5EF4-FFF2-40B4-BE49-F238E27FC236}">
                <a16:creationId xmlns:a16="http://schemas.microsoft.com/office/drawing/2014/main" id="{A041FC11-C3DD-23C8-F332-E6BD1CD6A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913" y="3835921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#4</a:t>
            </a:r>
          </a:p>
        </p:txBody>
      </p:sp>
      <p:sp>
        <p:nvSpPr>
          <p:cNvPr id="143402" name="TextBox 44">
            <a:extLst>
              <a:ext uri="{FF2B5EF4-FFF2-40B4-BE49-F238E27FC236}">
                <a16:creationId xmlns:a16="http://schemas.microsoft.com/office/drawing/2014/main" id="{7EDAFC74-B362-A6F9-AD8C-8F5567DFD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0741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#5</a:t>
            </a:r>
          </a:p>
        </p:txBody>
      </p:sp>
      <p:sp>
        <p:nvSpPr>
          <p:cNvPr id="143403" name="TextBox 45">
            <a:extLst>
              <a:ext uri="{FF2B5EF4-FFF2-40B4-BE49-F238E27FC236}">
                <a16:creationId xmlns:a16="http://schemas.microsoft.com/office/drawing/2014/main" id="{2B6188EF-D9A1-55D9-E332-431EA932C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204" y="3889314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#6</a:t>
            </a:r>
          </a:p>
        </p:txBody>
      </p:sp>
      <p:sp>
        <p:nvSpPr>
          <p:cNvPr id="143404" name="TextBox 46">
            <a:extLst>
              <a:ext uri="{FF2B5EF4-FFF2-40B4-BE49-F238E27FC236}">
                <a16:creationId xmlns:a16="http://schemas.microsoft.com/office/drawing/2014/main" id="{15C80358-CE11-2DF9-39D6-9B7D1ED7F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6325" y="3869969"/>
            <a:ext cx="114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Trumpet #7</a:t>
            </a:r>
          </a:p>
        </p:txBody>
      </p:sp>
      <p:cxnSp>
        <p:nvCxnSpPr>
          <p:cNvPr id="143417" name="Straight Connector 4">
            <a:extLst>
              <a:ext uri="{FF2B5EF4-FFF2-40B4-BE49-F238E27FC236}">
                <a16:creationId xmlns:a16="http://schemas.microsoft.com/office/drawing/2014/main" id="{BBB30C3F-BE33-B121-6865-690BC0C0315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566352" y="2269456"/>
            <a:ext cx="7271777" cy="46272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3418" name="Straight Connector 6">
            <a:extLst>
              <a:ext uri="{FF2B5EF4-FFF2-40B4-BE49-F238E27FC236}">
                <a16:creationId xmlns:a16="http://schemas.microsoft.com/office/drawing/2014/main" id="{D5C48BB5-33C1-E48A-EB31-2D991DF1D6A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848774" y="2263813"/>
            <a:ext cx="489978" cy="59236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742A8F6-3937-72DD-0D27-837B04855B07}"/>
              </a:ext>
            </a:extLst>
          </p:cNvPr>
          <p:cNvSpPr txBox="1"/>
          <p:nvPr/>
        </p:nvSpPr>
        <p:spPr>
          <a:xfrm>
            <a:off x="345603" y="1612418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6-7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A0EC6D-21EC-F766-10CE-647DDDDF5D17}"/>
              </a:ext>
            </a:extLst>
          </p:cNvPr>
          <p:cNvSpPr txBox="1"/>
          <p:nvPr/>
        </p:nvSpPr>
        <p:spPr>
          <a:xfrm>
            <a:off x="305794" y="3462580"/>
            <a:ext cx="2105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Revelation 8-14</a:t>
            </a:r>
          </a:p>
        </p:txBody>
      </p:sp>
      <p:sp>
        <p:nvSpPr>
          <p:cNvPr id="143391" name="TextBox 2">
            <a:extLst>
              <a:ext uri="{FF2B5EF4-FFF2-40B4-BE49-F238E27FC236}">
                <a16:creationId xmlns:a16="http://schemas.microsoft.com/office/drawing/2014/main" id="{0D7D176F-4FE9-836C-18C8-9384E80F4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9129" y="1529779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3E9B47-6438-C1EE-AAE2-0B89D3C6C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879" y="1270355"/>
            <a:ext cx="958176" cy="953898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690DB85F-B875-DF49-0B4E-B7A9B3719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143" y="1495874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7646E7-8983-B2CA-43EA-86FF96619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892" y="1283849"/>
            <a:ext cx="958176" cy="953898"/>
          </a:xfrm>
          <a:prstGeom prst="rect">
            <a:avLst/>
          </a:prstGeom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99D015B6-A739-9BF0-76A5-73854FF77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156" y="1509368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6653D1C-8BE8-D599-730D-C105BAE95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1905" y="1251043"/>
            <a:ext cx="958176" cy="953898"/>
          </a:xfrm>
          <a:prstGeom prst="rect">
            <a:avLst/>
          </a:prstGeom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E9ADEBB3-A35F-9EB7-36F5-55ED27E19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169" y="1522862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1DB4AC3-A96D-E775-4BD4-A37EA5B79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918" y="1264537"/>
            <a:ext cx="958176" cy="953898"/>
          </a:xfrm>
          <a:prstGeom prst="rect">
            <a:avLst/>
          </a:prstGeom>
        </p:spPr>
      </p:pic>
      <p:sp>
        <p:nvSpPr>
          <p:cNvPr id="17" name="TextBox 2">
            <a:extLst>
              <a:ext uri="{FF2B5EF4-FFF2-40B4-BE49-F238E27FC236}">
                <a16:creationId xmlns:a16="http://schemas.microsoft.com/office/drawing/2014/main" id="{F281FC6A-C37D-41A9-C19D-C3D7CD905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182" y="1536356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7D2993-C08F-D919-E0C8-E56FA9374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5931" y="1278031"/>
            <a:ext cx="958176" cy="953898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5D1E4CC-59A2-8166-A372-179FDE959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9195" y="15498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#6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78C401-B4F3-09ED-01EB-F37CB8049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51" y="1255722"/>
            <a:ext cx="958176" cy="95389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DE283D-DD51-D2B5-1772-0698D7706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86423" y="2856180"/>
            <a:ext cx="1038773" cy="95404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4EAF9C3-9FED-6682-1177-17D1B0492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097484" y="2845076"/>
            <a:ext cx="1038773" cy="95404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5847295-C652-E1F9-C2EF-517712415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118092" y="2857762"/>
            <a:ext cx="1038773" cy="95404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D7C905-81B2-256F-D2D2-22C16F82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156865" y="2846776"/>
            <a:ext cx="1038773" cy="9540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9B66C14-EFA8-04F8-091C-6643CF6BC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51941" y="2871924"/>
            <a:ext cx="1038773" cy="95404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FDD0103-35A3-3C0A-F99A-8A29466CC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73431" y="2871924"/>
            <a:ext cx="1038773" cy="95404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501089-2920-141E-5DD6-4E5C534B2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259211" y="2861733"/>
            <a:ext cx="1038773" cy="954043"/>
          </a:xfrm>
          <a:prstGeom prst="rect">
            <a:avLst/>
          </a:prstGeom>
        </p:spPr>
      </p:pic>
      <p:sp>
        <p:nvSpPr>
          <p:cNvPr id="34" name="TextBox 2">
            <a:extLst>
              <a:ext uri="{FF2B5EF4-FFF2-40B4-BE49-F238E27FC236}">
                <a16:creationId xmlns:a16="http://schemas.microsoft.com/office/drawing/2014/main" id="{2000DF2E-6D98-5CB8-14DF-4ED5144C6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7554" y="155776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Seal #7</a:t>
            </a:r>
          </a:p>
        </p:txBody>
      </p:sp>
      <p:sp>
        <p:nvSpPr>
          <p:cNvPr id="35" name="8-Point Star 34">
            <a:extLst>
              <a:ext uri="{FF2B5EF4-FFF2-40B4-BE49-F238E27FC236}">
                <a16:creationId xmlns:a16="http://schemas.microsoft.com/office/drawing/2014/main" id="{733AD1A6-52E9-848B-7FBC-3D1D6965D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3682" y="1163799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" name="TextBox 54">
            <a:extLst>
              <a:ext uri="{FF2B5EF4-FFF2-40B4-BE49-F238E27FC236}">
                <a16:creationId xmlns:a16="http://schemas.microsoft.com/office/drawing/2014/main" id="{E0416D22-D5C7-60D4-A1C9-FF9D1AB03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20" y="1443141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#1</a:t>
            </a:r>
          </a:p>
        </p:txBody>
      </p:sp>
      <p:sp>
        <p:nvSpPr>
          <p:cNvPr id="44" name="8-Point Star 43">
            <a:extLst>
              <a:ext uri="{FF2B5EF4-FFF2-40B4-BE49-F238E27FC236}">
                <a16:creationId xmlns:a16="http://schemas.microsoft.com/office/drawing/2014/main" id="{A33EB264-0849-2A1B-22CD-D9CBDA44C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4362" y="2961075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" name="TextBox 54">
            <a:extLst>
              <a:ext uri="{FF2B5EF4-FFF2-40B4-BE49-F238E27FC236}">
                <a16:creationId xmlns:a16="http://schemas.microsoft.com/office/drawing/2014/main" id="{2908D153-8449-F4E3-D1F7-88453DF15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500" y="3240417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  <p:sp>
        <p:nvSpPr>
          <p:cNvPr id="46" name="8-Point Star 45">
            <a:extLst>
              <a:ext uri="{FF2B5EF4-FFF2-40B4-BE49-F238E27FC236}">
                <a16:creationId xmlns:a16="http://schemas.microsoft.com/office/drawing/2014/main" id="{C39A6D84-9403-77B6-2798-CCECBF034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9172" y="2961075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DDBE40E7-D882-8F62-AE54-3DDE9239D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8310" y="3240417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38243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4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D80202-03AE-510B-E6FA-7EF0723C0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770" name="Picture 3">
            <a:extLst>
              <a:ext uri="{FF2B5EF4-FFF2-40B4-BE49-F238E27FC236}">
                <a16:creationId xmlns:a16="http://schemas.microsoft.com/office/drawing/2014/main" id="{240EC5C1-2C59-1D09-E3CE-98F200972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51910"/>
            <a:ext cx="9674993" cy="680608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6" name="Text Box 4">
            <a:extLst>
              <a:ext uri="{FF2B5EF4-FFF2-40B4-BE49-F238E27FC236}">
                <a16:creationId xmlns:a16="http://schemas.microsoft.com/office/drawing/2014/main" id="{CD7C49D9-91F8-717D-52D6-CF40B4E68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286001"/>
            <a:ext cx="31242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Times New Roman" charset="0"/>
                <a:ea typeface="ＭＳ Ｐゴシック" charset="0"/>
              </a:rPr>
              <a:t>The First Six Trumpets (8:2-21)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Times New Roman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09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3FE211-E0A6-07F5-366C-C97FBAFDA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C195-264E-0100-29D3-7909D0BE5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2474812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4D455D-F57A-E209-399E-B757C7641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6E32A-6A3E-551A-D660-46610E3C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6C5890-0661-EFB2-19B5-136A84E962CA}"/>
              </a:ext>
            </a:extLst>
          </p:cNvPr>
          <p:cNvSpPr txBox="1">
            <a:spLocks/>
          </p:cNvSpPr>
          <p:nvPr/>
        </p:nvSpPr>
        <p:spPr>
          <a:xfrm>
            <a:off x="1542737" y="6041036"/>
            <a:ext cx="10515600" cy="7013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600">
                <a:solidFill>
                  <a:schemeClr val="bg1"/>
                </a:solidFill>
              </a:rPr>
              <a:t>REVELATION 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ROCKPOINTE CHURCH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D9AF09-CF97-D845-463A-EAC7C15F50F8}"/>
              </a:ext>
            </a:extLst>
          </p:cNvPr>
          <p:cNvSpPr txBox="1"/>
          <p:nvPr/>
        </p:nvSpPr>
        <p:spPr>
          <a:xfrm>
            <a:off x="972457" y="754743"/>
            <a:ext cx="10638972" cy="4729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28700" marR="0" lvl="0" indent="-1028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AutoNum type="romanUcPeriod"/>
              <a:tabLst/>
              <a:defRPr/>
            </a:pPr>
            <a:r>
              <a:rPr kumimoji="0" lang="en-US" sz="4800" b="1" i="1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Interlude #1</a:t>
            </a:r>
            <a:r>
              <a:rPr kumimoji="0" lang="en-US" sz="48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Aptos" panose="020B0004020202020204" pitchFamily="34" charset="0"/>
                <a:cs typeface="Times New Roman" panose="02020603050405020304" pitchFamily="18" charset="0"/>
              </a:rPr>
              <a:t> and then the Seven 	Seal (Chapters 7:1 –11:14)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22338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800" kern="100" dirty="0">
                <a:solidFill>
                  <a:schemeClr val="bg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3.  A Strong Angel with a Little 	Scroll and then Two Witnesses 	(Revelation 10:1–11:14)</a:t>
            </a:r>
          </a:p>
        </p:txBody>
      </p:sp>
    </p:spTree>
    <p:extLst>
      <p:ext uri="{BB962C8B-B14F-4D97-AF65-F5344CB8AC3E}">
        <p14:creationId xmlns:p14="http://schemas.microsoft.com/office/powerpoint/2010/main" val="1006728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46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866" name="Picture 3">
            <a:extLst>
              <a:ext uri="{FF2B5EF4-FFF2-40B4-BE49-F238E27FC236}">
                <a16:creationId xmlns:a16="http://schemas.microsoft.com/office/drawing/2014/main" id="{40FD88EE-5AB0-E24B-9FAF-1DC181B61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38100"/>
            <a:ext cx="9144000" cy="69342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900" name="Rectangle 4">
            <a:extLst>
              <a:ext uri="{FF2B5EF4-FFF2-40B4-BE49-F238E27FC236}">
                <a16:creationId xmlns:a16="http://schemas.microsoft.com/office/drawing/2014/main" id="{43AE422C-F2F7-C84F-8428-EC92729FE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981" y="5349895"/>
            <a:ext cx="75438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A Strong </a:t>
            </a:r>
            <a:r>
              <a:rPr lang="en-U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lbertus Extra Bold" charset="0"/>
                <a:ea typeface="ＭＳ Ｐゴシック" charset="0"/>
                <a:cs typeface="ＭＳ Ｐゴシック" charset="0"/>
              </a:rPr>
              <a:t>A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ngel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 with a Little Scroll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uLnTx/>
                <a:uFillTx/>
                <a:latin typeface="Albertus Extra Bold" charset="0"/>
                <a:ea typeface="ＭＳ Ｐゴシック" charset="0"/>
                <a:cs typeface="ＭＳ Ｐゴシック" charset="0"/>
              </a:rPr>
              <a:t>(Revelation 10:1-11)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DDDDDD"/>
                </a:outerShdw>
              </a:effectLst>
              <a:uLnTx/>
              <a:uFillTx/>
              <a:latin typeface="Albertus Extra Bold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CC4D07E9-CE3D-839E-027A-1BF5FBE60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023" y="197471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932A57A5-A1A9-3A8C-F8D7-341DA3E32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7757" y="476814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EA028F-3FA8-1159-0A32-8F7692E3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764C6-1C91-9156-5CEA-8EE8A6B7D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540347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46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3" name="Picture 2">
            <a:extLst>
              <a:ext uri="{FF2B5EF4-FFF2-40B4-BE49-F238E27FC236}">
                <a16:creationId xmlns:a16="http://schemas.microsoft.com/office/drawing/2014/main" id="{681FC782-58BC-2642-9B7D-78D3FCF79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153" y="0"/>
            <a:ext cx="9546218" cy="7040336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2" name="Rectangle 4">
            <a:extLst>
              <a:ext uri="{FF2B5EF4-FFF2-40B4-BE49-F238E27FC236}">
                <a16:creationId xmlns:a16="http://schemas.microsoft.com/office/drawing/2014/main" id="{2BA9D226-7AC6-B749-8BEC-ABFF9FDF54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86062" y="4933240"/>
            <a:ext cx="7772400" cy="2107096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Two Witnesses</a:t>
            </a:r>
          </a:p>
          <a:p>
            <a:pPr algn="ctr">
              <a:buFontTx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DDDDDD"/>
                  </a:outerShdw>
                </a:effectLst>
                <a:ea typeface="ＭＳ Ｐゴシック" charset="0"/>
                <a:cs typeface="ＭＳ Ｐゴシック" charset="0"/>
              </a:rPr>
              <a:t>(Revelation 11:1-14)</a:t>
            </a:r>
            <a:endParaRPr lang="en-US" sz="4000" dirty="0">
              <a:effectLst>
                <a:outerShdw blurRad="38100" dist="38100" dir="2700000" algn="tl">
                  <a:srgbClr val="DDDDDD"/>
                </a:outerShdw>
              </a:effectLst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8-Point Star 3">
            <a:extLst>
              <a:ext uri="{FF2B5EF4-FFF2-40B4-BE49-F238E27FC236}">
                <a16:creationId xmlns:a16="http://schemas.microsoft.com/office/drawing/2014/main" id="{B6C58B4F-133D-4530-F83E-4C0C98B27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537" y="359357"/>
            <a:ext cx="1133916" cy="1145163"/>
          </a:xfrm>
          <a:prstGeom prst="star8">
            <a:avLst>
              <a:gd name="adj" fmla="val 37500"/>
            </a:avLst>
          </a:prstGeom>
          <a:gradFill rotWithShape="1">
            <a:gsLst>
              <a:gs pos="0">
                <a:srgbClr val="85FFDB"/>
              </a:gs>
              <a:gs pos="100000">
                <a:srgbClr val="00EBA8"/>
              </a:gs>
            </a:gsLst>
            <a:lin ang="5400000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54">
            <a:extLst>
              <a:ext uri="{FF2B5EF4-FFF2-40B4-BE49-F238E27FC236}">
                <a16:creationId xmlns:a16="http://schemas.microsoft.com/office/drawing/2014/main" id="{22927EC3-D2C9-E831-F129-8F1F1F5B2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271" y="638700"/>
            <a:ext cx="125411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Interlude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1D0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#2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5EC42-D275-251D-C6C4-7F6FA4DE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737" y="6041036"/>
            <a:ext cx="10515600" cy="701337"/>
          </a:xfrm>
        </p:spPr>
        <p:txBody>
          <a:bodyPr>
            <a:norm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REVELATION 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ROCKPOINTE CHURCH</a:t>
            </a:r>
          </a:p>
        </p:txBody>
      </p:sp>
    </p:spTree>
    <p:extLst>
      <p:ext uri="{BB962C8B-B14F-4D97-AF65-F5344CB8AC3E}">
        <p14:creationId xmlns:p14="http://schemas.microsoft.com/office/powerpoint/2010/main" val="156825346"/>
      </p:ext>
    </p:extLst>
  </p:cSld>
  <p:clrMapOvr>
    <a:masterClrMapping/>
  </p:clrMapOvr>
</p:sld>
</file>

<file path=ppt/theme/theme1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DCC4ACB26F9A47AB3B00D502CD69E4" ma:contentTypeVersion="18" ma:contentTypeDescription="Create a new document." ma:contentTypeScope="" ma:versionID="47cfd73c631543813da34a39dcfd8b09">
  <xsd:schema xmlns:xsd="http://www.w3.org/2001/XMLSchema" xmlns:xs="http://www.w3.org/2001/XMLSchema" xmlns:p="http://schemas.microsoft.com/office/2006/metadata/properties" xmlns:ns2="21e60016-7640-4151-8908-6df580e5d70e" xmlns:ns3="3011568d-1085-4ab9-b017-3c44c9f3d801" targetNamespace="http://schemas.microsoft.com/office/2006/metadata/properties" ma:root="true" ma:fieldsID="c762130fb360ce22bd272872a59ea0fe" ns2:_="" ns3:_="">
    <xsd:import namespace="21e60016-7640-4151-8908-6df580e5d70e"/>
    <xsd:import namespace="3011568d-1085-4ab9-b017-3c44c9f3d8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e60016-7640-4151-8908-6df580e5d7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4f5d01cc-183f-4816-a029-3382b8435e1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1568d-1085-4ab9-b017-3c44c9f3d80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ce02fa9-2ea5-457b-871a-683d821b5e9e}" ma:internalName="TaxCatchAll" ma:showField="CatchAllData" ma:web="3011568d-1085-4ab9-b017-3c44c9f3d8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011568d-1085-4ab9-b017-3c44c9f3d801" xsi:nil="true"/>
    <lcf76f155ced4ddcb4097134ff3c332f xmlns="21e60016-7640-4151-8908-6df580e5d70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0AC3B6-E729-4C42-B16C-6DEAC767FC81}"/>
</file>

<file path=customXml/itemProps2.xml><?xml version="1.0" encoding="utf-8"?>
<ds:datastoreItem xmlns:ds="http://schemas.openxmlformats.org/officeDocument/2006/customXml" ds:itemID="{21680ADC-4D51-47A8-93C2-E582E857DCD9}"/>
</file>

<file path=customXml/itemProps3.xml><?xml version="1.0" encoding="utf-8"?>
<ds:datastoreItem xmlns:ds="http://schemas.openxmlformats.org/officeDocument/2006/customXml" ds:itemID="{9949F0E9-0E5E-4847-BC58-E2A62284D753}"/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1305</Words>
  <Application>Microsoft Macintosh PowerPoint</Application>
  <PresentationFormat>Widescreen</PresentationFormat>
  <Paragraphs>277</Paragraphs>
  <Slides>30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ＭＳ Ｐゴシック</vt:lpstr>
      <vt:lpstr>Albertus Extra Bold</vt:lpstr>
      <vt:lpstr>Aptos</vt:lpstr>
      <vt:lpstr>Aptos Display</vt:lpstr>
      <vt:lpstr>Arial</vt:lpstr>
      <vt:lpstr>Bradley Hand</vt:lpstr>
      <vt:lpstr>Times</vt:lpstr>
      <vt:lpstr>Times New Roman</vt:lpstr>
      <vt:lpstr>2_Blank Presentation</vt:lpstr>
      <vt:lpstr>Blank Presentation</vt:lpstr>
      <vt:lpstr>Office Theme</vt:lpstr>
      <vt:lpstr>REVELATION  ROCKPOINTE CHURCH</vt:lpstr>
      <vt:lpstr>PowerPoint Presentation</vt:lpstr>
      <vt:lpstr>REVELATION  ROCKPOINTE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REVELATION  ROCKPOINTE CHURCH</vt:lpstr>
      <vt:lpstr>PowerPoint Presentation</vt:lpstr>
      <vt:lpstr>REVELATION  ROCKPOINTE CHURCH</vt:lpstr>
      <vt:lpstr>PowerPoint Presentation</vt:lpstr>
      <vt:lpstr>REVELATION  ROCKPOINTE CHURCH</vt:lpstr>
      <vt:lpstr>REVELATION  ROCKPOINTE CHURCH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REVELATION  ROCKPOINTE CHURCH</vt:lpstr>
      <vt:lpstr>REVELATION  ROCKPOINTE CHURCH</vt:lpstr>
      <vt:lpstr>PowerPoint Presentation</vt:lpstr>
      <vt:lpstr>REVELATION  ROCKPOINTE CHURCH</vt:lpstr>
      <vt:lpstr>PowerPoint Presentation</vt:lpstr>
      <vt:lpstr>REVELATION  ROCKPOINTE CHURCH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Bramer</dc:creator>
  <cp:lastModifiedBy>Stephen Bramer</cp:lastModifiedBy>
  <cp:revision>70</cp:revision>
  <cp:lastPrinted>2026-09-21T19:59:06Z</cp:lastPrinted>
  <dcterms:created xsi:type="dcterms:W3CDTF">2026-09-21T16:48:58Z</dcterms:created>
  <dcterms:modified xsi:type="dcterms:W3CDTF">2026-09-22T11:28:23Z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0x010100F5DCC4ACB26F9A47AB3B00D502CD69E4</vt:lpwstr>
  </property>
</Properties>
</file>