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73" r:id="rId4"/>
  </p:sldIdLst>
  <p:sldSz cx="12192000" cy="6858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754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1000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56D2F4-E8E9-4240-83BE-195F1C8238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FE029-8244-4F06-A19D-CFF356420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35F338C-681C-45B5-A531-B7D084C4B6DF}" type="datetimeFigureOut">
              <a:rPr lang="en-GB"/>
              <a:pPr>
                <a:defRPr/>
              </a:pPr>
              <a:t>01/09/2025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CCEFBD-4FB7-4A6B-BEEF-C3488EFB45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215C1-A9EF-4FBD-919E-F7DE75A7E4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CF6471B-1C84-40E8-9A68-8E6CE49E505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26857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168EB8-AA6C-40FD-981E-558A0E868F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958D6-C1F1-4B5B-BC5F-61458CD34D1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9051A63-8E53-4D5E-90DA-35BCC7ED02DD}" type="datetimeFigureOut">
              <a:rPr lang="en-GB"/>
              <a:pPr>
                <a:defRPr/>
              </a:pPr>
              <a:t>01/09/2025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0B1AC49-2A2A-4D33-851A-1D3C79810E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1E18CB0-7B4A-49F9-A035-5900649782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0C075-651C-42FD-AC60-C99097C787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CA9267-1179-439F-8E81-9CD3F5FB57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C4711B3-D63C-436A-A9D2-5087815977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26285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19" y="115888"/>
            <a:ext cx="11506201" cy="144145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19" y="1665287"/>
            <a:ext cx="11506201" cy="5054917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337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364" y="136525"/>
            <a:ext cx="11476355" cy="1554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0" y="1813559"/>
            <a:ext cx="5662295" cy="691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7506" y="2627945"/>
            <a:ext cx="5640069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13559"/>
            <a:ext cx="5662294" cy="691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2626673"/>
            <a:ext cx="5662295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4880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683" y="136525"/>
            <a:ext cx="3932237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9788" y="151132"/>
            <a:ext cx="7206932" cy="656907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279" y="1859280"/>
            <a:ext cx="3977641" cy="486219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3539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284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58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983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w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4170" y="136525"/>
            <a:ext cx="11512550" cy="1265555"/>
          </a:xfrm>
          <a:solidFill>
            <a:schemeClr val="accent3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244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  <a:ln>
            <a:solidFill>
              <a:schemeClr val="tx1"/>
            </a:solidFill>
          </a:ln>
        </p:spPr>
        <p:txBody>
          <a:bodyPr/>
          <a:lstStyle>
            <a:lvl1pPr marL="571500" indent="-571500" algn="l">
              <a:buSzPct val="300000"/>
              <a:buFontTx/>
              <a:buBlip>
                <a:blip r:embed="rId2"/>
              </a:buBlip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83CB88-6C0F-4425-B780-717B8AC8C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25C1E-AC73-4C68-9DC0-DEC55E0EBCA3}" type="datetime4">
              <a:rPr lang="en-GB"/>
              <a:pPr>
                <a:defRPr/>
              </a:pPr>
              <a:t>01 September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31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o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129541"/>
            <a:ext cx="11536680" cy="1165860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990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280" y="1641474"/>
            <a:ext cx="569976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41474"/>
            <a:ext cx="568452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33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E8B46BA4-2C29-44BE-B180-2267752D4A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9D9269-93EC-4CE5-B39C-2F1416766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190CC-0ED3-460B-9693-1D0D319C961D}" type="datetime4">
              <a:rPr lang="en-GB"/>
              <a:pPr>
                <a:defRPr/>
              </a:pPr>
              <a:t>01 September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567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136525"/>
            <a:ext cx="4312920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02188" y="136525"/>
            <a:ext cx="7054532" cy="6583679"/>
          </a:xfrm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280" y="1889759"/>
            <a:ext cx="4312920" cy="483171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511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9324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43C4EC3-8C81-4692-885F-215434E6A1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0675" y="130175"/>
            <a:ext cx="11536363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</a:t>
            </a:r>
            <a:endParaRPr lang="en-GB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C10E1-D273-4951-8783-550161C9B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675" y="1550988"/>
            <a:ext cx="11536363" cy="516890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696C0-F1FE-49F0-B183-30C917E8A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13838" y="13811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54278C38-5DC2-47B9-8647-2C1940EC1B73}" type="datetime4">
              <a:rPr lang="en-GB"/>
              <a:pPr>
                <a:defRPr/>
              </a:pPr>
              <a:t>01 September 2025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5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9pPr>
    </p:titleStyle>
    <p:bodyStyle>
      <a:lvl1pPr marL="168275" indent="-168275" algn="l" rtl="0" fontAlgn="base"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168275" indent="-168275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168275" indent="-168275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68275" indent="-168275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68275" indent="-168275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C157C75B-D2F7-4500-9BEE-9CFA3BE16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0800000">
            <a:off x="535902" y="958326"/>
            <a:ext cx="11457624" cy="5247874"/>
          </a:xfrm>
          <a:prstGeom prst="rect">
            <a:avLst/>
          </a:prstGeom>
          <a:noFill/>
        </p:spPr>
      </p:pic>
      <p:grpSp>
        <p:nvGrpSpPr>
          <p:cNvPr id="3" name="Group 2"/>
          <p:cNvGrpSpPr/>
          <p:nvPr/>
        </p:nvGrpSpPr>
        <p:grpSpPr>
          <a:xfrm>
            <a:off x="504934" y="963419"/>
            <a:ext cx="791851" cy="802979"/>
            <a:chOff x="1725613" y="885825"/>
            <a:chExt cx="966787" cy="95091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725613" y="885825"/>
              <a:ext cx="966787" cy="950913"/>
            </a:xfrm>
            <a:prstGeom prst="ellipse">
              <a:avLst/>
            </a:prstGeom>
            <a:solidFill>
              <a:srgbClr val="66FFCC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798638" y="992188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251" y="1168511"/>
              <a:ext cx="869951" cy="400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Tahoma" panose="020B0604030504040204" pitchFamily="34" charset="0"/>
                  <a:cs typeface="Tahoma" panose="020B0604030504040204" pitchFamily="34" charset="0"/>
                </a:rPr>
                <a:t>LKS2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421817" y="988840"/>
            <a:ext cx="936287" cy="813315"/>
            <a:chOff x="10545800" y="2678522"/>
            <a:chExt cx="1070185" cy="950913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0560260" y="2678522"/>
              <a:ext cx="966787" cy="95091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0633285" y="2784885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45800" y="2899220"/>
              <a:ext cx="1070185" cy="395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Tahoma" panose="020B0604030504040204" pitchFamily="34" charset="0"/>
                  <a:cs typeface="Tahoma" panose="020B0604030504040204" pitchFamily="34" charset="0"/>
                </a:rPr>
                <a:t>Cycle A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217269" y="1063334"/>
            <a:ext cx="978206" cy="813315"/>
            <a:chOff x="10487704" y="2678522"/>
            <a:chExt cx="1160985" cy="950913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0560260" y="2678522"/>
              <a:ext cx="966787" cy="95091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0633286" y="2829632"/>
              <a:ext cx="730251" cy="66803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87704" y="2852255"/>
              <a:ext cx="1160985" cy="395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Tahoma" panose="020B0604030504040204" pitchFamily="34" charset="0"/>
                  <a:cs typeface="Tahoma" panose="020B0604030504040204" pitchFamily="34" charset="0"/>
                </a:rPr>
                <a:t>Cycle B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853307" y="3151664"/>
            <a:ext cx="1008605" cy="802978"/>
            <a:chOff x="1576940" y="885825"/>
            <a:chExt cx="1197066" cy="95091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725613" y="885825"/>
              <a:ext cx="966787" cy="950913"/>
            </a:xfrm>
            <a:prstGeom prst="ellipse">
              <a:avLst/>
            </a:prstGeom>
            <a:solidFill>
              <a:srgbClr val="66FFCC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798638" y="992188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6940" y="1013711"/>
              <a:ext cx="1197066" cy="400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Tahoma" panose="020B0604030504040204" pitchFamily="34" charset="0"/>
                  <a:cs typeface="Tahoma" panose="020B0604030504040204" pitchFamily="34" charset="0"/>
                </a:rPr>
                <a:t>UKS2</a:t>
              </a:r>
            </a:p>
          </p:txBody>
        </p:sp>
      </p:grpSp>
      <p:pic>
        <p:nvPicPr>
          <p:cNvPr id="25" name="Picture 27" descr="logo">
            <a:extLst>
              <a:ext uri="{FF2B5EF4-FFF2-40B4-BE49-F238E27FC236}">
                <a16:creationId xmlns:a16="http://schemas.microsoft.com/office/drawing/2014/main" id="{D11ED393-4919-48E1-B2F1-0B9FA5E7E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99" y="5331170"/>
            <a:ext cx="1626702" cy="152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1">
            <a:extLst>
              <a:ext uri="{FF2B5EF4-FFF2-40B4-BE49-F238E27FC236}">
                <a16:creationId xmlns:a16="http://schemas.microsoft.com/office/drawing/2014/main" id="{15800A15-A19A-4FF9-B0EE-63E8B5497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248" y="6090907"/>
            <a:ext cx="371258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GB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Road Map </a:t>
            </a:r>
            <a:r>
              <a:rPr lang="mr-IN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–</a:t>
            </a:r>
            <a:r>
              <a:rPr lang="en-GB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 MFL  </a:t>
            </a:r>
          </a:p>
        </p:txBody>
      </p:sp>
      <p:sp>
        <p:nvSpPr>
          <p:cNvPr id="28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999730" y="115563"/>
            <a:ext cx="1897101" cy="768316"/>
          </a:xfrm>
          <a:prstGeom prst="wedgeRoundRectCallout">
            <a:avLst>
              <a:gd name="adj1" fmla="val 58633"/>
              <a:gd name="adj2" fmla="val 113713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Greetings and numbers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Colours and dates</a:t>
            </a:r>
          </a:p>
        </p:txBody>
      </p:sp>
      <p:sp>
        <p:nvSpPr>
          <p:cNvPr id="29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3248697" y="230450"/>
            <a:ext cx="1897101" cy="768316"/>
          </a:xfrm>
          <a:prstGeom prst="wedgeRoundRectCallout">
            <a:avLst>
              <a:gd name="adj1" fmla="val -4205"/>
              <a:gd name="adj2" fmla="val 88362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Fruit and vegetables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Animals</a:t>
            </a:r>
          </a:p>
        </p:txBody>
      </p:sp>
      <p:sp>
        <p:nvSpPr>
          <p:cNvPr id="30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5659371" y="177447"/>
            <a:ext cx="1897101" cy="768316"/>
          </a:xfrm>
          <a:prstGeom prst="wedgeRoundRectCallout">
            <a:avLst>
              <a:gd name="adj1" fmla="val -21560"/>
              <a:gd name="adj2" fmla="val 100606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Jungle Animals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Picnic/Where I live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7978574" y="131789"/>
            <a:ext cx="1897101" cy="768316"/>
          </a:xfrm>
          <a:prstGeom prst="wedgeRoundRectCallout">
            <a:avLst>
              <a:gd name="adj1" fmla="val -14949"/>
              <a:gd name="adj2" fmla="val 106729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Welcome to school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Classroom and School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9967148" y="905037"/>
            <a:ext cx="1897101" cy="768316"/>
          </a:xfrm>
          <a:prstGeom prst="wedgeRoundRectCallout">
            <a:avLst>
              <a:gd name="adj1" fmla="val -41395"/>
              <a:gd name="adj2" fmla="val 84280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Weather and Ice Cream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Family</a:t>
            </a:r>
          </a:p>
        </p:txBody>
      </p:sp>
      <p:sp>
        <p:nvSpPr>
          <p:cNvPr id="33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10182262" y="2510444"/>
            <a:ext cx="1897101" cy="851940"/>
          </a:xfrm>
          <a:prstGeom prst="wedgeRoundRectCallout">
            <a:avLst>
              <a:gd name="adj1" fmla="val -66188"/>
              <a:gd name="adj2" fmla="val 67954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My Face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My Body</a:t>
            </a:r>
          </a:p>
        </p:txBody>
      </p:sp>
      <p:sp>
        <p:nvSpPr>
          <p:cNvPr id="34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7109275" y="2170711"/>
            <a:ext cx="1897101" cy="768316"/>
          </a:xfrm>
          <a:prstGeom prst="wedgeRoundRectCallout">
            <a:avLst>
              <a:gd name="adj1" fmla="val -32304"/>
              <a:gd name="adj2" fmla="val 84280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Talking about us/school subjects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 in the city</a:t>
            </a:r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4945640" y="2123671"/>
            <a:ext cx="1897101" cy="768316"/>
          </a:xfrm>
          <a:prstGeom prst="wedgeRoundRectCallout">
            <a:avLst>
              <a:gd name="adj1" fmla="val -9990"/>
              <a:gd name="adj2" fmla="val 84280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Healthy Eating and Going to the Market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Fashion and Clothes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2280294" y="2249110"/>
            <a:ext cx="1897101" cy="768316"/>
          </a:xfrm>
          <a:prstGeom prst="wedgeRoundRectCallout">
            <a:avLst>
              <a:gd name="adj1" fmla="val 1580"/>
              <a:gd name="adj2" fmla="val 112851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 of this World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Going to </a:t>
            </a:r>
            <a:r>
              <a:rPr lang="en-US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seaside</a:t>
            </a:r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3957895" y="4240458"/>
            <a:ext cx="1897101" cy="768316"/>
          </a:xfrm>
          <a:prstGeom prst="wedgeRoundRectCallout">
            <a:avLst>
              <a:gd name="adj1" fmla="val -41395"/>
              <a:gd name="adj2" fmla="val 84280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Everyday life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Homes and houses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6121528" y="4224778"/>
            <a:ext cx="1897101" cy="768316"/>
          </a:xfrm>
          <a:prstGeom prst="wedgeRoundRectCallout">
            <a:avLst>
              <a:gd name="adj1" fmla="val -41395"/>
              <a:gd name="adj2" fmla="val 84280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Playing and enjoying sport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Funfair and </a:t>
            </a:r>
            <a:r>
              <a:rPr lang="en-US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favourites</a:t>
            </a:r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8567375" y="4224779"/>
            <a:ext cx="1897101" cy="768316"/>
          </a:xfrm>
          <a:prstGeom prst="wedgeRoundRectCallout">
            <a:avLst>
              <a:gd name="adj1" fmla="val -41395"/>
              <a:gd name="adj2" fmla="val 84280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Café Culture</a:t>
            </a: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Performance Time </a:t>
            </a:r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734628"/>
              </p:ext>
            </p:extLst>
          </p:nvPr>
        </p:nvGraphicFramePr>
        <p:xfrm>
          <a:off x="757524" y="2706027"/>
          <a:ext cx="513080" cy="12486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270">
                  <a:extLst>
                    <a:ext uri="{9D8B030D-6E8A-4147-A177-3AD203B41FA5}">
                      <a16:colId xmlns:a16="http://schemas.microsoft.com/office/drawing/2014/main" val="2700194494"/>
                    </a:ext>
                  </a:extLst>
                </a:gridCol>
                <a:gridCol w="128270">
                  <a:extLst>
                    <a:ext uri="{9D8B030D-6E8A-4147-A177-3AD203B41FA5}">
                      <a16:colId xmlns:a16="http://schemas.microsoft.com/office/drawing/2014/main" val="2776123084"/>
                    </a:ext>
                  </a:extLst>
                </a:gridCol>
                <a:gridCol w="128270">
                  <a:extLst>
                    <a:ext uri="{9D8B030D-6E8A-4147-A177-3AD203B41FA5}">
                      <a16:colId xmlns:a16="http://schemas.microsoft.com/office/drawing/2014/main" val="2694707529"/>
                    </a:ext>
                  </a:extLst>
                </a:gridCol>
                <a:gridCol w="128270">
                  <a:extLst>
                    <a:ext uri="{9D8B030D-6E8A-4147-A177-3AD203B41FA5}">
                      <a16:colId xmlns:a16="http://schemas.microsoft.com/office/drawing/2014/main" val="1525567566"/>
                    </a:ext>
                  </a:extLst>
                </a:gridCol>
              </a:tblGrid>
              <a:tr h="1248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075011868"/>
                  </a:ext>
                </a:extLst>
              </a:tr>
            </a:tbl>
          </a:graphicData>
        </a:graphic>
      </p:graphicFrame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7477" y="5083220"/>
            <a:ext cx="993734" cy="835224"/>
          </a:xfrm>
          <a:prstGeom prst="rect">
            <a:avLst/>
          </a:prstGeom>
        </p:spPr>
      </p:pic>
      <p:grpSp>
        <p:nvGrpSpPr>
          <p:cNvPr id="40" name="Group 39"/>
          <p:cNvGrpSpPr/>
          <p:nvPr/>
        </p:nvGrpSpPr>
        <p:grpSpPr>
          <a:xfrm>
            <a:off x="7030003" y="3169588"/>
            <a:ext cx="936287" cy="813315"/>
            <a:chOff x="10545800" y="2678522"/>
            <a:chExt cx="1070185" cy="950913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0560260" y="2678522"/>
              <a:ext cx="966787" cy="95091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0633285" y="2784885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45800" y="2899220"/>
              <a:ext cx="1070185" cy="395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Tahoma" panose="020B0604030504040204" pitchFamily="34" charset="0"/>
                  <a:cs typeface="Tahoma" panose="020B0604030504040204" pitchFamily="34" charset="0"/>
                </a:rPr>
                <a:t>Cycle 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1853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plate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FFFFCC"/>
      </a:accent1>
      <a:accent2>
        <a:srgbClr val="CCFFCC"/>
      </a:accent2>
      <a:accent3>
        <a:srgbClr val="CCECFF"/>
      </a:accent3>
      <a:accent4>
        <a:srgbClr val="FFDBB7"/>
      </a:accent4>
      <a:accent5>
        <a:srgbClr val="CCCCFF"/>
      </a:accent5>
      <a:accent6>
        <a:srgbClr val="E6E7E5"/>
      </a:accent6>
      <a:hlink>
        <a:srgbClr val="023160"/>
      </a:hlink>
      <a:folHlink>
        <a:srgbClr val="02316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Template" id="{0C436E31-3B6D-458B-880F-B9508A4E8D2F}" vid="{6E0F1D72-D947-42BC-A17C-C34DB52FDA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6E143519B884C85C9966678F39B15" ma:contentTypeVersion="8" ma:contentTypeDescription="Create a new document." ma:contentTypeScope="" ma:versionID="66edf3cc50b1ed755940489e7e4e13f8">
  <xsd:schema xmlns:xsd="http://www.w3.org/2001/XMLSchema" xmlns:xs="http://www.w3.org/2001/XMLSchema" xmlns:p="http://schemas.microsoft.com/office/2006/metadata/properties" xmlns:ns3="5ab16166-38e5-4cd1-8bcb-4b9e2c469ff5" xmlns:ns4="49fed03b-671c-4b49-8b4f-277172b7f7b7" targetNamespace="http://schemas.microsoft.com/office/2006/metadata/properties" ma:root="true" ma:fieldsID="dfc7a03bb4a0822de3795a9710f71a14" ns3:_="" ns4:_="">
    <xsd:import namespace="5ab16166-38e5-4cd1-8bcb-4b9e2c469ff5"/>
    <xsd:import namespace="49fed03b-671c-4b49-8b4f-277172b7f7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16166-38e5-4cd1-8bcb-4b9e2c469f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fed03b-671c-4b49-8b4f-277172b7f7b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F80A16-7BA4-4678-B0DE-EB1376B0DE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41ABC0-198A-4314-A6BA-628B97AC4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b16166-38e5-4cd1-8bcb-4b9e2c469ff5"/>
    <ds:schemaRef ds:uri="49fed03b-671c-4b49-8b4f-277172b7f7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 Template</Template>
  <TotalTime>14754</TotalTime>
  <Words>99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Luff</dc:creator>
  <cp:lastModifiedBy>C Price</cp:lastModifiedBy>
  <cp:revision>165</cp:revision>
  <cp:lastPrinted>2024-07-03T16:34:35Z</cp:lastPrinted>
  <dcterms:created xsi:type="dcterms:W3CDTF">2019-09-21T06:16:16Z</dcterms:created>
  <dcterms:modified xsi:type="dcterms:W3CDTF">2025-09-01T13:09:02Z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0x010100D766E143519B884C85C9966678F39B15</vt:lpwstr>
  </property>
</Properties>
</file>