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3"/>
  </p:sldMasterIdLst>
  <p:notesMasterIdLst>
    <p:notesMasterId r:id="rId5"/>
  </p:notesMasterIdLst>
  <p:handoutMasterIdLst>
    <p:handoutMasterId r:id="rId6"/>
  </p:handoutMasterIdLst>
  <p:sldIdLst>
    <p:sldId id="270" r:id="rId4"/>
  </p:sldIdLst>
  <p:sldSz cx="12192000" cy="68580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66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4754" autoAdjust="0"/>
    <p:restoredTop sz="94660" autoAdjust="0"/>
  </p:normalViewPr>
  <p:slideViewPr>
    <p:cSldViewPr snapToGrid="0">
      <p:cViewPr varScale="1">
        <p:scale>
          <a:sx n="127" d="100"/>
          <a:sy n="127" d="100"/>
        </p:scale>
        <p:origin x="888" y="34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Master" Target="slideMasters/slideMaster1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356D2F4-E8E9-4240-83BE-195F1C8238B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dirty="0"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34FE029-8244-4F06-A19D-CFF35642073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B35F338C-681C-45B5-A531-B7D084C4B6DF}" type="datetimeFigureOut">
              <a:rPr lang="en-GB"/>
              <a:pPr>
                <a:defRPr/>
              </a:pPr>
              <a:t>29/09/2025</a:t>
            </a:fld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6CCEFBD-4FB7-4A6B-BEEF-C3488EFB457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dirty="0"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5C215C1-A9EF-4FBD-919E-F7DE75A7E4E3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6CF6471B-1C84-40E8-9A68-8E6CE49E505D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032685772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6D168EB8-AA6C-40FD-981E-558A0E868F7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dirty="0"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F0958D6-C1F1-4B5B-BC5F-61458CD34D12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19051A63-8E53-4D5E-90DA-35BCC7ED02DD}" type="datetimeFigureOut">
              <a:rPr lang="en-GB"/>
              <a:pPr>
                <a:defRPr/>
              </a:pPr>
              <a:t>29/09/2025</a:t>
            </a:fld>
            <a:endParaRPr lang="en-GB" dirty="0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D0B1AC49-2A2A-4D33-851A-1D3C79810E1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 dirty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71E18CB0-7B4A-49F9-A035-5900649782E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0D0C075-651C-42FD-AC60-C99097C7871B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dirty="0"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BCA9267-1179-439F-8E81-9CD3F5FB572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0C4711B3-D63C-436A-A9D2-5087815977CB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512628525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50519" y="115888"/>
            <a:ext cx="11506201" cy="1441450"/>
          </a:xfrm>
          <a:solidFill>
            <a:schemeClr val="accent1"/>
          </a:solidFill>
          <a:ln>
            <a:solidFill>
              <a:schemeClr val="tx1"/>
            </a:solidFill>
          </a:ln>
        </p:spPr>
        <p:txBody>
          <a:bodyPr>
            <a:normAutofit/>
          </a:bodyPr>
          <a:lstStyle>
            <a:lvl1pPr algn="l">
              <a:defRPr sz="40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0519" y="1665287"/>
            <a:ext cx="11506201" cy="5054917"/>
          </a:xfrm>
          <a:solidFill>
            <a:schemeClr val="accent2"/>
          </a:solidFill>
          <a:ln>
            <a:solidFill>
              <a:schemeClr val="tx1"/>
            </a:solidFill>
          </a:ln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9337"/>
      </p:ext>
    </p:extLst>
  </p:cSld>
  <p:clrMapOvr>
    <a:masterClrMapping/>
  </p:clrMapOvr>
  <p:hf sldNum="0" hdr="0" ftr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364" y="136525"/>
            <a:ext cx="11476355" cy="15541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5280" y="1813559"/>
            <a:ext cx="5662295" cy="69151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7506" y="2627945"/>
            <a:ext cx="5640069" cy="409353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813559"/>
            <a:ext cx="5662294" cy="6915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199" y="2626673"/>
            <a:ext cx="5662295" cy="409353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348809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683" y="136525"/>
            <a:ext cx="3932237" cy="1600200"/>
          </a:xfrm>
          <a:solidFill>
            <a:schemeClr val="accent1"/>
          </a:solidFill>
          <a:ln>
            <a:solidFill>
              <a:schemeClr val="tx1"/>
            </a:solidFill>
          </a:ln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9788" y="151132"/>
            <a:ext cx="7206932" cy="6569071"/>
          </a:xfrm>
          <a:solidFill>
            <a:schemeClr val="accent1"/>
          </a:solidFill>
          <a:ln>
            <a:solidFill>
              <a:schemeClr val="tx1"/>
            </a:solidFill>
          </a:ln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35279" y="1859280"/>
            <a:ext cx="3977641" cy="4862195"/>
          </a:xfrm>
          <a:solidFill>
            <a:schemeClr val="accent2"/>
          </a:solidFill>
          <a:ln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635391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728417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35841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  <a:ln>
            <a:solidFill>
              <a:schemeClr val="tx1"/>
            </a:solidFill>
          </a:ln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2"/>
          </a:solidFill>
          <a:ln>
            <a:solidFill>
              <a:schemeClr val="tx1"/>
            </a:solidFill>
          </a:ln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99834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wo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4170" y="136525"/>
            <a:ext cx="11512550" cy="1265555"/>
          </a:xfrm>
          <a:solidFill>
            <a:schemeClr val="accent3"/>
          </a:solidFill>
          <a:ln>
            <a:solidFill>
              <a:schemeClr val="tx1"/>
            </a:solidFill>
          </a:ln>
        </p:spPr>
        <p:txBody>
          <a:bodyPr/>
          <a:lstStyle>
            <a:lvl1pPr marL="342900" indent="-342900">
              <a:buSzPct val="200000"/>
              <a:buFontTx/>
              <a:buBlip>
                <a:blip r:embed="rId2"/>
              </a:buBlip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324464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4"/>
          </a:solidFill>
          <a:ln>
            <a:solidFill>
              <a:schemeClr val="tx1"/>
            </a:solidFill>
          </a:ln>
        </p:spPr>
        <p:txBody>
          <a:bodyPr/>
          <a:lstStyle>
            <a:lvl1pPr marL="571500" indent="-571500" algn="l">
              <a:buSzPct val="300000"/>
              <a:buFontTx/>
              <a:buBlip>
                <a:blip r:embed="rId2"/>
              </a:buBlip>
              <a:defRPr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D383CB88-6C0F-4425-B780-717B8AC8C5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A25C1E-AC73-4C68-9DC0-DEC55E0EBCA3}" type="datetime4">
              <a:rPr lang="en-GB"/>
              <a:pPr>
                <a:defRPr/>
              </a:pPr>
              <a:t>29 September 2025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231828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homewor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040" y="129541"/>
            <a:ext cx="11536680" cy="1165860"/>
          </a:xfrm>
          <a:solidFill>
            <a:schemeClr val="accent5"/>
          </a:solidFill>
          <a:ln>
            <a:solidFill>
              <a:schemeClr val="tx1"/>
            </a:solidFill>
          </a:ln>
        </p:spPr>
        <p:txBody>
          <a:bodyPr/>
          <a:lstStyle>
            <a:lvl1pPr>
              <a:defRPr b="1"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999006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  <a:ln>
            <a:solidFill>
              <a:schemeClr val="tx1"/>
            </a:solidFill>
          </a:ln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35280" y="1641474"/>
            <a:ext cx="5699760" cy="5078730"/>
          </a:xfrm>
          <a:solidFill>
            <a:schemeClr val="accent2"/>
          </a:solidFill>
          <a:ln>
            <a:solidFill>
              <a:schemeClr val="tx1"/>
            </a:solidFill>
          </a:ln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641474"/>
            <a:ext cx="5684520" cy="5078730"/>
          </a:xfrm>
          <a:solidFill>
            <a:schemeClr val="accent2"/>
          </a:solidFill>
          <a:ln>
            <a:solidFill>
              <a:schemeClr val="tx1"/>
            </a:solidFill>
          </a:ln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13304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A close up of text on a white background&#10;&#10;Description automatically generated">
            <a:extLst>
              <a:ext uri="{FF2B5EF4-FFF2-40B4-BE49-F238E27FC236}">
                <a16:creationId xmlns:a16="http://schemas.microsoft.com/office/drawing/2014/main" id="{E8B46BA4-2C29-44BE-B180-2267752D4A3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09D9269-93EC-4CE5-B39C-2F14167668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1190CC-0ED3-460B-9693-1D0D319C961D}" type="datetime4">
              <a:rPr lang="en-GB"/>
              <a:pPr>
                <a:defRPr/>
              </a:pPr>
              <a:t>29 September 2025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556768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5280" y="136525"/>
            <a:ext cx="4312920" cy="1600200"/>
          </a:xfrm>
          <a:solidFill>
            <a:schemeClr val="accent1"/>
          </a:solidFill>
          <a:ln>
            <a:solidFill>
              <a:schemeClr val="tx1"/>
            </a:solidFill>
          </a:ln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802188" y="136525"/>
            <a:ext cx="7054532" cy="6583679"/>
          </a:xfrm>
          <a:ln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/>
              <a:t>Click icon to add picture</a:t>
            </a:r>
            <a:endParaRPr lang="en-GB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35280" y="1889759"/>
            <a:ext cx="4312920" cy="4831715"/>
          </a:xfrm>
          <a:solidFill>
            <a:schemeClr val="accent2"/>
          </a:solidFill>
          <a:ln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251124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59324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343C4EC3-8C81-4692-885F-215434E6A11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320675" y="130175"/>
            <a:ext cx="11536363" cy="1331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</a:t>
            </a:r>
            <a:endParaRPr lang="en-GB" alt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4C10E1-D273-4951-8783-550161C9B0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20675" y="1550988"/>
            <a:ext cx="11536363" cy="5168900"/>
          </a:xfrm>
          <a:prstGeom prst="rect">
            <a:avLst/>
          </a:prstGeom>
        </p:spPr>
        <p:txBody>
          <a:bodyPr vert="horz" wrap="square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E696C0-F1FE-49F0-B183-30C917E8A90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9113838" y="138113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800" smtClean="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fld id="{54278C38-5DC2-47B9-8647-2C1940EC1B73}" type="datetime4">
              <a:rPr lang="en-GB"/>
              <a:pPr>
                <a:defRPr/>
              </a:pPr>
              <a:t>29 September 2025</a:t>
            </a:fld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5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  <p:sldLayoutId id="2147483687" r:id="rId13"/>
  </p:sldLayoutIdLst>
  <p:hf sldNum="0" hdr="0" ftr="0" dt="0"/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entury Gothic" panose="020B0502020202020204" pitchFamily="34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entury Gothic" panose="020B0502020202020204" pitchFamily="34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entury Gothic" panose="020B0502020202020204" pitchFamily="34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entury Gothic" panose="020B050202020202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entury Gothic" panose="020B050202020202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entury Gothic" panose="020B050202020202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entury Gothic" panose="020B050202020202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entury Gothic" panose="020B0502020202020204" pitchFamily="34" charset="0"/>
        </a:defRPr>
      </a:lvl9pPr>
    </p:titleStyle>
    <p:bodyStyle>
      <a:lvl1pPr marL="168275" indent="-168275" algn="l" rtl="0" fontAlgn="base"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ln>
            <a:solidFill>
              <a:schemeClr val="tx1"/>
            </a:solidFill>
          </a:ln>
          <a:solidFill>
            <a:schemeClr val="tx1"/>
          </a:solidFill>
          <a:latin typeface="+mn-lt"/>
          <a:ea typeface="+mn-ea"/>
          <a:cs typeface="+mn-cs"/>
        </a:defRPr>
      </a:lvl1pPr>
      <a:lvl2pPr marL="168275" indent="-168275" algn="l" rtl="0" fontAlgn="base"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800" kern="1200">
          <a:ln>
            <a:solidFill>
              <a:schemeClr val="tx1"/>
            </a:solidFill>
          </a:ln>
          <a:solidFill>
            <a:schemeClr val="tx1"/>
          </a:solidFill>
          <a:latin typeface="+mn-lt"/>
          <a:ea typeface="+mn-ea"/>
          <a:cs typeface="+mn-cs"/>
        </a:defRPr>
      </a:lvl2pPr>
      <a:lvl3pPr marL="168275" indent="-168275" algn="l" rtl="0" fontAlgn="base"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800" kern="1200">
          <a:ln>
            <a:solidFill>
              <a:schemeClr val="tx1"/>
            </a:solidFill>
          </a:ln>
          <a:solidFill>
            <a:schemeClr val="tx1"/>
          </a:solidFill>
          <a:latin typeface="+mn-lt"/>
          <a:ea typeface="+mn-ea"/>
          <a:cs typeface="+mn-cs"/>
        </a:defRPr>
      </a:lvl3pPr>
      <a:lvl4pPr marL="168275" indent="-168275" algn="l" rtl="0" fontAlgn="base"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800" kern="1200">
          <a:ln>
            <a:solidFill>
              <a:schemeClr val="tx1"/>
            </a:solidFill>
          </a:ln>
          <a:solidFill>
            <a:schemeClr val="tx1"/>
          </a:solidFill>
          <a:latin typeface="+mn-lt"/>
          <a:ea typeface="+mn-ea"/>
          <a:cs typeface="+mn-cs"/>
        </a:defRPr>
      </a:lvl4pPr>
      <a:lvl5pPr marL="168275" indent="-168275" algn="l" rtl="0" fontAlgn="base"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800" kern="1200">
          <a:ln>
            <a:solidFill>
              <a:schemeClr val="tx1"/>
            </a:solidFill>
          </a:ln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8" name="Group 77"/>
          <p:cNvGrpSpPr/>
          <p:nvPr/>
        </p:nvGrpSpPr>
        <p:grpSpPr>
          <a:xfrm>
            <a:off x="0" y="863352"/>
            <a:ext cx="12286632" cy="6010927"/>
            <a:chOff x="130747" y="1139111"/>
            <a:chExt cx="11781084" cy="5338244"/>
          </a:xfrm>
        </p:grpSpPr>
        <p:grpSp>
          <p:nvGrpSpPr>
            <p:cNvPr id="79" name="Group 78"/>
            <p:cNvGrpSpPr/>
            <p:nvPr/>
          </p:nvGrpSpPr>
          <p:grpSpPr>
            <a:xfrm>
              <a:off x="130747" y="1139111"/>
              <a:ext cx="11781084" cy="5338244"/>
              <a:chOff x="-939222" y="381714"/>
              <a:chExt cx="12720306" cy="6245032"/>
            </a:xfrm>
          </p:grpSpPr>
          <p:pic>
            <p:nvPicPr>
              <p:cNvPr id="82" name="Picture 6">
                <a:extLst>
                  <a:ext uri="{FF2B5EF4-FFF2-40B4-BE49-F238E27FC236}">
                    <a16:creationId xmlns:a16="http://schemas.microsoft.com/office/drawing/2014/main" id="{C157C75B-D2F7-4500-9BEE-9CFA3BE16174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2" cstate="print">
                <a:duotone>
                  <a:schemeClr val="accent5">
                    <a:shade val="45000"/>
                    <a:satMod val="135000"/>
                  </a:schemeClr>
                  <a:prstClr val="white"/>
                </a:duotone>
              </a:blip>
              <a:srcRect t="41103" r="31950" b="-1"/>
              <a:stretch/>
            </p:blipFill>
            <p:spPr bwMode="auto">
              <a:xfrm>
                <a:off x="-939222" y="1935990"/>
                <a:ext cx="5573033" cy="2209257"/>
              </a:xfrm>
              <a:prstGeom prst="rect">
                <a:avLst/>
              </a:prstGeom>
              <a:noFill/>
            </p:spPr>
          </p:pic>
          <p:pic>
            <p:nvPicPr>
              <p:cNvPr id="83" name="Picture 82">
                <a:extLst>
                  <a:ext uri="{FF2B5EF4-FFF2-40B4-BE49-F238E27FC236}">
                    <a16:creationId xmlns:a16="http://schemas.microsoft.com/office/drawing/2014/main" id="{C157C75B-D2F7-4500-9BEE-9CFA3BE16174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2" cstate="print">
                <a:duotone>
                  <a:schemeClr val="accent5">
                    <a:shade val="45000"/>
                    <a:satMod val="135000"/>
                  </a:schemeClr>
                  <a:prstClr val="white"/>
                </a:duotone>
              </a:blip>
              <a:srcRect t="36085" r="16004" b="-2"/>
              <a:stretch/>
            </p:blipFill>
            <p:spPr bwMode="auto">
              <a:xfrm rot="10800000">
                <a:off x="4378737" y="3484993"/>
                <a:ext cx="6816941" cy="2375913"/>
              </a:xfrm>
              <a:prstGeom prst="rect">
                <a:avLst/>
              </a:prstGeom>
              <a:noFill/>
            </p:spPr>
          </p:pic>
          <p:pic>
            <p:nvPicPr>
              <p:cNvPr id="84" name="Picture 6">
                <a:extLst>
                  <a:ext uri="{FF2B5EF4-FFF2-40B4-BE49-F238E27FC236}">
                    <a16:creationId xmlns:a16="http://schemas.microsoft.com/office/drawing/2014/main" id="{C157C75B-D2F7-4500-9BEE-9CFA3BE16174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2" cstate="print">
                <a:duotone>
                  <a:schemeClr val="accent5">
                    <a:shade val="45000"/>
                    <a:satMod val="135000"/>
                  </a:schemeClr>
                  <a:prstClr val="white"/>
                </a:duotone>
              </a:blip>
              <a:srcRect t="41103" r="31950" b="-1"/>
              <a:stretch/>
            </p:blipFill>
            <p:spPr bwMode="auto">
              <a:xfrm rot="10800000">
                <a:off x="6271103" y="407736"/>
                <a:ext cx="5509981" cy="2184263"/>
              </a:xfrm>
              <a:prstGeom prst="rect">
                <a:avLst/>
              </a:prstGeom>
              <a:noFill/>
            </p:spPr>
          </p:pic>
          <p:pic>
            <p:nvPicPr>
              <p:cNvPr id="85" name="Picture 6">
                <a:extLst>
                  <a:ext uri="{FF2B5EF4-FFF2-40B4-BE49-F238E27FC236}">
                    <a16:creationId xmlns:a16="http://schemas.microsoft.com/office/drawing/2014/main" id="{C157C75B-D2F7-4500-9BEE-9CFA3BE16174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2" cstate="print">
                <a:duotone>
                  <a:schemeClr val="accent5">
                    <a:shade val="45000"/>
                    <a:satMod val="135000"/>
                  </a:schemeClr>
                  <a:prstClr val="white"/>
                </a:duotone>
              </a:blip>
              <a:srcRect l="13378"/>
              <a:stretch/>
            </p:blipFill>
            <p:spPr bwMode="auto">
              <a:xfrm rot="10800000">
                <a:off x="1085133" y="381714"/>
                <a:ext cx="7122638" cy="3766185"/>
              </a:xfrm>
              <a:prstGeom prst="rect">
                <a:avLst/>
              </a:prstGeom>
              <a:noFill/>
            </p:spPr>
          </p:pic>
          <p:pic>
            <p:nvPicPr>
              <p:cNvPr id="86" name="Picture 85">
                <a:extLst>
                  <a:ext uri="{FF2B5EF4-FFF2-40B4-BE49-F238E27FC236}">
                    <a16:creationId xmlns:a16="http://schemas.microsoft.com/office/drawing/2014/main" id="{C157C75B-D2F7-4500-9BEE-9CFA3BE16174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2" cstate="print">
                <a:duotone>
                  <a:schemeClr val="accent5">
                    <a:shade val="45000"/>
                    <a:satMod val="135000"/>
                  </a:schemeClr>
                  <a:prstClr val="white"/>
                </a:duotone>
              </a:blip>
              <a:srcRect l="-91" r="91398" b="82042"/>
              <a:stretch/>
            </p:blipFill>
            <p:spPr bwMode="auto">
              <a:xfrm rot="16200000">
                <a:off x="4546518" y="5839446"/>
                <a:ext cx="809080" cy="765519"/>
              </a:xfrm>
              <a:prstGeom prst="rect">
                <a:avLst/>
              </a:prstGeom>
              <a:noFill/>
            </p:spPr>
          </p:pic>
        </p:grpSp>
        <p:sp>
          <p:nvSpPr>
            <p:cNvPr id="80" name="Rectangle 79"/>
            <p:cNvSpPr/>
            <p:nvPr/>
          </p:nvSpPr>
          <p:spPr>
            <a:xfrm>
              <a:off x="3287311" y="3042718"/>
              <a:ext cx="1064640" cy="733511"/>
            </a:xfrm>
            <a:prstGeom prst="rect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" name="Rectangle 80"/>
            <p:cNvSpPr/>
            <p:nvPr/>
          </p:nvSpPr>
          <p:spPr>
            <a:xfrm>
              <a:off x="7478648" y="1752661"/>
              <a:ext cx="1012170" cy="693405"/>
            </a:xfrm>
            <a:prstGeom prst="rect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10" name="Picture 27" descr="logo">
            <a:extLst>
              <a:ext uri="{FF2B5EF4-FFF2-40B4-BE49-F238E27FC236}">
                <a16:creationId xmlns:a16="http://schemas.microsoft.com/office/drawing/2014/main" id="{D11ED393-4919-48E1-B2F1-0B9FA5E7E9D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6799" y="5095970"/>
            <a:ext cx="1626702" cy="1523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4" name="Group 13"/>
          <p:cNvGrpSpPr/>
          <p:nvPr/>
        </p:nvGrpSpPr>
        <p:grpSpPr>
          <a:xfrm>
            <a:off x="2393615" y="801231"/>
            <a:ext cx="814581" cy="802979"/>
            <a:chOff x="1725613" y="885825"/>
            <a:chExt cx="966787" cy="950913"/>
          </a:xfrm>
        </p:grpSpPr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758F34F6-2B57-4222-B5B6-71ED65248C61}"/>
                </a:ext>
              </a:extLst>
            </p:cNvPr>
            <p:cNvSpPr/>
            <p:nvPr/>
          </p:nvSpPr>
          <p:spPr>
            <a:xfrm>
              <a:off x="1725613" y="885825"/>
              <a:ext cx="966787" cy="950913"/>
            </a:xfrm>
            <a:prstGeom prst="ellipse">
              <a:avLst/>
            </a:prstGeom>
            <a:solidFill>
              <a:srgbClr val="66FFCC"/>
            </a:solidFill>
            <a:ln>
              <a:solidFill>
                <a:schemeClr val="tx1"/>
              </a:solidFill>
            </a:ln>
          </p:spPr>
          <p:style>
            <a:lnRef idx="3">
              <a:schemeClr val="lt1"/>
            </a:lnRef>
            <a:fillRef idx="1">
              <a:schemeClr val="accent3"/>
            </a:fillRef>
            <a:effectRef idx="1">
              <a:schemeClr val="accent3"/>
            </a:effectRef>
            <a:fontRef idx="minor">
              <a:schemeClr val="lt1"/>
            </a:fontRef>
          </p:style>
          <p:txBody>
            <a:bodyPr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dirty="0">
                <a:latin typeface="Letter-join Plus 20" panose="02000505000000020003" pitchFamily="2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E10AF533-DC82-4F27-92FF-834BF5F5237D}"/>
                </a:ext>
              </a:extLst>
            </p:cNvPr>
            <p:cNvSpPr/>
            <p:nvPr/>
          </p:nvSpPr>
          <p:spPr>
            <a:xfrm>
              <a:off x="1798638" y="992188"/>
              <a:ext cx="730250" cy="712787"/>
            </a:xfrm>
            <a:prstGeom prst="ellipse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dirty="0">
                <a:latin typeface="Letter-join Plus 20" panose="02000505000000020003" pitchFamily="2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3" name="TextBox 6">
              <a:extLst>
                <a:ext uri="{FF2B5EF4-FFF2-40B4-BE49-F238E27FC236}">
                  <a16:creationId xmlns:a16="http://schemas.microsoft.com/office/drawing/2014/main" id="{20A1BEEA-7377-4D11-B18A-59DD0C44F4F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35251" y="1168511"/>
              <a:ext cx="869951" cy="4009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entury Gothic" panose="020B0502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entury Gothic" panose="020B0502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entury Gothic" panose="020B0502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entury Gothic" panose="020B0502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entury Gothic" panose="020B0502020202020204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entury Gothic" panose="020B0502020202020204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entury Gothic" panose="020B0502020202020204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entury Gothic" panose="020B0502020202020204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entury Gothic" panose="020B0502020202020204" pitchFamily="34" charset="0"/>
                </a:defRPr>
              </a:lvl9pPr>
            </a:lstStyle>
            <a:p>
              <a:pPr algn="ctr"/>
              <a:r>
                <a:rPr lang="en-GB" altLang="en-US" sz="1600" b="1" dirty="0">
                  <a:latin typeface="Letter-join Plus 20" panose="02000505000000020003" pitchFamily="2" charset="0"/>
                  <a:cs typeface="Tahoma" panose="020B0604030504040204" pitchFamily="34" charset="0"/>
                </a:rPr>
                <a:t>EYFS</a:t>
              </a:r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4704256" y="741334"/>
            <a:ext cx="814581" cy="802979"/>
            <a:chOff x="1725613" y="885825"/>
            <a:chExt cx="966787" cy="950913"/>
          </a:xfrm>
        </p:grpSpPr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758F34F6-2B57-4222-B5B6-71ED65248C61}"/>
                </a:ext>
              </a:extLst>
            </p:cNvPr>
            <p:cNvSpPr/>
            <p:nvPr/>
          </p:nvSpPr>
          <p:spPr>
            <a:xfrm>
              <a:off x="1725613" y="885825"/>
              <a:ext cx="966787" cy="950913"/>
            </a:xfrm>
            <a:prstGeom prst="ellipse">
              <a:avLst/>
            </a:prstGeom>
            <a:solidFill>
              <a:srgbClr val="66FFCC"/>
            </a:solidFill>
            <a:ln>
              <a:solidFill>
                <a:schemeClr val="tx1"/>
              </a:solidFill>
            </a:ln>
          </p:spPr>
          <p:style>
            <a:lnRef idx="3">
              <a:schemeClr val="lt1"/>
            </a:lnRef>
            <a:fillRef idx="1">
              <a:schemeClr val="accent3"/>
            </a:fillRef>
            <a:effectRef idx="1">
              <a:schemeClr val="accent3"/>
            </a:effectRef>
            <a:fontRef idx="minor">
              <a:schemeClr val="lt1"/>
            </a:fontRef>
          </p:style>
          <p:txBody>
            <a:bodyPr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dirty="0">
                <a:latin typeface="Letter-join Plus 20" panose="02000505000000020003" pitchFamily="2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E10AF533-DC82-4F27-92FF-834BF5F5237D}"/>
                </a:ext>
              </a:extLst>
            </p:cNvPr>
            <p:cNvSpPr/>
            <p:nvPr/>
          </p:nvSpPr>
          <p:spPr>
            <a:xfrm>
              <a:off x="1798638" y="992188"/>
              <a:ext cx="730250" cy="712787"/>
            </a:xfrm>
            <a:prstGeom prst="ellipse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dirty="0">
                <a:latin typeface="Letter-join Plus 20" panose="02000505000000020003" pitchFamily="2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22" name="TextBox 6">
              <a:extLst>
                <a:ext uri="{FF2B5EF4-FFF2-40B4-BE49-F238E27FC236}">
                  <a16:creationId xmlns:a16="http://schemas.microsoft.com/office/drawing/2014/main" id="{20A1BEEA-7377-4D11-B18A-59DD0C44F4F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35251" y="1168511"/>
              <a:ext cx="869951" cy="4009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entury Gothic" panose="020B0502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entury Gothic" panose="020B0502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entury Gothic" panose="020B0502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entury Gothic" panose="020B0502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entury Gothic" panose="020B0502020202020204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entury Gothic" panose="020B0502020202020204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entury Gothic" panose="020B0502020202020204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entury Gothic" panose="020B0502020202020204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entury Gothic" panose="020B0502020202020204" pitchFamily="34" charset="0"/>
                </a:defRPr>
              </a:lvl9pPr>
            </a:lstStyle>
            <a:p>
              <a:pPr algn="ctr"/>
              <a:r>
                <a:rPr lang="en-GB" altLang="en-US" sz="1600" b="1" dirty="0">
                  <a:latin typeface="Letter-join Plus 20" panose="02000505000000020003" pitchFamily="2" charset="0"/>
                  <a:cs typeface="Tahoma" panose="020B0604030504040204" pitchFamily="34" charset="0"/>
                </a:rPr>
                <a:t>KS1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4495899" y="2249171"/>
            <a:ext cx="814581" cy="802979"/>
            <a:chOff x="1725613" y="885825"/>
            <a:chExt cx="966787" cy="950913"/>
          </a:xfrm>
        </p:grpSpPr>
        <p:sp>
          <p:nvSpPr>
            <p:cNvPr id="24" name="Oval 23">
              <a:extLst>
                <a:ext uri="{FF2B5EF4-FFF2-40B4-BE49-F238E27FC236}">
                  <a16:creationId xmlns:a16="http://schemas.microsoft.com/office/drawing/2014/main" id="{758F34F6-2B57-4222-B5B6-71ED65248C61}"/>
                </a:ext>
              </a:extLst>
            </p:cNvPr>
            <p:cNvSpPr/>
            <p:nvPr/>
          </p:nvSpPr>
          <p:spPr>
            <a:xfrm>
              <a:off x="1725613" y="885825"/>
              <a:ext cx="966787" cy="950913"/>
            </a:xfrm>
            <a:prstGeom prst="ellipse">
              <a:avLst/>
            </a:prstGeom>
            <a:solidFill>
              <a:srgbClr val="66FFCC"/>
            </a:solidFill>
            <a:ln>
              <a:solidFill>
                <a:schemeClr val="tx1"/>
              </a:solidFill>
            </a:ln>
          </p:spPr>
          <p:style>
            <a:lnRef idx="3">
              <a:schemeClr val="lt1"/>
            </a:lnRef>
            <a:fillRef idx="1">
              <a:schemeClr val="accent3"/>
            </a:fillRef>
            <a:effectRef idx="1">
              <a:schemeClr val="accent3"/>
            </a:effectRef>
            <a:fontRef idx="minor">
              <a:schemeClr val="lt1"/>
            </a:fontRef>
          </p:style>
          <p:txBody>
            <a:bodyPr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dirty="0">
                <a:latin typeface="Letter-join Plus 20" panose="02000505000000020003" pitchFamily="2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25" name="Oval 24">
              <a:extLst>
                <a:ext uri="{FF2B5EF4-FFF2-40B4-BE49-F238E27FC236}">
                  <a16:creationId xmlns:a16="http://schemas.microsoft.com/office/drawing/2014/main" id="{E10AF533-DC82-4F27-92FF-834BF5F5237D}"/>
                </a:ext>
              </a:extLst>
            </p:cNvPr>
            <p:cNvSpPr/>
            <p:nvPr/>
          </p:nvSpPr>
          <p:spPr>
            <a:xfrm>
              <a:off x="1798638" y="992188"/>
              <a:ext cx="730250" cy="712787"/>
            </a:xfrm>
            <a:prstGeom prst="ellipse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dirty="0">
                <a:latin typeface="Letter-join Plus 20" panose="02000505000000020003" pitchFamily="2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26" name="TextBox 6">
              <a:extLst>
                <a:ext uri="{FF2B5EF4-FFF2-40B4-BE49-F238E27FC236}">
                  <a16:creationId xmlns:a16="http://schemas.microsoft.com/office/drawing/2014/main" id="{20A1BEEA-7377-4D11-B18A-59DD0C44F4F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35251" y="1168511"/>
              <a:ext cx="869951" cy="4009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entury Gothic" panose="020B0502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entury Gothic" panose="020B0502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entury Gothic" panose="020B0502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entury Gothic" panose="020B0502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entury Gothic" panose="020B0502020202020204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entury Gothic" panose="020B0502020202020204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entury Gothic" panose="020B0502020202020204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entury Gothic" panose="020B0502020202020204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entury Gothic" panose="020B0502020202020204" pitchFamily="34" charset="0"/>
                </a:defRPr>
              </a:lvl9pPr>
            </a:lstStyle>
            <a:p>
              <a:pPr algn="ctr"/>
              <a:r>
                <a:rPr lang="en-GB" altLang="en-US" sz="1600" b="1" dirty="0">
                  <a:latin typeface="Letter-join Plus 20" panose="02000505000000020003" pitchFamily="2" charset="0"/>
                  <a:cs typeface="Tahoma" panose="020B0604030504040204" pitchFamily="34" charset="0"/>
                </a:rPr>
                <a:t>LKS2</a:t>
              </a:r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6228554" y="3747500"/>
            <a:ext cx="1008605" cy="802978"/>
            <a:chOff x="1565229" y="885825"/>
            <a:chExt cx="1197066" cy="950913"/>
          </a:xfrm>
        </p:grpSpPr>
        <p:sp>
          <p:nvSpPr>
            <p:cNvPr id="28" name="Oval 27">
              <a:extLst>
                <a:ext uri="{FF2B5EF4-FFF2-40B4-BE49-F238E27FC236}">
                  <a16:creationId xmlns:a16="http://schemas.microsoft.com/office/drawing/2014/main" id="{758F34F6-2B57-4222-B5B6-71ED65248C61}"/>
                </a:ext>
              </a:extLst>
            </p:cNvPr>
            <p:cNvSpPr/>
            <p:nvPr/>
          </p:nvSpPr>
          <p:spPr>
            <a:xfrm>
              <a:off x="1725613" y="885825"/>
              <a:ext cx="966787" cy="950913"/>
            </a:xfrm>
            <a:prstGeom prst="ellipse">
              <a:avLst/>
            </a:prstGeom>
            <a:solidFill>
              <a:srgbClr val="66FFCC"/>
            </a:solidFill>
            <a:ln>
              <a:solidFill>
                <a:schemeClr val="tx1"/>
              </a:solidFill>
            </a:ln>
          </p:spPr>
          <p:style>
            <a:lnRef idx="3">
              <a:schemeClr val="lt1"/>
            </a:lnRef>
            <a:fillRef idx="1">
              <a:schemeClr val="accent3"/>
            </a:fillRef>
            <a:effectRef idx="1">
              <a:schemeClr val="accent3"/>
            </a:effectRef>
            <a:fontRef idx="minor">
              <a:schemeClr val="lt1"/>
            </a:fontRef>
          </p:style>
          <p:txBody>
            <a:bodyPr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dirty="0">
                <a:latin typeface="Letter-join Plus 20" panose="02000505000000020003" pitchFamily="2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29" name="Oval 28">
              <a:extLst>
                <a:ext uri="{FF2B5EF4-FFF2-40B4-BE49-F238E27FC236}">
                  <a16:creationId xmlns:a16="http://schemas.microsoft.com/office/drawing/2014/main" id="{E10AF533-DC82-4F27-92FF-834BF5F5237D}"/>
                </a:ext>
              </a:extLst>
            </p:cNvPr>
            <p:cNvSpPr/>
            <p:nvPr/>
          </p:nvSpPr>
          <p:spPr>
            <a:xfrm>
              <a:off x="1798638" y="992188"/>
              <a:ext cx="730250" cy="712787"/>
            </a:xfrm>
            <a:prstGeom prst="ellipse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dirty="0">
                <a:latin typeface="Letter-join Plus 20" panose="02000505000000020003" pitchFamily="2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30" name="TextBox 6">
              <a:extLst>
                <a:ext uri="{FF2B5EF4-FFF2-40B4-BE49-F238E27FC236}">
                  <a16:creationId xmlns:a16="http://schemas.microsoft.com/office/drawing/2014/main" id="{20A1BEEA-7377-4D11-B18A-59DD0C44F4F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65229" y="1168076"/>
              <a:ext cx="1197066" cy="4009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entury Gothic" panose="020B0502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entury Gothic" panose="020B0502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entury Gothic" panose="020B0502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entury Gothic" panose="020B0502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entury Gothic" panose="020B0502020202020204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entury Gothic" panose="020B0502020202020204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entury Gothic" panose="020B0502020202020204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entury Gothic" panose="020B0502020202020204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entury Gothic" panose="020B0502020202020204" pitchFamily="34" charset="0"/>
                </a:defRPr>
              </a:lvl9pPr>
            </a:lstStyle>
            <a:p>
              <a:pPr algn="ctr"/>
              <a:r>
                <a:rPr lang="en-GB" altLang="en-US" sz="1600" b="1" dirty="0">
                  <a:latin typeface="Letter-join Plus 20" panose="02000505000000020003" pitchFamily="2" charset="0"/>
                  <a:cs typeface="Tahoma" panose="020B0604030504040204" pitchFamily="34" charset="0"/>
                </a:rPr>
                <a:t>UKS2</a:t>
              </a:r>
            </a:p>
          </p:txBody>
        </p:sp>
      </p:grpSp>
      <p:sp>
        <p:nvSpPr>
          <p:cNvPr id="35" name="TextBox 1">
            <a:extLst>
              <a:ext uri="{FF2B5EF4-FFF2-40B4-BE49-F238E27FC236}">
                <a16:creationId xmlns:a16="http://schemas.microsoft.com/office/drawing/2014/main" id="{15800A15-A19A-4FF9-B0EE-63E8B54978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6248" y="5667550"/>
            <a:ext cx="3712589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r>
              <a:rPr lang="en-GB" altLang="en-US" sz="900" b="1" dirty="0">
                <a:latin typeface="Letter-join Plus 20" panose="02000505000000020003" pitchFamily="2" charset="0"/>
                <a:cs typeface="Tahoma" panose="020B0604030504040204" pitchFamily="34" charset="0"/>
              </a:rPr>
              <a:t> </a:t>
            </a:r>
            <a:r>
              <a:rPr lang="en-GB" altLang="en-US" sz="1600" b="1" dirty="0">
                <a:latin typeface="Letter-join Plus 20" panose="02000505000000020003" pitchFamily="2" charset="0"/>
                <a:cs typeface="Tahoma" panose="020B0604030504040204" pitchFamily="34" charset="0"/>
              </a:rPr>
              <a:t>Road Map </a:t>
            </a:r>
            <a:r>
              <a:rPr lang="mr-IN" altLang="en-US" sz="1600" b="1" dirty="0">
                <a:latin typeface="Letter-join Plus 20" panose="02000505000000020003" pitchFamily="2" charset="0"/>
                <a:cs typeface="Tahoma" panose="020B0604030504040204" pitchFamily="34" charset="0"/>
              </a:rPr>
              <a:t>–</a:t>
            </a:r>
            <a:r>
              <a:rPr lang="en-GB" altLang="en-US" sz="1600" b="1" dirty="0">
                <a:latin typeface="Letter-join Plus 20" panose="02000505000000020003" pitchFamily="2" charset="0"/>
                <a:cs typeface="Tahoma" panose="020B0604030504040204" pitchFamily="34" charset="0"/>
              </a:rPr>
              <a:t> Computing  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9316614" y="2129568"/>
            <a:ext cx="814582" cy="813315"/>
            <a:chOff x="10560260" y="2678522"/>
            <a:chExt cx="966787" cy="950913"/>
          </a:xfrm>
        </p:grpSpPr>
        <p:sp>
          <p:nvSpPr>
            <p:cNvPr id="48" name="Oval 47">
              <a:extLst>
                <a:ext uri="{FF2B5EF4-FFF2-40B4-BE49-F238E27FC236}">
                  <a16:creationId xmlns:a16="http://schemas.microsoft.com/office/drawing/2014/main" id="{758F34F6-2B57-4222-B5B6-71ED65248C61}"/>
                </a:ext>
              </a:extLst>
            </p:cNvPr>
            <p:cNvSpPr/>
            <p:nvPr/>
          </p:nvSpPr>
          <p:spPr>
            <a:xfrm>
              <a:off x="10560260" y="2678522"/>
              <a:ext cx="966787" cy="950913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3">
              <a:schemeClr val="lt1"/>
            </a:lnRef>
            <a:fillRef idx="1">
              <a:schemeClr val="accent3"/>
            </a:fillRef>
            <a:effectRef idx="1">
              <a:schemeClr val="accent3"/>
            </a:effectRef>
            <a:fontRef idx="minor">
              <a:schemeClr val="lt1"/>
            </a:fontRef>
          </p:style>
          <p:txBody>
            <a:bodyPr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dirty="0">
                <a:latin typeface="Letter-join Plus 20" panose="02000505000000020003" pitchFamily="2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49" name="Oval 48">
              <a:extLst>
                <a:ext uri="{FF2B5EF4-FFF2-40B4-BE49-F238E27FC236}">
                  <a16:creationId xmlns:a16="http://schemas.microsoft.com/office/drawing/2014/main" id="{E10AF533-DC82-4F27-92FF-834BF5F5237D}"/>
                </a:ext>
              </a:extLst>
            </p:cNvPr>
            <p:cNvSpPr/>
            <p:nvPr/>
          </p:nvSpPr>
          <p:spPr>
            <a:xfrm>
              <a:off x="10633285" y="2784885"/>
              <a:ext cx="730250" cy="712787"/>
            </a:xfrm>
            <a:prstGeom prst="ellipse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dirty="0">
                <a:latin typeface="Letter-join Plus 20" panose="02000505000000020003" pitchFamily="2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50" name="TextBox 6">
              <a:extLst>
                <a:ext uri="{FF2B5EF4-FFF2-40B4-BE49-F238E27FC236}">
                  <a16:creationId xmlns:a16="http://schemas.microsoft.com/office/drawing/2014/main" id="{20A1BEEA-7377-4D11-B18A-59DD0C44F4F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614236" y="2895987"/>
              <a:ext cx="869949" cy="6837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entury Gothic" panose="020B0502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entury Gothic" panose="020B0502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entury Gothic" panose="020B0502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entury Gothic" panose="020B0502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entury Gothic" panose="020B0502020202020204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entury Gothic" panose="020B0502020202020204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entury Gothic" panose="020B0502020202020204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entury Gothic" panose="020B0502020202020204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entury Gothic" panose="020B0502020202020204" pitchFamily="34" charset="0"/>
                </a:defRPr>
              </a:lvl9pPr>
            </a:lstStyle>
            <a:p>
              <a:pPr algn="ctr"/>
              <a:r>
                <a:rPr lang="en-GB" altLang="en-US" sz="1600" b="1" dirty="0">
                  <a:latin typeface="Letter-join Plus 20" panose="02000505000000020003" pitchFamily="2" charset="0"/>
                  <a:cs typeface="Tahoma" panose="020B0604030504040204" pitchFamily="34" charset="0"/>
                </a:rPr>
                <a:t>Cycle B</a:t>
              </a:r>
            </a:p>
          </p:txBody>
        </p:sp>
      </p:grpSp>
      <p:grpSp>
        <p:nvGrpSpPr>
          <p:cNvPr id="59" name="Group 58"/>
          <p:cNvGrpSpPr/>
          <p:nvPr/>
        </p:nvGrpSpPr>
        <p:grpSpPr>
          <a:xfrm>
            <a:off x="3524647" y="2294670"/>
            <a:ext cx="814582" cy="813315"/>
            <a:chOff x="10560260" y="2678522"/>
            <a:chExt cx="966787" cy="950913"/>
          </a:xfrm>
        </p:grpSpPr>
        <p:sp>
          <p:nvSpPr>
            <p:cNvPr id="60" name="Oval 59">
              <a:extLst>
                <a:ext uri="{FF2B5EF4-FFF2-40B4-BE49-F238E27FC236}">
                  <a16:creationId xmlns:a16="http://schemas.microsoft.com/office/drawing/2014/main" id="{758F34F6-2B57-4222-B5B6-71ED65248C61}"/>
                </a:ext>
              </a:extLst>
            </p:cNvPr>
            <p:cNvSpPr/>
            <p:nvPr/>
          </p:nvSpPr>
          <p:spPr>
            <a:xfrm>
              <a:off x="10560260" y="2678522"/>
              <a:ext cx="966787" cy="950913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3">
              <a:schemeClr val="lt1"/>
            </a:lnRef>
            <a:fillRef idx="1">
              <a:schemeClr val="accent3"/>
            </a:fillRef>
            <a:effectRef idx="1">
              <a:schemeClr val="accent3"/>
            </a:effectRef>
            <a:fontRef idx="minor">
              <a:schemeClr val="lt1"/>
            </a:fontRef>
          </p:style>
          <p:txBody>
            <a:bodyPr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dirty="0">
                <a:latin typeface="Letter-join Plus 20" panose="02000505000000020003" pitchFamily="2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1" name="Oval 60">
              <a:extLst>
                <a:ext uri="{FF2B5EF4-FFF2-40B4-BE49-F238E27FC236}">
                  <a16:creationId xmlns:a16="http://schemas.microsoft.com/office/drawing/2014/main" id="{E10AF533-DC82-4F27-92FF-834BF5F5237D}"/>
                </a:ext>
              </a:extLst>
            </p:cNvPr>
            <p:cNvSpPr/>
            <p:nvPr/>
          </p:nvSpPr>
          <p:spPr>
            <a:xfrm>
              <a:off x="10633285" y="2784885"/>
              <a:ext cx="730250" cy="712787"/>
            </a:xfrm>
            <a:prstGeom prst="ellipse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dirty="0">
                <a:latin typeface="Letter-join Plus 20" panose="02000505000000020003" pitchFamily="2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2" name="TextBox 6">
              <a:extLst>
                <a:ext uri="{FF2B5EF4-FFF2-40B4-BE49-F238E27FC236}">
                  <a16:creationId xmlns:a16="http://schemas.microsoft.com/office/drawing/2014/main" id="{20A1BEEA-7377-4D11-B18A-59DD0C44F4F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614236" y="2895987"/>
              <a:ext cx="869949" cy="6837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entury Gothic" panose="020B0502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entury Gothic" panose="020B0502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entury Gothic" panose="020B0502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entury Gothic" panose="020B0502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entury Gothic" panose="020B0502020202020204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entury Gothic" panose="020B0502020202020204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entury Gothic" panose="020B0502020202020204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entury Gothic" panose="020B0502020202020204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entury Gothic" panose="020B0502020202020204" pitchFamily="34" charset="0"/>
                </a:defRPr>
              </a:lvl9pPr>
            </a:lstStyle>
            <a:p>
              <a:pPr algn="ctr"/>
              <a:r>
                <a:rPr lang="en-GB" altLang="en-US" sz="1600" b="1" dirty="0">
                  <a:latin typeface="Letter-join Plus 20" panose="02000505000000020003" pitchFamily="2" charset="0"/>
                  <a:cs typeface="Tahoma" panose="020B0604030504040204" pitchFamily="34" charset="0"/>
                </a:rPr>
                <a:t>Cycle A</a:t>
              </a:r>
            </a:p>
          </p:txBody>
        </p:sp>
      </p:grpSp>
      <p:grpSp>
        <p:nvGrpSpPr>
          <p:cNvPr id="63" name="Group 62"/>
          <p:cNvGrpSpPr/>
          <p:nvPr/>
        </p:nvGrpSpPr>
        <p:grpSpPr>
          <a:xfrm>
            <a:off x="2310202" y="3668253"/>
            <a:ext cx="814582" cy="813315"/>
            <a:chOff x="10560260" y="2678522"/>
            <a:chExt cx="966787" cy="950913"/>
          </a:xfrm>
        </p:grpSpPr>
        <p:sp>
          <p:nvSpPr>
            <p:cNvPr id="64" name="Oval 63">
              <a:extLst>
                <a:ext uri="{FF2B5EF4-FFF2-40B4-BE49-F238E27FC236}">
                  <a16:creationId xmlns:a16="http://schemas.microsoft.com/office/drawing/2014/main" id="{758F34F6-2B57-4222-B5B6-71ED65248C61}"/>
                </a:ext>
              </a:extLst>
            </p:cNvPr>
            <p:cNvSpPr/>
            <p:nvPr/>
          </p:nvSpPr>
          <p:spPr>
            <a:xfrm>
              <a:off x="10560260" y="2678522"/>
              <a:ext cx="966787" cy="950913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3">
              <a:schemeClr val="lt1"/>
            </a:lnRef>
            <a:fillRef idx="1">
              <a:schemeClr val="accent3"/>
            </a:fillRef>
            <a:effectRef idx="1">
              <a:schemeClr val="accent3"/>
            </a:effectRef>
            <a:fontRef idx="minor">
              <a:schemeClr val="lt1"/>
            </a:fontRef>
          </p:style>
          <p:txBody>
            <a:bodyPr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dirty="0">
                <a:latin typeface="Letter-join Plus 20" panose="02000505000000020003" pitchFamily="2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5" name="Oval 64">
              <a:extLst>
                <a:ext uri="{FF2B5EF4-FFF2-40B4-BE49-F238E27FC236}">
                  <a16:creationId xmlns:a16="http://schemas.microsoft.com/office/drawing/2014/main" id="{E10AF533-DC82-4F27-92FF-834BF5F5237D}"/>
                </a:ext>
              </a:extLst>
            </p:cNvPr>
            <p:cNvSpPr/>
            <p:nvPr/>
          </p:nvSpPr>
          <p:spPr>
            <a:xfrm>
              <a:off x="10633285" y="2784885"/>
              <a:ext cx="730250" cy="712787"/>
            </a:xfrm>
            <a:prstGeom prst="ellipse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dirty="0">
                <a:latin typeface="Letter-join Plus 20" panose="02000505000000020003" pitchFamily="2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6" name="TextBox 6">
              <a:extLst>
                <a:ext uri="{FF2B5EF4-FFF2-40B4-BE49-F238E27FC236}">
                  <a16:creationId xmlns:a16="http://schemas.microsoft.com/office/drawing/2014/main" id="{20A1BEEA-7377-4D11-B18A-59DD0C44F4F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614236" y="2895987"/>
              <a:ext cx="869949" cy="6837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entury Gothic" panose="020B0502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entury Gothic" panose="020B0502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entury Gothic" panose="020B0502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entury Gothic" panose="020B0502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entury Gothic" panose="020B0502020202020204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entury Gothic" panose="020B0502020202020204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entury Gothic" panose="020B0502020202020204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entury Gothic" panose="020B0502020202020204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entury Gothic" panose="020B0502020202020204" pitchFamily="34" charset="0"/>
                </a:defRPr>
              </a:lvl9pPr>
            </a:lstStyle>
            <a:p>
              <a:pPr algn="ctr"/>
              <a:r>
                <a:rPr lang="en-GB" altLang="en-US" sz="1600" b="1" dirty="0">
                  <a:latin typeface="Letter-join Plus 20" panose="02000505000000020003" pitchFamily="2" charset="0"/>
                  <a:cs typeface="Tahoma" panose="020B0604030504040204" pitchFamily="34" charset="0"/>
                </a:rPr>
                <a:t>Cycle B</a:t>
              </a:r>
            </a:p>
          </p:txBody>
        </p:sp>
      </p:grpSp>
      <p:sp>
        <p:nvSpPr>
          <p:cNvPr id="96" name="Speech Bubble: Rectangle with Corners Rounded 46">
            <a:extLst>
              <a:ext uri="{FF2B5EF4-FFF2-40B4-BE49-F238E27FC236}">
                <a16:creationId xmlns:a16="http://schemas.microsoft.com/office/drawing/2014/main" id="{06929846-060D-4A9D-9629-9797D431A548}"/>
              </a:ext>
            </a:extLst>
          </p:cNvPr>
          <p:cNvSpPr/>
          <p:nvPr/>
        </p:nvSpPr>
        <p:spPr>
          <a:xfrm>
            <a:off x="782271" y="52115"/>
            <a:ext cx="1897101" cy="768316"/>
          </a:xfrm>
          <a:prstGeom prst="wedgeRoundRectCallout">
            <a:avLst>
              <a:gd name="adj1" fmla="val 97448"/>
              <a:gd name="adj2" fmla="val 94484"/>
              <a:gd name="adj3" fmla="val 16667"/>
            </a:avLst>
          </a:prstGeom>
          <a:solidFill>
            <a:srgbClr val="66FFCC"/>
          </a:solidFill>
          <a:ln>
            <a:solidFill>
              <a:schemeClr val="tx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dirty="0">
                <a:solidFill>
                  <a:schemeClr val="tx1"/>
                </a:solidFill>
                <a:latin typeface="Letter-join Plus 20" panose="02000505000000020003" pitchFamily="2" charset="0"/>
                <a:ea typeface="Tahoma" panose="020B0604030504040204" pitchFamily="34" charset="0"/>
                <a:cs typeface="Tahoma" panose="020B0604030504040204" pitchFamily="34" charset="0"/>
              </a:rPr>
              <a:t>Use of control and switches.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dirty="0">
                <a:solidFill>
                  <a:schemeClr val="tx1"/>
                </a:solidFill>
                <a:latin typeface="Letter-join Plus 20" panose="02000505000000020003" pitchFamily="2" charset="0"/>
                <a:ea typeface="Tahoma" panose="020B0604030504040204" pitchFamily="34" charset="0"/>
                <a:cs typeface="Tahoma" panose="020B0604030504040204" pitchFamily="34" charset="0"/>
              </a:rPr>
              <a:t>Taking photographs to interact with age appropriate applications.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dirty="0">
                <a:solidFill>
                  <a:schemeClr val="tx1"/>
                </a:solidFill>
                <a:latin typeface="Letter-join Plus 20" panose="02000505000000020003" pitchFamily="2" charset="0"/>
                <a:ea typeface="Tahoma" panose="020B0604030504040204" pitchFamily="34" charset="0"/>
                <a:cs typeface="Tahoma" panose="020B0604030504040204" pitchFamily="34" charset="0"/>
              </a:rPr>
              <a:t>Use technology to retrieve information.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dirty="0">
                <a:solidFill>
                  <a:schemeClr val="tx1"/>
                </a:solidFill>
                <a:latin typeface="Letter-join Plus 20" panose="02000505000000020003" pitchFamily="2" charset="0"/>
                <a:ea typeface="Tahoma" panose="020B0604030504040204" pitchFamily="34" charset="0"/>
                <a:cs typeface="Tahoma" panose="020B0604030504040204" pitchFamily="34" charset="0"/>
              </a:rPr>
              <a:t>Use a rage of age appropriate software.</a:t>
            </a:r>
            <a:endParaRPr lang="en-GB" sz="800" dirty="0">
              <a:solidFill>
                <a:schemeClr val="tx1"/>
              </a:solidFill>
              <a:latin typeface="Letter-join Plus 20" panose="02000505000000020003" pitchFamily="2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99" name="Speech Bubble: Rectangle with Corners Rounded 46">
            <a:extLst>
              <a:ext uri="{FF2B5EF4-FFF2-40B4-BE49-F238E27FC236}">
                <a16:creationId xmlns:a16="http://schemas.microsoft.com/office/drawing/2014/main" id="{06929846-060D-4A9D-9629-9797D431A548}"/>
              </a:ext>
            </a:extLst>
          </p:cNvPr>
          <p:cNvSpPr/>
          <p:nvPr/>
        </p:nvSpPr>
        <p:spPr>
          <a:xfrm>
            <a:off x="6086791" y="150544"/>
            <a:ext cx="1845679" cy="737133"/>
          </a:xfrm>
          <a:prstGeom prst="wedgeRoundRectCallout">
            <a:avLst>
              <a:gd name="adj1" fmla="val 6976"/>
              <a:gd name="adj2" fmla="val 73676"/>
              <a:gd name="adj3" fmla="val 16667"/>
            </a:avLst>
          </a:prstGeom>
          <a:solidFill>
            <a:srgbClr val="66FFCC"/>
          </a:solidFill>
          <a:ln>
            <a:solidFill>
              <a:schemeClr val="tx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b="1" dirty="0">
                <a:solidFill>
                  <a:schemeClr val="tx1"/>
                </a:solidFill>
                <a:latin typeface="Letter-join Plus 20" panose="02000505000000020003" pitchFamily="2" charset="0"/>
                <a:ea typeface="Tahoma" panose="020B0604030504040204" pitchFamily="34" charset="0"/>
                <a:cs typeface="Tahoma" panose="020B0604030504040204" pitchFamily="34" charset="0"/>
              </a:rPr>
              <a:t>Online Safety,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b="1" dirty="0">
                <a:solidFill>
                  <a:schemeClr val="tx1"/>
                </a:solidFill>
                <a:latin typeface="Letter-join Plus 20" panose="02000505000000020003" pitchFamily="2" charset="0"/>
                <a:ea typeface="Tahoma" panose="020B0604030504040204" pitchFamily="34" charset="0"/>
                <a:cs typeface="Tahoma" panose="020B0604030504040204" pitchFamily="34" charset="0"/>
              </a:rPr>
              <a:t>Making Music</a:t>
            </a:r>
            <a:endParaRPr lang="en-GB" sz="1200" b="1" dirty="0">
              <a:solidFill>
                <a:schemeClr val="tx1"/>
              </a:solidFill>
              <a:latin typeface="Letter-join Plus 20" panose="02000505000000020003" pitchFamily="2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00" name="Speech Bubble: Rectangle with Corners Rounded 46">
            <a:extLst>
              <a:ext uri="{FF2B5EF4-FFF2-40B4-BE49-F238E27FC236}">
                <a16:creationId xmlns:a16="http://schemas.microsoft.com/office/drawing/2014/main" id="{06929846-060D-4A9D-9629-9797D431A548}"/>
              </a:ext>
            </a:extLst>
          </p:cNvPr>
          <p:cNvSpPr/>
          <p:nvPr/>
        </p:nvSpPr>
        <p:spPr>
          <a:xfrm>
            <a:off x="8762409" y="50646"/>
            <a:ext cx="1661923" cy="815356"/>
          </a:xfrm>
          <a:prstGeom prst="wedgeRoundRectCallout">
            <a:avLst>
              <a:gd name="adj1" fmla="val -36515"/>
              <a:gd name="adj2" fmla="val 71407"/>
              <a:gd name="adj3" fmla="val 16667"/>
            </a:avLst>
          </a:prstGeom>
          <a:solidFill>
            <a:srgbClr val="66FFCC"/>
          </a:solidFill>
          <a:ln>
            <a:solidFill>
              <a:schemeClr val="tx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50" b="1" dirty="0">
                <a:solidFill>
                  <a:schemeClr val="tx1"/>
                </a:solidFill>
                <a:latin typeface="Letter-join Plus 20" panose="02000505000000020003" pitchFamily="2" charset="0"/>
                <a:ea typeface="Tahoma" panose="020B0604030504040204" pitchFamily="34" charset="0"/>
                <a:cs typeface="Tahoma" panose="020B0604030504040204" pitchFamily="34" charset="0"/>
              </a:rPr>
              <a:t>Keyboard Skills,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50" b="1" dirty="0">
                <a:solidFill>
                  <a:schemeClr val="tx1"/>
                </a:solidFill>
                <a:latin typeface="Letter-join Plus 20" panose="02000505000000020003" pitchFamily="2" charset="0"/>
                <a:ea typeface="Tahoma" panose="020B0604030504040204" pitchFamily="34" charset="0"/>
                <a:cs typeface="Tahoma" panose="020B0604030504040204" pitchFamily="34" charset="0"/>
              </a:rPr>
              <a:t> MS Word</a:t>
            </a:r>
            <a:endParaRPr lang="en-GB" sz="1050" b="1" dirty="0">
              <a:solidFill>
                <a:schemeClr val="tx1"/>
              </a:solidFill>
              <a:latin typeface="Letter-join Plus 20" panose="02000505000000020003" pitchFamily="2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01" name="Speech Bubble: Rectangle with Corners Rounded 46">
            <a:extLst>
              <a:ext uri="{FF2B5EF4-FFF2-40B4-BE49-F238E27FC236}">
                <a16:creationId xmlns:a16="http://schemas.microsoft.com/office/drawing/2014/main" id="{06929846-060D-4A9D-9629-9797D431A548}"/>
              </a:ext>
            </a:extLst>
          </p:cNvPr>
          <p:cNvSpPr/>
          <p:nvPr/>
        </p:nvSpPr>
        <p:spPr>
          <a:xfrm>
            <a:off x="10729088" y="531420"/>
            <a:ext cx="1252788" cy="862572"/>
          </a:xfrm>
          <a:prstGeom prst="wedgeRoundRectCallout">
            <a:avLst>
              <a:gd name="adj1" fmla="val -51609"/>
              <a:gd name="adj2" fmla="val 91802"/>
              <a:gd name="adj3" fmla="val 16667"/>
            </a:avLst>
          </a:prstGeom>
          <a:solidFill>
            <a:srgbClr val="66FFCC"/>
          </a:solidFill>
          <a:ln>
            <a:solidFill>
              <a:schemeClr val="tx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050" b="1" dirty="0">
              <a:solidFill>
                <a:schemeClr val="tx1"/>
              </a:solidFill>
              <a:latin typeface="Letter-join Plus 20" panose="02000505000000020003" pitchFamily="2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50" b="1" dirty="0">
                <a:solidFill>
                  <a:schemeClr val="tx1"/>
                </a:solidFill>
                <a:latin typeface="Letter-join Plus 20" panose="02000505000000020003" pitchFamily="2" charset="0"/>
                <a:ea typeface="Tahoma" panose="020B0604030504040204" pitchFamily="34" charset="0"/>
                <a:cs typeface="Tahoma" panose="020B0604030504040204" pitchFamily="34" charset="0"/>
              </a:rPr>
              <a:t>Maze Explorers</a:t>
            </a:r>
            <a:endParaRPr lang="en-GB" sz="1050" b="1" dirty="0">
              <a:solidFill>
                <a:schemeClr val="tx1"/>
              </a:solidFill>
              <a:latin typeface="Letter-join Plus 20" panose="02000505000000020003" pitchFamily="2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02" name="Speech Bubble: Rectangle with Corners Rounded 46">
            <a:extLst>
              <a:ext uri="{FF2B5EF4-FFF2-40B4-BE49-F238E27FC236}">
                <a16:creationId xmlns:a16="http://schemas.microsoft.com/office/drawing/2014/main" id="{06929846-060D-4A9D-9629-9797D431A548}"/>
              </a:ext>
            </a:extLst>
          </p:cNvPr>
          <p:cNvSpPr/>
          <p:nvPr/>
        </p:nvSpPr>
        <p:spPr>
          <a:xfrm>
            <a:off x="7960295" y="1594953"/>
            <a:ext cx="1661923" cy="584732"/>
          </a:xfrm>
          <a:prstGeom prst="wedgeRoundRectCallout">
            <a:avLst>
              <a:gd name="adj1" fmla="val 7825"/>
              <a:gd name="adj2" fmla="val 86439"/>
              <a:gd name="adj3" fmla="val 16667"/>
            </a:avLst>
          </a:prstGeom>
          <a:solidFill>
            <a:srgbClr val="66FFCC"/>
          </a:solidFill>
          <a:ln>
            <a:solidFill>
              <a:schemeClr val="tx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50" b="1" dirty="0">
                <a:solidFill>
                  <a:schemeClr val="tx1"/>
                </a:solidFill>
                <a:latin typeface="Letter-join Plus 20" panose="02000505000000020003" pitchFamily="2" charset="0"/>
                <a:ea typeface="Tahoma" panose="020B0604030504040204" pitchFamily="34" charset="0"/>
                <a:cs typeface="Tahoma" panose="020B0604030504040204" pitchFamily="34" charset="0"/>
              </a:rPr>
              <a:t>Online Safety,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50" b="1" dirty="0">
                <a:solidFill>
                  <a:schemeClr val="tx1"/>
                </a:solidFill>
                <a:latin typeface="Letter-join Plus 20" panose="02000505000000020003" pitchFamily="2" charset="0"/>
                <a:ea typeface="Tahoma" panose="020B0604030504040204" pitchFamily="34" charset="0"/>
                <a:cs typeface="Tahoma" panose="020B0604030504040204" pitchFamily="34" charset="0"/>
              </a:rPr>
              <a:t>Creating Pictures</a:t>
            </a:r>
            <a:endParaRPr lang="en-GB" sz="1050" b="1" dirty="0">
              <a:solidFill>
                <a:schemeClr val="tx1"/>
              </a:solidFill>
              <a:latin typeface="Letter-join Plus 20" panose="02000505000000020003" pitchFamily="2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03" name="Speech Bubble: Rectangle with Corners Rounded 46">
            <a:extLst>
              <a:ext uri="{FF2B5EF4-FFF2-40B4-BE49-F238E27FC236}">
                <a16:creationId xmlns:a16="http://schemas.microsoft.com/office/drawing/2014/main" id="{06929846-060D-4A9D-9629-9797D431A548}"/>
              </a:ext>
            </a:extLst>
          </p:cNvPr>
          <p:cNvSpPr/>
          <p:nvPr/>
        </p:nvSpPr>
        <p:spPr>
          <a:xfrm>
            <a:off x="6271403" y="1594953"/>
            <a:ext cx="1375323" cy="694314"/>
          </a:xfrm>
          <a:prstGeom prst="wedgeRoundRectCallout">
            <a:avLst>
              <a:gd name="adj1" fmla="val 18085"/>
              <a:gd name="adj2" fmla="val 66114"/>
              <a:gd name="adj3" fmla="val 16667"/>
            </a:avLst>
          </a:prstGeom>
          <a:solidFill>
            <a:srgbClr val="66FFCC"/>
          </a:solidFill>
          <a:ln>
            <a:solidFill>
              <a:schemeClr val="tx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50" b="1" dirty="0">
                <a:solidFill>
                  <a:schemeClr val="tx1"/>
                </a:solidFill>
                <a:latin typeface="Letter-join Plus 20" panose="02000505000000020003" pitchFamily="2" charset="0"/>
                <a:ea typeface="Tahoma" panose="020B0604030504040204" pitchFamily="34" charset="0"/>
                <a:cs typeface="Tahoma" panose="020B0604030504040204" pitchFamily="34" charset="0"/>
              </a:rPr>
              <a:t>Keyboard Skills,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50" b="1" dirty="0">
                <a:solidFill>
                  <a:schemeClr val="tx1"/>
                </a:solidFill>
                <a:latin typeface="Letter-join Plus 20" panose="02000505000000020003" pitchFamily="2" charset="0"/>
                <a:ea typeface="Tahoma" panose="020B0604030504040204" pitchFamily="34" charset="0"/>
                <a:cs typeface="Tahoma" panose="020B0604030504040204" pitchFamily="34" charset="0"/>
              </a:rPr>
              <a:t>MS Power point</a:t>
            </a:r>
            <a:endParaRPr lang="en-GB" sz="1050" b="1" dirty="0">
              <a:solidFill>
                <a:schemeClr val="tx1"/>
              </a:solidFill>
              <a:latin typeface="Letter-join Plus 20" panose="02000505000000020003" pitchFamily="2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04" name="Speech Bubble: Rectangle with Corners Rounded 46">
            <a:extLst>
              <a:ext uri="{FF2B5EF4-FFF2-40B4-BE49-F238E27FC236}">
                <a16:creationId xmlns:a16="http://schemas.microsoft.com/office/drawing/2014/main" id="{06929846-060D-4A9D-9629-9797D431A548}"/>
              </a:ext>
            </a:extLst>
          </p:cNvPr>
          <p:cNvSpPr/>
          <p:nvPr/>
        </p:nvSpPr>
        <p:spPr>
          <a:xfrm>
            <a:off x="4338560" y="1610633"/>
            <a:ext cx="1661923" cy="584732"/>
          </a:xfrm>
          <a:prstGeom prst="wedgeRoundRectCallout">
            <a:avLst>
              <a:gd name="adj1" fmla="val 38014"/>
              <a:gd name="adj2" fmla="val 99847"/>
              <a:gd name="adj3" fmla="val 16667"/>
            </a:avLst>
          </a:prstGeom>
          <a:solidFill>
            <a:srgbClr val="66FFCC"/>
          </a:solidFill>
          <a:ln>
            <a:solidFill>
              <a:schemeClr val="tx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b="1" dirty="0">
                <a:solidFill>
                  <a:schemeClr val="tx1"/>
                </a:solidFill>
                <a:latin typeface="Letter-join Plus 20" panose="02000505000000020003" pitchFamily="2" charset="0"/>
                <a:ea typeface="Tahoma" panose="020B0604030504040204" pitchFamily="34" charset="0"/>
                <a:cs typeface="Tahoma" panose="020B0604030504040204" pitchFamily="34" charset="0"/>
              </a:rPr>
              <a:t>Coding</a:t>
            </a:r>
            <a:endParaRPr lang="en-GB" sz="1200" b="1" dirty="0">
              <a:solidFill>
                <a:schemeClr val="tx1"/>
              </a:solidFill>
              <a:latin typeface="Letter-join Plus 20" panose="02000505000000020003" pitchFamily="2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05" name="Speech Bubble: Rectangle with Corners Rounded 46">
            <a:extLst>
              <a:ext uri="{FF2B5EF4-FFF2-40B4-BE49-F238E27FC236}">
                <a16:creationId xmlns:a16="http://schemas.microsoft.com/office/drawing/2014/main" id="{06929846-060D-4A9D-9629-9797D431A548}"/>
              </a:ext>
            </a:extLst>
          </p:cNvPr>
          <p:cNvSpPr/>
          <p:nvPr/>
        </p:nvSpPr>
        <p:spPr>
          <a:xfrm>
            <a:off x="2268997" y="1641992"/>
            <a:ext cx="1661923" cy="584732"/>
          </a:xfrm>
          <a:prstGeom prst="wedgeRoundRectCallout">
            <a:avLst>
              <a:gd name="adj1" fmla="val 7825"/>
              <a:gd name="adj2" fmla="val 86439"/>
              <a:gd name="adj3" fmla="val 16667"/>
            </a:avLst>
          </a:prstGeom>
          <a:solidFill>
            <a:srgbClr val="66FFCC"/>
          </a:solidFill>
          <a:ln>
            <a:solidFill>
              <a:schemeClr val="tx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50" b="1" dirty="0">
                <a:solidFill>
                  <a:schemeClr val="tx1"/>
                </a:solidFill>
                <a:latin typeface="Letter-join Plus 20" panose="02000505000000020003" pitchFamily="2" charset="0"/>
                <a:ea typeface="Tahoma" panose="020B0604030504040204" pitchFamily="34" charset="0"/>
                <a:cs typeface="Tahoma" panose="020B0604030504040204" pitchFamily="34" charset="0"/>
              </a:rPr>
              <a:t>Online Safety,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50" b="1" dirty="0">
                <a:solidFill>
                  <a:schemeClr val="tx1"/>
                </a:solidFill>
                <a:latin typeface="Letter-join Plus 20" panose="02000505000000020003" pitchFamily="2" charset="0"/>
                <a:ea typeface="Tahoma" panose="020B0604030504040204" pitchFamily="34" charset="0"/>
                <a:cs typeface="Tahoma" panose="020B0604030504040204" pitchFamily="34" charset="0"/>
              </a:rPr>
              <a:t>Animation</a:t>
            </a:r>
            <a:endParaRPr lang="en-GB" sz="1050" b="1" dirty="0">
              <a:solidFill>
                <a:schemeClr val="tx1"/>
              </a:solidFill>
              <a:latin typeface="Letter-join Plus 20" panose="02000505000000020003" pitchFamily="2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06" name="Speech Bubble: Rectangle with Corners Rounded 46">
            <a:extLst>
              <a:ext uri="{FF2B5EF4-FFF2-40B4-BE49-F238E27FC236}">
                <a16:creationId xmlns:a16="http://schemas.microsoft.com/office/drawing/2014/main" id="{06929846-060D-4A9D-9629-9797D431A548}"/>
              </a:ext>
            </a:extLst>
          </p:cNvPr>
          <p:cNvSpPr/>
          <p:nvPr/>
        </p:nvSpPr>
        <p:spPr>
          <a:xfrm>
            <a:off x="219946" y="2042633"/>
            <a:ext cx="1661923" cy="584732"/>
          </a:xfrm>
          <a:prstGeom prst="wedgeRoundRectCallout">
            <a:avLst>
              <a:gd name="adj1" fmla="val 23863"/>
              <a:gd name="adj2" fmla="val 102528"/>
              <a:gd name="adj3" fmla="val 16667"/>
            </a:avLst>
          </a:prstGeom>
          <a:solidFill>
            <a:srgbClr val="66FFCC"/>
          </a:solidFill>
          <a:ln>
            <a:solidFill>
              <a:schemeClr val="tx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b="1" dirty="0">
                <a:solidFill>
                  <a:schemeClr val="tx1"/>
                </a:solidFill>
                <a:latin typeface="Letter-join Plus 20" panose="02000505000000020003" pitchFamily="2" charset="0"/>
                <a:ea typeface="Tahoma" panose="020B0604030504040204" pitchFamily="34" charset="0"/>
                <a:cs typeface="Tahoma" panose="020B0604030504040204" pitchFamily="34" charset="0"/>
              </a:rPr>
              <a:t>MS Word,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b="1" dirty="0">
                <a:solidFill>
                  <a:schemeClr val="tx1"/>
                </a:solidFill>
                <a:latin typeface="Letter-join Plus 20" panose="02000505000000020003" pitchFamily="2" charset="0"/>
                <a:ea typeface="Tahoma" panose="020B0604030504040204" pitchFamily="34" charset="0"/>
                <a:cs typeface="Tahoma" panose="020B0604030504040204" pitchFamily="34" charset="0"/>
              </a:rPr>
              <a:t>MS </a:t>
            </a:r>
            <a:r>
              <a:rPr lang="en-US" sz="1000" b="1" dirty="0" err="1">
                <a:solidFill>
                  <a:schemeClr val="tx1"/>
                </a:solidFill>
                <a:latin typeface="Letter-join Plus 20" panose="02000505000000020003" pitchFamily="2" charset="0"/>
                <a:ea typeface="Tahoma" panose="020B0604030504040204" pitchFamily="34" charset="0"/>
                <a:cs typeface="Tahoma" panose="020B0604030504040204" pitchFamily="34" charset="0"/>
              </a:rPr>
              <a:t>Powerpoint</a:t>
            </a:r>
            <a:endParaRPr lang="en-GB" sz="1000" b="1" dirty="0">
              <a:solidFill>
                <a:schemeClr val="tx1"/>
              </a:solidFill>
              <a:latin typeface="Letter-join Plus 20" panose="02000505000000020003" pitchFamily="2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07" name="Speech Bubble: Rectangle with Corners Rounded 46">
            <a:extLst>
              <a:ext uri="{FF2B5EF4-FFF2-40B4-BE49-F238E27FC236}">
                <a16:creationId xmlns:a16="http://schemas.microsoft.com/office/drawing/2014/main" id="{06929846-060D-4A9D-9629-9797D431A548}"/>
              </a:ext>
            </a:extLst>
          </p:cNvPr>
          <p:cNvSpPr/>
          <p:nvPr/>
        </p:nvSpPr>
        <p:spPr>
          <a:xfrm>
            <a:off x="465160" y="4005383"/>
            <a:ext cx="1140145" cy="662954"/>
          </a:xfrm>
          <a:prstGeom prst="wedgeRoundRectCallout">
            <a:avLst>
              <a:gd name="adj1" fmla="val 44954"/>
              <a:gd name="adj2" fmla="val -72027"/>
              <a:gd name="adj3" fmla="val 16667"/>
            </a:avLst>
          </a:prstGeom>
          <a:solidFill>
            <a:srgbClr val="66FFCC"/>
          </a:solidFill>
          <a:ln>
            <a:solidFill>
              <a:schemeClr val="tx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100" b="1" dirty="0">
              <a:solidFill>
                <a:schemeClr val="tx1"/>
              </a:solidFill>
              <a:latin typeface="Letter-join Plus 20" panose="02000505000000020003" pitchFamily="2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b="1" dirty="0">
                <a:solidFill>
                  <a:schemeClr val="tx1"/>
                </a:solidFill>
                <a:latin typeface="Letter-join Plus 20" panose="02000505000000020003" pitchFamily="2" charset="0"/>
                <a:ea typeface="Tahoma" panose="020B0604030504040204" pitchFamily="34" charset="0"/>
                <a:cs typeface="Tahoma" panose="020B0604030504040204" pitchFamily="34" charset="0"/>
              </a:rPr>
              <a:t>Coding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b="1" dirty="0">
                <a:solidFill>
                  <a:schemeClr val="tx1"/>
                </a:solidFill>
                <a:latin typeface="Letter-join Plus 20" panose="02000505000000020003" pitchFamily="2" charset="0"/>
                <a:ea typeface="Tahoma" panose="020B0604030504040204" pitchFamily="34" charset="0"/>
                <a:cs typeface="Tahoma" panose="020B0604030504040204" pitchFamily="34" charset="0"/>
              </a:rPr>
              <a:t>Logo</a:t>
            </a:r>
            <a:endParaRPr lang="en-GB" sz="1100" b="1" dirty="0">
              <a:solidFill>
                <a:schemeClr val="tx1"/>
              </a:solidFill>
              <a:latin typeface="Letter-join Plus 20" panose="02000505000000020003" pitchFamily="2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08" name="Speech Bubble: Rectangle with Corners Rounded 46">
            <a:extLst>
              <a:ext uri="{FF2B5EF4-FFF2-40B4-BE49-F238E27FC236}">
                <a16:creationId xmlns:a16="http://schemas.microsoft.com/office/drawing/2014/main" id="{06929846-060D-4A9D-9629-9797D431A548}"/>
              </a:ext>
            </a:extLst>
          </p:cNvPr>
          <p:cNvSpPr/>
          <p:nvPr/>
        </p:nvSpPr>
        <p:spPr>
          <a:xfrm>
            <a:off x="2331711" y="3084544"/>
            <a:ext cx="1661923" cy="584732"/>
          </a:xfrm>
          <a:prstGeom prst="wedgeRoundRectCallout">
            <a:avLst>
              <a:gd name="adj1" fmla="val 27637"/>
              <a:gd name="adj2" fmla="val 105210"/>
              <a:gd name="adj3" fmla="val 16667"/>
            </a:avLst>
          </a:prstGeom>
          <a:solidFill>
            <a:srgbClr val="66FFCC"/>
          </a:solidFill>
          <a:ln>
            <a:solidFill>
              <a:schemeClr val="tx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50" b="1" dirty="0">
                <a:solidFill>
                  <a:schemeClr val="tx1"/>
                </a:solidFill>
                <a:latin typeface="Letter-join Plus 20" panose="02000505000000020003" pitchFamily="2" charset="0"/>
                <a:ea typeface="Tahoma" panose="020B0604030504040204" pitchFamily="34" charset="0"/>
                <a:cs typeface="Tahoma" panose="020B0604030504040204" pitchFamily="34" charset="0"/>
              </a:rPr>
              <a:t>Online Safety,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50" b="1" dirty="0">
                <a:solidFill>
                  <a:schemeClr val="tx1"/>
                </a:solidFill>
                <a:latin typeface="Letter-join Plus 20" panose="02000505000000020003" pitchFamily="2" charset="0"/>
                <a:ea typeface="Tahoma" panose="020B0604030504040204" pitchFamily="34" charset="0"/>
                <a:cs typeface="Tahoma" panose="020B0604030504040204" pitchFamily="34" charset="0"/>
              </a:rPr>
              <a:t>Email</a:t>
            </a:r>
            <a:endParaRPr lang="en-GB" sz="1050" b="1" dirty="0">
              <a:solidFill>
                <a:schemeClr val="tx1"/>
              </a:solidFill>
              <a:latin typeface="Letter-join Plus 20" panose="02000505000000020003" pitchFamily="2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09" name="Speech Bubble: Rectangle with Corners Rounded 46">
            <a:extLst>
              <a:ext uri="{FF2B5EF4-FFF2-40B4-BE49-F238E27FC236}">
                <a16:creationId xmlns:a16="http://schemas.microsoft.com/office/drawing/2014/main" id="{06929846-060D-4A9D-9629-9797D431A548}"/>
              </a:ext>
            </a:extLst>
          </p:cNvPr>
          <p:cNvSpPr/>
          <p:nvPr/>
        </p:nvSpPr>
        <p:spPr>
          <a:xfrm>
            <a:off x="4369917" y="3037504"/>
            <a:ext cx="1242989" cy="584732"/>
          </a:xfrm>
          <a:prstGeom prst="wedgeRoundRectCallout">
            <a:avLst>
              <a:gd name="adj1" fmla="val -19820"/>
              <a:gd name="adj2" fmla="val 94483"/>
              <a:gd name="adj3" fmla="val 16667"/>
            </a:avLst>
          </a:prstGeom>
          <a:solidFill>
            <a:srgbClr val="66FFCC"/>
          </a:solidFill>
          <a:ln>
            <a:solidFill>
              <a:schemeClr val="tx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b="1" dirty="0">
                <a:solidFill>
                  <a:schemeClr val="tx1"/>
                </a:solidFill>
                <a:latin typeface="Letter-join Plus 20" panose="02000505000000020003" pitchFamily="2" charset="0"/>
                <a:ea typeface="Tahoma" panose="020B0604030504040204" pitchFamily="34" charset="0"/>
                <a:cs typeface="Tahoma" panose="020B0604030504040204" pitchFamily="34" charset="0"/>
              </a:rPr>
              <a:t>MS Excel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b="1" dirty="0">
                <a:solidFill>
                  <a:schemeClr val="tx1"/>
                </a:solidFill>
                <a:latin typeface="Letter-join Plus 20" panose="02000505000000020003" pitchFamily="2" charset="0"/>
                <a:ea typeface="Tahoma" panose="020B0604030504040204" pitchFamily="34" charset="0"/>
                <a:cs typeface="Tahoma" panose="020B0604030504040204" pitchFamily="34" charset="0"/>
              </a:rPr>
              <a:t>Project using MS</a:t>
            </a:r>
            <a:endParaRPr lang="en-GB" sz="1100" b="1" dirty="0">
              <a:solidFill>
                <a:schemeClr val="tx1"/>
              </a:solidFill>
              <a:latin typeface="Letter-join Plus 20" panose="02000505000000020003" pitchFamily="2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10" name="Speech Bubble: Rectangle with Corners Rounded 46">
            <a:extLst>
              <a:ext uri="{FF2B5EF4-FFF2-40B4-BE49-F238E27FC236}">
                <a16:creationId xmlns:a16="http://schemas.microsoft.com/office/drawing/2014/main" id="{06929846-060D-4A9D-9629-9797D431A548}"/>
              </a:ext>
            </a:extLst>
          </p:cNvPr>
          <p:cNvSpPr/>
          <p:nvPr/>
        </p:nvSpPr>
        <p:spPr>
          <a:xfrm>
            <a:off x="5848084" y="2979183"/>
            <a:ext cx="1865742" cy="690093"/>
          </a:xfrm>
          <a:prstGeom prst="wedgeRoundRectCallout">
            <a:avLst>
              <a:gd name="adj1" fmla="val -42897"/>
              <a:gd name="adj2" fmla="val 91392"/>
              <a:gd name="adj3" fmla="val 16667"/>
            </a:avLst>
          </a:prstGeom>
          <a:solidFill>
            <a:srgbClr val="66FFCC"/>
          </a:solidFill>
          <a:ln>
            <a:solidFill>
              <a:schemeClr val="tx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b="1" dirty="0">
                <a:solidFill>
                  <a:schemeClr val="tx1"/>
                </a:solidFill>
                <a:latin typeface="Letter-join Plus 20" panose="02000505000000020003" pitchFamily="2" charset="0"/>
                <a:ea typeface="Tahoma" panose="020B0604030504040204" pitchFamily="34" charset="0"/>
                <a:cs typeface="Tahoma" panose="020B0604030504040204" pitchFamily="34" charset="0"/>
              </a:rPr>
              <a:t>Coding</a:t>
            </a:r>
            <a:endParaRPr lang="en-GB" sz="1200" b="1" dirty="0">
              <a:solidFill>
                <a:schemeClr val="tx1"/>
              </a:solidFill>
              <a:latin typeface="Letter-join Plus 20" panose="02000505000000020003" pitchFamily="2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12" name="Speech Bubble: Rectangle with Corners Rounded 46">
            <a:extLst>
              <a:ext uri="{FF2B5EF4-FFF2-40B4-BE49-F238E27FC236}">
                <a16:creationId xmlns:a16="http://schemas.microsoft.com/office/drawing/2014/main" id="{06929846-060D-4A9D-9629-9797D431A548}"/>
              </a:ext>
            </a:extLst>
          </p:cNvPr>
          <p:cNvSpPr/>
          <p:nvPr/>
        </p:nvSpPr>
        <p:spPr>
          <a:xfrm>
            <a:off x="7913260" y="3068864"/>
            <a:ext cx="1661923" cy="584732"/>
          </a:xfrm>
          <a:prstGeom prst="wedgeRoundRectCallout">
            <a:avLst>
              <a:gd name="adj1" fmla="val 7825"/>
              <a:gd name="adj2" fmla="val 86439"/>
              <a:gd name="adj3" fmla="val 16667"/>
            </a:avLst>
          </a:prstGeom>
          <a:solidFill>
            <a:srgbClr val="66FFCC"/>
          </a:solidFill>
          <a:ln>
            <a:solidFill>
              <a:schemeClr val="tx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50" b="1" dirty="0">
                <a:solidFill>
                  <a:schemeClr val="tx1"/>
                </a:solidFill>
                <a:latin typeface="Letter-join Plus 20" panose="02000505000000020003" pitchFamily="2" charset="0"/>
                <a:ea typeface="Tahoma" panose="020B0604030504040204" pitchFamily="34" charset="0"/>
                <a:cs typeface="Tahoma" panose="020B0604030504040204" pitchFamily="34" charset="0"/>
              </a:rPr>
              <a:t>Online Safety,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50" b="1" dirty="0">
                <a:solidFill>
                  <a:schemeClr val="tx1"/>
                </a:solidFill>
                <a:latin typeface="Letter-join Plus 20" panose="02000505000000020003" pitchFamily="2" charset="0"/>
                <a:ea typeface="Tahoma" panose="020B0604030504040204" pitchFamily="34" charset="0"/>
                <a:cs typeface="Tahoma" panose="020B0604030504040204" pitchFamily="34" charset="0"/>
              </a:rPr>
              <a:t>Concept Maps,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50" b="1" dirty="0">
                <a:solidFill>
                  <a:schemeClr val="tx1"/>
                </a:solidFill>
                <a:latin typeface="Letter-join Plus 20" panose="02000505000000020003" pitchFamily="2" charset="0"/>
                <a:ea typeface="Tahoma" panose="020B0604030504040204" pitchFamily="34" charset="0"/>
                <a:cs typeface="Tahoma" panose="020B0604030504040204" pitchFamily="34" charset="0"/>
              </a:rPr>
              <a:t>Networks</a:t>
            </a:r>
            <a:endParaRPr lang="en-GB" sz="1050" b="1" dirty="0">
              <a:solidFill>
                <a:schemeClr val="tx1"/>
              </a:solidFill>
              <a:latin typeface="Letter-join Plus 20" panose="02000505000000020003" pitchFamily="2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13" name="Speech Bubble: Rectangle with Corners Rounded 46">
            <a:extLst>
              <a:ext uri="{FF2B5EF4-FFF2-40B4-BE49-F238E27FC236}">
                <a16:creationId xmlns:a16="http://schemas.microsoft.com/office/drawing/2014/main" id="{06929846-060D-4A9D-9629-9797D431A548}"/>
              </a:ext>
            </a:extLst>
          </p:cNvPr>
          <p:cNvSpPr/>
          <p:nvPr/>
        </p:nvSpPr>
        <p:spPr>
          <a:xfrm>
            <a:off x="10076894" y="3194304"/>
            <a:ext cx="1661923" cy="584732"/>
          </a:xfrm>
          <a:prstGeom prst="wedgeRoundRectCallout">
            <a:avLst>
              <a:gd name="adj1" fmla="val -59156"/>
              <a:gd name="adj2" fmla="val 107891"/>
              <a:gd name="adj3" fmla="val 16667"/>
            </a:avLst>
          </a:prstGeom>
          <a:solidFill>
            <a:srgbClr val="66FFCC"/>
          </a:solidFill>
          <a:ln>
            <a:solidFill>
              <a:schemeClr val="tx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50" b="1" dirty="0">
                <a:solidFill>
                  <a:schemeClr val="tx1"/>
                </a:solidFill>
                <a:latin typeface="Letter-join Plus 20" panose="02000505000000020003" pitchFamily="2" charset="0"/>
                <a:ea typeface="Tahoma" panose="020B0604030504040204" pitchFamily="34" charset="0"/>
                <a:cs typeface="Tahoma" panose="020B0604030504040204" pitchFamily="34" charset="0"/>
              </a:rPr>
              <a:t>MS Word,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50" b="1" dirty="0">
                <a:solidFill>
                  <a:schemeClr val="tx1"/>
                </a:solidFill>
                <a:latin typeface="Letter-join Plus 20" panose="02000505000000020003" pitchFamily="2" charset="0"/>
                <a:ea typeface="Tahoma" panose="020B0604030504040204" pitchFamily="34" charset="0"/>
                <a:cs typeface="Tahoma" panose="020B0604030504040204" pitchFamily="34" charset="0"/>
              </a:rPr>
              <a:t>MS </a:t>
            </a:r>
            <a:r>
              <a:rPr lang="en-US" sz="1050" b="1" dirty="0" err="1">
                <a:solidFill>
                  <a:schemeClr val="tx1"/>
                </a:solidFill>
                <a:latin typeface="Letter-join Plus 20" panose="02000505000000020003" pitchFamily="2" charset="0"/>
                <a:ea typeface="Tahoma" panose="020B0604030504040204" pitchFamily="34" charset="0"/>
                <a:cs typeface="Tahoma" panose="020B0604030504040204" pitchFamily="34" charset="0"/>
              </a:rPr>
              <a:t>Powerpoint</a:t>
            </a:r>
            <a:endParaRPr lang="en-GB" sz="1050" b="1" dirty="0">
              <a:solidFill>
                <a:schemeClr val="tx1"/>
              </a:solidFill>
              <a:latin typeface="Letter-join Plus 20" panose="02000505000000020003" pitchFamily="2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14" name="Speech Bubble: Rectangle with Corners Rounded 46">
            <a:extLst>
              <a:ext uri="{FF2B5EF4-FFF2-40B4-BE49-F238E27FC236}">
                <a16:creationId xmlns:a16="http://schemas.microsoft.com/office/drawing/2014/main" id="{06929846-060D-4A9D-9629-9797D431A548}"/>
              </a:ext>
            </a:extLst>
          </p:cNvPr>
          <p:cNvSpPr/>
          <p:nvPr/>
        </p:nvSpPr>
        <p:spPr>
          <a:xfrm>
            <a:off x="10624709" y="4671477"/>
            <a:ext cx="1661923" cy="584732"/>
          </a:xfrm>
          <a:prstGeom prst="wedgeRoundRectCallout">
            <a:avLst>
              <a:gd name="adj1" fmla="val -64816"/>
              <a:gd name="adj2" fmla="val -18142"/>
              <a:gd name="adj3" fmla="val 16667"/>
            </a:avLst>
          </a:prstGeom>
          <a:solidFill>
            <a:srgbClr val="66FFCC"/>
          </a:solidFill>
          <a:ln>
            <a:solidFill>
              <a:schemeClr val="tx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100" b="1" dirty="0">
              <a:solidFill>
                <a:schemeClr val="tx1"/>
              </a:solidFill>
              <a:latin typeface="Letter-join Plus 20" panose="02000505000000020003" pitchFamily="2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b="1" dirty="0">
                <a:solidFill>
                  <a:schemeClr val="tx1"/>
                </a:solidFill>
                <a:latin typeface="Letter-join Plus 20" panose="02000505000000020003" pitchFamily="2" charset="0"/>
                <a:ea typeface="Tahoma" panose="020B0604030504040204" pitchFamily="34" charset="0"/>
                <a:cs typeface="Tahoma" panose="020B0604030504040204" pitchFamily="34" charset="0"/>
              </a:rPr>
              <a:t>Coding Challenges</a:t>
            </a:r>
            <a:endParaRPr lang="en-GB" sz="1100" b="1" dirty="0">
              <a:solidFill>
                <a:schemeClr val="tx1"/>
              </a:solidFill>
              <a:latin typeface="Letter-join Plus 20" panose="02000505000000020003" pitchFamily="2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15" name="Speech Bubble: Rectangle with Corners Rounded 46">
            <a:extLst>
              <a:ext uri="{FF2B5EF4-FFF2-40B4-BE49-F238E27FC236}">
                <a16:creationId xmlns:a16="http://schemas.microsoft.com/office/drawing/2014/main" id="{06929846-060D-4A9D-9629-9797D431A548}"/>
              </a:ext>
            </a:extLst>
          </p:cNvPr>
          <p:cNvSpPr/>
          <p:nvPr/>
        </p:nvSpPr>
        <p:spPr>
          <a:xfrm>
            <a:off x="7458583" y="6079406"/>
            <a:ext cx="1661923" cy="584732"/>
          </a:xfrm>
          <a:prstGeom prst="wedgeRoundRectCallout">
            <a:avLst>
              <a:gd name="adj1" fmla="val -5383"/>
              <a:gd name="adj2" fmla="val -77136"/>
              <a:gd name="adj3" fmla="val 16667"/>
            </a:avLst>
          </a:prstGeom>
          <a:solidFill>
            <a:srgbClr val="66FFCC"/>
          </a:solidFill>
          <a:ln>
            <a:solidFill>
              <a:schemeClr val="tx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b="1" dirty="0">
                <a:solidFill>
                  <a:schemeClr val="tx1"/>
                </a:solidFill>
                <a:latin typeface="Letter-join Plus 20" panose="02000505000000020003" pitchFamily="2" charset="0"/>
                <a:ea typeface="Tahoma" panose="020B0604030504040204" pitchFamily="34" charset="0"/>
                <a:cs typeface="Tahoma" panose="020B0604030504040204" pitchFamily="34" charset="0"/>
              </a:rPr>
              <a:t>Online Safety,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b="1" dirty="0">
                <a:solidFill>
                  <a:schemeClr val="tx1"/>
                </a:solidFill>
                <a:latin typeface="Letter-join Plus 20" panose="02000505000000020003" pitchFamily="2" charset="0"/>
                <a:ea typeface="Tahoma" panose="020B0604030504040204" pitchFamily="34" charset="0"/>
                <a:cs typeface="Tahoma" panose="020B0604030504040204" pitchFamily="34" charset="0"/>
              </a:rPr>
              <a:t>Blogging</a:t>
            </a:r>
            <a:endParaRPr lang="en-GB" sz="1100" b="1" dirty="0">
              <a:solidFill>
                <a:schemeClr val="tx1"/>
              </a:solidFill>
              <a:latin typeface="Letter-join Plus 20" panose="02000505000000020003" pitchFamily="2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16" name="Speech Bubble: Rectangle with Corners Rounded 46">
            <a:extLst>
              <a:ext uri="{FF2B5EF4-FFF2-40B4-BE49-F238E27FC236}">
                <a16:creationId xmlns:a16="http://schemas.microsoft.com/office/drawing/2014/main" id="{06929846-060D-4A9D-9629-9797D431A548}"/>
              </a:ext>
            </a:extLst>
          </p:cNvPr>
          <p:cNvSpPr/>
          <p:nvPr/>
        </p:nvSpPr>
        <p:spPr>
          <a:xfrm>
            <a:off x="4544502" y="4871577"/>
            <a:ext cx="1661923" cy="584732"/>
          </a:xfrm>
          <a:prstGeom prst="wedgeRoundRectCallout">
            <a:avLst>
              <a:gd name="adj1" fmla="val 20089"/>
              <a:gd name="adj2" fmla="val 78394"/>
              <a:gd name="adj3" fmla="val 16667"/>
            </a:avLst>
          </a:prstGeom>
          <a:solidFill>
            <a:srgbClr val="66FFCC"/>
          </a:solidFill>
          <a:ln>
            <a:solidFill>
              <a:schemeClr val="tx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b="1" dirty="0">
                <a:solidFill>
                  <a:schemeClr val="tx1"/>
                </a:solidFill>
                <a:latin typeface="Letter-join Plus 20" panose="02000505000000020003" pitchFamily="2" charset="0"/>
                <a:ea typeface="Tahoma" panose="020B0604030504040204" pitchFamily="34" charset="0"/>
                <a:cs typeface="Tahoma" panose="020B0604030504040204" pitchFamily="34" charset="0"/>
              </a:rPr>
              <a:t>Coding</a:t>
            </a:r>
            <a:endParaRPr lang="en-GB" sz="1200" b="1" dirty="0">
              <a:solidFill>
                <a:schemeClr val="tx1"/>
              </a:solidFill>
              <a:latin typeface="Letter-join Plus 20" panose="02000505000000020003" pitchFamily="2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pSp>
        <p:nvGrpSpPr>
          <p:cNvPr id="117" name="Group 116"/>
          <p:cNvGrpSpPr/>
          <p:nvPr/>
        </p:nvGrpSpPr>
        <p:grpSpPr>
          <a:xfrm>
            <a:off x="5647864" y="749800"/>
            <a:ext cx="814582" cy="813315"/>
            <a:chOff x="8284530" y="2619034"/>
            <a:chExt cx="966787" cy="950913"/>
          </a:xfrm>
        </p:grpSpPr>
        <p:sp>
          <p:nvSpPr>
            <p:cNvPr id="118" name="Oval 117">
              <a:extLst>
                <a:ext uri="{FF2B5EF4-FFF2-40B4-BE49-F238E27FC236}">
                  <a16:creationId xmlns:a16="http://schemas.microsoft.com/office/drawing/2014/main" id="{758F34F6-2B57-4222-B5B6-71ED65248C61}"/>
                </a:ext>
              </a:extLst>
            </p:cNvPr>
            <p:cNvSpPr/>
            <p:nvPr/>
          </p:nvSpPr>
          <p:spPr>
            <a:xfrm>
              <a:off x="8284530" y="2619034"/>
              <a:ext cx="966787" cy="950913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3">
              <a:schemeClr val="lt1"/>
            </a:lnRef>
            <a:fillRef idx="1">
              <a:schemeClr val="accent3"/>
            </a:fillRef>
            <a:effectRef idx="1">
              <a:schemeClr val="accent3"/>
            </a:effectRef>
            <a:fontRef idx="minor">
              <a:schemeClr val="lt1"/>
            </a:fontRef>
          </p:style>
          <p:txBody>
            <a:bodyPr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dirty="0">
                <a:latin typeface="Letter-join Plus 20" panose="02000505000000020003" pitchFamily="2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19" name="Oval 118">
              <a:extLst>
                <a:ext uri="{FF2B5EF4-FFF2-40B4-BE49-F238E27FC236}">
                  <a16:creationId xmlns:a16="http://schemas.microsoft.com/office/drawing/2014/main" id="{E10AF533-DC82-4F27-92FF-834BF5F5237D}"/>
                </a:ext>
              </a:extLst>
            </p:cNvPr>
            <p:cNvSpPr/>
            <p:nvPr/>
          </p:nvSpPr>
          <p:spPr>
            <a:xfrm>
              <a:off x="8430344" y="2733774"/>
              <a:ext cx="730250" cy="712787"/>
            </a:xfrm>
            <a:prstGeom prst="ellipse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dirty="0">
                <a:latin typeface="Letter-join Plus 20" panose="02000505000000020003" pitchFamily="2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20" name="TextBox 6">
              <a:extLst>
                <a:ext uri="{FF2B5EF4-FFF2-40B4-BE49-F238E27FC236}">
                  <a16:creationId xmlns:a16="http://schemas.microsoft.com/office/drawing/2014/main" id="{20A1BEEA-7377-4D11-B18A-59DD0C44F4F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330914" y="2762853"/>
              <a:ext cx="869949" cy="6837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entury Gothic" panose="020B0502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entury Gothic" panose="020B0502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entury Gothic" panose="020B0502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entury Gothic" panose="020B0502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entury Gothic" panose="020B0502020202020204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entury Gothic" panose="020B0502020202020204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entury Gothic" panose="020B0502020202020204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entury Gothic" panose="020B0502020202020204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entury Gothic" panose="020B0502020202020204" pitchFamily="34" charset="0"/>
                </a:defRPr>
              </a:lvl9pPr>
            </a:lstStyle>
            <a:p>
              <a:pPr algn="ctr"/>
              <a:r>
                <a:rPr lang="en-GB" altLang="en-US" sz="1600" b="1" dirty="0">
                  <a:latin typeface="Letter-join Plus 20" panose="02000505000000020003" pitchFamily="2" charset="0"/>
                  <a:cs typeface="Tahoma" panose="020B0604030504040204" pitchFamily="34" charset="0"/>
                </a:rPr>
                <a:t>Cycle A</a:t>
              </a:r>
            </a:p>
          </p:txBody>
        </p:sp>
      </p:grpSp>
      <p:grpSp>
        <p:nvGrpSpPr>
          <p:cNvPr id="70" name="Group 69"/>
          <p:cNvGrpSpPr/>
          <p:nvPr/>
        </p:nvGrpSpPr>
        <p:grpSpPr>
          <a:xfrm>
            <a:off x="7271806" y="3517936"/>
            <a:ext cx="814582" cy="813315"/>
            <a:chOff x="14826701" y="3930560"/>
            <a:chExt cx="966787" cy="950913"/>
          </a:xfrm>
        </p:grpSpPr>
        <p:sp>
          <p:nvSpPr>
            <p:cNvPr id="71" name="Oval 70">
              <a:extLst>
                <a:ext uri="{FF2B5EF4-FFF2-40B4-BE49-F238E27FC236}">
                  <a16:creationId xmlns:a16="http://schemas.microsoft.com/office/drawing/2014/main" id="{758F34F6-2B57-4222-B5B6-71ED65248C61}"/>
                </a:ext>
              </a:extLst>
            </p:cNvPr>
            <p:cNvSpPr/>
            <p:nvPr/>
          </p:nvSpPr>
          <p:spPr>
            <a:xfrm>
              <a:off x="14826701" y="3930560"/>
              <a:ext cx="966787" cy="950913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3">
              <a:schemeClr val="lt1"/>
            </a:lnRef>
            <a:fillRef idx="1">
              <a:schemeClr val="accent3"/>
            </a:fillRef>
            <a:effectRef idx="1">
              <a:schemeClr val="accent3"/>
            </a:effectRef>
            <a:fontRef idx="minor">
              <a:schemeClr val="lt1"/>
            </a:fontRef>
          </p:style>
          <p:txBody>
            <a:bodyPr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dirty="0">
                <a:latin typeface="Letter-join Plus 20" panose="02000505000000020003" pitchFamily="2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72" name="Oval 71">
              <a:extLst>
                <a:ext uri="{FF2B5EF4-FFF2-40B4-BE49-F238E27FC236}">
                  <a16:creationId xmlns:a16="http://schemas.microsoft.com/office/drawing/2014/main" id="{E10AF533-DC82-4F27-92FF-834BF5F5237D}"/>
                </a:ext>
              </a:extLst>
            </p:cNvPr>
            <p:cNvSpPr/>
            <p:nvPr/>
          </p:nvSpPr>
          <p:spPr>
            <a:xfrm>
              <a:off x="14941690" y="4049624"/>
              <a:ext cx="730250" cy="712787"/>
            </a:xfrm>
            <a:prstGeom prst="ellipse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dirty="0">
                <a:latin typeface="Letter-join Plus 20" panose="02000505000000020003" pitchFamily="2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73" name="TextBox 6">
              <a:extLst>
                <a:ext uri="{FF2B5EF4-FFF2-40B4-BE49-F238E27FC236}">
                  <a16:creationId xmlns:a16="http://schemas.microsoft.com/office/drawing/2014/main" id="{20A1BEEA-7377-4D11-B18A-59DD0C44F4F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903882" y="4079890"/>
              <a:ext cx="869949" cy="6837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entury Gothic" panose="020B0502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entury Gothic" panose="020B0502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entury Gothic" panose="020B0502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entury Gothic" panose="020B0502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entury Gothic" panose="020B0502020202020204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entury Gothic" panose="020B0502020202020204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entury Gothic" panose="020B0502020202020204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entury Gothic" panose="020B0502020202020204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entury Gothic" panose="020B0502020202020204" pitchFamily="34" charset="0"/>
                </a:defRPr>
              </a:lvl9pPr>
            </a:lstStyle>
            <a:p>
              <a:pPr algn="ctr"/>
              <a:r>
                <a:rPr lang="en-GB" altLang="en-US" sz="1600" b="1" dirty="0">
                  <a:latin typeface="Letter-join Plus 20" panose="02000505000000020003" pitchFamily="2" charset="0"/>
                  <a:cs typeface="Tahoma" panose="020B0604030504040204" pitchFamily="34" charset="0"/>
                </a:rPr>
                <a:t>Cycle A</a:t>
              </a:r>
            </a:p>
          </p:txBody>
        </p:sp>
      </p:grpSp>
      <p:sp>
        <p:nvSpPr>
          <p:cNvPr id="74" name="Oval 73">
            <a:extLst>
              <a:ext uri="{FF2B5EF4-FFF2-40B4-BE49-F238E27FC236}">
                <a16:creationId xmlns:a16="http://schemas.microsoft.com/office/drawing/2014/main" id="{758F34F6-2B57-4222-B5B6-71ED65248C61}"/>
              </a:ext>
            </a:extLst>
          </p:cNvPr>
          <p:cNvSpPr/>
          <p:nvPr/>
        </p:nvSpPr>
        <p:spPr>
          <a:xfrm>
            <a:off x="8903077" y="5305486"/>
            <a:ext cx="814582" cy="813315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5" name="Oval 74">
            <a:extLst>
              <a:ext uri="{FF2B5EF4-FFF2-40B4-BE49-F238E27FC236}">
                <a16:creationId xmlns:a16="http://schemas.microsoft.com/office/drawing/2014/main" id="{E10AF533-DC82-4F27-92FF-834BF5F5237D}"/>
              </a:ext>
            </a:extLst>
          </p:cNvPr>
          <p:cNvSpPr/>
          <p:nvPr/>
        </p:nvSpPr>
        <p:spPr>
          <a:xfrm>
            <a:off x="8964605" y="5396458"/>
            <a:ext cx="615284" cy="609646"/>
          </a:xfrm>
          <a:prstGeom prst="ellipse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6" name="TextBox 6">
            <a:extLst>
              <a:ext uri="{FF2B5EF4-FFF2-40B4-BE49-F238E27FC236}">
                <a16:creationId xmlns:a16="http://schemas.microsoft.com/office/drawing/2014/main" id="{20A1BEEA-7377-4D11-B18A-59DD0C44F4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48555" y="5491484"/>
            <a:ext cx="732990" cy="584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 algn="ctr"/>
            <a:r>
              <a:rPr lang="en-GB" altLang="en-US" sz="1600" b="1" dirty="0">
                <a:latin typeface="Letter-join Plus 20" panose="02000505000000020003" pitchFamily="2" charset="0"/>
                <a:cs typeface="Tahoma" panose="020B0604030504040204" pitchFamily="34" charset="0"/>
              </a:rPr>
              <a:t>Cycle B</a:t>
            </a:r>
          </a:p>
        </p:txBody>
      </p:sp>
      <p:sp>
        <p:nvSpPr>
          <p:cNvPr id="77" name="Speech Bubble: Rectangle with Corners Rounded 46">
            <a:extLst>
              <a:ext uri="{FF2B5EF4-FFF2-40B4-BE49-F238E27FC236}">
                <a16:creationId xmlns:a16="http://schemas.microsoft.com/office/drawing/2014/main" id="{06929846-060D-4A9D-9629-9797D431A548}"/>
              </a:ext>
            </a:extLst>
          </p:cNvPr>
          <p:cNvSpPr/>
          <p:nvPr/>
        </p:nvSpPr>
        <p:spPr>
          <a:xfrm>
            <a:off x="6363688" y="4601539"/>
            <a:ext cx="1661923" cy="584732"/>
          </a:xfrm>
          <a:prstGeom prst="wedgeRoundRectCallout">
            <a:avLst>
              <a:gd name="adj1" fmla="val 38014"/>
              <a:gd name="adj2" fmla="val 99847"/>
              <a:gd name="adj3" fmla="val 16667"/>
            </a:avLst>
          </a:prstGeom>
          <a:solidFill>
            <a:srgbClr val="66FFCC"/>
          </a:solidFill>
          <a:ln>
            <a:solidFill>
              <a:schemeClr val="tx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b="1" dirty="0">
                <a:solidFill>
                  <a:schemeClr val="tx1"/>
                </a:solidFill>
                <a:latin typeface="Letter-join Plus 20" panose="02000505000000020003" pitchFamily="2" charset="0"/>
                <a:ea typeface="Tahoma" panose="020B0604030504040204" pitchFamily="34" charset="0"/>
                <a:cs typeface="Tahoma" panose="020B0604030504040204" pitchFamily="34" charset="0"/>
              </a:rPr>
              <a:t>MS Excel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b="1" dirty="0">
                <a:solidFill>
                  <a:schemeClr val="tx1"/>
                </a:solidFill>
                <a:latin typeface="Letter-join Plus 20" panose="02000505000000020003" pitchFamily="2" charset="0"/>
                <a:ea typeface="Tahoma" panose="020B0604030504040204" pitchFamily="34" charset="0"/>
                <a:cs typeface="Tahoma" panose="020B0604030504040204" pitchFamily="34" charset="0"/>
              </a:rPr>
              <a:t>Project using MS</a:t>
            </a:r>
            <a:endParaRPr lang="en-GB" sz="1100" b="1" dirty="0">
              <a:solidFill>
                <a:schemeClr val="tx1"/>
              </a:solidFill>
              <a:latin typeface="Letter-join Plus 20" panose="02000505000000020003" pitchFamily="2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9243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Template">
      <a:dk1>
        <a:srgbClr val="000000"/>
      </a:dk1>
      <a:lt1>
        <a:sysClr val="window" lastClr="FFFFFF"/>
      </a:lt1>
      <a:dk2>
        <a:srgbClr val="44546A"/>
      </a:dk2>
      <a:lt2>
        <a:srgbClr val="E7E6E6"/>
      </a:lt2>
      <a:accent1>
        <a:srgbClr val="FFFFCC"/>
      </a:accent1>
      <a:accent2>
        <a:srgbClr val="CCFFCC"/>
      </a:accent2>
      <a:accent3>
        <a:srgbClr val="CCECFF"/>
      </a:accent3>
      <a:accent4>
        <a:srgbClr val="FFDBB7"/>
      </a:accent4>
      <a:accent5>
        <a:srgbClr val="CCCCFF"/>
      </a:accent5>
      <a:accent6>
        <a:srgbClr val="E6E7E5"/>
      </a:accent6>
      <a:hlink>
        <a:srgbClr val="023160"/>
      </a:hlink>
      <a:folHlink>
        <a:srgbClr val="023160"/>
      </a:folHlink>
    </a:clrScheme>
    <a:fontScheme name="Century Gothic">
      <a:maj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ster Template" id="{0C436E31-3B6D-458B-880F-B9508A4E8D2F}" vid="{6E0F1D72-D947-42BC-A17C-C34DB52FDAA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766E143519B884C85C9966678F39B15" ma:contentTypeVersion="8" ma:contentTypeDescription="Create a new document." ma:contentTypeScope="" ma:versionID="66edf3cc50b1ed755940489e7e4e13f8">
  <xsd:schema xmlns:xsd="http://www.w3.org/2001/XMLSchema" xmlns:xs="http://www.w3.org/2001/XMLSchema" xmlns:p="http://schemas.microsoft.com/office/2006/metadata/properties" xmlns:ns3="5ab16166-38e5-4cd1-8bcb-4b9e2c469ff5" xmlns:ns4="49fed03b-671c-4b49-8b4f-277172b7f7b7" targetNamespace="http://schemas.microsoft.com/office/2006/metadata/properties" ma:root="true" ma:fieldsID="dfc7a03bb4a0822de3795a9710f71a14" ns3:_="" ns4:_="">
    <xsd:import namespace="5ab16166-38e5-4cd1-8bcb-4b9e2c469ff5"/>
    <xsd:import namespace="49fed03b-671c-4b49-8b4f-277172b7f7b7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ab16166-38e5-4cd1-8bcb-4b9e2c469ff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OCR" ma:index="11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9fed03b-671c-4b49-8b4f-277172b7f7b7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5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B41ABC0-198A-4314-A6BA-628B97AC4D1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ab16166-38e5-4cd1-8bcb-4b9e2c469ff5"/>
    <ds:schemaRef ds:uri="49fed03b-671c-4b49-8b4f-277172b7f7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2F80A16-7BA4-4678-B0DE-EB1376B0DE55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Master Template</Template>
  <TotalTime>16190</TotalTime>
  <Words>120</Words>
  <Application>Microsoft Macintosh PowerPoint</Application>
  <PresentationFormat>Widescreen</PresentationFormat>
  <Paragraphs>50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Century Gothic</vt:lpstr>
      <vt:lpstr>Letter-join Plus 20</vt:lpstr>
      <vt:lpstr>Tahoma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Josie Luff</dc:creator>
  <cp:lastModifiedBy>alison smith</cp:lastModifiedBy>
  <cp:revision>161</cp:revision>
  <dcterms:created xsi:type="dcterms:W3CDTF">2019-09-21T06:16:16Z</dcterms:created>
  <dcterms:modified xsi:type="dcterms:W3CDTF">2025-09-29T05:50:59Z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0x010100D766E143519B884C85C9966678F39B15</vt:lpwstr>
  </property>
</Properties>
</file>