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7556500" cy="10693400"/>
  <p:notesSz cx="6858000" cy="9144000"/>
  <p:embeddedFontLst>
    <p:embeddedFont>
      <p:font typeface="EB Garamond" panose="00000500000000000000" pitchFamily="2" charset="0"/>
      <p:regular r:id="rId4"/>
    </p:embeddedFont>
    <p:embeddedFont>
      <p:font typeface="EB Garamond Italics" panose="020B0604020202020204" charset="0"/>
      <p:regular r:id="rId5"/>
    </p:embeddedFont>
    <p:embeddedFont>
      <p:font typeface="EB Garamond Semi-Bold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6" d="100"/>
          <a:sy n="66" d="100"/>
        </p:scale>
        <p:origin x="1608" y="-1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microsoft.com/office/2016/11/relationships/changesInfo" Target="changesInfos/changesInfo1.xml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onut Cirstina" userId="715b604d6423bc3e" providerId="LiveId" clId="{570027E4-CB37-41CE-AFBA-14A57E7F08C2}"/>
    <pc:docChg chg="modSld">
      <pc:chgData name="Ionut Cirstina" userId="715b604d6423bc3e" providerId="LiveId" clId="{570027E4-CB37-41CE-AFBA-14A57E7F08C2}" dt="2026-09-09T12:49:07.943" v="53" actId="1076"/>
      <pc:docMkLst>
        <pc:docMk/>
      </pc:docMkLst>
      <pc:sldChg chg="addSp delSp modSp mod">
        <pc:chgData name="Ionut Cirstina" userId="715b604d6423bc3e" providerId="LiveId" clId="{570027E4-CB37-41CE-AFBA-14A57E7F08C2}" dt="2026-09-09T12:44:47.256" v="40" actId="14100"/>
        <pc:sldMkLst>
          <pc:docMk/>
          <pc:sldMk cId="0" sldId="256"/>
        </pc:sldMkLst>
        <pc:spChg chg="mod">
          <ac:chgData name="Ionut Cirstina" userId="715b604d6423bc3e" providerId="LiveId" clId="{570027E4-CB37-41CE-AFBA-14A57E7F08C2}" dt="2026-09-09T12:39:36.955" v="18" actId="1076"/>
          <ac:spMkLst>
            <pc:docMk/>
            <pc:sldMk cId="0" sldId="256"/>
            <ac:spMk id="35" creationId="{00000000-0000-0000-0000-000000000000}"/>
          </ac:spMkLst>
        </pc:spChg>
        <pc:spChg chg="mod">
          <ac:chgData name="Ionut Cirstina" userId="715b604d6423bc3e" providerId="LiveId" clId="{570027E4-CB37-41CE-AFBA-14A57E7F08C2}" dt="2026-09-09T12:44:42.768" v="39" actId="1076"/>
          <ac:spMkLst>
            <pc:docMk/>
            <pc:sldMk cId="0" sldId="256"/>
            <ac:spMk id="36" creationId="{00000000-0000-0000-0000-000000000000}"/>
          </ac:spMkLst>
        </pc:spChg>
        <pc:spChg chg="mod">
          <ac:chgData name="Ionut Cirstina" userId="715b604d6423bc3e" providerId="LiveId" clId="{570027E4-CB37-41CE-AFBA-14A57E7F08C2}" dt="2026-09-09T12:40:21.957" v="28" actId="1076"/>
          <ac:spMkLst>
            <pc:docMk/>
            <pc:sldMk cId="0" sldId="256"/>
            <ac:spMk id="37" creationId="{00000000-0000-0000-0000-000000000000}"/>
          </ac:spMkLst>
        </pc:spChg>
        <pc:spChg chg="del mod">
          <ac:chgData name="Ionut Cirstina" userId="715b604d6423bc3e" providerId="LiveId" clId="{570027E4-CB37-41CE-AFBA-14A57E7F08C2}" dt="2026-09-09T12:40:16.750" v="27"/>
          <ac:spMkLst>
            <pc:docMk/>
            <pc:sldMk cId="0" sldId="256"/>
            <ac:spMk id="38" creationId="{00000000-0000-0000-0000-000000000000}"/>
          </ac:spMkLst>
        </pc:spChg>
        <pc:picChg chg="add mod">
          <ac:chgData name="Ionut Cirstina" userId="715b604d6423bc3e" providerId="LiveId" clId="{570027E4-CB37-41CE-AFBA-14A57E7F08C2}" dt="2026-09-09T12:44:47.256" v="40" actId="14100"/>
          <ac:picMkLst>
            <pc:docMk/>
            <pc:sldMk cId="0" sldId="256"/>
            <ac:picMk id="40" creationId="{CFECD138-C9A0-7457-62B8-28E3B67021F9}"/>
          </ac:picMkLst>
        </pc:picChg>
      </pc:sldChg>
      <pc:sldChg chg="addSp modSp mod">
        <pc:chgData name="Ionut Cirstina" userId="715b604d6423bc3e" providerId="LiveId" clId="{570027E4-CB37-41CE-AFBA-14A57E7F08C2}" dt="2026-09-09T12:49:07.943" v="53" actId="1076"/>
        <pc:sldMkLst>
          <pc:docMk/>
          <pc:sldMk cId="0" sldId="257"/>
        </pc:sldMkLst>
        <pc:spChg chg="mod">
          <ac:chgData name="Ionut Cirstina" userId="715b604d6423bc3e" providerId="LiveId" clId="{570027E4-CB37-41CE-AFBA-14A57E7F08C2}" dt="2026-09-09T12:49:07.943" v="53" actId="1076"/>
          <ac:spMkLst>
            <pc:docMk/>
            <pc:sldMk cId="0" sldId="257"/>
            <ac:spMk id="6" creationId="{00000000-0000-0000-0000-000000000000}"/>
          </ac:spMkLst>
        </pc:spChg>
        <pc:spChg chg="mod">
          <ac:chgData name="Ionut Cirstina" userId="715b604d6423bc3e" providerId="LiveId" clId="{570027E4-CB37-41CE-AFBA-14A57E7F08C2}" dt="2026-09-09T12:46:36.708" v="43" actId="1076"/>
          <ac:spMkLst>
            <pc:docMk/>
            <pc:sldMk cId="0" sldId="257"/>
            <ac:spMk id="20" creationId="{00000000-0000-0000-0000-000000000000}"/>
          </ac:spMkLst>
        </pc:spChg>
        <pc:spChg chg="mod">
          <ac:chgData name="Ionut Cirstina" userId="715b604d6423bc3e" providerId="LiveId" clId="{570027E4-CB37-41CE-AFBA-14A57E7F08C2}" dt="2026-09-09T12:46:30.738" v="42" actId="1076"/>
          <ac:spMkLst>
            <pc:docMk/>
            <pc:sldMk cId="0" sldId="257"/>
            <ac:spMk id="35" creationId="{00000000-0000-0000-0000-000000000000}"/>
          </ac:spMkLst>
        </pc:spChg>
        <pc:spChg chg="mod">
          <ac:chgData name="Ionut Cirstina" userId="715b604d6423bc3e" providerId="LiveId" clId="{570027E4-CB37-41CE-AFBA-14A57E7F08C2}" dt="2026-09-09T12:42:51.957" v="38" actId="14100"/>
          <ac:spMkLst>
            <pc:docMk/>
            <pc:sldMk cId="0" sldId="257"/>
            <ac:spMk id="59" creationId="{E12DE9FD-BE0E-8F85-EFC5-186BB28CC959}"/>
          </ac:spMkLst>
        </pc:spChg>
        <pc:picChg chg="add mod modCrop">
          <ac:chgData name="Ionut Cirstina" userId="715b604d6423bc3e" providerId="LiveId" clId="{570027E4-CB37-41CE-AFBA-14A57E7F08C2}" dt="2026-09-09T12:49:05.086" v="52" actId="1076"/>
          <ac:picMkLst>
            <pc:docMk/>
            <pc:sldMk cId="0" sldId="257"/>
            <ac:picMk id="38" creationId="{2B9C8C2E-2144-8B2A-7D02-8299548BBB9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562840">
            <a:off x="171869" y="-275053"/>
            <a:ext cx="2000450" cy="2441667"/>
            <a:chOff x="0" y="0"/>
            <a:chExt cx="2667267" cy="32555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67254" cy="3255518"/>
            </a:xfrm>
            <a:custGeom>
              <a:avLst/>
              <a:gdLst/>
              <a:ahLst/>
              <a:cxnLst/>
              <a:rect l="l" t="t" r="r" b="b"/>
              <a:pathLst>
                <a:path w="2667254" h="3255518">
                  <a:moveTo>
                    <a:pt x="2667254" y="126492"/>
                  </a:moveTo>
                  <a:lnTo>
                    <a:pt x="0" y="0"/>
                  </a:lnTo>
                  <a:lnTo>
                    <a:pt x="0" y="3255518"/>
                  </a:lnTo>
                  <a:lnTo>
                    <a:pt x="2518918" y="3255518"/>
                  </a:lnTo>
                  <a:close/>
                </a:path>
              </a:pathLst>
            </a:custGeom>
            <a:blipFill>
              <a:blip r:embed="rId2"/>
              <a:stretch>
                <a:fillRect t="-23272" r="-46653" b="-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3137760">
            <a:off x="5976976" y="7483716"/>
            <a:ext cx="2619432" cy="2722921"/>
            <a:chOff x="0" y="0"/>
            <a:chExt cx="3492576" cy="36305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92500" cy="3630549"/>
            </a:xfrm>
            <a:custGeom>
              <a:avLst/>
              <a:gdLst/>
              <a:ahLst/>
              <a:cxnLst/>
              <a:rect l="l" t="t" r="r" b="b"/>
              <a:pathLst>
                <a:path w="3492500" h="3630549">
                  <a:moveTo>
                    <a:pt x="0" y="0"/>
                  </a:moveTo>
                  <a:lnTo>
                    <a:pt x="0" y="1281303"/>
                  </a:lnTo>
                  <a:lnTo>
                    <a:pt x="0" y="3630549"/>
                  </a:lnTo>
                  <a:lnTo>
                    <a:pt x="1184021" y="3630549"/>
                  </a:lnTo>
                  <a:lnTo>
                    <a:pt x="3463163" y="3630549"/>
                  </a:lnTo>
                  <a:lnTo>
                    <a:pt x="3492500" y="3592576"/>
                  </a:lnTo>
                  <a:lnTo>
                    <a:pt x="3492500" y="26998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7" r="-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/>
          <p:cNvSpPr/>
          <p:nvPr/>
        </p:nvSpPr>
        <p:spPr>
          <a:xfrm>
            <a:off x="3233871" y="0"/>
            <a:ext cx="1609725" cy="1179433"/>
          </a:xfrm>
          <a:custGeom>
            <a:avLst/>
            <a:gdLst/>
            <a:ahLst/>
            <a:cxnLst/>
            <a:rect l="l" t="t" r="r" b="b"/>
            <a:pathLst>
              <a:path w="1609725" h="1179433">
                <a:moveTo>
                  <a:pt x="0" y="0"/>
                </a:moveTo>
                <a:lnTo>
                  <a:pt x="1609725" y="0"/>
                </a:lnTo>
                <a:lnTo>
                  <a:pt x="1609725" y="1179433"/>
                </a:lnTo>
                <a:lnTo>
                  <a:pt x="0" y="11794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890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4845348" y="9486719"/>
            <a:ext cx="1181100" cy="1057275"/>
          </a:xfrm>
          <a:custGeom>
            <a:avLst/>
            <a:gdLst/>
            <a:ahLst/>
            <a:cxnLst/>
            <a:rect l="l" t="t" r="r" b="b"/>
            <a:pathLst>
              <a:path w="1181100" h="1057275">
                <a:moveTo>
                  <a:pt x="0" y="0"/>
                </a:moveTo>
                <a:lnTo>
                  <a:pt x="1181100" y="0"/>
                </a:lnTo>
                <a:lnTo>
                  <a:pt x="1181100" y="1057275"/>
                </a:lnTo>
                <a:lnTo>
                  <a:pt x="0" y="10572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 rot="2079540">
            <a:off x="2272989" y="9251385"/>
            <a:ext cx="2257435" cy="2290267"/>
            <a:chOff x="0" y="0"/>
            <a:chExt cx="3009913" cy="30536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09900" cy="3053715"/>
            </a:xfrm>
            <a:custGeom>
              <a:avLst/>
              <a:gdLst/>
              <a:ahLst/>
              <a:cxnLst/>
              <a:rect l="l" t="t" r="r" b="b"/>
              <a:pathLst>
                <a:path w="3009900" h="3053715">
                  <a:moveTo>
                    <a:pt x="0" y="0"/>
                  </a:moveTo>
                  <a:lnTo>
                    <a:pt x="0" y="3053715"/>
                  </a:lnTo>
                  <a:lnTo>
                    <a:pt x="3009900" y="972693"/>
                  </a:lnTo>
                  <a:lnTo>
                    <a:pt x="3009900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1" b="-7300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0" name="Freeform 10"/>
          <p:cNvSpPr/>
          <p:nvPr/>
        </p:nvSpPr>
        <p:spPr>
          <a:xfrm>
            <a:off x="0" y="8355835"/>
            <a:ext cx="1602448" cy="2340740"/>
          </a:xfrm>
          <a:custGeom>
            <a:avLst/>
            <a:gdLst/>
            <a:ahLst/>
            <a:cxnLst/>
            <a:rect l="l" t="t" r="r" b="b"/>
            <a:pathLst>
              <a:path w="1602448" h="2340740">
                <a:moveTo>
                  <a:pt x="0" y="0"/>
                </a:moveTo>
                <a:lnTo>
                  <a:pt x="1602448" y="0"/>
                </a:lnTo>
                <a:lnTo>
                  <a:pt x="1602448" y="2340740"/>
                </a:lnTo>
                <a:lnTo>
                  <a:pt x="0" y="23407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8705" b="-1434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0" y="6166523"/>
            <a:ext cx="1182243" cy="1581150"/>
          </a:xfrm>
          <a:custGeom>
            <a:avLst/>
            <a:gdLst/>
            <a:ahLst/>
            <a:cxnLst/>
            <a:rect l="l" t="t" r="r" b="b"/>
            <a:pathLst>
              <a:path w="1182243" h="1581150">
                <a:moveTo>
                  <a:pt x="0" y="0"/>
                </a:moveTo>
                <a:lnTo>
                  <a:pt x="1182243" y="0"/>
                </a:lnTo>
                <a:lnTo>
                  <a:pt x="1182243" y="1581150"/>
                </a:lnTo>
                <a:lnTo>
                  <a:pt x="0" y="15811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2935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 rot="-518400">
            <a:off x="6171448" y="2755106"/>
            <a:ext cx="1582102" cy="2419360"/>
            <a:chOff x="0" y="0"/>
            <a:chExt cx="2109470" cy="322581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09470" cy="3225800"/>
            </a:xfrm>
            <a:custGeom>
              <a:avLst/>
              <a:gdLst/>
              <a:ahLst/>
              <a:cxnLst/>
              <a:rect l="l" t="t" r="r" b="b"/>
              <a:pathLst>
                <a:path w="2109470" h="3225800">
                  <a:moveTo>
                    <a:pt x="2109470" y="0"/>
                  </a:moveTo>
                  <a:lnTo>
                    <a:pt x="0" y="0"/>
                  </a:lnTo>
                  <a:lnTo>
                    <a:pt x="0" y="3225800"/>
                  </a:lnTo>
                  <a:lnTo>
                    <a:pt x="1619250" y="3225800"/>
                  </a:lnTo>
                  <a:lnTo>
                    <a:pt x="2109470" y="0"/>
                  </a:lnTo>
                  <a:close/>
                </a:path>
              </a:pathLst>
            </a:custGeom>
            <a:blipFill>
              <a:blip r:embed="rId9"/>
              <a:stretch>
                <a:fillRect r="-6074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3853560">
            <a:off x="-987495" y="2963761"/>
            <a:ext cx="2705129" cy="2116912"/>
            <a:chOff x="0" y="0"/>
            <a:chExt cx="3606838" cy="28225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606800" cy="2822575"/>
            </a:xfrm>
            <a:custGeom>
              <a:avLst/>
              <a:gdLst/>
              <a:ahLst/>
              <a:cxnLst/>
              <a:rect l="l" t="t" r="r" b="b"/>
              <a:pathLst>
                <a:path w="3606800" h="2822575">
                  <a:moveTo>
                    <a:pt x="0" y="0"/>
                  </a:moveTo>
                  <a:lnTo>
                    <a:pt x="0" y="1081024"/>
                  </a:lnTo>
                  <a:lnTo>
                    <a:pt x="3606800" y="2822575"/>
                  </a:lnTo>
                  <a:lnTo>
                    <a:pt x="3606800" y="730885"/>
                  </a:lnTo>
                  <a:lnTo>
                    <a:pt x="3606800" y="127"/>
                  </a:lnTo>
                  <a:lnTo>
                    <a:pt x="837565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1" r="-1" b="-16539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6" name="Freeform 16"/>
          <p:cNvSpPr/>
          <p:nvPr/>
        </p:nvSpPr>
        <p:spPr>
          <a:xfrm>
            <a:off x="5454758" y="0"/>
            <a:ext cx="2108092" cy="2096548"/>
          </a:xfrm>
          <a:custGeom>
            <a:avLst/>
            <a:gdLst/>
            <a:ahLst/>
            <a:cxnLst/>
            <a:rect l="l" t="t" r="r" b="b"/>
            <a:pathLst>
              <a:path w="2108092" h="2096548">
                <a:moveTo>
                  <a:pt x="0" y="0"/>
                </a:moveTo>
                <a:lnTo>
                  <a:pt x="2108092" y="0"/>
                </a:lnTo>
                <a:lnTo>
                  <a:pt x="2108092" y="2096548"/>
                </a:lnTo>
                <a:lnTo>
                  <a:pt x="0" y="20965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44473" r="-4368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6381998" y="5590442"/>
            <a:ext cx="1180852" cy="1533525"/>
          </a:xfrm>
          <a:custGeom>
            <a:avLst/>
            <a:gdLst/>
            <a:ahLst/>
            <a:cxnLst/>
            <a:rect l="l" t="t" r="r" b="b"/>
            <a:pathLst>
              <a:path w="1180852" h="1533525">
                <a:moveTo>
                  <a:pt x="0" y="0"/>
                </a:moveTo>
                <a:lnTo>
                  <a:pt x="1180852" y="0"/>
                </a:lnTo>
                <a:lnTo>
                  <a:pt x="1180852" y="1533525"/>
                </a:lnTo>
                <a:lnTo>
                  <a:pt x="0" y="153352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338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1261024" y="1982324"/>
            <a:ext cx="114300" cy="123825"/>
          </a:xfrm>
          <a:custGeom>
            <a:avLst/>
            <a:gdLst/>
            <a:ahLst/>
            <a:cxnLst/>
            <a:rect l="l" t="t" r="r" b="b"/>
            <a:pathLst>
              <a:path w="114300" h="123825">
                <a:moveTo>
                  <a:pt x="0" y="0"/>
                </a:moveTo>
                <a:lnTo>
                  <a:pt x="114300" y="0"/>
                </a:lnTo>
                <a:lnTo>
                  <a:pt x="114300" y="123825"/>
                </a:lnTo>
                <a:lnTo>
                  <a:pt x="0" y="12382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5204108" y="1287913"/>
            <a:ext cx="200025" cy="190500"/>
          </a:xfrm>
          <a:custGeom>
            <a:avLst/>
            <a:gdLst/>
            <a:ahLst/>
            <a:cxnLst/>
            <a:rect l="l" t="t" r="r" b="b"/>
            <a:pathLst>
              <a:path w="200025" h="190500">
                <a:moveTo>
                  <a:pt x="0" y="0"/>
                </a:moveTo>
                <a:lnTo>
                  <a:pt x="200025" y="0"/>
                </a:lnTo>
                <a:lnTo>
                  <a:pt x="200025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>
            <a:off x="2549614" y="822665"/>
            <a:ext cx="295275" cy="361950"/>
          </a:xfrm>
          <a:custGeom>
            <a:avLst/>
            <a:gdLst/>
            <a:ahLst/>
            <a:cxnLst/>
            <a:rect l="l" t="t" r="r" b="b"/>
            <a:pathLst>
              <a:path w="295275" h="361950">
                <a:moveTo>
                  <a:pt x="0" y="0"/>
                </a:moveTo>
                <a:lnTo>
                  <a:pt x="295275" y="0"/>
                </a:lnTo>
                <a:lnTo>
                  <a:pt x="295275" y="361950"/>
                </a:lnTo>
                <a:lnTo>
                  <a:pt x="0" y="36195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Freeform 21"/>
          <p:cNvSpPr/>
          <p:nvPr/>
        </p:nvSpPr>
        <p:spPr>
          <a:xfrm>
            <a:off x="5764959" y="8988819"/>
            <a:ext cx="152400" cy="142875"/>
          </a:xfrm>
          <a:custGeom>
            <a:avLst/>
            <a:gdLst/>
            <a:ahLst/>
            <a:cxnLst/>
            <a:rect l="l" t="t" r="r" b="b"/>
            <a:pathLst>
              <a:path w="152400" h="142875">
                <a:moveTo>
                  <a:pt x="0" y="0"/>
                </a:moveTo>
                <a:lnTo>
                  <a:pt x="152400" y="0"/>
                </a:lnTo>
                <a:lnTo>
                  <a:pt x="152400" y="142875"/>
                </a:lnTo>
                <a:lnTo>
                  <a:pt x="0" y="14287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Freeform 22"/>
          <p:cNvSpPr/>
          <p:nvPr/>
        </p:nvSpPr>
        <p:spPr>
          <a:xfrm>
            <a:off x="5305549" y="303038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114300" y="0"/>
                </a:lnTo>
                <a:lnTo>
                  <a:pt x="114300" y="114300"/>
                </a:lnTo>
                <a:lnTo>
                  <a:pt x="0" y="11430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3" name="Freeform 23"/>
          <p:cNvSpPr/>
          <p:nvPr/>
        </p:nvSpPr>
        <p:spPr>
          <a:xfrm>
            <a:off x="6968938" y="5157016"/>
            <a:ext cx="152400" cy="133350"/>
          </a:xfrm>
          <a:custGeom>
            <a:avLst/>
            <a:gdLst/>
            <a:ahLst/>
            <a:cxnLst/>
            <a:rect l="l" t="t" r="r" b="b"/>
            <a:pathLst>
              <a:path w="152400" h="133350">
                <a:moveTo>
                  <a:pt x="0" y="0"/>
                </a:moveTo>
                <a:lnTo>
                  <a:pt x="152400" y="0"/>
                </a:lnTo>
                <a:lnTo>
                  <a:pt x="152400" y="133350"/>
                </a:lnTo>
                <a:lnTo>
                  <a:pt x="0" y="13335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Freeform 24"/>
          <p:cNvSpPr/>
          <p:nvPr/>
        </p:nvSpPr>
        <p:spPr>
          <a:xfrm>
            <a:off x="1603610" y="10247319"/>
            <a:ext cx="114300" cy="123825"/>
          </a:xfrm>
          <a:custGeom>
            <a:avLst/>
            <a:gdLst/>
            <a:ahLst/>
            <a:cxnLst/>
            <a:rect l="l" t="t" r="r" b="b"/>
            <a:pathLst>
              <a:path w="114300" h="123825">
                <a:moveTo>
                  <a:pt x="0" y="0"/>
                </a:moveTo>
                <a:lnTo>
                  <a:pt x="114300" y="0"/>
                </a:lnTo>
                <a:lnTo>
                  <a:pt x="114300" y="123825"/>
                </a:lnTo>
                <a:lnTo>
                  <a:pt x="0" y="12382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5" name="Freeform 25"/>
          <p:cNvSpPr/>
          <p:nvPr/>
        </p:nvSpPr>
        <p:spPr>
          <a:xfrm>
            <a:off x="7170420" y="7433472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0"/>
                </a:lnTo>
                <a:lnTo>
                  <a:pt x="114300" y="152400"/>
                </a:lnTo>
                <a:lnTo>
                  <a:pt x="0" y="15240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6" name="Freeform 26"/>
          <p:cNvSpPr/>
          <p:nvPr/>
        </p:nvSpPr>
        <p:spPr>
          <a:xfrm>
            <a:off x="1267054" y="7824121"/>
            <a:ext cx="219075" cy="219075"/>
          </a:xfrm>
          <a:custGeom>
            <a:avLst/>
            <a:gdLst/>
            <a:ahLst/>
            <a:cxnLst/>
            <a:rect l="l" t="t" r="r" b="b"/>
            <a:pathLst>
              <a:path w="219075" h="219075">
                <a:moveTo>
                  <a:pt x="0" y="0"/>
                </a:moveTo>
                <a:lnTo>
                  <a:pt x="219075" y="0"/>
                </a:lnTo>
                <a:lnTo>
                  <a:pt x="219075" y="219075"/>
                </a:lnTo>
                <a:lnTo>
                  <a:pt x="0" y="21907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7" name="Freeform 27"/>
          <p:cNvSpPr/>
          <p:nvPr/>
        </p:nvSpPr>
        <p:spPr>
          <a:xfrm>
            <a:off x="6467027" y="10247319"/>
            <a:ext cx="628650" cy="449256"/>
          </a:xfrm>
          <a:custGeom>
            <a:avLst/>
            <a:gdLst/>
            <a:ahLst/>
            <a:cxnLst/>
            <a:rect l="l" t="t" r="r" b="b"/>
            <a:pathLst>
              <a:path w="628650" h="449256">
                <a:moveTo>
                  <a:pt x="0" y="0"/>
                </a:moveTo>
                <a:lnTo>
                  <a:pt x="628650" y="0"/>
                </a:lnTo>
                <a:lnTo>
                  <a:pt x="628650" y="449256"/>
                </a:lnTo>
                <a:lnTo>
                  <a:pt x="0" y="449256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b="-5477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Freeform 28"/>
          <p:cNvSpPr/>
          <p:nvPr/>
        </p:nvSpPr>
        <p:spPr>
          <a:xfrm>
            <a:off x="1727635" y="9145391"/>
            <a:ext cx="361950" cy="466725"/>
          </a:xfrm>
          <a:custGeom>
            <a:avLst/>
            <a:gdLst/>
            <a:ahLst/>
            <a:cxnLst/>
            <a:rect l="l" t="t" r="r" b="b"/>
            <a:pathLst>
              <a:path w="361950" h="466725">
                <a:moveTo>
                  <a:pt x="0" y="0"/>
                </a:moveTo>
                <a:lnTo>
                  <a:pt x="361950" y="0"/>
                </a:lnTo>
                <a:lnTo>
                  <a:pt x="361950" y="466725"/>
                </a:lnTo>
                <a:lnTo>
                  <a:pt x="0" y="466725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9" name="Freeform 29"/>
          <p:cNvSpPr/>
          <p:nvPr/>
        </p:nvSpPr>
        <p:spPr>
          <a:xfrm>
            <a:off x="699811" y="5485752"/>
            <a:ext cx="333375" cy="323850"/>
          </a:xfrm>
          <a:custGeom>
            <a:avLst/>
            <a:gdLst/>
            <a:ahLst/>
            <a:cxnLst/>
            <a:rect l="l" t="t" r="r" b="b"/>
            <a:pathLst>
              <a:path w="333375" h="323850">
                <a:moveTo>
                  <a:pt x="0" y="0"/>
                </a:moveTo>
                <a:lnTo>
                  <a:pt x="333375" y="0"/>
                </a:lnTo>
                <a:lnTo>
                  <a:pt x="333375" y="323850"/>
                </a:lnTo>
                <a:lnTo>
                  <a:pt x="0" y="323850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0" name="Freeform 30"/>
          <p:cNvSpPr/>
          <p:nvPr/>
        </p:nvSpPr>
        <p:spPr>
          <a:xfrm>
            <a:off x="6400971" y="2070983"/>
            <a:ext cx="381000" cy="447675"/>
          </a:xfrm>
          <a:custGeom>
            <a:avLst/>
            <a:gdLst/>
            <a:ahLst/>
            <a:cxnLst/>
            <a:rect l="l" t="t" r="r" b="b"/>
            <a:pathLst>
              <a:path w="381000" h="447675">
                <a:moveTo>
                  <a:pt x="0" y="0"/>
                </a:moveTo>
                <a:lnTo>
                  <a:pt x="381000" y="0"/>
                </a:lnTo>
                <a:lnTo>
                  <a:pt x="381000" y="447675"/>
                </a:lnTo>
                <a:lnTo>
                  <a:pt x="0" y="447675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Freeform 31"/>
          <p:cNvSpPr/>
          <p:nvPr/>
        </p:nvSpPr>
        <p:spPr>
          <a:xfrm>
            <a:off x="6400971" y="4928016"/>
            <a:ext cx="209550" cy="295275"/>
          </a:xfrm>
          <a:custGeom>
            <a:avLst/>
            <a:gdLst/>
            <a:ahLst/>
            <a:cxnLst/>
            <a:rect l="l" t="t" r="r" b="b"/>
            <a:pathLst>
              <a:path w="209550" h="295275">
                <a:moveTo>
                  <a:pt x="0" y="0"/>
                </a:moveTo>
                <a:lnTo>
                  <a:pt x="209550" y="0"/>
                </a:lnTo>
                <a:lnTo>
                  <a:pt x="209550" y="295275"/>
                </a:lnTo>
                <a:lnTo>
                  <a:pt x="0" y="295275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2" name="Freeform 32"/>
          <p:cNvSpPr/>
          <p:nvPr/>
        </p:nvSpPr>
        <p:spPr>
          <a:xfrm>
            <a:off x="665998" y="2343979"/>
            <a:ext cx="400050" cy="361950"/>
          </a:xfrm>
          <a:custGeom>
            <a:avLst/>
            <a:gdLst/>
            <a:ahLst/>
            <a:cxnLst/>
            <a:rect l="l" t="t" r="r" b="b"/>
            <a:pathLst>
              <a:path w="400050" h="361950">
                <a:moveTo>
                  <a:pt x="0" y="0"/>
                </a:moveTo>
                <a:lnTo>
                  <a:pt x="400050" y="0"/>
                </a:lnTo>
                <a:lnTo>
                  <a:pt x="400050" y="361950"/>
                </a:lnTo>
                <a:lnTo>
                  <a:pt x="0" y="361950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3" name="Freeform 33"/>
          <p:cNvSpPr/>
          <p:nvPr/>
        </p:nvSpPr>
        <p:spPr>
          <a:xfrm>
            <a:off x="4378223" y="9293685"/>
            <a:ext cx="314325" cy="314325"/>
          </a:xfrm>
          <a:custGeom>
            <a:avLst/>
            <a:gdLst/>
            <a:ahLst/>
            <a:cxnLst/>
            <a:rect l="l" t="t" r="r" b="b"/>
            <a:pathLst>
              <a:path w="314325" h="314325">
                <a:moveTo>
                  <a:pt x="0" y="0"/>
                </a:moveTo>
                <a:lnTo>
                  <a:pt x="314325" y="0"/>
                </a:lnTo>
                <a:lnTo>
                  <a:pt x="314325" y="314325"/>
                </a:lnTo>
                <a:lnTo>
                  <a:pt x="0" y="314325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4" name="Freeform 34"/>
          <p:cNvSpPr/>
          <p:nvPr/>
        </p:nvSpPr>
        <p:spPr>
          <a:xfrm>
            <a:off x="6360833" y="7119995"/>
            <a:ext cx="295275" cy="361950"/>
          </a:xfrm>
          <a:custGeom>
            <a:avLst/>
            <a:gdLst/>
            <a:ahLst/>
            <a:cxnLst/>
            <a:rect l="l" t="t" r="r" b="b"/>
            <a:pathLst>
              <a:path w="295275" h="361950">
                <a:moveTo>
                  <a:pt x="0" y="0"/>
                </a:moveTo>
                <a:lnTo>
                  <a:pt x="295275" y="0"/>
                </a:lnTo>
                <a:lnTo>
                  <a:pt x="295275" y="361950"/>
                </a:lnTo>
                <a:lnTo>
                  <a:pt x="0" y="36195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5" name="TextBox 35"/>
          <p:cNvSpPr txBox="1"/>
          <p:nvPr/>
        </p:nvSpPr>
        <p:spPr>
          <a:xfrm>
            <a:off x="2000441" y="6117163"/>
            <a:ext cx="3397034" cy="2002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spc="1018" dirty="0">
                <a:solidFill>
                  <a:srgbClr val="3D3B3A"/>
                </a:solidFill>
                <a:latin typeface="EB Garamond"/>
                <a:ea typeface="EB Garamond"/>
                <a:cs typeface="EB Garamond"/>
                <a:sym typeface="EB Garamond"/>
              </a:rPr>
              <a:t>THE MOBY DICK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871434" y="3584623"/>
            <a:ext cx="4127265" cy="1229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874"/>
              </a:lnSpc>
            </a:pPr>
            <a:r>
              <a:rPr lang="en-US" sz="3799" spc="1018" dirty="0">
                <a:solidFill>
                  <a:srgbClr val="3D3B3A"/>
                </a:solidFill>
                <a:latin typeface="EB Garamond"/>
                <a:ea typeface="EB Garamond"/>
                <a:cs typeface="EB Garamond"/>
                <a:sym typeface="EB Garamond"/>
              </a:rPr>
              <a:t>CELEBRATE CHRISTMAS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351071" y="5032522"/>
            <a:ext cx="455600" cy="452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 i="1" spc="480" dirty="0">
                <a:solidFill>
                  <a:srgbClr val="3D3B3A"/>
                </a:solidFill>
                <a:latin typeface="EB Garamond Italics"/>
                <a:ea typeface="EB Garamond Italics"/>
                <a:cs typeface="EB Garamond Italics"/>
                <a:sym typeface="EB Garamond Italics"/>
              </a:rPr>
              <a:t>at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FECD138-C9A0-7457-62B8-28E3B67021F9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758869" y="1012862"/>
            <a:ext cx="1952744" cy="2496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562840">
            <a:off x="158692" y="-166747"/>
            <a:ext cx="1730912" cy="2112680"/>
            <a:chOff x="0" y="0"/>
            <a:chExt cx="2667267" cy="32555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67254" cy="3255518"/>
            </a:xfrm>
            <a:custGeom>
              <a:avLst/>
              <a:gdLst/>
              <a:ahLst/>
              <a:cxnLst/>
              <a:rect l="l" t="t" r="r" b="b"/>
              <a:pathLst>
                <a:path w="2667254" h="3255518">
                  <a:moveTo>
                    <a:pt x="2667254" y="126492"/>
                  </a:moveTo>
                  <a:lnTo>
                    <a:pt x="0" y="0"/>
                  </a:lnTo>
                  <a:lnTo>
                    <a:pt x="0" y="3255518"/>
                  </a:lnTo>
                  <a:lnTo>
                    <a:pt x="2518918" y="3255518"/>
                  </a:lnTo>
                  <a:close/>
                </a:path>
              </a:pathLst>
            </a:custGeom>
            <a:blipFill>
              <a:blip r:embed="rId2"/>
              <a:stretch>
                <a:fillRect t="-23272" r="-46653" b="-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3137760">
            <a:off x="6268915" y="8354250"/>
            <a:ext cx="1971129" cy="2049005"/>
            <a:chOff x="0" y="0"/>
            <a:chExt cx="3492576" cy="36305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92500" cy="3630549"/>
            </a:xfrm>
            <a:custGeom>
              <a:avLst/>
              <a:gdLst/>
              <a:ahLst/>
              <a:cxnLst/>
              <a:rect l="l" t="t" r="r" b="b"/>
              <a:pathLst>
                <a:path w="3492500" h="3630549">
                  <a:moveTo>
                    <a:pt x="0" y="0"/>
                  </a:moveTo>
                  <a:lnTo>
                    <a:pt x="0" y="1281303"/>
                  </a:lnTo>
                  <a:lnTo>
                    <a:pt x="0" y="3630549"/>
                  </a:lnTo>
                  <a:lnTo>
                    <a:pt x="1184021" y="3630549"/>
                  </a:lnTo>
                  <a:lnTo>
                    <a:pt x="3463163" y="3630549"/>
                  </a:lnTo>
                  <a:lnTo>
                    <a:pt x="3492500" y="3592576"/>
                  </a:lnTo>
                  <a:lnTo>
                    <a:pt x="3492500" y="26998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7" r="-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/>
          <p:cNvSpPr/>
          <p:nvPr/>
        </p:nvSpPr>
        <p:spPr>
          <a:xfrm>
            <a:off x="3487441" y="14088"/>
            <a:ext cx="1609725" cy="1179433"/>
          </a:xfrm>
          <a:custGeom>
            <a:avLst/>
            <a:gdLst/>
            <a:ahLst/>
            <a:cxnLst/>
            <a:rect l="l" t="t" r="r" b="b"/>
            <a:pathLst>
              <a:path w="1609725" h="1179433">
                <a:moveTo>
                  <a:pt x="0" y="0"/>
                </a:moveTo>
                <a:lnTo>
                  <a:pt x="1609725" y="0"/>
                </a:lnTo>
                <a:lnTo>
                  <a:pt x="1609725" y="1179433"/>
                </a:lnTo>
                <a:lnTo>
                  <a:pt x="0" y="11794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890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5206971" y="9915067"/>
            <a:ext cx="962725" cy="864279"/>
          </a:xfrm>
          <a:custGeom>
            <a:avLst/>
            <a:gdLst/>
            <a:ahLst/>
            <a:cxnLst/>
            <a:rect l="l" t="t" r="r" b="b"/>
            <a:pathLst>
              <a:path w="1181100" h="1057275">
                <a:moveTo>
                  <a:pt x="0" y="0"/>
                </a:moveTo>
                <a:lnTo>
                  <a:pt x="1181100" y="0"/>
                </a:lnTo>
                <a:lnTo>
                  <a:pt x="1181100" y="1057275"/>
                </a:lnTo>
                <a:lnTo>
                  <a:pt x="0" y="10572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 rot="2079540">
            <a:off x="36087" y="9854812"/>
            <a:ext cx="1302856" cy="1321805"/>
            <a:chOff x="0" y="0"/>
            <a:chExt cx="3009913" cy="30536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09900" cy="3053715"/>
            </a:xfrm>
            <a:custGeom>
              <a:avLst/>
              <a:gdLst/>
              <a:ahLst/>
              <a:cxnLst/>
              <a:rect l="l" t="t" r="r" b="b"/>
              <a:pathLst>
                <a:path w="3009900" h="3053715">
                  <a:moveTo>
                    <a:pt x="0" y="0"/>
                  </a:moveTo>
                  <a:lnTo>
                    <a:pt x="0" y="3053715"/>
                  </a:lnTo>
                  <a:lnTo>
                    <a:pt x="3009900" y="972693"/>
                  </a:lnTo>
                  <a:lnTo>
                    <a:pt x="3009900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1" b="-7300"/>
              </a:stretch>
            </a:blipFill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10" name="Freeform 10"/>
          <p:cNvSpPr/>
          <p:nvPr/>
        </p:nvSpPr>
        <p:spPr>
          <a:xfrm>
            <a:off x="26582" y="8567267"/>
            <a:ext cx="591721" cy="1128854"/>
          </a:xfrm>
          <a:custGeom>
            <a:avLst/>
            <a:gdLst/>
            <a:ahLst/>
            <a:cxnLst/>
            <a:rect l="l" t="t" r="r" b="b"/>
            <a:pathLst>
              <a:path w="1602448" h="2340740">
                <a:moveTo>
                  <a:pt x="0" y="0"/>
                </a:moveTo>
                <a:lnTo>
                  <a:pt x="1602448" y="0"/>
                </a:lnTo>
                <a:lnTo>
                  <a:pt x="1602448" y="2340740"/>
                </a:lnTo>
                <a:lnTo>
                  <a:pt x="0" y="23407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8705" b="-1434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0" y="6166523"/>
            <a:ext cx="1182243" cy="1581150"/>
          </a:xfrm>
          <a:custGeom>
            <a:avLst/>
            <a:gdLst/>
            <a:ahLst/>
            <a:cxnLst/>
            <a:rect l="l" t="t" r="r" b="b"/>
            <a:pathLst>
              <a:path w="1182243" h="1581150">
                <a:moveTo>
                  <a:pt x="0" y="0"/>
                </a:moveTo>
                <a:lnTo>
                  <a:pt x="1182243" y="0"/>
                </a:lnTo>
                <a:lnTo>
                  <a:pt x="1182243" y="1581150"/>
                </a:lnTo>
                <a:lnTo>
                  <a:pt x="0" y="15811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2935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 rot="-518400">
            <a:off x="6171448" y="2755106"/>
            <a:ext cx="1582102" cy="2419360"/>
            <a:chOff x="0" y="0"/>
            <a:chExt cx="2109470" cy="322581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09470" cy="3225800"/>
            </a:xfrm>
            <a:custGeom>
              <a:avLst/>
              <a:gdLst/>
              <a:ahLst/>
              <a:cxnLst/>
              <a:rect l="l" t="t" r="r" b="b"/>
              <a:pathLst>
                <a:path w="2109470" h="3225800">
                  <a:moveTo>
                    <a:pt x="2109470" y="0"/>
                  </a:moveTo>
                  <a:lnTo>
                    <a:pt x="0" y="0"/>
                  </a:lnTo>
                  <a:lnTo>
                    <a:pt x="0" y="3225800"/>
                  </a:lnTo>
                  <a:lnTo>
                    <a:pt x="1619250" y="3225800"/>
                  </a:lnTo>
                  <a:lnTo>
                    <a:pt x="2109470" y="0"/>
                  </a:lnTo>
                  <a:close/>
                </a:path>
              </a:pathLst>
            </a:custGeom>
            <a:blipFill>
              <a:blip r:embed="rId9"/>
              <a:stretch>
                <a:fillRect r="-6074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3853560">
            <a:off x="-987495" y="2963761"/>
            <a:ext cx="2705129" cy="2116912"/>
            <a:chOff x="0" y="0"/>
            <a:chExt cx="3606838" cy="28225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606800" cy="2822575"/>
            </a:xfrm>
            <a:custGeom>
              <a:avLst/>
              <a:gdLst/>
              <a:ahLst/>
              <a:cxnLst/>
              <a:rect l="l" t="t" r="r" b="b"/>
              <a:pathLst>
                <a:path w="3606800" h="2822575">
                  <a:moveTo>
                    <a:pt x="0" y="0"/>
                  </a:moveTo>
                  <a:lnTo>
                    <a:pt x="0" y="1081024"/>
                  </a:lnTo>
                  <a:lnTo>
                    <a:pt x="3606800" y="2822575"/>
                  </a:lnTo>
                  <a:lnTo>
                    <a:pt x="3606800" y="730885"/>
                  </a:lnTo>
                  <a:lnTo>
                    <a:pt x="3606800" y="127"/>
                  </a:lnTo>
                  <a:lnTo>
                    <a:pt x="837565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1" r="-1" b="-16539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6" name="Freeform 16"/>
          <p:cNvSpPr/>
          <p:nvPr/>
        </p:nvSpPr>
        <p:spPr>
          <a:xfrm>
            <a:off x="5454758" y="0"/>
            <a:ext cx="2108092" cy="2096548"/>
          </a:xfrm>
          <a:custGeom>
            <a:avLst/>
            <a:gdLst/>
            <a:ahLst/>
            <a:cxnLst/>
            <a:rect l="l" t="t" r="r" b="b"/>
            <a:pathLst>
              <a:path w="2108092" h="2096548">
                <a:moveTo>
                  <a:pt x="0" y="0"/>
                </a:moveTo>
                <a:lnTo>
                  <a:pt x="2108092" y="0"/>
                </a:lnTo>
                <a:lnTo>
                  <a:pt x="2108092" y="2096548"/>
                </a:lnTo>
                <a:lnTo>
                  <a:pt x="0" y="20965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44473" r="-4368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6381998" y="5590442"/>
            <a:ext cx="1180852" cy="1533525"/>
          </a:xfrm>
          <a:custGeom>
            <a:avLst/>
            <a:gdLst/>
            <a:ahLst/>
            <a:cxnLst/>
            <a:rect l="l" t="t" r="r" b="b"/>
            <a:pathLst>
              <a:path w="1180852" h="1533525">
                <a:moveTo>
                  <a:pt x="0" y="0"/>
                </a:moveTo>
                <a:lnTo>
                  <a:pt x="1180852" y="0"/>
                </a:lnTo>
                <a:lnTo>
                  <a:pt x="1180852" y="1533525"/>
                </a:lnTo>
                <a:lnTo>
                  <a:pt x="0" y="153352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338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1261024" y="1982324"/>
            <a:ext cx="114300" cy="123825"/>
          </a:xfrm>
          <a:custGeom>
            <a:avLst/>
            <a:gdLst/>
            <a:ahLst/>
            <a:cxnLst/>
            <a:rect l="l" t="t" r="r" b="b"/>
            <a:pathLst>
              <a:path w="114300" h="123825">
                <a:moveTo>
                  <a:pt x="0" y="0"/>
                </a:moveTo>
                <a:lnTo>
                  <a:pt x="114300" y="0"/>
                </a:lnTo>
                <a:lnTo>
                  <a:pt x="114300" y="123825"/>
                </a:lnTo>
                <a:lnTo>
                  <a:pt x="0" y="12382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5204108" y="1287913"/>
            <a:ext cx="200025" cy="190500"/>
          </a:xfrm>
          <a:custGeom>
            <a:avLst/>
            <a:gdLst/>
            <a:ahLst/>
            <a:cxnLst/>
            <a:rect l="l" t="t" r="r" b="b"/>
            <a:pathLst>
              <a:path w="200025" h="190500">
                <a:moveTo>
                  <a:pt x="0" y="0"/>
                </a:moveTo>
                <a:lnTo>
                  <a:pt x="200025" y="0"/>
                </a:lnTo>
                <a:lnTo>
                  <a:pt x="200025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>
            <a:off x="2444192" y="179213"/>
            <a:ext cx="295275" cy="361950"/>
          </a:xfrm>
          <a:custGeom>
            <a:avLst/>
            <a:gdLst/>
            <a:ahLst/>
            <a:cxnLst/>
            <a:rect l="l" t="t" r="r" b="b"/>
            <a:pathLst>
              <a:path w="295275" h="361950">
                <a:moveTo>
                  <a:pt x="0" y="0"/>
                </a:moveTo>
                <a:lnTo>
                  <a:pt x="295275" y="0"/>
                </a:lnTo>
                <a:lnTo>
                  <a:pt x="295275" y="361950"/>
                </a:lnTo>
                <a:lnTo>
                  <a:pt x="0" y="36195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Freeform 21"/>
          <p:cNvSpPr/>
          <p:nvPr/>
        </p:nvSpPr>
        <p:spPr>
          <a:xfrm>
            <a:off x="5764959" y="8988819"/>
            <a:ext cx="152400" cy="142875"/>
          </a:xfrm>
          <a:custGeom>
            <a:avLst/>
            <a:gdLst/>
            <a:ahLst/>
            <a:cxnLst/>
            <a:rect l="l" t="t" r="r" b="b"/>
            <a:pathLst>
              <a:path w="152400" h="142875">
                <a:moveTo>
                  <a:pt x="0" y="0"/>
                </a:moveTo>
                <a:lnTo>
                  <a:pt x="152400" y="0"/>
                </a:lnTo>
                <a:lnTo>
                  <a:pt x="152400" y="142875"/>
                </a:lnTo>
                <a:lnTo>
                  <a:pt x="0" y="14287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Freeform 22"/>
          <p:cNvSpPr/>
          <p:nvPr/>
        </p:nvSpPr>
        <p:spPr>
          <a:xfrm>
            <a:off x="5305549" y="303038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114300" y="0"/>
                </a:lnTo>
                <a:lnTo>
                  <a:pt x="114300" y="114300"/>
                </a:lnTo>
                <a:lnTo>
                  <a:pt x="0" y="11430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3" name="Freeform 23"/>
          <p:cNvSpPr/>
          <p:nvPr/>
        </p:nvSpPr>
        <p:spPr>
          <a:xfrm>
            <a:off x="6968938" y="5157016"/>
            <a:ext cx="152400" cy="133350"/>
          </a:xfrm>
          <a:custGeom>
            <a:avLst/>
            <a:gdLst/>
            <a:ahLst/>
            <a:cxnLst/>
            <a:rect l="l" t="t" r="r" b="b"/>
            <a:pathLst>
              <a:path w="152400" h="133350">
                <a:moveTo>
                  <a:pt x="0" y="0"/>
                </a:moveTo>
                <a:lnTo>
                  <a:pt x="152400" y="0"/>
                </a:lnTo>
                <a:lnTo>
                  <a:pt x="152400" y="133350"/>
                </a:lnTo>
                <a:lnTo>
                  <a:pt x="0" y="13335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Freeform 24"/>
          <p:cNvSpPr/>
          <p:nvPr/>
        </p:nvSpPr>
        <p:spPr>
          <a:xfrm>
            <a:off x="1603610" y="10247319"/>
            <a:ext cx="114300" cy="123825"/>
          </a:xfrm>
          <a:custGeom>
            <a:avLst/>
            <a:gdLst/>
            <a:ahLst/>
            <a:cxnLst/>
            <a:rect l="l" t="t" r="r" b="b"/>
            <a:pathLst>
              <a:path w="114300" h="123825">
                <a:moveTo>
                  <a:pt x="0" y="0"/>
                </a:moveTo>
                <a:lnTo>
                  <a:pt x="114300" y="0"/>
                </a:lnTo>
                <a:lnTo>
                  <a:pt x="114300" y="123825"/>
                </a:lnTo>
                <a:lnTo>
                  <a:pt x="0" y="12382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5" name="Freeform 25"/>
          <p:cNvSpPr/>
          <p:nvPr/>
        </p:nvSpPr>
        <p:spPr>
          <a:xfrm>
            <a:off x="7170420" y="7433472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0"/>
                </a:lnTo>
                <a:lnTo>
                  <a:pt x="114300" y="152400"/>
                </a:lnTo>
                <a:lnTo>
                  <a:pt x="0" y="15240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6" name="Freeform 26"/>
          <p:cNvSpPr/>
          <p:nvPr/>
        </p:nvSpPr>
        <p:spPr>
          <a:xfrm>
            <a:off x="1643438" y="7537833"/>
            <a:ext cx="219075" cy="219075"/>
          </a:xfrm>
          <a:custGeom>
            <a:avLst/>
            <a:gdLst/>
            <a:ahLst/>
            <a:cxnLst/>
            <a:rect l="l" t="t" r="r" b="b"/>
            <a:pathLst>
              <a:path w="219075" h="219075">
                <a:moveTo>
                  <a:pt x="0" y="0"/>
                </a:moveTo>
                <a:lnTo>
                  <a:pt x="219075" y="0"/>
                </a:lnTo>
                <a:lnTo>
                  <a:pt x="219075" y="219075"/>
                </a:lnTo>
                <a:lnTo>
                  <a:pt x="0" y="21907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7" name="Freeform 27"/>
          <p:cNvSpPr/>
          <p:nvPr/>
        </p:nvSpPr>
        <p:spPr>
          <a:xfrm>
            <a:off x="6467027" y="10247319"/>
            <a:ext cx="628650" cy="449256"/>
          </a:xfrm>
          <a:custGeom>
            <a:avLst/>
            <a:gdLst/>
            <a:ahLst/>
            <a:cxnLst/>
            <a:rect l="l" t="t" r="r" b="b"/>
            <a:pathLst>
              <a:path w="628650" h="449256">
                <a:moveTo>
                  <a:pt x="0" y="0"/>
                </a:moveTo>
                <a:lnTo>
                  <a:pt x="628650" y="0"/>
                </a:lnTo>
                <a:lnTo>
                  <a:pt x="628650" y="449256"/>
                </a:lnTo>
                <a:lnTo>
                  <a:pt x="0" y="449256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b="-5477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Freeform 28"/>
          <p:cNvSpPr/>
          <p:nvPr/>
        </p:nvSpPr>
        <p:spPr>
          <a:xfrm>
            <a:off x="1727635" y="9145391"/>
            <a:ext cx="361950" cy="466725"/>
          </a:xfrm>
          <a:custGeom>
            <a:avLst/>
            <a:gdLst/>
            <a:ahLst/>
            <a:cxnLst/>
            <a:rect l="l" t="t" r="r" b="b"/>
            <a:pathLst>
              <a:path w="361950" h="466725">
                <a:moveTo>
                  <a:pt x="0" y="0"/>
                </a:moveTo>
                <a:lnTo>
                  <a:pt x="361950" y="0"/>
                </a:lnTo>
                <a:lnTo>
                  <a:pt x="361950" y="466725"/>
                </a:lnTo>
                <a:lnTo>
                  <a:pt x="0" y="466725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9" name="Freeform 29"/>
          <p:cNvSpPr/>
          <p:nvPr/>
        </p:nvSpPr>
        <p:spPr>
          <a:xfrm>
            <a:off x="699811" y="5485752"/>
            <a:ext cx="333375" cy="323850"/>
          </a:xfrm>
          <a:custGeom>
            <a:avLst/>
            <a:gdLst/>
            <a:ahLst/>
            <a:cxnLst/>
            <a:rect l="l" t="t" r="r" b="b"/>
            <a:pathLst>
              <a:path w="333375" h="323850">
                <a:moveTo>
                  <a:pt x="0" y="0"/>
                </a:moveTo>
                <a:lnTo>
                  <a:pt x="333375" y="0"/>
                </a:lnTo>
                <a:lnTo>
                  <a:pt x="333375" y="323850"/>
                </a:lnTo>
                <a:lnTo>
                  <a:pt x="0" y="323850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0" name="Freeform 30"/>
          <p:cNvSpPr/>
          <p:nvPr/>
        </p:nvSpPr>
        <p:spPr>
          <a:xfrm>
            <a:off x="6400971" y="2070983"/>
            <a:ext cx="381000" cy="447675"/>
          </a:xfrm>
          <a:custGeom>
            <a:avLst/>
            <a:gdLst/>
            <a:ahLst/>
            <a:cxnLst/>
            <a:rect l="l" t="t" r="r" b="b"/>
            <a:pathLst>
              <a:path w="381000" h="447675">
                <a:moveTo>
                  <a:pt x="0" y="0"/>
                </a:moveTo>
                <a:lnTo>
                  <a:pt x="381000" y="0"/>
                </a:lnTo>
                <a:lnTo>
                  <a:pt x="381000" y="447675"/>
                </a:lnTo>
                <a:lnTo>
                  <a:pt x="0" y="447675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Freeform 31"/>
          <p:cNvSpPr/>
          <p:nvPr/>
        </p:nvSpPr>
        <p:spPr>
          <a:xfrm>
            <a:off x="6400971" y="4928016"/>
            <a:ext cx="209550" cy="295275"/>
          </a:xfrm>
          <a:custGeom>
            <a:avLst/>
            <a:gdLst/>
            <a:ahLst/>
            <a:cxnLst/>
            <a:rect l="l" t="t" r="r" b="b"/>
            <a:pathLst>
              <a:path w="209550" h="295275">
                <a:moveTo>
                  <a:pt x="0" y="0"/>
                </a:moveTo>
                <a:lnTo>
                  <a:pt x="209550" y="0"/>
                </a:lnTo>
                <a:lnTo>
                  <a:pt x="209550" y="295275"/>
                </a:lnTo>
                <a:lnTo>
                  <a:pt x="0" y="295275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2" name="Freeform 32"/>
          <p:cNvSpPr/>
          <p:nvPr/>
        </p:nvSpPr>
        <p:spPr>
          <a:xfrm>
            <a:off x="665998" y="2343979"/>
            <a:ext cx="400050" cy="361950"/>
          </a:xfrm>
          <a:custGeom>
            <a:avLst/>
            <a:gdLst/>
            <a:ahLst/>
            <a:cxnLst/>
            <a:rect l="l" t="t" r="r" b="b"/>
            <a:pathLst>
              <a:path w="400050" h="361950">
                <a:moveTo>
                  <a:pt x="0" y="0"/>
                </a:moveTo>
                <a:lnTo>
                  <a:pt x="400050" y="0"/>
                </a:lnTo>
                <a:lnTo>
                  <a:pt x="400050" y="361950"/>
                </a:lnTo>
                <a:lnTo>
                  <a:pt x="0" y="361950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3" name="Freeform 33"/>
          <p:cNvSpPr/>
          <p:nvPr/>
        </p:nvSpPr>
        <p:spPr>
          <a:xfrm>
            <a:off x="4378222" y="9352047"/>
            <a:ext cx="314325" cy="314325"/>
          </a:xfrm>
          <a:custGeom>
            <a:avLst/>
            <a:gdLst/>
            <a:ahLst/>
            <a:cxnLst/>
            <a:rect l="l" t="t" r="r" b="b"/>
            <a:pathLst>
              <a:path w="314325" h="314325">
                <a:moveTo>
                  <a:pt x="0" y="0"/>
                </a:moveTo>
                <a:lnTo>
                  <a:pt x="314325" y="0"/>
                </a:lnTo>
                <a:lnTo>
                  <a:pt x="314325" y="314325"/>
                </a:lnTo>
                <a:lnTo>
                  <a:pt x="0" y="314325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4" name="Freeform 34"/>
          <p:cNvSpPr/>
          <p:nvPr/>
        </p:nvSpPr>
        <p:spPr>
          <a:xfrm>
            <a:off x="6360833" y="7119995"/>
            <a:ext cx="295275" cy="361950"/>
          </a:xfrm>
          <a:custGeom>
            <a:avLst/>
            <a:gdLst/>
            <a:ahLst/>
            <a:cxnLst/>
            <a:rect l="l" t="t" r="r" b="b"/>
            <a:pathLst>
              <a:path w="295275" h="361950">
                <a:moveTo>
                  <a:pt x="0" y="0"/>
                </a:moveTo>
                <a:lnTo>
                  <a:pt x="295275" y="0"/>
                </a:lnTo>
                <a:lnTo>
                  <a:pt x="295275" y="361950"/>
                </a:lnTo>
                <a:lnTo>
                  <a:pt x="0" y="36195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5" name="TextBox 35"/>
          <p:cNvSpPr txBox="1"/>
          <p:nvPr/>
        </p:nvSpPr>
        <p:spPr>
          <a:xfrm>
            <a:off x="442113" y="1862697"/>
            <a:ext cx="6670227" cy="15039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4"/>
              </a:lnSpc>
            </a:pPr>
            <a:r>
              <a:rPr lang="en-US" sz="2000" b="1" spc="1018" dirty="0">
                <a:solidFill>
                  <a:srgbClr val="3D3B3A"/>
                </a:solidFill>
                <a:latin typeface="EB Garamond"/>
                <a:ea typeface="EB Garamond"/>
                <a:cs typeface="EB Garamond"/>
                <a:sym typeface="EB Garamond"/>
              </a:rPr>
              <a:t>CHRISTMAS MENU</a:t>
            </a:r>
          </a:p>
          <a:p>
            <a:pPr algn="ctr">
              <a:lnSpc>
                <a:spcPct val="150000"/>
              </a:lnSpc>
            </a:pPr>
            <a:r>
              <a:rPr lang="en-US" sz="2000" b="1" spc="1018" dirty="0">
                <a:solidFill>
                  <a:srgbClr val="3D3B3A"/>
                </a:solidFill>
                <a:latin typeface="EB Garamond"/>
                <a:ea typeface="EB Garamond"/>
                <a:cs typeface="EB Garamond"/>
                <a:sym typeface="EB Garamond"/>
              </a:rPr>
              <a:t>£35 for Two Courses </a:t>
            </a:r>
          </a:p>
          <a:p>
            <a:pPr algn="ctr">
              <a:lnSpc>
                <a:spcPct val="150000"/>
              </a:lnSpc>
            </a:pPr>
            <a:r>
              <a:rPr lang="en-US" sz="2000" b="1" spc="1018" dirty="0">
                <a:solidFill>
                  <a:srgbClr val="3D3B3A"/>
                </a:solidFill>
                <a:latin typeface="EB Garamond"/>
                <a:ea typeface="EB Garamond"/>
                <a:cs typeface="EB Garamond"/>
                <a:sym typeface="EB Garamond"/>
              </a:rPr>
              <a:t>£45 For Three Courses 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002234" y="8669810"/>
            <a:ext cx="1690313" cy="332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0"/>
              </a:lnSpc>
            </a:pPr>
            <a:r>
              <a:rPr lang="en-US" sz="1799" b="1" spc="332" dirty="0">
                <a:solidFill>
                  <a:srgbClr val="3D3B3A"/>
                </a:solidFill>
                <a:latin typeface="EB Garamond Semi-Bold"/>
                <a:ea typeface="EB Garamond Semi-Bold"/>
                <a:cs typeface="EB Garamond Semi-Bold"/>
                <a:sym typeface="EB Garamond Semi-Bold"/>
              </a:rPr>
              <a:t>TO FINISH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985572" y="3879286"/>
            <a:ext cx="3550577" cy="399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6"/>
              </a:lnSpc>
            </a:pPr>
            <a:r>
              <a:rPr lang="en-US" sz="1799" i="1" spc="332" dirty="0">
                <a:solidFill>
                  <a:srgbClr val="3D3B3A"/>
                </a:solidFill>
                <a:latin typeface="EB Garamond Italics"/>
                <a:ea typeface="EB Garamond Italics"/>
                <a:cs typeface="EB Garamond Italics"/>
                <a:sym typeface="EB Garamond Italics"/>
              </a:rPr>
              <a:t>Cured Salmon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82243" y="4304480"/>
            <a:ext cx="5462539" cy="496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98"/>
              </a:lnSpc>
            </a:pPr>
            <a:r>
              <a:rPr lang="en-US" sz="1799" i="1" spc="332" dirty="0">
                <a:solidFill>
                  <a:srgbClr val="3D3B3A"/>
                </a:solidFill>
                <a:latin typeface="EB Garamond Italics"/>
                <a:ea typeface="EB Garamond Italics"/>
                <a:cs typeface="EB Garamond Italics"/>
                <a:sym typeface="EB Garamond Italics"/>
              </a:rPr>
              <a:t>Roasted Squash and Chestnut soup (VE)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487441" y="5489281"/>
            <a:ext cx="824209" cy="496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98"/>
              </a:lnSpc>
            </a:pPr>
            <a:r>
              <a:rPr lang="en-US" sz="1799" b="1" spc="332" dirty="0">
                <a:solidFill>
                  <a:srgbClr val="3D3B3A"/>
                </a:solidFill>
                <a:latin typeface="EB Garamond Semi-Bold"/>
                <a:ea typeface="EB Garamond Semi-Bold"/>
                <a:cs typeface="EB Garamond Semi-Bold"/>
                <a:sym typeface="EB Garamond Semi-Bold"/>
              </a:rPr>
              <a:t>MAIN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2196713" y="5860501"/>
            <a:ext cx="3339436" cy="496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8"/>
              </a:lnSpc>
            </a:pPr>
            <a:r>
              <a:rPr lang="en-US" sz="1799" i="1" spc="332" dirty="0">
                <a:solidFill>
                  <a:srgbClr val="3D3B3A"/>
                </a:solidFill>
                <a:latin typeface="EB Garamond Italics"/>
                <a:ea typeface="EB Garamond Italics"/>
                <a:cs typeface="EB Garamond Italics"/>
                <a:sym typeface="EB Garamond Italics"/>
              </a:rPr>
              <a:t>Roast Turkey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384758" y="6247163"/>
            <a:ext cx="4784938" cy="496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98"/>
              </a:lnSpc>
            </a:pPr>
            <a:r>
              <a:rPr lang="en-US" sz="1799" i="1" spc="332" dirty="0">
                <a:solidFill>
                  <a:srgbClr val="3D3B3A"/>
                </a:solidFill>
                <a:latin typeface="EB Garamond Italics"/>
                <a:ea typeface="EB Garamond Italics"/>
                <a:cs typeface="EB Garamond Italics"/>
                <a:sym typeface="EB Garamond Italics"/>
              </a:rPr>
              <a:t>Honey and Mustard Roasted Gammon </a:t>
            </a:r>
          </a:p>
        </p:txBody>
      </p:sp>
      <p:sp>
        <p:nvSpPr>
          <p:cNvPr id="50" name="TextBox 43">
            <a:extLst>
              <a:ext uri="{FF2B5EF4-FFF2-40B4-BE49-F238E27FC236}">
                <a16:creationId xmlns:a16="http://schemas.microsoft.com/office/drawing/2014/main" id="{EE537073-F0B5-E47D-2F5A-70D973C78B51}"/>
              </a:ext>
            </a:extLst>
          </p:cNvPr>
          <p:cNvSpPr txBox="1"/>
          <p:nvPr/>
        </p:nvSpPr>
        <p:spPr>
          <a:xfrm>
            <a:off x="2017576" y="8894274"/>
            <a:ext cx="3286544" cy="496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98"/>
              </a:lnSpc>
            </a:pPr>
            <a:r>
              <a:rPr lang="en-US" sz="1799" i="1" spc="332" dirty="0">
                <a:solidFill>
                  <a:srgbClr val="3D3B3A"/>
                </a:solidFill>
                <a:latin typeface="EB Garamond Italics"/>
                <a:ea typeface="EB Garamond Italics"/>
                <a:cs typeface="EB Garamond Italics"/>
                <a:sym typeface="EB Garamond Italics"/>
              </a:rPr>
              <a:t> Rich Chocolate Ganache </a:t>
            </a:r>
          </a:p>
        </p:txBody>
      </p:sp>
      <p:sp>
        <p:nvSpPr>
          <p:cNvPr id="52" name="TextBox 43">
            <a:extLst>
              <a:ext uri="{FF2B5EF4-FFF2-40B4-BE49-F238E27FC236}">
                <a16:creationId xmlns:a16="http://schemas.microsoft.com/office/drawing/2014/main" id="{B30609F7-D84F-E80F-793C-88DDECDE2369}"/>
              </a:ext>
            </a:extLst>
          </p:cNvPr>
          <p:cNvSpPr txBox="1"/>
          <p:nvPr/>
        </p:nvSpPr>
        <p:spPr>
          <a:xfrm>
            <a:off x="2695686" y="6740910"/>
            <a:ext cx="2407717" cy="496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98"/>
              </a:lnSpc>
            </a:pPr>
            <a:r>
              <a:rPr lang="en-US" sz="1799" i="1" spc="332" dirty="0">
                <a:solidFill>
                  <a:srgbClr val="3D3B3A"/>
                </a:solidFill>
                <a:latin typeface="EB Garamond Italics"/>
                <a:ea typeface="EB Garamond Italics"/>
                <a:cs typeface="EB Garamond Italics"/>
                <a:sym typeface="EB Garamond Italics"/>
              </a:rPr>
              <a:t>Roast Topside beef</a:t>
            </a:r>
          </a:p>
        </p:txBody>
      </p:sp>
      <p:sp>
        <p:nvSpPr>
          <p:cNvPr id="54" name="TextBox 41">
            <a:extLst>
              <a:ext uri="{FF2B5EF4-FFF2-40B4-BE49-F238E27FC236}">
                <a16:creationId xmlns:a16="http://schemas.microsoft.com/office/drawing/2014/main" id="{3BD0807F-17D6-5C71-6BC8-67D3E0E51DF1}"/>
              </a:ext>
            </a:extLst>
          </p:cNvPr>
          <p:cNvSpPr txBox="1"/>
          <p:nvPr/>
        </p:nvSpPr>
        <p:spPr>
          <a:xfrm>
            <a:off x="3098504" y="3278613"/>
            <a:ext cx="1544380" cy="496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98"/>
              </a:lnSpc>
            </a:pPr>
            <a:r>
              <a:rPr lang="en-US" sz="1799" b="1" spc="332" dirty="0">
                <a:solidFill>
                  <a:srgbClr val="3D3B3A"/>
                </a:solidFill>
                <a:latin typeface="EB Garamond Semi-Bold"/>
                <a:ea typeface="EB Garamond Semi-Bold"/>
                <a:cs typeface="EB Garamond Semi-Bold"/>
                <a:sym typeface="EB Garamond Semi-Bold"/>
              </a:rPr>
              <a:t>STARTERS</a:t>
            </a:r>
          </a:p>
        </p:txBody>
      </p:sp>
      <p:sp>
        <p:nvSpPr>
          <p:cNvPr id="56" name="TextBox 40">
            <a:extLst>
              <a:ext uri="{FF2B5EF4-FFF2-40B4-BE49-F238E27FC236}">
                <a16:creationId xmlns:a16="http://schemas.microsoft.com/office/drawing/2014/main" id="{58E30507-44A3-4D39-C64C-F563EFA52E94}"/>
              </a:ext>
            </a:extLst>
          </p:cNvPr>
          <p:cNvSpPr txBox="1"/>
          <p:nvPr/>
        </p:nvSpPr>
        <p:spPr>
          <a:xfrm>
            <a:off x="1808085" y="4793402"/>
            <a:ext cx="4361611" cy="496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98"/>
              </a:lnSpc>
            </a:pPr>
            <a:r>
              <a:rPr lang="en-US" sz="1799" i="1" spc="332" dirty="0">
                <a:solidFill>
                  <a:srgbClr val="3D3B3A"/>
                </a:solidFill>
                <a:latin typeface="EB Garamond Italics"/>
                <a:ea typeface="EB Garamond Italics"/>
                <a:cs typeface="EB Garamond Italics"/>
                <a:sym typeface="EB Garamond Italics"/>
              </a:rPr>
              <a:t>Chicken Parfait</a:t>
            </a:r>
          </a:p>
        </p:txBody>
      </p:sp>
      <p:sp>
        <p:nvSpPr>
          <p:cNvPr id="58" name="TextBox 43">
            <a:extLst>
              <a:ext uri="{FF2B5EF4-FFF2-40B4-BE49-F238E27FC236}">
                <a16:creationId xmlns:a16="http://schemas.microsoft.com/office/drawing/2014/main" id="{6E905143-183F-C088-EDB5-03D7EEDBD2E7}"/>
              </a:ext>
            </a:extLst>
          </p:cNvPr>
          <p:cNvSpPr txBox="1"/>
          <p:nvPr/>
        </p:nvSpPr>
        <p:spPr>
          <a:xfrm>
            <a:off x="2473824" y="7157334"/>
            <a:ext cx="2966243" cy="496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98"/>
              </a:lnSpc>
            </a:pPr>
            <a:r>
              <a:rPr lang="en-US" sz="1799" i="1" spc="332" dirty="0">
                <a:solidFill>
                  <a:srgbClr val="3D3B3A"/>
                </a:solidFill>
                <a:latin typeface="EB Garamond Italics"/>
                <a:ea typeface="EB Garamond Italics"/>
                <a:cs typeface="EB Garamond Italics"/>
                <a:sym typeface="EB Garamond Italics"/>
              </a:rPr>
              <a:t>Nut Wellington (VE)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12DE9FD-BE0E-8F85-EFC5-186BB28CC959}"/>
              </a:ext>
            </a:extLst>
          </p:cNvPr>
          <p:cNvSpPr txBox="1"/>
          <p:nvPr/>
        </p:nvSpPr>
        <p:spPr>
          <a:xfrm>
            <a:off x="322304" y="7882467"/>
            <a:ext cx="72341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EB Garamond Italics" panose="020B0604020202020204" charset="0"/>
                <a:ea typeface="EB Garamond Italics" panose="020B0604020202020204" charset="0"/>
                <a:cs typeface="EB Garamond Italics" panose="020B0604020202020204" charset="0"/>
              </a:rPr>
              <a:t>All Christmas dinners are served with, Roast Potatoes, Honey Roasted Carrots, Seasonal Veg, Parsnips, Pigs in Blankets and Yorkshire pudding</a:t>
            </a:r>
          </a:p>
        </p:txBody>
      </p:sp>
      <p:sp>
        <p:nvSpPr>
          <p:cNvPr id="61" name="TextBox 43">
            <a:extLst>
              <a:ext uri="{FF2B5EF4-FFF2-40B4-BE49-F238E27FC236}">
                <a16:creationId xmlns:a16="http://schemas.microsoft.com/office/drawing/2014/main" id="{F5A930C8-69E4-CA53-43D9-912E4682ECDD}"/>
              </a:ext>
            </a:extLst>
          </p:cNvPr>
          <p:cNvSpPr txBox="1"/>
          <p:nvPr/>
        </p:nvSpPr>
        <p:spPr>
          <a:xfrm>
            <a:off x="1172080" y="9418963"/>
            <a:ext cx="5294947" cy="1073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98"/>
              </a:lnSpc>
            </a:pPr>
            <a:r>
              <a:rPr lang="en-US" sz="1799" i="1" spc="332" dirty="0">
                <a:solidFill>
                  <a:srgbClr val="3D3B3A"/>
                </a:solidFill>
                <a:latin typeface="EB Garamond Italics"/>
                <a:ea typeface="EB Garamond Italics"/>
                <a:cs typeface="EB Garamond Italics"/>
                <a:sym typeface="EB Garamond Italics"/>
              </a:rPr>
              <a:t>Mulled Wine Poached Pear with Vanilla             Meringue Stack (VE) 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B9C8C2E-2144-8B2A-7D02-8299548BBB90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 t="21158"/>
          <a:stretch>
            <a:fillRect/>
          </a:stretch>
        </p:blipFill>
        <p:spPr>
          <a:xfrm>
            <a:off x="3173554" y="933144"/>
            <a:ext cx="1174611" cy="11838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89</Words>
  <Application>Microsoft Office PowerPoint</Application>
  <PresentationFormat>Custom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EB Garamond</vt:lpstr>
      <vt:lpstr>EB Garamond Italics</vt:lpstr>
      <vt:lpstr>Arial</vt:lpstr>
      <vt:lpstr>EB Garamond Semi-Bold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 White Elegant Luxury Christmas Menu.pdf</dc:title>
  <dc:creator>Emily Barnett</dc:creator>
  <cp:lastModifiedBy>Ionut Cirstina</cp:lastModifiedBy>
  <cp:revision>2</cp:revision>
  <dcterms:created xsi:type="dcterms:W3CDTF">2006-08-16T00:00:00Z</dcterms:created>
  <dcterms:modified xsi:type="dcterms:W3CDTF">2026-09-09T12:50:48Z</dcterms:modified>
  <dc:identifier>DAG0iAAaOKo</dc:identifier>
</cp:coreProperties>
</file>