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2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3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4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16"/>
  </p:notesMasterIdLst>
  <p:handoutMasterIdLst>
    <p:handoutMasterId r:id="rId17"/>
  </p:handoutMasterIdLst>
  <p:sldIdLst>
    <p:sldId id="264" r:id="rId2"/>
    <p:sldId id="285" r:id="rId3"/>
    <p:sldId id="257" r:id="rId4"/>
    <p:sldId id="266" r:id="rId5"/>
    <p:sldId id="263" r:id="rId6"/>
    <p:sldId id="261" r:id="rId7"/>
    <p:sldId id="267" r:id="rId8"/>
    <p:sldId id="262" r:id="rId9"/>
    <p:sldId id="274" r:id="rId10"/>
    <p:sldId id="259" r:id="rId11"/>
    <p:sldId id="277" r:id="rId12"/>
    <p:sldId id="260" r:id="rId13"/>
    <p:sldId id="280" r:id="rId14"/>
    <p:sldId id="268" r:id="rId15"/>
  </p:sldIdLst>
  <p:sldSz cx="9144000" cy="6858000" type="screen4x3"/>
  <p:notesSz cx="7010400" cy="9296400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2281" autoAdjust="0"/>
  </p:normalViewPr>
  <p:slideViewPr>
    <p:cSldViewPr>
      <p:cViewPr varScale="1">
        <p:scale>
          <a:sx n="77" d="100"/>
          <a:sy n="77" d="100"/>
        </p:scale>
        <p:origin x="48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554"/>
    </p:cViewPr>
  </p:sorterViewPr>
  <p:notesViewPr>
    <p:cSldViewPr>
      <p:cViewPr varScale="1">
        <p:scale>
          <a:sx n="63" d="100"/>
          <a:sy n="63" d="100"/>
        </p:scale>
        <p:origin x="-191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28.png"/><Relationship Id="rId7" Type="http://schemas.openxmlformats.org/officeDocument/2006/relationships/image" Target="../media/image30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9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3.png"/><Relationship Id="rId4" Type="http://schemas.openxmlformats.org/officeDocument/2006/relationships/image" Target="../media/image19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rawing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28.png"/><Relationship Id="rId7" Type="http://schemas.openxmlformats.org/officeDocument/2006/relationships/image" Target="../media/image30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9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3.png"/><Relationship Id="rId4" Type="http://schemas.openxmlformats.org/officeDocument/2006/relationships/image" Target="../media/image19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accent5_2">
  <dgm:title val=""/>
  <dgm:desc val=""/>
  <dgm:catLst>
    <dgm:cat type="accent5" pri="15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151474-C703-46A2-A857-2DE57100B28C}" type="doc">
      <dgm:prSet loTypeId="urn:microsoft.com/office/officeart/2005/8/layout/hList1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D8FADA86-3203-4E20-861B-39DD3DA21937}">
      <dgm:prSet phldrT="[Text]"/>
      <dgm:spPr/>
      <dgm:t>
        <a:bodyPr/>
        <a:lstStyle/>
        <a:p>
          <a:r>
            <a:rPr lang="en-US" b="1" dirty="0"/>
            <a:t>DD Act</a:t>
          </a:r>
          <a:r>
            <a:rPr lang="en-US" dirty="0"/>
            <a:t>	</a:t>
          </a:r>
        </a:p>
      </dgm:t>
    </dgm:pt>
    <dgm:pt modelId="{4DAB5100-147F-4B96-8AC2-CCA89B7649E9}" type="parTrans" cxnId="{B27F2B48-CD82-4B34-AEC7-270327DD2E3F}">
      <dgm:prSet/>
      <dgm:spPr/>
      <dgm:t>
        <a:bodyPr/>
        <a:lstStyle/>
        <a:p>
          <a:endParaRPr lang="en-US" sz="2000"/>
        </a:p>
      </dgm:t>
    </dgm:pt>
    <dgm:pt modelId="{B022EC70-31BF-4CBD-BEE6-6F7E24D3563B}" type="sibTrans" cxnId="{B27F2B48-CD82-4B34-AEC7-270327DD2E3F}">
      <dgm:prSet/>
      <dgm:spPr/>
      <dgm:t>
        <a:bodyPr/>
        <a:lstStyle/>
        <a:p>
          <a:endParaRPr lang="en-US"/>
        </a:p>
      </dgm:t>
    </dgm:pt>
    <dgm:pt modelId="{A4DB469F-7AF7-47B9-98EC-FE3860219AA6}">
      <dgm:prSet phldrT="[Text]"/>
      <dgm:spPr/>
      <dgm:t>
        <a:bodyPr/>
        <a:lstStyle/>
        <a:p>
          <a:r>
            <a:rPr lang="en-US" b="1" dirty="0"/>
            <a:t>Agency Policies</a:t>
          </a:r>
        </a:p>
      </dgm:t>
    </dgm:pt>
    <dgm:pt modelId="{ED81EFA5-C968-4CC3-B5BF-816BDF99C8DE}" type="parTrans" cxnId="{0038D6BB-892B-422E-90C2-D0204901339C}">
      <dgm:prSet/>
      <dgm:spPr/>
      <dgm:t>
        <a:bodyPr/>
        <a:lstStyle/>
        <a:p>
          <a:endParaRPr lang="en-US" sz="2000"/>
        </a:p>
      </dgm:t>
    </dgm:pt>
    <dgm:pt modelId="{6D20D333-B12D-46F0-98B4-CBCC13F02768}" type="sibTrans" cxnId="{0038D6BB-892B-422E-90C2-D0204901339C}">
      <dgm:prSet/>
      <dgm:spPr/>
      <dgm:t>
        <a:bodyPr/>
        <a:lstStyle/>
        <a:p>
          <a:endParaRPr lang="en-US"/>
        </a:p>
      </dgm:t>
    </dgm:pt>
    <dgm:pt modelId="{65A2A3D2-C8A4-4D90-86C3-9FBF2FC17E18}">
      <dgm:prSet phldrT="[Text]"/>
      <dgm:spPr/>
      <dgm:t>
        <a:bodyPr/>
        <a:lstStyle/>
        <a:p>
          <a:pPr indent="0">
            <a:buNone/>
          </a:pPr>
          <a:r>
            <a:rPr lang="en-US" dirty="0"/>
            <a:t>Information Memorandums</a:t>
          </a:r>
        </a:p>
      </dgm:t>
      <dgm:extLst>
        <a:ext uri="{E40237B7-FDA0-4F09-8148-C483321AD2D9}">
          <dgm14:cNvPr xmlns:dgm14="http://schemas.microsoft.com/office/drawing/2010/diagram" id="0" name="" descr="A table with  descriptions "/>
        </a:ext>
      </dgm:extLst>
    </dgm:pt>
    <dgm:pt modelId="{E1A82177-EA83-4AE1-AA8D-AE094D2EE49F}" type="parTrans" cxnId="{34CA2267-D827-4F59-945A-4B2246B31AF3}">
      <dgm:prSet/>
      <dgm:spPr/>
      <dgm:t>
        <a:bodyPr/>
        <a:lstStyle/>
        <a:p>
          <a:endParaRPr lang="en-US" sz="2000"/>
        </a:p>
      </dgm:t>
    </dgm:pt>
    <dgm:pt modelId="{7AEB7087-90D5-4E2E-9B81-44BDA88E307D}" type="sibTrans" cxnId="{34CA2267-D827-4F59-945A-4B2246B31AF3}">
      <dgm:prSet/>
      <dgm:spPr/>
      <dgm:t>
        <a:bodyPr/>
        <a:lstStyle/>
        <a:p>
          <a:endParaRPr lang="en-US"/>
        </a:p>
      </dgm:t>
    </dgm:pt>
    <dgm:pt modelId="{BE6357EE-F899-49FB-9278-B437C7BC3545}">
      <dgm:prSet phldrT="[Text]"/>
      <dgm:spPr/>
      <dgm:t>
        <a:bodyPr/>
        <a:lstStyle/>
        <a:p>
          <a:r>
            <a:rPr lang="en-US" b="1" dirty="0"/>
            <a:t>Notice of Award</a:t>
          </a:r>
        </a:p>
      </dgm:t>
    </dgm:pt>
    <dgm:pt modelId="{BF8E1A88-8330-49FD-8ABC-CD76D1CE63F0}" type="parTrans" cxnId="{9AA38868-6180-47A3-A375-1163AC9F3094}">
      <dgm:prSet/>
      <dgm:spPr/>
      <dgm:t>
        <a:bodyPr/>
        <a:lstStyle/>
        <a:p>
          <a:endParaRPr lang="en-US" sz="2000"/>
        </a:p>
      </dgm:t>
    </dgm:pt>
    <dgm:pt modelId="{68F56368-A4F5-4BBD-B3F7-255F5493444B}" type="sibTrans" cxnId="{9AA38868-6180-47A3-A375-1163AC9F3094}">
      <dgm:prSet/>
      <dgm:spPr/>
      <dgm:t>
        <a:bodyPr/>
        <a:lstStyle/>
        <a:p>
          <a:endParaRPr lang="en-US"/>
        </a:p>
      </dgm:t>
    </dgm:pt>
    <dgm:pt modelId="{3E45CAA5-6EDD-4B7B-A3D5-9CDDB89C3178}">
      <dgm:prSet phldrT="[Text]"/>
      <dgm:spPr/>
      <dgm:t>
        <a:bodyPr/>
        <a:lstStyle/>
        <a:p>
          <a:pPr indent="0">
            <a:buNone/>
          </a:pPr>
          <a:r>
            <a:rPr lang="en-US" dirty="0"/>
            <a:t>Includes terms and conditions</a:t>
          </a:r>
        </a:p>
      </dgm:t>
    </dgm:pt>
    <dgm:pt modelId="{DCEADEA0-2CB6-4F28-8321-646BDA72ED08}" type="parTrans" cxnId="{75CE7713-7FF4-415F-9B33-D46A9AC8AC0A}">
      <dgm:prSet/>
      <dgm:spPr/>
      <dgm:t>
        <a:bodyPr/>
        <a:lstStyle/>
        <a:p>
          <a:endParaRPr lang="en-US" sz="2000"/>
        </a:p>
      </dgm:t>
    </dgm:pt>
    <dgm:pt modelId="{D7DCAA5C-602A-4795-9E4D-5CFEA5A342AC}" type="sibTrans" cxnId="{75CE7713-7FF4-415F-9B33-D46A9AC8AC0A}">
      <dgm:prSet/>
      <dgm:spPr/>
      <dgm:t>
        <a:bodyPr/>
        <a:lstStyle/>
        <a:p>
          <a:endParaRPr lang="en-US"/>
        </a:p>
      </dgm:t>
    </dgm:pt>
    <dgm:pt modelId="{FEEEEAE9-9CE7-4C9E-B2AC-755EB49F174A}">
      <dgm:prSet/>
      <dgm:spPr/>
      <dgm:t>
        <a:bodyPr/>
        <a:lstStyle/>
        <a:p>
          <a:r>
            <a:rPr lang="en-US" b="1" dirty="0"/>
            <a:t>45 CFR Part 1386</a:t>
          </a:r>
          <a:endParaRPr lang="en-US" dirty="0"/>
        </a:p>
      </dgm:t>
    </dgm:pt>
    <dgm:pt modelId="{B3999668-D037-4996-A049-5593245D8BD7}" type="parTrans" cxnId="{850632E7-35ED-412F-9182-4575552FEA30}">
      <dgm:prSet/>
      <dgm:spPr/>
      <dgm:t>
        <a:bodyPr/>
        <a:lstStyle/>
        <a:p>
          <a:endParaRPr lang="en-US" sz="2000"/>
        </a:p>
      </dgm:t>
    </dgm:pt>
    <dgm:pt modelId="{AE6DCA5A-F1F2-4045-8D5F-A497EC07DC38}" type="sibTrans" cxnId="{850632E7-35ED-412F-9182-4575552FEA30}">
      <dgm:prSet/>
      <dgm:spPr/>
      <dgm:t>
        <a:bodyPr/>
        <a:lstStyle/>
        <a:p>
          <a:endParaRPr lang="en-US"/>
        </a:p>
      </dgm:t>
    </dgm:pt>
    <dgm:pt modelId="{D91E2ADB-B076-4EB2-9682-1F3D50D1B14F}">
      <dgm:prSet/>
      <dgm:spPr/>
      <dgm:t>
        <a:bodyPr/>
        <a:lstStyle/>
        <a:p>
          <a:r>
            <a:rPr lang="en-US" b="1" dirty="0"/>
            <a:t>45 CFR 75</a:t>
          </a:r>
        </a:p>
      </dgm:t>
    </dgm:pt>
    <dgm:pt modelId="{76CA7F26-E064-4B55-A601-EB010F0C46DD}" type="parTrans" cxnId="{38FF97FE-425E-41A1-84B3-871DD4AFDA1A}">
      <dgm:prSet/>
      <dgm:spPr/>
      <dgm:t>
        <a:bodyPr/>
        <a:lstStyle/>
        <a:p>
          <a:endParaRPr lang="en-US" sz="2000"/>
        </a:p>
      </dgm:t>
    </dgm:pt>
    <dgm:pt modelId="{067A96FC-746F-4D3F-B95C-F772646776C6}" type="sibTrans" cxnId="{38FF97FE-425E-41A1-84B3-871DD4AFDA1A}">
      <dgm:prSet/>
      <dgm:spPr/>
      <dgm:t>
        <a:bodyPr/>
        <a:lstStyle/>
        <a:p>
          <a:endParaRPr lang="en-US"/>
        </a:p>
      </dgm:t>
    </dgm:pt>
    <dgm:pt modelId="{FC05AC7A-1A8B-4907-B06A-C2B0AF977B11}">
      <dgm:prSet phldrT="[Text]"/>
      <dgm:spPr/>
      <dgm:t>
        <a:bodyPr/>
        <a:lstStyle/>
        <a:p>
          <a:pPr>
            <a:buNone/>
          </a:pPr>
          <a:r>
            <a:rPr lang="en-US" b="1" dirty="0"/>
            <a:t>Program</a:t>
          </a:r>
          <a:endParaRPr lang="en-US" dirty="0"/>
        </a:p>
      </dgm:t>
    </dgm:pt>
    <dgm:pt modelId="{3692146D-56B4-4C83-96FC-EE0257834F30}" type="sibTrans" cxnId="{1CB185B4-9728-4BDD-B17C-9932524648C6}">
      <dgm:prSet/>
      <dgm:spPr/>
      <dgm:t>
        <a:bodyPr/>
        <a:lstStyle/>
        <a:p>
          <a:endParaRPr lang="en-US"/>
        </a:p>
      </dgm:t>
    </dgm:pt>
    <dgm:pt modelId="{AFAF72FC-FE25-4CE0-B5B0-FA8994579D37}" type="parTrans" cxnId="{1CB185B4-9728-4BDD-B17C-9932524648C6}">
      <dgm:prSet/>
      <dgm:spPr/>
      <dgm:t>
        <a:bodyPr/>
        <a:lstStyle/>
        <a:p>
          <a:endParaRPr lang="en-US" sz="2000"/>
        </a:p>
      </dgm:t>
    </dgm:pt>
    <dgm:pt modelId="{0D566385-C854-4569-B3CC-751DB74853F8}">
      <dgm:prSet phldrT="[Text]"/>
      <dgm:spPr/>
      <dgm:t>
        <a:bodyPr/>
        <a:lstStyle/>
        <a:p>
          <a:pPr>
            <a:buNone/>
          </a:pPr>
          <a:r>
            <a:rPr lang="en-US" b="1" dirty="0"/>
            <a:t>Authorizing</a:t>
          </a:r>
          <a:endParaRPr lang="en-US" dirty="0"/>
        </a:p>
      </dgm:t>
    </dgm:pt>
    <dgm:pt modelId="{E37E5479-4140-4CAA-AD6B-A94DCBC5D5C9}" type="sibTrans" cxnId="{A8656DF4-7A39-44AA-B3E1-42EBB4233E43}">
      <dgm:prSet/>
      <dgm:spPr/>
      <dgm:t>
        <a:bodyPr/>
        <a:lstStyle/>
        <a:p>
          <a:endParaRPr lang="en-US"/>
        </a:p>
      </dgm:t>
    </dgm:pt>
    <dgm:pt modelId="{9E4B17E9-B532-4E26-B853-9E8181BBD708}" type="parTrans" cxnId="{A8656DF4-7A39-44AA-B3E1-42EBB4233E43}">
      <dgm:prSet/>
      <dgm:spPr/>
      <dgm:t>
        <a:bodyPr/>
        <a:lstStyle/>
        <a:p>
          <a:endParaRPr lang="en-US" sz="2000"/>
        </a:p>
      </dgm:t>
    </dgm:pt>
    <dgm:pt modelId="{3C218F9A-1A92-45EB-9B13-92EF58D17CC3}">
      <dgm:prSet phldrT="[Text]"/>
      <dgm:spPr/>
      <dgm:t>
        <a:bodyPr/>
        <a:lstStyle/>
        <a:p>
          <a:pPr>
            <a:buNone/>
          </a:pPr>
          <a:r>
            <a:rPr lang="en-US" b="1" dirty="0"/>
            <a:t>Legislation</a:t>
          </a:r>
          <a:endParaRPr lang="en-US" dirty="0"/>
        </a:p>
      </dgm:t>
    </dgm:pt>
    <dgm:pt modelId="{2DFF6DD5-4B03-4690-80F5-4C850CFEAE01}" type="sibTrans" cxnId="{8FEAFB57-9212-4FEA-9221-F041CD171EEC}">
      <dgm:prSet/>
      <dgm:spPr/>
      <dgm:t>
        <a:bodyPr/>
        <a:lstStyle/>
        <a:p>
          <a:endParaRPr lang="en-US"/>
        </a:p>
      </dgm:t>
    </dgm:pt>
    <dgm:pt modelId="{EB6371E9-6AA8-4C04-8C8C-75EE04BB5234}" type="parTrans" cxnId="{8FEAFB57-9212-4FEA-9221-F041CD171EEC}">
      <dgm:prSet/>
      <dgm:spPr/>
      <dgm:t>
        <a:bodyPr/>
        <a:lstStyle/>
        <a:p>
          <a:endParaRPr lang="en-US" sz="2000"/>
        </a:p>
      </dgm:t>
    </dgm:pt>
    <dgm:pt modelId="{976A65F7-4435-4401-838B-6C603C977497}">
      <dgm:prSet phldrT="[Text]"/>
      <dgm:spPr/>
      <dgm:t>
        <a:bodyPr/>
        <a:lstStyle/>
        <a:p>
          <a:r>
            <a:rPr lang="en-US" dirty="0"/>
            <a:t>Contains program specific information</a:t>
          </a:r>
        </a:p>
      </dgm:t>
    </dgm:pt>
    <dgm:pt modelId="{8F80C36A-A085-485F-B7CA-1C682D72090D}" type="sibTrans" cxnId="{24702318-8323-4059-87D7-504E7C20557B}">
      <dgm:prSet/>
      <dgm:spPr/>
      <dgm:t>
        <a:bodyPr/>
        <a:lstStyle/>
        <a:p>
          <a:endParaRPr lang="en-US"/>
        </a:p>
      </dgm:t>
    </dgm:pt>
    <dgm:pt modelId="{F9FA178F-211D-4C9C-A233-004408632425}" type="parTrans" cxnId="{24702318-8323-4059-87D7-504E7C20557B}">
      <dgm:prSet/>
      <dgm:spPr/>
      <dgm:t>
        <a:bodyPr/>
        <a:lstStyle/>
        <a:p>
          <a:endParaRPr lang="en-US" sz="2000"/>
        </a:p>
      </dgm:t>
    </dgm:pt>
    <dgm:pt modelId="{8A9A7092-B871-4EB0-93D4-590AA23B243D}">
      <dgm:prSet/>
      <dgm:spPr/>
      <dgm:t>
        <a:bodyPr/>
        <a:lstStyle/>
        <a:p>
          <a:pPr indent="0">
            <a:buNone/>
          </a:pPr>
          <a:r>
            <a:rPr lang="en-US" dirty="0"/>
            <a:t>Uniform Administrative Requirements, Cost Principles, and Audit Requirements for HHS Awards</a:t>
          </a:r>
        </a:p>
      </dgm:t>
    </dgm:pt>
    <dgm:pt modelId="{FF08925E-19B6-4BA6-A85D-530AED6FBDED}" type="parTrans" cxnId="{92829F0C-EEC7-4201-81D0-E32795275AA0}">
      <dgm:prSet/>
      <dgm:spPr/>
      <dgm:t>
        <a:bodyPr/>
        <a:lstStyle/>
        <a:p>
          <a:endParaRPr lang="en-US" sz="2000"/>
        </a:p>
      </dgm:t>
    </dgm:pt>
    <dgm:pt modelId="{03C1FCE1-3AAB-448F-81FF-A007CDAD3936}" type="sibTrans" cxnId="{92829F0C-EEC7-4201-81D0-E32795275AA0}">
      <dgm:prSet/>
      <dgm:spPr/>
      <dgm:t>
        <a:bodyPr/>
        <a:lstStyle/>
        <a:p>
          <a:endParaRPr lang="en-US"/>
        </a:p>
      </dgm:t>
    </dgm:pt>
    <dgm:pt modelId="{67A3D982-35E0-4F5E-B612-6C298F8DA4A8}">
      <dgm:prSet phldrT="[Text]"/>
      <dgm:spPr/>
      <dgm:t>
        <a:bodyPr/>
        <a:lstStyle/>
        <a:p>
          <a:pPr indent="0">
            <a:buFontTx/>
            <a:buNone/>
          </a:pPr>
          <a:r>
            <a:rPr lang="en-US" dirty="0"/>
            <a:t>Program Instructions</a:t>
          </a:r>
        </a:p>
      </dgm:t>
    </dgm:pt>
    <dgm:pt modelId="{EC607516-76BB-4EEE-9E97-D381005A5827}" type="parTrans" cxnId="{C6650148-310A-48F4-88EF-7CEE6D6669AF}">
      <dgm:prSet/>
      <dgm:spPr/>
      <dgm:t>
        <a:bodyPr/>
        <a:lstStyle/>
        <a:p>
          <a:endParaRPr lang="en-US" sz="2000"/>
        </a:p>
      </dgm:t>
    </dgm:pt>
    <dgm:pt modelId="{4BBFEC1A-BF89-48A4-BAF3-639FB7D7D3EF}" type="sibTrans" cxnId="{C6650148-310A-48F4-88EF-7CEE6D6669AF}">
      <dgm:prSet/>
      <dgm:spPr/>
      <dgm:t>
        <a:bodyPr/>
        <a:lstStyle/>
        <a:p>
          <a:endParaRPr lang="en-US"/>
        </a:p>
      </dgm:t>
    </dgm:pt>
    <dgm:pt modelId="{D0309895-2345-42BB-9B69-905A4BF50E78}">
      <dgm:prSet phldrT="[Text]"/>
      <dgm:spPr/>
      <dgm:t>
        <a:bodyPr/>
        <a:lstStyle/>
        <a:p>
          <a:pPr indent="0">
            <a:buNone/>
          </a:pPr>
          <a:endParaRPr lang="en-US" dirty="0"/>
        </a:p>
      </dgm:t>
    </dgm:pt>
    <dgm:pt modelId="{4DBEAC53-D0F3-44EE-937E-6369B33FE074}" type="parTrans" cxnId="{568E4C58-5BA2-438E-BA1D-128FEDC7C038}">
      <dgm:prSet/>
      <dgm:spPr/>
      <dgm:t>
        <a:bodyPr/>
        <a:lstStyle/>
        <a:p>
          <a:endParaRPr lang="en-US" sz="2000"/>
        </a:p>
      </dgm:t>
    </dgm:pt>
    <dgm:pt modelId="{7B978035-F206-4DDD-981A-F83394FB06E6}" type="sibTrans" cxnId="{568E4C58-5BA2-438E-BA1D-128FEDC7C038}">
      <dgm:prSet/>
      <dgm:spPr/>
      <dgm:t>
        <a:bodyPr/>
        <a:lstStyle/>
        <a:p>
          <a:endParaRPr lang="en-US"/>
        </a:p>
      </dgm:t>
    </dgm:pt>
    <dgm:pt modelId="{4DD9BE62-3420-47D6-BFEA-0B77ABFC50C0}">
      <dgm:prSet/>
      <dgm:spPr/>
      <dgm:t>
        <a:bodyPr/>
        <a:lstStyle/>
        <a:p>
          <a:pPr indent="0">
            <a:buNone/>
          </a:pPr>
          <a:r>
            <a:rPr lang="en-US" dirty="0"/>
            <a:t>Formula Grant Programs; Subparts A-D,</a:t>
          </a:r>
        </a:p>
      </dgm:t>
    </dgm:pt>
    <dgm:pt modelId="{3FC1773C-840A-489E-8B76-67D1372995BA}" type="parTrans" cxnId="{66D73BAF-DE4B-45E5-8B48-BB3D54BCBFCE}">
      <dgm:prSet/>
      <dgm:spPr/>
      <dgm:t>
        <a:bodyPr/>
        <a:lstStyle/>
        <a:p>
          <a:endParaRPr lang="en-US" sz="2000"/>
        </a:p>
      </dgm:t>
    </dgm:pt>
    <dgm:pt modelId="{995B4640-8123-4858-99BD-DCD143FBF677}" type="sibTrans" cxnId="{66D73BAF-DE4B-45E5-8B48-BB3D54BCBFCE}">
      <dgm:prSet/>
      <dgm:spPr/>
      <dgm:t>
        <a:bodyPr/>
        <a:lstStyle/>
        <a:p>
          <a:endParaRPr lang="en-US"/>
        </a:p>
      </dgm:t>
    </dgm:pt>
    <dgm:pt modelId="{168991E5-C684-4DD1-AF17-D1C9216ABEF1}">
      <dgm:prSet/>
      <dgm:spPr/>
      <dgm:t>
        <a:bodyPr/>
        <a:lstStyle/>
        <a:p>
          <a:pPr indent="0">
            <a:buNone/>
          </a:pPr>
          <a:r>
            <a:rPr lang="en-US" dirty="0"/>
            <a:t>Subpart C – Federal Assistance to State Developmental Disabilities Councils</a:t>
          </a:r>
        </a:p>
      </dgm:t>
    </dgm:pt>
    <dgm:pt modelId="{AFDF79E3-BD52-4F78-9FA4-9D7191180D44}" type="parTrans" cxnId="{7DCDB31F-385E-42D6-B0A7-C2ED499F34E0}">
      <dgm:prSet/>
      <dgm:spPr/>
      <dgm:t>
        <a:bodyPr/>
        <a:lstStyle/>
        <a:p>
          <a:endParaRPr lang="en-US" sz="2000"/>
        </a:p>
      </dgm:t>
    </dgm:pt>
    <dgm:pt modelId="{B9034E83-6BF9-4C19-8C58-6676A4726890}" type="sibTrans" cxnId="{7DCDB31F-385E-42D6-B0A7-C2ED499F34E0}">
      <dgm:prSet/>
      <dgm:spPr/>
      <dgm:t>
        <a:bodyPr/>
        <a:lstStyle/>
        <a:p>
          <a:endParaRPr lang="en-US"/>
        </a:p>
      </dgm:t>
    </dgm:pt>
    <dgm:pt modelId="{44BA0EFC-C370-40B9-8951-90FF1B564593}">
      <dgm:prSet/>
      <dgm:spPr/>
      <dgm:t>
        <a:bodyPr/>
        <a:lstStyle/>
        <a:p>
          <a:pPr indent="0">
            <a:buNone/>
          </a:pPr>
          <a:endParaRPr lang="en-US" dirty="0"/>
        </a:p>
      </dgm:t>
    </dgm:pt>
    <dgm:pt modelId="{8DB098BE-DE60-45AA-A777-01729DDF595D}" type="parTrans" cxnId="{8FF55982-5BD0-4A69-8422-06F1857A9C45}">
      <dgm:prSet/>
      <dgm:spPr/>
      <dgm:t>
        <a:bodyPr/>
        <a:lstStyle/>
        <a:p>
          <a:endParaRPr lang="en-US" sz="2000"/>
        </a:p>
      </dgm:t>
    </dgm:pt>
    <dgm:pt modelId="{D7099B07-BEEC-45DE-94C2-B4195E68C219}" type="sibTrans" cxnId="{8FF55982-5BD0-4A69-8422-06F1857A9C45}">
      <dgm:prSet/>
      <dgm:spPr/>
      <dgm:t>
        <a:bodyPr/>
        <a:lstStyle/>
        <a:p>
          <a:endParaRPr lang="en-US"/>
        </a:p>
      </dgm:t>
    </dgm:pt>
    <dgm:pt modelId="{FF6AE1DE-EF97-4DEC-ABDC-B4C102FC218D}" type="pres">
      <dgm:prSet presAssocID="{88151474-C703-46A2-A857-2DE57100B28C}" presName="Name0" presStyleCnt="0">
        <dgm:presLayoutVars>
          <dgm:dir/>
          <dgm:animLvl val="lvl"/>
          <dgm:resizeHandles val="exact"/>
        </dgm:presLayoutVars>
      </dgm:prSet>
      <dgm:spPr/>
    </dgm:pt>
    <dgm:pt modelId="{574BB906-F985-43C4-AE99-2D4A070AD2AC}" type="pres">
      <dgm:prSet presAssocID="{D8FADA86-3203-4E20-861B-39DD3DA21937}" presName="composite" presStyleCnt="0"/>
      <dgm:spPr/>
    </dgm:pt>
    <dgm:pt modelId="{A502DF3C-EF20-42F0-97BC-AA205366C004}" type="pres">
      <dgm:prSet presAssocID="{D8FADA86-3203-4E20-861B-39DD3DA21937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25EC0622-E5F6-47B3-9BC1-8CECBC97A776}" type="pres">
      <dgm:prSet presAssocID="{D8FADA86-3203-4E20-861B-39DD3DA21937}" presName="desTx" presStyleLbl="alignAccFollowNode1" presStyleIdx="0" presStyleCnt="5">
        <dgm:presLayoutVars>
          <dgm:bulletEnabled val="1"/>
        </dgm:presLayoutVars>
      </dgm:prSet>
      <dgm:spPr/>
    </dgm:pt>
    <dgm:pt modelId="{FAE36A3C-6AA0-4BB5-B178-AC7C8343A66D}" type="pres">
      <dgm:prSet presAssocID="{B022EC70-31BF-4CBD-BEE6-6F7E24D3563B}" presName="space" presStyleCnt="0"/>
      <dgm:spPr/>
    </dgm:pt>
    <dgm:pt modelId="{28954D6F-3303-43E3-B258-88D648C566F0}" type="pres">
      <dgm:prSet presAssocID="{FEEEEAE9-9CE7-4C9E-B2AC-755EB49F174A}" presName="composite" presStyleCnt="0"/>
      <dgm:spPr/>
    </dgm:pt>
    <dgm:pt modelId="{3E874745-780D-46A3-91F9-FBB4B71C3F24}" type="pres">
      <dgm:prSet presAssocID="{FEEEEAE9-9CE7-4C9E-B2AC-755EB49F174A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10B7C5F4-77A8-4E48-9494-8DEA6CCB1DF7}" type="pres">
      <dgm:prSet presAssocID="{FEEEEAE9-9CE7-4C9E-B2AC-755EB49F174A}" presName="desTx" presStyleLbl="alignAccFollowNode1" presStyleIdx="1" presStyleCnt="5">
        <dgm:presLayoutVars>
          <dgm:bulletEnabled val="1"/>
        </dgm:presLayoutVars>
      </dgm:prSet>
      <dgm:spPr/>
    </dgm:pt>
    <dgm:pt modelId="{D2D5FF34-6173-46C0-8CB1-9ABAF5D0409A}" type="pres">
      <dgm:prSet presAssocID="{AE6DCA5A-F1F2-4045-8D5F-A497EC07DC38}" presName="space" presStyleCnt="0"/>
      <dgm:spPr/>
    </dgm:pt>
    <dgm:pt modelId="{3B634E73-1C34-47A6-B565-FC2DF9EA83FF}" type="pres">
      <dgm:prSet presAssocID="{D91E2ADB-B076-4EB2-9682-1F3D50D1B14F}" presName="composite" presStyleCnt="0"/>
      <dgm:spPr/>
    </dgm:pt>
    <dgm:pt modelId="{EAA01409-ED66-4557-B5F6-2C00267D24C5}" type="pres">
      <dgm:prSet presAssocID="{D91E2ADB-B076-4EB2-9682-1F3D50D1B14F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3AA9C7A7-B65E-48A8-9617-F4CC3BD6FA15}" type="pres">
      <dgm:prSet presAssocID="{D91E2ADB-B076-4EB2-9682-1F3D50D1B14F}" presName="desTx" presStyleLbl="alignAccFollowNode1" presStyleIdx="2" presStyleCnt="5">
        <dgm:presLayoutVars>
          <dgm:bulletEnabled val="1"/>
        </dgm:presLayoutVars>
      </dgm:prSet>
      <dgm:spPr/>
    </dgm:pt>
    <dgm:pt modelId="{F0C8B9F0-53BA-4BDE-ACB3-2D756D200376}" type="pres">
      <dgm:prSet presAssocID="{067A96FC-746F-4D3F-B95C-F772646776C6}" presName="space" presStyleCnt="0"/>
      <dgm:spPr/>
    </dgm:pt>
    <dgm:pt modelId="{D64A136E-5D6F-454B-8809-B5A970FD96C1}" type="pres">
      <dgm:prSet presAssocID="{A4DB469F-7AF7-47B9-98EC-FE3860219AA6}" presName="composite" presStyleCnt="0"/>
      <dgm:spPr/>
    </dgm:pt>
    <dgm:pt modelId="{1C1B60ED-D780-4F18-9227-780459FD33EE}" type="pres">
      <dgm:prSet presAssocID="{A4DB469F-7AF7-47B9-98EC-FE3860219AA6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6CAC6293-4D2D-4760-AAE4-64487306D9F6}" type="pres">
      <dgm:prSet presAssocID="{A4DB469F-7AF7-47B9-98EC-FE3860219AA6}" presName="desTx" presStyleLbl="alignAccFollowNode1" presStyleIdx="3" presStyleCnt="5">
        <dgm:presLayoutVars>
          <dgm:bulletEnabled val="1"/>
        </dgm:presLayoutVars>
      </dgm:prSet>
      <dgm:spPr/>
    </dgm:pt>
    <dgm:pt modelId="{4AB1EA5F-655D-462A-B529-94BD1049FDBE}" type="pres">
      <dgm:prSet presAssocID="{6D20D333-B12D-46F0-98B4-CBCC13F02768}" presName="space" presStyleCnt="0"/>
      <dgm:spPr/>
    </dgm:pt>
    <dgm:pt modelId="{4C9464B8-8C41-46EA-B40F-62AF1E87A8E6}" type="pres">
      <dgm:prSet presAssocID="{BE6357EE-F899-49FB-9278-B437C7BC3545}" presName="composite" presStyleCnt="0"/>
      <dgm:spPr/>
    </dgm:pt>
    <dgm:pt modelId="{A9C7E79F-E610-4D5F-ACA3-71344699B22F}" type="pres">
      <dgm:prSet presAssocID="{BE6357EE-F899-49FB-9278-B437C7BC3545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E39A4249-131C-462B-80FD-EA491E86027D}" type="pres">
      <dgm:prSet presAssocID="{BE6357EE-F899-49FB-9278-B437C7BC3545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92829F0C-EEC7-4201-81D0-E32795275AA0}" srcId="{D91E2ADB-B076-4EB2-9682-1F3D50D1B14F}" destId="{8A9A7092-B871-4EB0-93D4-590AA23B243D}" srcOrd="0" destOrd="0" parTransId="{FF08925E-19B6-4BA6-A85D-530AED6FBDED}" sibTransId="{03C1FCE1-3AAB-448F-81FF-A007CDAD3936}"/>
    <dgm:cxn modelId="{B74EDB0E-A4C7-4ED2-BE95-653C572D36D8}" type="presOf" srcId="{BE6357EE-F899-49FB-9278-B437C7BC3545}" destId="{A9C7E79F-E610-4D5F-ACA3-71344699B22F}" srcOrd="0" destOrd="0" presId="urn:microsoft.com/office/officeart/2005/8/layout/hList1"/>
    <dgm:cxn modelId="{75CE7713-7FF4-415F-9B33-D46A9AC8AC0A}" srcId="{BE6357EE-F899-49FB-9278-B437C7BC3545}" destId="{3E45CAA5-6EDD-4B7B-A3D5-9CDDB89C3178}" srcOrd="0" destOrd="0" parTransId="{DCEADEA0-2CB6-4F28-8321-646BDA72ED08}" sibTransId="{D7DCAA5C-602A-4795-9E4D-5CFEA5A342AC}"/>
    <dgm:cxn modelId="{24702318-8323-4059-87D7-504E7C20557B}" srcId="{D8FADA86-3203-4E20-861B-39DD3DA21937}" destId="{976A65F7-4435-4401-838B-6C603C977497}" srcOrd="3" destOrd="0" parTransId="{F9FA178F-211D-4C9C-A233-004408632425}" sibTransId="{8F80C36A-A085-485F-B7CA-1C682D72090D}"/>
    <dgm:cxn modelId="{7206F51E-FFEE-4138-9307-FB059B91CAB3}" type="presOf" srcId="{D91E2ADB-B076-4EB2-9682-1F3D50D1B14F}" destId="{EAA01409-ED66-4557-B5F6-2C00267D24C5}" srcOrd="0" destOrd="0" presId="urn:microsoft.com/office/officeart/2005/8/layout/hList1"/>
    <dgm:cxn modelId="{7DCDB31F-385E-42D6-B0A7-C2ED499F34E0}" srcId="{FEEEEAE9-9CE7-4C9E-B2AC-755EB49F174A}" destId="{168991E5-C684-4DD1-AF17-D1C9216ABEF1}" srcOrd="2" destOrd="0" parTransId="{AFDF79E3-BD52-4F78-9FA4-9D7191180D44}" sibTransId="{B9034E83-6BF9-4C19-8C58-6676A4726890}"/>
    <dgm:cxn modelId="{2D59AB37-860D-43D0-BEA2-A5042AEA34A3}" type="presOf" srcId="{44BA0EFC-C370-40B9-8951-90FF1B564593}" destId="{10B7C5F4-77A8-4E48-9494-8DEA6CCB1DF7}" srcOrd="0" destOrd="1" presId="urn:microsoft.com/office/officeart/2005/8/layout/hList1"/>
    <dgm:cxn modelId="{B685C461-200B-4B6C-A50F-77BDCDE7E746}" type="presOf" srcId="{FC05AC7A-1A8B-4907-B06A-C2B0AF977B11}" destId="{25EC0622-E5F6-47B3-9BC1-8CECBC97A776}" srcOrd="0" destOrd="0" presId="urn:microsoft.com/office/officeart/2005/8/layout/hList1"/>
    <dgm:cxn modelId="{B45AB543-80DE-4F32-A711-D68B0465CC03}" type="presOf" srcId="{8A9A7092-B871-4EB0-93D4-590AA23B243D}" destId="{3AA9C7A7-B65E-48A8-9617-F4CC3BD6FA15}" srcOrd="0" destOrd="0" presId="urn:microsoft.com/office/officeart/2005/8/layout/hList1"/>
    <dgm:cxn modelId="{5329CB66-C630-4A43-9A27-989B3E523790}" type="presOf" srcId="{976A65F7-4435-4401-838B-6C603C977497}" destId="{25EC0622-E5F6-47B3-9BC1-8CECBC97A776}" srcOrd="0" destOrd="3" presId="urn:microsoft.com/office/officeart/2005/8/layout/hList1"/>
    <dgm:cxn modelId="{34CA2267-D827-4F59-945A-4B2246B31AF3}" srcId="{A4DB469F-7AF7-47B9-98EC-FE3860219AA6}" destId="{65A2A3D2-C8A4-4D90-86C3-9FBF2FC17E18}" srcOrd="0" destOrd="0" parTransId="{E1A82177-EA83-4AE1-AA8D-AE094D2EE49F}" sibTransId="{7AEB7087-90D5-4E2E-9B81-44BDA88E307D}"/>
    <dgm:cxn modelId="{C6650148-310A-48F4-88EF-7CEE6D6669AF}" srcId="{A4DB469F-7AF7-47B9-98EC-FE3860219AA6}" destId="{67A3D982-35E0-4F5E-B612-6C298F8DA4A8}" srcOrd="2" destOrd="0" parTransId="{EC607516-76BB-4EEE-9E97-D381005A5827}" sibTransId="{4BBFEC1A-BF89-48A4-BAF3-639FB7D7D3EF}"/>
    <dgm:cxn modelId="{B27F2B48-CD82-4B34-AEC7-270327DD2E3F}" srcId="{88151474-C703-46A2-A857-2DE57100B28C}" destId="{D8FADA86-3203-4E20-861B-39DD3DA21937}" srcOrd="0" destOrd="0" parTransId="{4DAB5100-147F-4B96-8AC2-CCA89B7649E9}" sibTransId="{B022EC70-31BF-4CBD-BEE6-6F7E24D3563B}"/>
    <dgm:cxn modelId="{9AA38868-6180-47A3-A375-1163AC9F3094}" srcId="{88151474-C703-46A2-A857-2DE57100B28C}" destId="{BE6357EE-F899-49FB-9278-B437C7BC3545}" srcOrd="4" destOrd="0" parTransId="{BF8E1A88-8330-49FD-8ABC-CD76D1CE63F0}" sibTransId="{68F56368-A4F5-4BBD-B3F7-255F5493444B}"/>
    <dgm:cxn modelId="{F1F2E64B-E444-443B-9DEC-8EC723AA91FA}" type="presOf" srcId="{3E45CAA5-6EDD-4B7B-A3D5-9CDDB89C3178}" destId="{E39A4249-131C-462B-80FD-EA491E86027D}" srcOrd="0" destOrd="0" presId="urn:microsoft.com/office/officeart/2005/8/layout/hList1"/>
    <dgm:cxn modelId="{8FEAFB57-9212-4FEA-9221-F041CD171EEC}" srcId="{D8FADA86-3203-4E20-861B-39DD3DA21937}" destId="{3C218F9A-1A92-45EB-9B13-92EF58D17CC3}" srcOrd="2" destOrd="0" parTransId="{EB6371E9-6AA8-4C04-8C8C-75EE04BB5234}" sibTransId="{2DFF6DD5-4B03-4690-80F5-4C850CFEAE01}"/>
    <dgm:cxn modelId="{568E4C58-5BA2-438E-BA1D-128FEDC7C038}" srcId="{A4DB469F-7AF7-47B9-98EC-FE3860219AA6}" destId="{D0309895-2345-42BB-9B69-905A4BF50E78}" srcOrd="1" destOrd="0" parTransId="{4DBEAC53-D0F3-44EE-937E-6369B33FE074}" sibTransId="{7B978035-F206-4DDD-981A-F83394FB06E6}"/>
    <dgm:cxn modelId="{8FF55982-5BD0-4A69-8422-06F1857A9C45}" srcId="{FEEEEAE9-9CE7-4C9E-B2AC-755EB49F174A}" destId="{44BA0EFC-C370-40B9-8951-90FF1B564593}" srcOrd="1" destOrd="0" parTransId="{8DB098BE-DE60-45AA-A777-01729DDF595D}" sibTransId="{D7099B07-BEEC-45DE-94C2-B4195E68C219}"/>
    <dgm:cxn modelId="{B56F0A86-D919-4C94-B5DB-27DAD13AB29E}" type="presOf" srcId="{3C218F9A-1A92-45EB-9B13-92EF58D17CC3}" destId="{25EC0622-E5F6-47B3-9BC1-8CECBC97A776}" srcOrd="0" destOrd="2" presId="urn:microsoft.com/office/officeart/2005/8/layout/hList1"/>
    <dgm:cxn modelId="{D7CEEFA4-5578-4B1C-88BA-FAC00719E8A7}" type="presOf" srcId="{4DD9BE62-3420-47D6-BFEA-0B77ABFC50C0}" destId="{10B7C5F4-77A8-4E48-9494-8DEA6CCB1DF7}" srcOrd="0" destOrd="0" presId="urn:microsoft.com/office/officeart/2005/8/layout/hList1"/>
    <dgm:cxn modelId="{E32C7CA5-E427-43C0-9E14-13807087D7CA}" type="presOf" srcId="{67A3D982-35E0-4F5E-B612-6C298F8DA4A8}" destId="{6CAC6293-4D2D-4760-AAE4-64487306D9F6}" srcOrd="0" destOrd="2" presId="urn:microsoft.com/office/officeart/2005/8/layout/hList1"/>
    <dgm:cxn modelId="{3F38DFA8-C5B4-48D9-B41D-9F8211D53522}" type="presOf" srcId="{65A2A3D2-C8A4-4D90-86C3-9FBF2FC17E18}" destId="{6CAC6293-4D2D-4760-AAE4-64487306D9F6}" srcOrd="0" destOrd="0" presId="urn:microsoft.com/office/officeart/2005/8/layout/hList1"/>
    <dgm:cxn modelId="{66D73BAF-DE4B-45E5-8B48-BB3D54BCBFCE}" srcId="{FEEEEAE9-9CE7-4C9E-B2AC-755EB49F174A}" destId="{4DD9BE62-3420-47D6-BFEA-0B77ABFC50C0}" srcOrd="0" destOrd="0" parTransId="{3FC1773C-840A-489E-8B76-67D1372995BA}" sibTransId="{995B4640-8123-4858-99BD-DCD143FBF677}"/>
    <dgm:cxn modelId="{4FFA51B1-E47F-4730-BA11-2ED0EEE0E7EE}" type="presOf" srcId="{A4DB469F-7AF7-47B9-98EC-FE3860219AA6}" destId="{1C1B60ED-D780-4F18-9227-780459FD33EE}" srcOrd="0" destOrd="0" presId="urn:microsoft.com/office/officeart/2005/8/layout/hList1"/>
    <dgm:cxn modelId="{1CB185B4-9728-4BDD-B17C-9932524648C6}" srcId="{D8FADA86-3203-4E20-861B-39DD3DA21937}" destId="{FC05AC7A-1A8B-4907-B06A-C2B0AF977B11}" srcOrd="0" destOrd="0" parTransId="{AFAF72FC-FE25-4CE0-B5B0-FA8994579D37}" sibTransId="{3692146D-56B4-4C83-96FC-EE0257834F30}"/>
    <dgm:cxn modelId="{0038D6BB-892B-422E-90C2-D0204901339C}" srcId="{88151474-C703-46A2-A857-2DE57100B28C}" destId="{A4DB469F-7AF7-47B9-98EC-FE3860219AA6}" srcOrd="3" destOrd="0" parTransId="{ED81EFA5-C968-4CC3-B5BF-816BDF99C8DE}" sibTransId="{6D20D333-B12D-46F0-98B4-CBCC13F02768}"/>
    <dgm:cxn modelId="{CA18C9C2-7AC4-43A1-B1DC-E68C1370B1B4}" type="presOf" srcId="{D0309895-2345-42BB-9B69-905A4BF50E78}" destId="{6CAC6293-4D2D-4760-AAE4-64487306D9F6}" srcOrd="0" destOrd="1" presId="urn:microsoft.com/office/officeart/2005/8/layout/hList1"/>
    <dgm:cxn modelId="{291FDAC9-E4B0-4591-A1C2-BE86559729AC}" type="presOf" srcId="{88151474-C703-46A2-A857-2DE57100B28C}" destId="{FF6AE1DE-EF97-4DEC-ABDC-B4C102FC218D}" srcOrd="0" destOrd="0" presId="urn:microsoft.com/office/officeart/2005/8/layout/hList1"/>
    <dgm:cxn modelId="{33DBEDD0-FB0C-45B2-A21A-A1E9A6E72463}" type="presOf" srcId="{168991E5-C684-4DD1-AF17-D1C9216ABEF1}" destId="{10B7C5F4-77A8-4E48-9494-8DEA6CCB1DF7}" srcOrd="0" destOrd="2" presId="urn:microsoft.com/office/officeart/2005/8/layout/hList1"/>
    <dgm:cxn modelId="{30B7D5D3-6258-4742-A35B-999E47416E06}" type="presOf" srcId="{D8FADA86-3203-4E20-861B-39DD3DA21937}" destId="{A502DF3C-EF20-42F0-97BC-AA205366C004}" srcOrd="0" destOrd="0" presId="urn:microsoft.com/office/officeart/2005/8/layout/hList1"/>
    <dgm:cxn modelId="{850632E7-35ED-412F-9182-4575552FEA30}" srcId="{88151474-C703-46A2-A857-2DE57100B28C}" destId="{FEEEEAE9-9CE7-4C9E-B2AC-755EB49F174A}" srcOrd="1" destOrd="0" parTransId="{B3999668-D037-4996-A049-5593245D8BD7}" sibTransId="{AE6DCA5A-F1F2-4045-8D5F-A497EC07DC38}"/>
    <dgm:cxn modelId="{BF24DDEF-E3CA-4B06-87AC-A5121869A234}" type="presOf" srcId="{FEEEEAE9-9CE7-4C9E-B2AC-755EB49F174A}" destId="{3E874745-780D-46A3-91F9-FBB4B71C3F24}" srcOrd="0" destOrd="0" presId="urn:microsoft.com/office/officeart/2005/8/layout/hList1"/>
    <dgm:cxn modelId="{A8656DF4-7A39-44AA-B3E1-42EBB4233E43}" srcId="{D8FADA86-3203-4E20-861B-39DD3DA21937}" destId="{0D566385-C854-4569-B3CC-751DB74853F8}" srcOrd="1" destOrd="0" parTransId="{9E4B17E9-B532-4E26-B853-9E8181BBD708}" sibTransId="{E37E5479-4140-4CAA-AD6B-A94DCBC5D5C9}"/>
    <dgm:cxn modelId="{AE7AEDF6-A2C4-46AA-8EBA-36B7D3936D1A}" type="presOf" srcId="{0D566385-C854-4569-B3CC-751DB74853F8}" destId="{25EC0622-E5F6-47B3-9BC1-8CECBC97A776}" srcOrd="0" destOrd="1" presId="urn:microsoft.com/office/officeart/2005/8/layout/hList1"/>
    <dgm:cxn modelId="{38FF97FE-425E-41A1-84B3-871DD4AFDA1A}" srcId="{88151474-C703-46A2-A857-2DE57100B28C}" destId="{D91E2ADB-B076-4EB2-9682-1F3D50D1B14F}" srcOrd="2" destOrd="0" parTransId="{76CA7F26-E064-4B55-A601-EB010F0C46DD}" sibTransId="{067A96FC-746F-4D3F-B95C-F772646776C6}"/>
    <dgm:cxn modelId="{85FC7349-2237-4E1F-AF33-12044F99F6A8}" type="presParOf" srcId="{FF6AE1DE-EF97-4DEC-ABDC-B4C102FC218D}" destId="{574BB906-F985-43C4-AE99-2D4A070AD2AC}" srcOrd="0" destOrd="0" presId="urn:microsoft.com/office/officeart/2005/8/layout/hList1"/>
    <dgm:cxn modelId="{670C6480-1358-4CA6-88B7-AC15ABD7F373}" type="presParOf" srcId="{574BB906-F985-43C4-AE99-2D4A070AD2AC}" destId="{A502DF3C-EF20-42F0-97BC-AA205366C004}" srcOrd="0" destOrd="0" presId="urn:microsoft.com/office/officeart/2005/8/layout/hList1"/>
    <dgm:cxn modelId="{0142F9A9-5300-4FA5-BA05-9D3BF0414D77}" type="presParOf" srcId="{574BB906-F985-43C4-AE99-2D4A070AD2AC}" destId="{25EC0622-E5F6-47B3-9BC1-8CECBC97A776}" srcOrd="1" destOrd="0" presId="urn:microsoft.com/office/officeart/2005/8/layout/hList1"/>
    <dgm:cxn modelId="{CC33A38F-F2F0-4105-AD9B-2E3455CF7374}" type="presParOf" srcId="{FF6AE1DE-EF97-4DEC-ABDC-B4C102FC218D}" destId="{FAE36A3C-6AA0-4BB5-B178-AC7C8343A66D}" srcOrd="1" destOrd="0" presId="urn:microsoft.com/office/officeart/2005/8/layout/hList1"/>
    <dgm:cxn modelId="{AEC4BCF8-9AAD-4100-B44E-553E29115E5E}" type="presParOf" srcId="{FF6AE1DE-EF97-4DEC-ABDC-B4C102FC218D}" destId="{28954D6F-3303-43E3-B258-88D648C566F0}" srcOrd="2" destOrd="0" presId="urn:microsoft.com/office/officeart/2005/8/layout/hList1"/>
    <dgm:cxn modelId="{02DE310C-C779-4CAA-9B86-62DF1ED89556}" type="presParOf" srcId="{28954D6F-3303-43E3-B258-88D648C566F0}" destId="{3E874745-780D-46A3-91F9-FBB4B71C3F24}" srcOrd="0" destOrd="0" presId="urn:microsoft.com/office/officeart/2005/8/layout/hList1"/>
    <dgm:cxn modelId="{F32F1933-AAA9-433E-A77E-75CED9743DE7}" type="presParOf" srcId="{28954D6F-3303-43E3-B258-88D648C566F0}" destId="{10B7C5F4-77A8-4E48-9494-8DEA6CCB1DF7}" srcOrd="1" destOrd="0" presId="urn:microsoft.com/office/officeart/2005/8/layout/hList1"/>
    <dgm:cxn modelId="{6562F9ED-4208-4C75-B042-0E60C25E8E97}" type="presParOf" srcId="{FF6AE1DE-EF97-4DEC-ABDC-B4C102FC218D}" destId="{D2D5FF34-6173-46C0-8CB1-9ABAF5D0409A}" srcOrd="3" destOrd="0" presId="urn:microsoft.com/office/officeart/2005/8/layout/hList1"/>
    <dgm:cxn modelId="{D585E8DE-B714-4460-A0BE-6D4BACD22246}" type="presParOf" srcId="{FF6AE1DE-EF97-4DEC-ABDC-B4C102FC218D}" destId="{3B634E73-1C34-47A6-B565-FC2DF9EA83FF}" srcOrd="4" destOrd="0" presId="urn:microsoft.com/office/officeart/2005/8/layout/hList1"/>
    <dgm:cxn modelId="{947AD446-D045-47D4-83D9-E20ADF42F922}" type="presParOf" srcId="{3B634E73-1C34-47A6-B565-FC2DF9EA83FF}" destId="{EAA01409-ED66-4557-B5F6-2C00267D24C5}" srcOrd="0" destOrd="0" presId="urn:microsoft.com/office/officeart/2005/8/layout/hList1"/>
    <dgm:cxn modelId="{6D787B2F-3FA4-4F5E-89E7-0D9FBACF9949}" type="presParOf" srcId="{3B634E73-1C34-47A6-B565-FC2DF9EA83FF}" destId="{3AA9C7A7-B65E-48A8-9617-F4CC3BD6FA15}" srcOrd="1" destOrd="0" presId="urn:microsoft.com/office/officeart/2005/8/layout/hList1"/>
    <dgm:cxn modelId="{3482996E-DF3B-4E48-BED9-2FB80DC41C55}" type="presParOf" srcId="{FF6AE1DE-EF97-4DEC-ABDC-B4C102FC218D}" destId="{F0C8B9F0-53BA-4BDE-ACB3-2D756D200376}" srcOrd="5" destOrd="0" presId="urn:microsoft.com/office/officeart/2005/8/layout/hList1"/>
    <dgm:cxn modelId="{B6DD493D-23AE-45E6-A675-2C2F466D61E3}" type="presParOf" srcId="{FF6AE1DE-EF97-4DEC-ABDC-B4C102FC218D}" destId="{D64A136E-5D6F-454B-8809-B5A970FD96C1}" srcOrd="6" destOrd="0" presId="urn:microsoft.com/office/officeart/2005/8/layout/hList1"/>
    <dgm:cxn modelId="{95D0F521-5FF1-4E05-9811-232A53826FB4}" type="presParOf" srcId="{D64A136E-5D6F-454B-8809-B5A970FD96C1}" destId="{1C1B60ED-D780-4F18-9227-780459FD33EE}" srcOrd="0" destOrd="0" presId="urn:microsoft.com/office/officeart/2005/8/layout/hList1"/>
    <dgm:cxn modelId="{5D380902-5573-45F3-BEF1-C524B1DB6407}" type="presParOf" srcId="{D64A136E-5D6F-454B-8809-B5A970FD96C1}" destId="{6CAC6293-4D2D-4760-AAE4-64487306D9F6}" srcOrd="1" destOrd="0" presId="urn:microsoft.com/office/officeart/2005/8/layout/hList1"/>
    <dgm:cxn modelId="{CE11F56B-DF68-46FA-97C6-D2172F2F7ECA}" type="presParOf" srcId="{FF6AE1DE-EF97-4DEC-ABDC-B4C102FC218D}" destId="{4AB1EA5F-655D-462A-B529-94BD1049FDBE}" srcOrd="7" destOrd="0" presId="urn:microsoft.com/office/officeart/2005/8/layout/hList1"/>
    <dgm:cxn modelId="{BBCE42A3-8EE2-4DC3-97E8-D2052520A8A8}" type="presParOf" srcId="{FF6AE1DE-EF97-4DEC-ABDC-B4C102FC218D}" destId="{4C9464B8-8C41-46EA-B40F-62AF1E87A8E6}" srcOrd="8" destOrd="0" presId="urn:microsoft.com/office/officeart/2005/8/layout/hList1"/>
    <dgm:cxn modelId="{16200577-7F9B-4038-8FA1-1FB909D8811E}" type="presParOf" srcId="{4C9464B8-8C41-46EA-B40F-62AF1E87A8E6}" destId="{A9C7E79F-E610-4D5F-ACA3-71344699B22F}" srcOrd="0" destOrd="0" presId="urn:microsoft.com/office/officeart/2005/8/layout/hList1"/>
    <dgm:cxn modelId="{47C9ED54-C17F-492C-AADC-2EC578CE403C}" type="presParOf" srcId="{4C9464B8-8C41-46EA-B40F-62AF1E87A8E6}" destId="{E39A4249-131C-462B-80FD-EA491E86027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15B89DD-88FF-4BC0-997A-411F789A8B17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FD10D3D-4484-4537-AE2C-0C8218C2E787}">
      <dgm:prSet/>
      <dgm:spPr/>
      <dgm:t>
        <a:bodyPr/>
        <a:lstStyle/>
        <a:p>
          <a:r>
            <a:rPr lang="en-US" dirty="0"/>
            <a:t>Council members should receive a financial report on a regular basis at Council meetings</a:t>
          </a:r>
        </a:p>
      </dgm:t>
    </dgm:pt>
    <dgm:pt modelId="{B97F9C53-D5A2-486E-80E9-6648251FDD11}" type="parTrans" cxnId="{FA932A66-B920-4950-B9AE-0A5CB2D71BAA}">
      <dgm:prSet/>
      <dgm:spPr/>
      <dgm:t>
        <a:bodyPr/>
        <a:lstStyle/>
        <a:p>
          <a:endParaRPr lang="en-US"/>
        </a:p>
      </dgm:t>
    </dgm:pt>
    <dgm:pt modelId="{7D2213DC-5593-4440-97F3-70D4772FC7F8}" type="sibTrans" cxnId="{FA932A66-B920-4950-B9AE-0A5CB2D71BAA}">
      <dgm:prSet/>
      <dgm:spPr/>
      <dgm:t>
        <a:bodyPr/>
        <a:lstStyle/>
        <a:p>
          <a:endParaRPr lang="en-US"/>
        </a:p>
      </dgm:t>
    </dgm:pt>
    <dgm:pt modelId="{745D8F69-E7BC-4FEA-90CB-982D3FA9C708}">
      <dgm:prSet/>
      <dgm:spPr/>
      <dgm:t>
        <a:bodyPr/>
        <a:lstStyle/>
        <a:p>
          <a:r>
            <a:rPr lang="en-US" dirty="0"/>
            <a:t>The purpose of the Council budget report is so that members can monitor spending</a:t>
          </a:r>
        </a:p>
      </dgm:t>
    </dgm:pt>
    <dgm:pt modelId="{D0277C61-6D04-431E-8C10-F9E2EE90C229}" type="parTrans" cxnId="{DEBA3C96-ADEA-4C48-967F-28233DE041A3}">
      <dgm:prSet/>
      <dgm:spPr/>
      <dgm:t>
        <a:bodyPr/>
        <a:lstStyle/>
        <a:p>
          <a:endParaRPr lang="en-US"/>
        </a:p>
      </dgm:t>
    </dgm:pt>
    <dgm:pt modelId="{6FAEC6EE-B4A6-488F-BE63-CD60C2224C29}" type="sibTrans" cxnId="{DEBA3C96-ADEA-4C48-967F-28233DE041A3}">
      <dgm:prSet/>
      <dgm:spPr/>
      <dgm:t>
        <a:bodyPr/>
        <a:lstStyle/>
        <a:p>
          <a:endParaRPr lang="en-US"/>
        </a:p>
      </dgm:t>
    </dgm:pt>
    <dgm:pt modelId="{C9B3A717-5BBF-402D-A9A0-4F615785F9C2}">
      <dgm:prSet/>
      <dgm:spPr/>
      <dgm:t>
        <a:bodyPr/>
        <a:lstStyle/>
        <a:p>
          <a:r>
            <a:rPr lang="en-US" dirty="0"/>
            <a:t>The purpose is not to review and approve each item spent by the Council.  </a:t>
          </a:r>
        </a:p>
      </dgm:t>
      <dgm:extLst>
        <a:ext uri="{E40237B7-FDA0-4F09-8148-C483321AD2D9}">
          <dgm14:cNvPr xmlns:dgm14="http://schemas.microsoft.com/office/drawing/2010/diagram" id="0" name="" descr="Council members should receive a financial report on a regular basis at Council meetings&#10;The purpose of the Council budget report is so that members can monitor spending&#10;&#10;The purpose is not to review and approve each item spent by the Council.  &#10;"/>
        </a:ext>
      </dgm:extLst>
    </dgm:pt>
    <dgm:pt modelId="{D98705B0-9557-4FC2-BAA8-A50A935AEE80}" type="parTrans" cxnId="{61836321-1B23-4262-B7D7-B7A1A681F3C0}">
      <dgm:prSet/>
      <dgm:spPr/>
      <dgm:t>
        <a:bodyPr/>
        <a:lstStyle/>
        <a:p>
          <a:endParaRPr lang="en-US"/>
        </a:p>
      </dgm:t>
    </dgm:pt>
    <dgm:pt modelId="{ED021667-DEB8-4271-8138-D61B7F1123F8}" type="sibTrans" cxnId="{61836321-1B23-4262-B7D7-B7A1A681F3C0}">
      <dgm:prSet/>
      <dgm:spPr/>
      <dgm:t>
        <a:bodyPr/>
        <a:lstStyle/>
        <a:p>
          <a:endParaRPr lang="en-US"/>
        </a:p>
      </dgm:t>
    </dgm:pt>
    <dgm:pt modelId="{3E0B03D3-A231-45C1-83FD-A2526E763828}" type="pres">
      <dgm:prSet presAssocID="{915B89DD-88FF-4BC0-997A-411F789A8B17}" presName="linear" presStyleCnt="0">
        <dgm:presLayoutVars>
          <dgm:animLvl val="lvl"/>
          <dgm:resizeHandles val="exact"/>
        </dgm:presLayoutVars>
      </dgm:prSet>
      <dgm:spPr/>
    </dgm:pt>
    <dgm:pt modelId="{29AE3A6F-F7C2-4214-B875-03871F5BD583}" type="pres">
      <dgm:prSet presAssocID="{BFD10D3D-4484-4537-AE2C-0C8218C2E78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29891A3-DCB5-4383-95A3-469DDAF4F59C}" type="pres">
      <dgm:prSet presAssocID="{7D2213DC-5593-4440-97F3-70D4772FC7F8}" presName="spacer" presStyleCnt="0"/>
      <dgm:spPr/>
    </dgm:pt>
    <dgm:pt modelId="{7599F335-A76B-4A71-9A64-0BA8B0C9983F}" type="pres">
      <dgm:prSet presAssocID="{745D8F69-E7BC-4FEA-90CB-982D3FA9C70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4E3D48A-07AD-428E-AAD0-3BF79CCC1E74}" type="pres">
      <dgm:prSet presAssocID="{6FAEC6EE-B4A6-488F-BE63-CD60C2224C29}" presName="spacer" presStyleCnt="0"/>
      <dgm:spPr/>
    </dgm:pt>
    <dgm:pt modelId="{B201E29F-6631-480A-A264-FDEE6FDF0D6C}" type="pres">
      <dgm:prSet presAssocID="{C9B3A717-5BBF-402D-A9A0-4F615785F9C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3ED3513-EDF0-4E61-8D2C-D02A5661905D}" type="presOf" srcId="{BFD10D3D-4484-4537-AE2C-0C8218C2E787}" destId="{29AE3A6F-F7C2-4214-B875-03871F5BD583}" srcOrd="0" destOrd="0" presId="urn:microsoft.com/office/officeart/2005/8/layout/vList2"/>
    <dgm:cxn modelId="{D997711E-BA30-4297-B072-D119BAC87015}" type="presOf" srcId="{C9B3A717-5BBF-402D-A9A0-4F615785F9C2}" destId="{B201E29F-6631-480A-A264-FDEE6FDF0D6C}" srcOrd="0" destOrd="0" presId="urn:microsoft.com/office/officeart/2005/8/layout/vList2"/>
    <dgm:cxn modelId="{61836321-1B23-4262-B7D7-B7A1A681F3C0}" srcId="{915B89DD-88FF-4BC0-997A-411F789A8B17}" destId="{C9B3A717-5BBF-402D-A9A0-4F615785F9C2}" srcOrd="2" destOrd="0" parTransId="{D98705B0-9557-4FC2-BAA8-A50A935AEE80}" sibTransId="{ED021667-DEB8-4271-8138-D61B7F1123F8}"/>
    <dgm:cxn modelId="{FA932A66-B920-4950-B9AE-0A5CB2D71BAA}" srcId="{915B89DD-88FF-4BC0-997A-411F789A8B17}" destId="{BFD10D3D-4484-4537-AE2C-0C8218C2E787}" srcOrd="0" destOrd="0" parTransId="{B97F9C53-D5A2-486E-80E9-6648251FDD11}" sibTransId="{7D2213DC-5593-4440-97F3-70D4772FC7F8}"/>
    <dgm:cxn modelId="{831E9675-4E56-4EF7-863A-1FEAF73624F3}" type="presOf" srcId="{915B89DD-88FF-4BC0-997A-411F789A8B17}" destId="{3E0B03D3-A231-45C1-83FD-A2526E763828}" srcOrd="0" destOrd="0" presId="urn:microsoft.com/office/officeart/2005/8/layout/vList2"/>
    <dgm:cxn modelId="{DEBA3C96-ADEA-4C48-967F-28233DE041A3}" srcId="{915B89DD-88FF-4BC0-997A-411F789A8B17}" destId="{745D8F69-E7BC-4FEA-90CB-982D3FA9C708}" srcOrd="1" destOrd="0" parTransId="{D0277C61-6D04-431E-8C10-F9E2EE90C229}" sibTransId="{6FAEC6EE-B4A6-488F-BE63-CD60C2224C29}"/>
    <dgm:cxn modelId="{3D6E389B-4E08-42D1-997D-20C9BB1241E9}" type="presOf" srcId="{745D8F69-E7BC-4FEA-90CB-982D3FA9C708}" destId="{7599F335-A76B-4A71-9A64-0BA8B0C9983F}" srcOrd="0" destOrd="0" presId="urn:microsoft.com/office/officeart/2005/8/layout/vList2"/>
    <dgm:cxn modelId="{72A72DF3-9342-4B23-9991-C621F6068F66}" type="presParOf" srcId="{3E0B03D3-A231-45C1-83FD-A2526E763828}" destId="{29AE3A6F-F7C2-4214-B875-03871F5BD583}" srcOrd="0" destOrd="0" presId="urn:microsoft.com/office/officeart/2005/8/layout/vList2"/>
    <dgm:cxn modelId="{FD8B15A9-EE65-45EE-A172-9B95C00B8000}" type="presParOf" srcId="{3E0B03D3-A231-45C1-83FD-A2526E763828}" destId="{C29891A3-DCB5-4383-95A3-469DDAF4F59C}" srcOrd="1" destOrd="0" presId="urn:microsoft.com/office/officeart/2005/8/layout/vList2"/>
    <dgm:cxn modelId="{FD74A1D5-AEA4-4F96-B71C-A89501AA4B5B}" type="presParOf" srcId="{3E0B03D3-A231-45C1-83FD-A2526E763828}" destId="{7599F335-A76B-4A71-9A64-0BA8B0C9983F}" srcOrd="2" destOrd="0" presId="urn:microsoft.com/office/officeart/2005/8/layout/vList2"/>
    <dgm:cxn modelId="{DD193336-9E5E-45FF-98C0-41CD6CE16245}" type="presParOf" srcId="{3E0B03D3-A231-45C1-83FD-A2526E763828}" destId="{84E3D48A-07AD-428E-AAD0-3BF79CCC1E74}" srcOrd="3" destOrd="0" presId="urn:microsoft.com/office/officeart/2005/8/layout/vList2"/>
    <dgm:cxn modelId="{673A1F57-2AD1-41E1-AC6A-DC98A96EEC25}" type="presParOf" srcId="{3E0B03D3-A231-45C1-83FD-A2526E763828}" destId="{B201E29F-6631-480A-A264-FDEE6FDF0D6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9DF2693-1307-43E7-8F10-68226511DAF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BD50299-37C5-4175-B086-B9DC67973170}">
      <dgm:prSet/>
      <dgm:spPr/>
      <dgm:t>
        <a:bodyPr/>
        <a:lstStyle/>
        <a:p>
          <a:r>
            <a:rPr lang="en-US" dirty="0"/>
            <a:t>Are expenses in line with our budget?</a:t>
          </a:r>
        </a:p>
      </dgm:t>
    </dgm:pt>
    <dgm:pt modelId="{298AC91E-5AD2-4444-B9EA-5053EA90C01D}" type="parTrans" cxnId="{D7C23CA3-83D7-4E00-A867-1B34F6AE0616}">
      <dgm:prSet/>
      <dgm:spPr/>
      <dgm:t>
        <a:bodyPr/>
        <a:lstStyle/>
        <a:p>
          <a:endParaRPr lang="en-US"/>
        </a:p>
      </dgm:t>
    </dgm:pt>
    <dgm:pt modelId="{5AEC045A-90C3-4619-87BD-5981E4CC1E95}" type="sibTrans" cxnId="{D7C23CA3-83D7-4E00-A867-1B34F6AE0616}">
      <dgm:prSet/>
      <dgm:spPr/>
      <dgm:t>
        <a:bodyPr/>
        <a:lstStyle/>
        <a:p>
          <a:endParaRPr lang="en-US"/>
        </a:p>
      </dgm:t>
    </dgm:pt>
    <dgm:pt modelId="{683E25EC-EF34-49B9-AA14-C1943005089C}">
      <dgm:prSet/>
      <dgm:spPr/>
      <dgm:t>
        <a:bodyPr/>
        <a:lstStyle/>
        <a:p>
          <a:r>
            <a:rPr lang="en-US" dirty="0"/>
            <a:t>Are we meeting the overall budget by line-item?  If not, why?</a:t>
          </a:r>
        </a:p>
      </dgm:t>
    </dgm:pt>
    <dgm:pt modelId="{16C7022C-7C5B-495A-BA1B-8F691E1A5B9A}" type="parTrans" cxnId="{612E1AD4-D055-4941-806A-8ADEC66F93BE}">
      <dgm:prSet/>
      <dgm:spPr/>
      <dgm:t>
        <a:bodyPr/>
        <a:lstStyle/>
        <a:p>
          <a:endParaRPr lang="en-US"/>
        </a:p>
      </dgm:t>
    </dgm:pt>
    <dgm:pt modelId="{D0263E5F-CF90-4F6A-893D-A51FD00FAAE0}" type="sibTrans" cxnId="{612E1AD4-D055-4941-806A-8ADEC66F93BE}">
      <dgm:prSet/>
      <dgm:spPr/>
      <dgm:t>
        <a:bodyPr/>
        <a:lstStyle/>
        <a:p>
          <a:endParaRPr lang="en-US"/>
        </a:p>
      </dgm:t>
    </dgm:pt>
    <dgm:pt modelId="{F40AE251-1818-4E46-8455-806C208D4B04}">
      <dgm:prSet/>
      <dgm:spPr/>
      <dgm:t>
        <a:bodyPr/>
        <a:lstStyle/>
        <a:p>
          <a:r>
            <a:rPr lang="en-US" dirty="0"/>
            <a:t>Is a  contract or grant spending money? </a:t>
          </a:r>
        </a:p>
      </dgm:t>
    </dgm:pt>
    <dgm:pt modelId="{AF8BA020-2C49-4EDB-BAB6-1F84BCE8C5D5}" type="parTrans" cxnId="{1AB35BAE-17DD-4C5F-B852-E0EE4D10AE67}">
      <dgm:prSet/>
      <dgm:spPr/>
      <dgm:t>
        <a:bodyPr/>
        <a:lstStyle/>
        <a:p>
          <a:endParaRPr lang="en-US"/>
        </a:p>
      </dgm:t>
    </dgm:pt>
    <dgm:pt modelId="{B734F3D8-621F-448E-8C5C-B35F37DB0081}" type="sibTrans" cxnId="{1AB35BAE-17DD-4C5F-B852-E0EE4D10AE67}">
      <dgm:prSet/>
      <dgm:spPr/>
      <dgm:t>
        <a:bodyPr/>
        <a:lstStyle/>
        <a:p>
          <a:endParaRPr lang="en-US"/>
        </a:p>
      </dgm:t>
    </dgm:pt>
    <dgm:pt modelId="{DDCE97F2-7572-4FE6-8865-C221F82FDD36}">
      <dgm:prSet/>
      <dgm:spPr/>
      <dgm:t>
        <a:bodyPr/>
        <a:lstStyle/>
        <a:p>
          <a:r>
            <a:rPr lang="en-US" dirty="0"/>
            <a:t>Do we have “un-obligated” funds for the current year?</a:t>
          </a:r>
        </a:p>
      </dgm:t>
      <dgm:extLst>
        <a:ext uri="{E40237B7-FDA0-4F09-8148-C483321AD2D9}">
          <dgm14:cNvPr xmlns:dgm14="http://schemas.microsoft.com/office/drawing/2010/diagram" id="0" name="" descr="Are expenses in line with our budget?&#10;Are we meeting the overall budget by line-item?  If not, why?&#10;Is a  contract or grant spending money? &#10;Is a  contract or grant spending money? &#10;&#10;"/>
        </a:ext>
      </dgm:extLst>
    </dgm:pt>
    <dgm:pt modelId="{B106D205-5FBE-4113-800D-C8558E669CCD}" type="parTrans" cxnId="{71BE41C9-FFEE-4262-9475-29E2EDA1A564}">
      <dgm:prSet/>
      <dgm:spPr/>
      <dgm:t>
        <a:bodyPr/>
        <a:lstStyle/>
        <a:p>
          <a:endParaRPr lang="en-US"/>
        </a:p>
      </dgm:t>
    </dgm:pt>
    <dgm:pt modelId="{0C515936-4FC6-4BB7-A620-061651926E72}" type="sibTrans" cxnId="{71BE41C9-FFEE-4262-9475-29E2EDA1A564}">
      <dgm:prSet/>
      <dgm:spPr/>
      <dgm:t>
        <a:bodyPr/>
        <a:lstStyle/>
        <a:p>
          <a:endParaRPr lang="en-US"/>
        </a:p>
      </dgm:t>
    </dgm:pt>
    <dgm:pt modelId="{3FDF665C-CB9E-4833-8D1F-413062A89DE1}" type="pres">
      <dgm:prSet presAssocID="{F9DF2693-1307-43E7-8F10-68226511DAFA}" presName="root" presStyleCnt="0">
        <dgm:presLayoutVars>
          <dgm:dir/>
          <dgm:resizeHandles val="exact"/>
        </dgm:presLayoutVars>
      </dgm:prSet>
      <dgm:spPr/>
    </dgm:pt>
    <dgm:pt modelId="{71C5DD59-ACA8-48FB-831F-0B04E1B99014}" type="pres">
      <dgm:prSet presAssocID="{2BD50299-37C5-4175-B086-B9DC67973170}" presName="compNode" presStyleCnt="0"/>
      <dgm:spPr/>
    </dgm:pt>
    <dgm:pt modelId="{BCB0475E-4D27-40A8-B710-5F41A88B8A25}" type="pres">
      <dgm:prSet presAssocID="{2BD50299-37C5-4175-B086-B9DC67973170}" presName="bgRect" presStyleLbl="bgShp" presStyleIdx="0" presStyleCnt="4"/>
      <dgm:spPr/>
    </dgm:pt>
    <dgm:pt modelId="{F3844A45-EC7A-471A-8A90-4823484C828D}" type="pres">
      <dgm:prSet presAssocID="{2BD50299-37C5-4175-B086-B9DC6797317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687335C2-988D-4CDD-B72C-F184C3E5FD28}" type="pres">
      <dgm:prSet presAssocID="{2BD50299-37C5-4175-B086-B9DC67973170}" presName="spaceRect" presStyleCnt="0"/>
      <dgm:spPr/>
    </dgm:pt>
    <dgm:pt modelId="{17AF760F-C832-4823-8912-2F21F67C95F6}" type="pres">
      <dgm:prSet presAssocID="{2BD50299-37C5-4175-B086-B9DC67973170}" presName="parTx" presStyleLbl="revTx" presStyleIdx="0" presStyleCnt="4">
        <dgm:presLayoutVars>
          <dgm:chMax val="0"/>
          <dgm:chPref val="0"/>
        </dgm:presLayoutVars>
      </dgm:prSet>
      <dgm:spPr/>
    </dgm:pt>
    <dgm:pt modelId="{E355F6FE-2A0B-49EA-A3CA-7D31872A9BF5}" type="pres">
      <dgm:prSet presAssocID="{5AEC045A-90C3-4619-87BD-5981E4CC1E95}" presName="sibTrans" presStyleCnt="0"/>
      <dgm:spPr/>
    </dgm:pt>
    <dgm:pt modelId="{9944B9F9-BE29-419A-98F2-8157FC0708E7}" type="pres">
      <dgm:prSet presAssocID="{683E25EC-EF34-49B9-AA14-C1943005089C}" presName="compNode" presStyleCnt="0"/>
      <dgm:spPr/>
    </dgm:pt>
    <dgm:pt modelId="{0ECBC044-7557-4D73-BECA-D8F247C34E02}" type="pres">
      <dgm:prSet presAssocID="{683E25EC-EF34-49B9-AA14-C1943005089C}" presName="bgRect" presStyleLbl="bgShp" presStyleIdx="1" presStyleCnt="4"/>
      <dgm:spPr/>
    </dgm:pt>
    <dgm:pt modelId="{3EA318DE-7D6E-40CD-9ED0-F0CA6D6D32CE}" type="pres">
      <dgm:prSet presAssocID="{683E25EC-EF34-49B9-AA14-C1943005089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D3482B7E-76BF-4CC7-B374-50D95DF5F91D}" type="pres">
      <dgm:prSet presAssocID="{683E25EC-EF34-49B9-AA14-C1943005089C}" presName="spaceRect" presStyleCnt="0"/>
      <dgm:spPr/>
    </dgm:pt>
    <dgm:pt modelId="{37D2FB55-3B34-4549-AC6C-159A034546E9}" type="pres">
      <dgm:prSet presAssocID="{683E25EC-EF34-49B9-AA14-C1943005089C}" presName="parTx" presStyleLbl="revTx" presStyleIdx="1" presStyleCnt="4">
        <dgm:presLayoutVars>
          <dgm:chMax val="0"/>
          <dgm:chPref val="0"/>
        </dgm:presLayoutVars>
      </dgm:prSet>
      <dgm:spPr/>
    </dgm:pt>
    <dgm:pt modelId="{57289AE6-528B-4649-81D8-BC1C484D50D9}" type="pres">
      <dgm:prSet presAssocID="{D0263E5F-CF90-4F6A-893D-A51FD00FAAE0}" presName="sibTrans" presStyleCnt="0"/>
      <dgm:spPr/>
    </dgm:pt>
    <dgm:pt modelId="{231A4812-ECC9-44BF-BB64-98B1C6A3D9FA}" type="pres">
      <dgm:prSet presAssocID="{F40AE251-1818-4E46-8455-806C208D4B04}" presName="compNode" presStyleCnt="0"/>
      <dgm:spPr/>
    </dgm:pt>
    <dgm:pt modelId="{2B7CBC09-EAD7-45A7-8D40-23FFACD3FACE}" type="pres">
      <dgm:prSet presAssocID="{F40AE251-1818-4E46-8455-806C208D4B04}" presName="bgRect" presStyleLbl="bgShp" presStyleIdx="2" presStyleCnt="4"/>
      <dgm:spPr/>
    </dgm:pt>
    <dgm:pt modelId="{CFAB6341-86E9-4624-9861-F69F735C7C24}" type="pres">
      <dgm:prSet presAssocID="{F40AE251-1818-4E46-8455-806C208D4B0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ABBF9041-B30B-4B67-AD0B-67416242F7B5}" type="pres">
      <dgm:prSet presAssocID="{F40AE251-1818-4E46-8455-806C208D4B04}" presName="spaceRect" presStyleCnt="0"/>
      <dgm:spPr/>
    </dgm:pt>
    <dgm:pt modelId="{E3DA341A-21BA-4499-9323-946D8AFD2E82}" type="pres">
      <dgm:prSet presAssocID="{F40AE251-1818-4E46-8455-806C208D4B04}" presName="parTx" presStyleLbl="revTx" presStyleIdx="2" presStyleCnt="4">
        <dgm:presLayoutVars>
          <dgm:chMax val="0"/>
          <dgm:chPref val="0"/>
        </dgm:presLayoutVars>
      </dgm:prSet>
      <dgm:spPr/>
    </dgm:pt>
    <dgm:pt modelId="{0CFB5C25-C671-4ADC-935D-CB5C16F1C181}" type="pres">
      <dgm:prSet presAssocID="{B734F3D8-621F-448E-8C5C-B35F37DB0081}" presName="sibTrans" presStyleCnt="0"/>
      <dgm:spPr/>
    </dgm:pt>
    <dgm:pt modelId="{B0265540-30D4-49EF-9A4E-5F4A0388FDF9}" type="pres">
      <dgm:prSet presAssocID="{DDCE97F2-7572-4FE6-8865-C221F82FDD36}" presName="compNode" presStyleCnt="0"/>
      <dgm:spPr/>
    </dgm:pt>
    <dgm:pt modelId="{9257F2E3-39DD-447A-8B5D-501F050E1A52}" type="pres">
      <dgm:prSet presAssocID="{DDCE97F2-7572-4FE6-8865-C221F82FDD36}" presName="bgRect" presStyleLbl="bgShp" presStyleIdx="3" presStyleCnt="4"/>
      <dgm:spPr/>
    </dgm:pt>
    <dgm:pt modelId="{DA7415DB-10C5-49C3-982B-9459877A42DD}" type="pres">
      <dgm:prSet presAssocID="{DDCE97F2-7572-4FE6-8865-C221F82FDD3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03285A8C-6CCA-4962-A8AA-F641ED69E3F2}" type="pres">
      <dgm:prSet presAssocID="{DDCE97F2-7572-4FE6-8865-C221F82FDD36}" presName="spaceRect" presStyleCnt="0"/>
      <dgm:spPr/>
    </dgm:pt>
    <dgm:pt modelId="{BEE89016-C67B-4486-9E91-5EEA253C3234}" type="pres">
      <dgm:prSet presAssocID="{DDCE97F2-7572-4FE6-8865-C221F82FDD36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2B333168-86D3-4A77-95F5-45B4219180CE}" type="presOf" srcId="{683E25EC-EF34-49B9-AA14-C1943005089C}" destId="{37D2FB55-3B34-4549-AC6C-159A034546E9}" srcOrd="0" destOrd="0" presId="urn:microsoft.com/office/officeart/2018/2/layout/IconVerticalSolidList"/>
    <dgm:cxn modelId="{795D9E7B-D4B5-4C72-B49D-08EB9F934D6A}" type="presOf" srcId="{F40AE251-1818-4E46-8455-806C208D4B04}" destId="{E3DA341A-21BA-4499-9323-946D8AFD2E82}" srcOrd="0" destOrd="0" presId="urn:microsoft.com/office/officeart/2018/2/layout/IconVerticalSolidList"/>
    <dgm:cxn modelId="{96F82B7E-59A8-4CB2-A204-1B7E0B3F6B83}" type="presOf" srcId="{DDCE97F2-7572-4FE6-8865-C221F82FDD36}" destId="{BEE89016-C67B-4486-9E91-5EEA253C3234}" srcOrd="0" destOrd="0" presId="urn:microsoft.com/office/officeart/2018/2/layout/IconVerticalSolidList"/>
    <dgm:cxn modelId="{9B4B7A9C-BAB4-4B9F-A712-81F3B991CED1}" type="presOf" srcId="{2BD50299-37C5-4175-B086-B9DC67973170}" destId="{17AF760F-C832-4823-8912-2F21F67C95F6}" srcOrd="0" destOrd="0" presId="urn:microsoft.com/office/officeart/2018/2/layout/IconVerticalSolidList"/>
    <dgm:cxn modelId="{D7C23CA3-83D7-4E00-A867-1B34F6AE0616}" srcId="{F9DF2693-1307-43E7-8F10-68226511DAFA}" destId="{2BD50299-37C5-4175-B086-B9DC67973170}" srcOrd="0" destOrd="0" parTransId="{298AC91E-5AD2-4444-B9EA-5053EA90C01D}" sibTransId="{5AEC045A-90C3-4619-87BD-5981E4CC1E95}"/>
    <dgm:cxn modelId="{1AB35BAE-17DD-4C5F-B852-E0EE4D10AE67}" srcId="{F9DF2693-1307-43E7-8F10-68226511DAFA}" destId="{F40AE251-1818-4E46-8455-806C208D4B04}" srcOrd="2" destOrd="0" parTransId="{AF8BA020-2C49-4EDB-BAB6-1F84BCE8C5D5}" sibTransId="{B734F3D8-621F-448E-8C5C-B35F37DB0081}"/>
    <dgm:cxn modelId="{EE2BB1B9-07C7-42FF-B44A-E08464A15B04}" type="presOf" srcId="{F9DF2693-1307-43E7-8F10-68226511DAFA}" destId="{3FDF665C-CB9E-4833-8D1F-413062A89DE1}" srcOrd="0" destOrd="0" presId="urn:microsoft.com/office/officeart/2018/2/layout/IconVerticalSolidList"/>
    <dgm:cxn modelId="{71BE41C9-FFEE-4262-9475-29E2EDA1A564}" srcId="{F9DF2693-1307-43E7-8F10-68226511DAFA}" destId="{DDCE97F2-7572-4FE6-8865-C221F82FDD36}" srcOrd="3" destOrd="0" parTransId="{B106D205-5FBE-4113-800D-C8558E669CCD}" sibTransId="{0C515936-4FC6-4BB7-A620-061651926E72}"/>
    <dgm:cxn modelId="{612E1AD4-D055-4941-806A-8ADEC66F93BE}" srcId="{F9DF2693-1307-43E7-8F10-68226511DAFA}" destId="{683E25EC-EF34-49B9-AA14-C1943005089C}" srcOrd="1" destOrd="0" parTransId="{16C7022C-7C5B-495A-BA1B-8F691E1A5B9A}" sibTransId="{D0263E5F-CF90-4F6A-893D-A51FD00FAAE0}"/>
    <dgm:cxn modelId="{AEF4A220-C176-42F7-A967-0DB57669AD03}" type="presParOf" srcId="{3FDF665C-CB9E-4833-8D1F-413062A89DE1}" destId="{71C5DD59-ACA8-48FB-831F-0B04E1B99014}" srcOrd="0" destOrd="0" presId="urn:microsoft.com/office/officeart/2018/2/layout/IconVerticalSolidList"/>
    <dgm:cxn modelId="{88C751B5-B612-4A03-BB4F-56BE81E9C6AA}" type="presParOf" srcId="{71C5DD59-ACA8-48FB-831F-0B04E1B99014}" destId="{BCB0475E-4D27-40A8-B710-5F41A88B8A25}" srcOrd="0" destOrd="0" presId="urn:microsoft.com/office/officeart/2018/2/layout/IconVerticalSolidList"/>
    <dgm:cxn modelId="{C32058A2-6A9B-4D22-8325-4BF49A79FB04}" type="presParOf" srcId="{71C5DD59-ACA8-48FB-831F-0B04E1B99014}" destId="{F3844A45-EC7A-471A-8A90-4823484C828D}" srcOrd="1" destOrd="0" presId="urn:microsoft.com/office/officeart/2018/2/layout/IconVerticalSolidList"/>
    <dgm:cxn modelId="{415406B7-B206-4BBA-9505-4F8F1E757213}" type="presParOf" srcId="{71C5DD59-ACA8-48FB-831F-0B04E1B99014}" destId="{687335C2-988D-4CDD-B72C-F184C3E5FD28}" srcOrd="2" destOrd="0" presId="urn:microsoft.com/office/officeart/2018/2/layout/IconVerticalSolidList"/>
    <dgm:cxn modelId="{A64F6A6E-0400-46E4-AA97-47D218484B36}" type="presParOf" srcId="{71C5DD59-ACA8-48FB-831F-0B04E1B99014}" destId="{17AF760F-C832-4823-8912-2F21F67C95F6}" srcOrd="3" destOrd="0" presId="urn:microsoft.com/office/officeart/2018/2/layout/IconVerticalSolidList"/>
    <dgm:cxn modelId="{952F8057-B0A5-4092-9752-66906DDE901C}" type="presParOf" srcId="{3FDF665C-CB9E-4833-8D1F-413062A89DE1}" destId="{E355F6FE-2A0B-49EA-A3CA-7D31872A9BF5}" srcOrd="1" destOrd="0" presId="urn:microsoft.com/office/officeart/2018/2/layout/IconVerticalSolidList"/>
    <dgm:cxn modelId="{5F8F520C-D8C4-4A10-9B86-1E610276A16B}" type="presParOf" srcId="{3FDF665C-CB9E-4833-8D1F-413062A89DE1}" destId="{9944B9F9-BE29-419A-98F2-8157FC0708E7}" srcOrd="2" destOrd="0" presId="urn:microsoft.com/office/officeart/2018/2/layout/IconVerticalSolidList"/>
    <dgm:cxn modelId="{D4CC45BD-3B2B-4C29-AE8D-DAADBB8464F7}" type="presParOf" srcId="{9944B9F9-BE29-419A-98F2-8157FC0708E7}" destId="{0ECBC044-7557-4D73-BECA-D8F247C34E02}" srcOrd="0" destOrd="0" presId="urn:microsoft.com/office/officeart/2018/2/layout/IconVerticalSolidList"/>
    <dgm:cxn modelId="{E5898156-5A0A-4741-A2A5-7F5B1E00422E}" type="presParOf" srcId="{9944B9F9-BE29-419A-98F2-8157FC0708E7}" destId="{3EA318DE-7D6E-40CD-9ED0-F0CA6D6D32CE}" srcOrd="1" destOrd="0" presId="urn:microsoft.com/office/officeart/2018/2/layout/IconVerticalSolidList"/>
    <dgm:cxn modelId="{7E2155C8-0E27-4153-B52D-7FE36CE26FC6}" type="presParOf" srcId="{9944B9F9-BE29-419A-98F2-8157FC0708E7}" destId="{D3482B7E-76BF-4CC7-B374-50D95DF5F91D}" srcOrd="2" destOrd="0" presId="urn:microsoft.com/office/officeart/2018/2/layout/IconVerticalSolidList"/>
    <dgm:cxn modelId="{844322C8-A0CD-4EB0-857D-484368340DE8}" type="presParOf" srcId="{9944B9F9-BE29-419A-98F2-8157FC0708E7}" destId="{37D2FB55-3B34-4549-AC6C-159A034546E9}" srcOrd="3" destOrd="0" presId="urn:microsoft.com/office/officeart/2018/2/layout/IconVerticalSolidList"/>
    <dgm:cxn modelId="{5DA4902A-B81A-40FE-AC7C-3DB14BD73AB5}" type="presParOf" srcId="{3FDF665C-CB9E-4833-8D1F-413062A89DE1}" destId="{57289AE6-528B-4649-81D8-BC1C484D50D9}" srcOrd="3" destOrd="0" presId="urn:microsoft.com/office/officeart/2018/2/layout/IconVerticalSolidList"/>
    <dgm:cxn modelId="{6C681692-53B5-47CC-B895-AC5FB4DC92C9}" type="presParOf" srcId="{3FDF665C-CB9E-4833-8D1F-413062A89DE1}" destId="{231A4812-ECC9-44BF-BB64-98B1C6A3D9FA}" srcOrd="4" destOrd="0" presId="urn:microsoft.com/office/officeart/2018/2/layout/IconVerticalSolidList"/>
    <dgm:cxn modelId="{65D86B8B-33BF-456E-A9DE-75453F1C8FC7}" type="presParOf" srcId="{231A4812-ECC9-44BF-BB64-98B1C6A3D9FA}" destId="{2B7CBC09-EAD7-45A7-8D40-23FFACD3FACE}" srcOrd="0" destOrd="0" presId="urn:microsoft.com/office/officeart/2018/2/layout/IconVerticalSolidList"/>
    <dgm:cxn modelId="{2CC6F55F-C52B-4378-B3DB-E142FC9CDCCD}" type="presParOf" srcId="{231A4812-ECC9-44BF-BB64-98B1C6A3D9FA}" destId="{CFAB6341-86E9-4624-9861-F69F735C7C24}" srcOrd="1" destOrd="0" presId="urn:microsoft.com/office/officeart/2018/2/layout/IconVerticalSolidList"/>
    <dgm:cxn modelId="{40155FAA-F375-480E-A387-CF6BAB3FDF28}" type="presParOf" srcId="{231A4812-ECC9-44BF-BB64-98B1C6A3D9FA}" destId="{ABBF9041-B30B-4B67-AD0B-67416242F7B5}" srcOrd="2" destOrd="0" presId="urn:microsoft.com/office/officeart/2018/2/layout/IconVerticalSolidList"/>
    <dgm:cxn modelId="{48E75ECA-1F6B-4921-A44C-DDE508301170}" type="presParOf" srcId="{231A4812-ECC9-44BF-BB64-98B1C6A3D9FA}" destId="{E3DA341A-21BA-4499-9323-946D8AFD2E82}" srcOrd="3" destOrd="0" presId="urn:microsoft.com/office/officeart/2018/2/layout/IconVerticalSolidList"/>
    <dgm:cxn modelId="{7E8B90C9-CFDB-465F-83F1-2A48820BE6F5}" type="presParOf" srcId="{3FDF665C-CB9E-4833-8D1F-413062A89DE1}" destId="{0CFB5C25-C671-4ADC-935D-CB5C16F1C181}" srcOrd="5" destOrd="0" presId="urn:microsoft.com/office/officeart/2018/2/layout/IconVerticalSolidList"/>
    <dgm:cxn modelId="{4399A1FE-BA24-4912-B4BC-90CA31D131B9}" type="presParOf" srcId="{3FDF665C-CB9E-4833-8D1F-413062A89DE1}" destId="{B0265540-30D4-49EF-9A4E-5F4A0388FDF9}" srcOrd="6" destOrd="0" presId="urn:microsoft.com/office/officeart/2018/2/layout/IconVerticalSolidList"/>
    <dgm:cxn modelId="{13727936-29E1-403E-B717-38975E51CE6B}" type="presParOf" srcId="{B0265540-30D4-49EF-9A4E-5F4A0388FDF9}" destId="{9257F2E3-39DD-447A-8B5D-501F050E1A52}" srcOrd="0" destOrd="0" presId="urn:microsoft.com/office/officeart/2018/2/layout/IconVerticalSolidList"/>
    <dgm:cxn modelId="{FDFC123A-614C-4B1F-8B3B-DDE011605138}" type="presParOf" srcId="{B0265540-30D4-49EF-9A4E-5F4A0388FDF9}" destId="{DA7415DB-10C5-49C3-982B-9459877A42DD}" srcOrd="1" destOrd="0" presId="urn:microsoft.com/office/officeart/2018/2/layout/IconVerticalSolidList"/>
    <dgm:cxn modelId="{61C4A764-4FF5-4807-9BCA-C9C510576ED4}" type="presParOf" srcId="{B0265540-30D4-49EF-9A4E-5F4A0388FDF9}" destId="{03285A8C-6CCA-4962-A8AA-F641ED69E3F2}" srcOrd="2" destOrd="0" presId="urn:microsoft.com/office/officeart/2018/2/layout/IconVerticalSolidList"/>
    <dgm:cxn modelId="{6C30D943-79B3-43BC-9CA6-935104A416AB}" type="presParOf" srcId="{B0265540-30D4-49EF-9A4E-5F4A0388FDF9}" destId="{BEE89016-C67B-4486-9E91-5EEA253C323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F206D7-2577-474B-A8BA-02661A5C0A7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accent5_2" csCatId="accent5" phldr="1"/>
      <dgm:spPr/>
      <dgm:t>
        <a:bodyPr/>
        <a:lstStyle/>
        <a:p>
          <a:endParaRPr lang="en-US"/>
        </a:p>
      </dgm:t>
    </dgm:pt>
    <dgm:pt modelId="{CF1776F7-CC05-4281-8C55-9337F0141D4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Expenditure</a:t>
          </a:r>
          <a:r>
            <a:rPr lang="en-US" dirty="0"/>
            <a:t> </a:t>
          </a:r>
        </a:p>
      </dgm:t>
      <dgm:extLst>
        <a:ext uri="{E40237B7-FDA0-4F09-8148-C483321AD2D9}">
          <dgm14:cNvPr xmlns:dgm14="http://schemas.microsoft.com/office/drawing/2010/diagram" id="0" name="" descr="expenditure: items bough and paid within the same fiscall year&#10;Federal fiscal year Oct 1- September30&#10;Calendar Jan 1- December 31&#10;State fiscal year  July 1- June 30&#10;"/>
        </a:ext>
      </dgm:extLst>
    </dgm:pt>
    <dgm:pt modelId="{9362C8CD-D3CE-4972-A7C1-8223AA9CD964}" type="parTrans" cxnId="{279676CF-F278-4E5F-BB00-E0BC4F2284E4}">
      <dgm:prSet/>
      <dgm:spPr/>
      <dgm:t>
        <a:bodyPr/>
        <a:lstStyle/>
        <a:p>
          <a:endParaRPr lang="en-US"/>
        </a:p>
      </dgm:t>
    </dgm:pt>
    <dgm:pt modelId="{0E55C95B-6A6E-4B21-B919-01C60FB00A51}" type="sibTrans" cxnId="{279676CF-F278-4E5F-BB00-E0BC4F2284E4}">
      <dgm:prSet/>
      <dgm:spPr/>
      <dgm:t>
        <a:bodyPr/>
        <a:lstStyle/>
        <a:p>
          <a:endParaRPr lang="en-US"/>
        </a:p>
      </dgm:t>
    </dgm:pt>
    <dgm:pt modelId="{F8D56CF3-763F-497B-A189-75F0DDACA16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Items bought and paid for within the same fiscal year</a:t>
          </a:r>
        </a:p>
      </dgm:t>
    </dgm:pt>
    <dgm:pt modelId="{45490602-6E4C-449A-AFF9-5863BD5754CA}" type="parTrans" cxnId="{69F9BECC-8423-41BF-AA14-181189240AC6}">
      <dgm:prSet/>
      <dgm:spPr/>
      <dgm:t>
        <a:bodyPr/>
        <a:lstStyle/>
        <a:p>
          <a:endParaRPr lang="en-US"/>
        </a:p>
      </dgm:t>
    </dgm:pt>
    <dgm:pt modelId="{D6D1D4B8-DF08-4D71-B445-011CB32B353D}" type="sibTrans" cxnId="{69F9BECC-8423-41BF-AA14-181189240AC6}">
      <dgm:prSet/>
      <dgm:spPr/>
      <dgm:t>
        <a:bodyPr/>
        <a:lstStyle/>
        <a:p>
          <a:endParaRPr lang="en-US"/>
        </a:p>
      </dgm:t>
    </dgm:pt>
    <dgm:pt modelId="{76E75CB0-2458-4A18-A35C-5D538A5019C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Federal Fiscal Year</a:t>
          </a:r>
          <a:endParaRPr lang="en-US" dirty="0"/>
        </a:p>
      </dgm:t>
    </dgm:pt>
    <dgm:pt modelId="{44AD8C0E-5EB4-456E-89A3-26660277554E}" type="parTrans" cxnId="{F83B42FC-266E-41F3-A785-437416E6E7C6}">
      <dgm:prSet/>
      <dgm:spPr/>
      <dgm:t>
        <a:bodyPr/>
        <a:lstStyle/>
        <a:p>
          <a:endParaRPr lang="en-US"/>
        </a:p>
      </dgm:t>
    </dgm:pt>
    <dgm:pt modelId="{770CEF21-CF85-4629-AEF9-90419C25D396}" type="sibTrans" cxnId="{F83B42FC-266E-41F3-A785-437416E6E7C6}">
      <dgm:prSet/>
      <dgm:spPr/>
      <dgm:t>
        <a:bodyPr/>
        <a:lstStyle/>
        <a:p>
          <a:endParaRPr lang="en-US"/>
        </a:p>
      </dgm:t>
    </dgm:pt>
    <dgm:pt modelId="{18CF949B-E7C0-47DD-B9DD-307C791FC5F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October 1 –September 30 </a:t>
          </a:r>
        </a:p>
      </dgm:t>
    </dgm:pt>
    <dgm:pt modelId="{5EE7FB41-4AF8-47A0-9BBC-0A66F547905F}" type="parTrans" cxnId="{0024D43A-6846-4331-B5CF-52F4B1FC7422}">
      <dgm:prSet/>
      <dgm:spPr/>
      <dgm:t>
        <a:bodyPr/>
        <a:lstStyle/>
        <a:p>
          <a:endParaRPr lang="en-US"/>
        </a:p>
      </dgm:t>
    </dgm:pt>
    <dgm:pt modelId="{CEDC5616-13D1-42B6-A85D-B9EFFB76770E}" type="sibTrans" cxnId="{0024D43A-6846-4331-B5CF-52F4B1FC7422}">
      <dgm:prSet/>
      <dgm:spPr/>
      <dgm:t>
        <a:bodyPr/>
        <a:lstStyle/>
        <a:p>
          <a:endParaRPr lang="en-US"/>
        </a:p>
      </dgm:t>
    </dgm:pt>
    <dgm:pt modelId="{E48964A3-A1C6-4812-931F-D4A37BDB7F9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Calendar Fiscal Year</a:t>
          </a:r>
          <a:r>
            <a:rPr lang="en-US" dirty="0"/>
            <a:t>  </a:t>
          </a:r>
        </a:p>
      </dgm:t>
    </dgm:pt>
    <dgm:pt modelId="{D9CBFD38-1AC2-41D0-81CA-02621DCAFED9}" type="parTrans" cxnId="{B941D6F1-A3D8-4FFD-BBBB-A06559E6B869}">
      <dgm:prSet/>
      <dgm:spPr/>
      <dgm:t>
        <a:bodyPr/>
        <a:lstStyle/>
        <a:p>
          <a:endParaRPr lang="en-US"/>
        </a:p>
      </dgm:t>
    </dgm:pt>
    <dgm:pt modelId="{BC2E8E75-8E5E-4CC8-B534-9816930226A1}" type="sibTrans" cxnId="{B941D6F1-A3D8-4FFD-BBBB-A06559E6B869}">
      <dgm:prSet/>
      <dgm:spPr/>
      <dgm:t>
        <a:bodyPr/>
        <a:lstStyle/>
        <a:p>
          <a:endParaRPr lang="en-US"/>
        </a:p>
      </dgm:t>
    </dgm:pt>
    <dgm:pt modelId="{6A35E6BC-189A-4DFB-90AC-22815BB7C55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January 1 – December 31</a:t>
          </a:r>
        </a:p>
      </dgm:t>
    </dgm:pt>
    <dgm:pt modelId="{1266B794-7335-4B12-A79D-38B7FE06077A}" type="parTrans" cxnId="{A2346085-E1ED-4ABF-946F-91EB92D21AEA}">
      <dgm:prSet/>
      <dgm:spPr/>
      <dgm:t>
        <a:bodyPr/>
        <a:lstStyle/>
        <a:p>
          <a:endParaRPr lang="en-US"/>
        </a:p>
      </dgm:t>
    </dgm:pt>
    <dgm:pt modelId="{FBD5946A-43CA-44DF-AB3D-EFE76465921D}" type="sibTrans" cxnId="{A2346085-E1ED-4ABF-946F-91EB92D21AEA}">
      <dgm:prSet/>
      <dgm:spPr/>
      <dgm:t>
        <a:bodyPr/>
        <a:lstStyle/>
        <a:p>
          <a:endParaRPr lang="en-US"/>
        </a:p>
      </dgm:t>
    </dgm:pt>
    <dgm:pt modelId="{F97FA12C-B9CF-4E5F-B157-16F659F186B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State Fiscal Year for Iowa</a:t>
          </a:r>
          <a:endParaRPr lang="en-US" dirty="0"/>
        </a:p>
      </dgm:t>
    </dgm:pt>
    <dgm:pt modelId="{EBCCB244-A13F-4719-BB31-43209B68A200}" type="parTrans" cxnId="{8D11CC39-4BA3-42D8-9DAF-5092342819DE}">
      <dgm:prSet/>
      <dgm:spPr/>
      <dgm:t>
        <a:bodyPr/>
        <a:lstStyle/>
        <a:p>
          <a:endParaRPr lang="en-US"/>
        </a:p>
      </dgm:t>
    </dgm:pt>
    <dgm:pt modelId="{68E14EE5-44AA-44C7-A1C5-1C38B5490848}" type="sibTrans" cxnId="{8D11CC39-4BA3-42D8-9DAF-5092342819DE}">
      <dgm:prSet/>
      <dgm:spPr/>
      <dgm:t>
        <a:bodyPr/>
        <a:lstStyle/>
        <a:p>
          <a:endParaRPr lang="en-US"/>
        </a:p>
      </dgm:t>
    </dgm:pt>
    <dgm:pt modelId="{913A696A-221E-4A6A-98B5-9126DFA94F1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July 1- June 30</a:t>
          </a:r>
        </a:p>
      </dgm:t>
    </dgm:pt>
    <dgm:pt modelId="{3B8B5659-F09B-4C32-8C06-45E20B71B77B}" type="parTrans" cxnId="{60C8D7E0-60A3-4CAC-80A8-58E65C04393B}">
      <dgm:prSet/>
      <dgm:spPr/>
      <dgm:t>
        <a:bodyPr/>
        <a:lstStyle/>
        <a:p>
          <a:endParaRPr lang="en-US"/>
        </a:p>
      </dgm:t>
    </dgm:pt>
    <dgm:pt modelId="{CE3391AE-D82E-4354-B31D-AFDB7FD41ABE}" type="sibTrans" cxnId="{60C8D7E0-60A3-4CAC-80A8-58E65C04393B}">
      <dgm:prSet/>
      <dgm:spPr/>
      <dgm:t>
        <a:bodyPr/>
        <a:lstStyle/>
        <a:p>
          <a:endParaRPr lang="en-US"/>
        </a:p>
      </dgm:t>
    </dgm:pt>
    <dgm:pt modelId="{50E731A6-2656-433F-AB8C-3E18431AF0D1}" type="pres">
      <dgm:prSet presAssocID="{F3F206D7-2577-474B-A8BA-02661A5C0A79}" presName="root" presStyleCnt="0">
        <dgm:presLayoutVars>
          <dgm:dir/>
          <dgm:resizeHandles val="exact"/>
        </dgm:presLayoutVars>
      </dgm:prSet>
      <dgm:spPr/>
    </dgm:pt>
    <dgm:pt modelId="{3A8A740F-57D9-4AC6-B16D-EA30AD40FAC5}" type="pres">
      <dgm:prSet presAssocID="{CF1776F7-CC05-4281-8C55-9337F0141D4E}" presName="compNode" presStyleCnt="0"/>
      <dgm:spPr/>
    </dgm:pt>
    <dgm:pt modelId="{C4197EAE-36D4-4720-844D-F0AAE57E0238}" type="pres">
      <dgm:prSet presAssocID="{CF1776F7-CC05-4281-8C55-9337F0141D4E}" presName="bgRect" presStyleLbl="bgShp" presStyleIdx="0" presStyleCnt="4"/>
      <dgm:spPr/>
    </dgm:pt>
    <dgm:pt modelId="{76190632-7A3B-4C6B-8BB2-1E82106EFBF4}" type="pres">
      <dgm:prSet presAssocID="{CF1776F7-CC05-4281-8C55-9337F0141D4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F313A78E-00A2-45E1-B14E-899CAF0292AC}" type="pres">
      <dgm:prSet presAssocID="{CF1776F7-CC05-4281-8C55-9337F0141D4E}" presName="spaceRect" presStyleCnt="0"/>
      <dgm:spPr/>
    </dgm:pt>
    <dgm:pt modelId="{220C30DB-E3A5-40A6-8665-3AE2BCE5C7C0}" type="pres">
      <dgm:prSet presAssocID="{CF1776F7-CC05-4281-8C55-9337F0141D4E}" presName="parTx" presStyleLbl="revTx" presStyleIdx="0" presStyleCnt="8">
        <dgm:presLayoutVars>
          <dgm:chMax val="0"/>
          <dgm:chPref val="0"/>
        </dgm:presLayoutVars>
      </dgm:prSet>
      <dgm:spPr/>
    </dgm:pt>
    <dgm:pt modelId="{869C503B-CEE4-4032-8C4E-5A24C05599BD}" type="pres">
      <dgm:prSet presAssocID="{CF1776F7-CC05-4281-8C55-9337F0141D4E}" presName="desTx" presStyleLbl="revTx" presStyleIdx="1" presStyleCnt="8">
        <dgm:presLayoutVars/>
      </dgm:prSet>
      <dgm:spPr/>
    </dgm:pt>
    <dgm:pt modelId="{43840A2E-84A1-4D86-92C5-65C8C9AB184D}" type="pres">
      <dgm:prSet presAssocID="{0E55C95B-6A6E-4B21-B919-01C60FB00A51}" presName="sibTrans" presStyleCnt="0"/>
      <dgm:spPr/>
    </dgm:pt>
    <dgm:pt modelId="{32132790-83BC-4032-8061-D2A9B0A24094}" type="pres">
      <dgm:prSet presAssocID="{76E75CB0-2458-4A18-A35C-5D538A5019C4}" presName="compNode" presStyleCnt="0"/>
      <dgm:spPr/>
    </dgm:pt>
    <dgm:pt modelId="{6DAAD43B-67A9-4FC9-8B8B-9F711F5285F8}" type="pres">
      <dgm:prSet presAssocID="{76E75CB0-2458-4A18-A35C-5D538A5019C4}" presName="bgRect" presStyleLbl="bgShp" presStyleIdx="1" presStyleCnt="4"/>
      <dgm:spPr/>
    </dgm:pt>
    <dgm:pt modelId="{039596F4-BB30-484F-9238-98E8A539F188}" type="pres">
      <dgm:prSet presAssocID="{76E75CB0-2458-4A18-A35C-5D538A5019C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ggy Bank"/>
        </a:ext>
      </dgm:extLst>
    </dgm:pt>
    <dgm:pt modelId="{743B0FB2-BBD3-46DE-AEAD-8899DE605FBE}" type="pres">
      <dgm:prSet presAssocID="{76E75CB0-2458-4A18-A35C-5D538A5019C4}" presName="spaceRect" presStyleCnt="0"/>
      <dgm:spPr/>
    </dgm:pt>
    <dgm:pt modelId="{B8434153-387A-409C-8A7D-23ABCE35A9F5}" type="pres">
      <dgm:prSet presAssocID="{76E75CB0-2458-4A18-A35C-5D538A5019C4}" presName="parTx" presStyleLbl="revTx" presStyleIdx="2" presStyleCnt="8">
        <dgm:presLayoutVars>
          <dgm:chMax val="0"/>
          <dgm:chPref val="0"/>
        </dgm:presLayoutVars>
      </dgm:prSet>
      <dgm:spPr/>
    </dgm:pt>
    <dgm:pt modelId="{7BD92CCF-BC68-4A70-BCD3-90638C20B3FC}" type="pres">
      <dgm:prSet presAssocID="{76E75CB0-2458-4A18-A35C-5D538A5019C4}" presName="desTx" presStyleLbl="revTx" presStyleIdx="3" presStyleCnt="8">
        <dgm:presLayoutVars/>
      </dgm:prSet>
      <dgm:spPr/>
    </dgm:pt>
    <dgm:pt modelId="{8933C524-60B8-49C7-BDED-8D4A79118DD3}" type="pres">
      <dgm:prSet presAssocID="{770CEF21-CF85-4629-AEF9-90419C25D396}" presName="sibTrans" presStyleCnt="0"/>
      <dgm:spPr/>
    </dgm:pt>
    <dgm:pt modelId="{8982CACE-1A58-4DE8-BAED-F352CAC89CC9}" type="pres">
      <dgm:prSet presAssocID="{E48964A3-A1C6-4812-931F-D4A37BDB7F9F}" presName="compNode" presStyleCnt="0"/>
      <dgm:spPr/>
    </dgm:pt>
    <dgm:pt modelId="{82DA9A9A-8B4D-4AC3-B248-BB190BA03341}" type="pres">
      <dgm:prSet presAssocID="{E48964A3-A1C6-4812-931F-D4A37BDB7F9F}" presName="bgRect" presStyleLbl="bgShp" presStyleIdx="2" presStyleCnt="4"/>
      <dgm:spPr/>
    </dgm:pt>
    <dgm:pt modelId="{A0B09D51-469F-466E-99D9-91412FBC37AB}" type="pres">
      <dgm:prSet presAssocID="{E48964A3-A1C6-4812-931F-D4A37BDB7F9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thly calendar"/>
        </a:ext>
      </dgm:extLst>
    </dgm:pt>
    <dgm:pt modelId="{061922B3-9E75-4C2A-85FF-B89289EC4042}" type="pres">
      <dgm:prSet presAssocID="{E48964A3-A1C6-4812-931F-D4A37BDB7F9F}" presName="spaceRect" presStyleCnt="0"/>
      <dgm:spPr/>
    </dgm:pt>
    <dgm:pt modelId="{47AF0AA9-CF38-4F52-BDD5-8AC63D4D1F10}" type="pres">
      <dgm:prSet presAssocID="{E48964A3-A1C6-4812-931F-D4A37BDB7F9F}" presName="parTx" presStyleLbl="revTx" presStyleIdx="4" presStyleCnt="8">
        <dgm:presLayoutVars>
          <dgm:chMax val="0"/>
          <dgm:chPref val="0"/>
        </dgm:presLayoutVars>
      </dgm:prSet>
      <dgm:spPr/>
    </dgm:pt>
    <dgm:pt modelId="{A31B69C9-32A0-4D34-8997-F4945A16C4E4}" type="pres">
      <dgm:prSet presAssocID="{E48964A3-A1C6-4812-931F-D4A37BDB7F9F}" presName="desTx" presStyleLbl="revTx" presStyleIdx="5" presStyleCnt="8">
        <dgm:presLayoutVars/>
      </dgm:prSet>
      <dgm:spPr/>
    </dgm:pt>
    <dgm:pt modelId="{7BF0BAF8-E4F9-49AA-BC69-40C83C4DA557}" type="pres">
      <dgm:prSet presAssocID="{BC2E8E75-8E5E-4CC8-B534-9816930226A1}" presName="sibTrans" presStyleCnt="0"/>
      <dgm:spPr/>
    </dgm:pt>
    <dgm:pt modelId="{9769800D-1E79-41BE-B9EF-E10EAF00A144}" type="pres">
      <dgm:prSet presAssocID="{F97FA12C-B9CF-4E5F-B157-16F659F186BC}" presName="compNode" presStyleCnt="0"/>
      <dgm:spPr/>
    </dgm:pt>
    <dgm:pt modelId="{30D60846-A857-4108-A2B5-435F4344F8D7}" type="pres">
      <dgm:prSet presAssocID="{F97FA12C-B9CF-4E5F-B157-16F659F186BC}" presName="bgRect" presStyleLbl="bgShp" presStyleIdx="3" presStyleCnt="4"/>
      <dgm:spPr/>
    </dgm:pt>
    <dgm:pt modelId="{6D711E44-3487-4B53-9D35-C7158A504E21}" type="pres">
      <dgm:prSet presAssocID="{F97FA12C-B9CF-4E5F-B157-16F659F186B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8C9F8558-787F-4212-9A61-038B0D078E16}" type="pres">
      <dgm:prSet presAssocID="{F97FA12C-B9CF-4E5F-B157-16F659F186BC}" presName="spaceRect" presStyleCnt="0"/>
      <dgm:spPr/>
    </dgm:pt>
    <dgm:pt modelId="{FC39B318-3B00-4BD9-9FE9-D298CAC91B93}" type="pres">
      <dgm:prSet presAssocID="{F97FA12C-B9CF-4E5F-B157-16F659F186BC}" presName="parTx" presStyleLbl="revTx" presStyleIdx="6" presStyleCnt="8">
        <dgm:presLayoutVars>
          <dgm:chMax val="0"/>
          <dgm:chPref val="0"/>
        </dgm:presLayoutVars>
      </dgm:prSet>
      <dgm:spPr/>
    </dgm:pt>
    <dgm:pt modelId="{DC003AB7-7F1D-4662-89FC-233E8A984CF1}" type="pres">
      <dgm:prSet presAssocID="{F97FA12C-B9CF-4E5F-B157-16F659F186BC}" presName="desTx" presStyleLbl="revTx" presStyleIdx="7" presStyleCnt="8">
        <dgm:presLayoutVars/>
      </dgm:prSet>
      <dgm:spPr/>
    </dgm:pt>
  </dgm:ptLst>
  <dgm:cxnLst>
    <dgm:cxn modelId="{C26EC60B-0AE0-47B6-BEB4-4FD41D7C4006}" type="presOf" srcId="{18CF949B-E7C0-47DD-B9DD-307C791FC5F9}" destId="{7BD92CCF-BC68-4A70-BCD3-90638C20B3FC}" srcOrd="0" destOrd="0" presId="urn:microsoft.com/office/officeart/2018/2/layout/IconVerticalSolidList"/>
    <dgm:cxn modelId="{D55FF317-32D2-498F-97D2-AAEDE364EAED}" type="presOf" srcId="{F97FA12C-B9CF-4E5F-B157-16F659F186BC}" destId="{FC39B318-3B00-4BD9-9FE9-D298CAC91B93}" srcOrd="0" destOrd="0" presId="urn:microsoft.com/office/officeart/2018/2/layout/IconVerticalSolidList"/>
    <dgm:cxn modelId="{3CEEF033-0B0D-4968-9E11-5E703320209D}" type="presOf" srcId="{CF1776F7-CC05-4281-8C55-9337F0141D4E}" destId="{220C30DB-E3A5-40A6-8665-3AE2BCE5C7C0}" srcOrd="0" destOrd="0" presId="urn:microsoft.com/office/officeart/2018/2/layout/IconVerticalSolidList"/>
    <dgm:cxn modelId="{C3367136-00D6-44E5-94EB-5C29CDD92A93}" type="presOf" srcId="{E48964A3-A1C6-4812-931F-D4A37BDB7F9F}" destId="{47AF0AA9-CF38-4F52-BDD5-8AC63D4D1F10}" srcOrd="0" destOrd="0" presId="urn:microsoft.com/office/officeart/2018/2/layout/IconVerticalSolidList"/>
    <dgm:cxn modelId="{8D11CC39-4BA3-42D8-9DAF-5092342819DE}" srcId="{F3F206D7-2577-474B-A8BA-02661A5C0A79}" destId="{F97FA12C-B9CF-4E5F-B157-16F659F186BC}" srcOrd="3" destOrd="0" parTransId="{EBCCB244-A13F-4719-BB31-43209B68A200}" sibTransId="{68E14EE5-44AA-44C7-A1C5-1C38B5490848}"/>
    <dgm:cxn modelId="{0024D43A-6846-4331-B5CF-52F4B1FC7422}" srcId="{76E75CB0-2458-4A18-A35C-5D538A5019C4}" destId="{18CF949B-E7C0-47DD-B9DD-307C791FC5F9}" srcOrd="0" destOrd="0" parTransId="{5EE7FB41-4AF8-47A0-9BBC-0A66F547905F}" sibTransId="{CEDC5616-13D1-42B6-A85D-B9EFFB76770E}"/>
    <dgm:cxn modelId="{18344F5A-E163-465F-AD07-77737F405F39}" type="presOf" srcId="{F8D56CF3-763F-497B-A189-75F0DDACA16E}" destId="{869C503B-CEE4-4032-8C4E-5A24C05599BD}" srcOrd="0" destOrd="0" presId="urn:microsoft.com/office/officeart/2018/2/layout/IconVerticalSolidList"/>
    <dgm:cxn modelId="{A2346085-E1ED-4ABF-946F-91EB92D21AEA}" srcId="{E48964A3-A1C6-4812-931F-D4A37BDB7F9F}" destId="{6A35E6BC-189A-4DFB-90AC-22815BB7C553}" srcOrd="0" destOrd="0" parTransId="{1266B794-7335-4B12-A79D-38B7FE06077A}" sibTransId="{FBD5946A-43CA-44DF-AB3D-EFE76465921D}"/>
    <dgm:cxn modelId="{29DB1D9B-5988-4E30-A630-42F3D705F30F}" type="presOf" srcId="{6A35E6BC-189A-4DFB-90AC-22815BB7C553}" destId="{A31B69C9-32A0-4D34-8997-F4945A16C4E4}" srcOrd="0" destOrd="0" presId="urn:microsoft.com/office/officeart/2018/2/layout/IconVerticalSolidList"/>
    <dgm:cxn modelId="{69F9BECC-8423-41BF-AA14-181189240AC6}" srcId="{CF1776F7-CC05-4281-8C55-9337F0141D4E}" destId="{F8D56CF3-763F-497B-A189-75F0DDACA16E}" srcOrd="0" destOrd="0" parTransId="{45490602-6E4C-449A-AFF9-5863BD5754CA}" sibTransId="{D6D1D4B8-DF08-4D71-B445-011CB32B353D}"/>
    <dgm:cxn modelId="{279676CF-F278-4E5F-BB00-E0BC4F2284E4}" srcId="{F3F206D7-2577-474B-A8BA-02661A5C0A79}" destId="{CF1776F7-CC05-4281-8C55-9337F0141D4E}" srcOrd="0" destOrd="0" parTransId="{9362C8CD-D3CE-4972-A7C1-8223AA9CD964}" sibTransId="{0E55C95B-6A6E-4B21-B919-01C60FB00A51}"/>
    <dgm:cxn modelId="{9E0FB5D9-E7AC-4154-9539-CC819D948728}" type="presOf" srcId="{76E75CB0-2458-4A18-A35C-5D538A5019C4}" destId="{B8434153-387A-409C-8A7D-23ABCE35A9F5}" srcOrd="0" destOrd="0" presId="urn:microsoft.com/office/officeart/2018/2/layout/IconVerticalSolidList"/>
    <dgm:cxn modelId="{60C8D7E0-60A3-4CAC-80A8-58E65C04393B}" srcId="{F97FA12C-B9CF-4E5F-B157-16F659F186BC}" destId="{913A696A-221E-4A6A-98B5-9126DFA94F10}" srcOrd="0" destOrd="0" parTransId="{3B8B5659-F09B-4C32-8C06-45E20B71B77B}" sibTransId="{CE3391AE-D82E-4354-B31D-AFDB7FD41ABE}"/>
    <dgm:cxn modelId="{B941D6F1-A3D8-4FFD-BBBB-A06559E6B869}" srcId="{F3F206D7-2577-474B-A8BA-02661A5C0A79}" destId="{E48964A3-A1C6-4812-931F-D4A37BDB7F9F}" srcOrd="2" destOrd="0" parTransId="{D9CBFD38-1AC2-41D0-81CA-02621DCAFED9}" sibTransId="{BC2E8E75-8E5E-4CC8-B534-9816930226A1}"/>
    <dgm:cxn modelId="{F83B42FC-266E-41F3-A785-437416E6E7C6}" srcId="{F3F206D7-2577-474B-A8BA-02661A5C0A79}" destId="{76E75CB0-2458-4A18-A35C-5D538A5019C4}" srcOrd="1" destOrd="0" parTransId="{44AD8C0E-5EB4-456E-89A3-26660277554E}" sibTransId="{770CEF21-CF85-4629-AEF9-90419C25D396}"/>
    <dgm:cxn modelId="{CC88A6FE-69A7-4049-8777-070F57DF6E12}" type="presOf" srcId="{913A696A-221E-4A6A-98B5-9126DFA94F10}" destId="{DC003AB7-7F1D-4662-89FC-233E8A984CF1}" srcOrd="0" destOrd="0" presId="urn:microsoft.com/office/officeart/2018/2/layout/IconVerticalSolidList"/>
    <dgm:cxn modelId="{5F3555FF-7C87-4980-A4BA-F61C61714B5A}" type="presOf" srcId="{F3F206D7-2577-474B-A8BA-02661A5C0A79}" destId="{50E731A6-2656-433F-AB8C-3E18431AF0D1}" srcOrd="0" destOrd="0" presId="urn:microsoft.com/office/officeart/2018/2/layout/IconVerticalSolidList"/>
    <dgm:cxn modelId="{F2F213EA-CDB5-4AE5-95C7-DFFBB62CEE2C}" type="presParOf" srcId="{50E731A6-2656-433F-AB8C-3E18431AF0D1}" destId="{3A8A740F-57D9-4AC6-B16D-EA30AD40FAC5}" srcOrd="0" destOrd="0" presId="urn:microsoft.com/office/officeart/2018/2/layout/IconVerticalSolidList"/>
    <dgm:cxn modelId="{19E370CD-1CEC-452E-A078-64ED606EBB98}" type="presParOf" srcId="{3A8A740F-57D9-4AC6-B16D-EA30AD40FAC5}" destId="{C4197EAE-36D4-4720-844D-F0AAE57E0238}" srcOrd="0" destOrd="0" presId="urn:microsoft.com/office/officeart/2018/2/layout/IconVerticalSolidList"/>
    <dgm:cxn modelId="{FC2BC4D0-454A-4E9A-ABA3-16F715DED66B}" type="presParOf" srcId="{3A8A740F-57D9-4AC6-B16D-EA30AD40FAC5}" destId="{76190632-7A3B-4C6B-8BB2-1E82106EFBF4}" srcOrd="1" destOrd="0" presId="urn:microsoft.com/office/officeart/2018/2/layout/IconVerticalSolidList"/>
    <dgm:cxn modelId="{99ADD460-0174-4149-B892-B024E3167577}" type="presParOf" srcId="{3A8A740F-57D9-4AC6-B16D-EA30AD40FAC5}" destId="{F313A78E-00A2-45E1-B14E-899CAF0292AC}" srcOrd="2" destOrd="0" presId="urn:microsoft.com/office/officeart/2018/2/layout/IconVerticalSolidList"/>
    <dgm:cxn modelId="{557B60A2-5EFD-4940-A1D9-FF1D852F08FA}" type="presParOf" srcId="{3A8A740F-57D9-4AC6-B16D-EA30AD40FAC5}" destId="{220C30DB-E3A5-40A6-8665-3AE2BCE5C7C0}" srcOrd="3" destOrd="0" presId="urn:microsoft.com/office/officeart/2018/2/layout/IconVerticalSolidList"/>
    <dgm:cxn modelId="{9CF9EB14-B827-4BEC-A2AE-213683F7F063}" type="presParOf" srcId="{3A8A740F-57D9-4AC6-B16D-EA30AD40FAC5}" destId="{869C503B-CEE4-4032-8C4E-5A24C05599BD}" srcOrd="4" destOrd="0" presId="urn:microsoft.com/office/officeart/2018/2/layout/IconVerticalSolidList"/>
    <dgm:cxn modelId="{F4A3E1E3-389D-41EB-B832-036730CEFFC4}" type="presParOf" srcId="{50E731A6-2656-433F-AB8C-3E18431AF0D1}" destId="{43840A2E-84A1-4D86-92C5-65C8C9AB184D}" srcOrd="1" destOrd="0" presId="urn:microsoft.com/office/officeart/2018/2/layout/IconVerticalSolidList"/>
    <dgm:cxn modelId="{8CD15899-A647-4209-9833-74C80D680A83}" type="presParOf" srcId="{50E731A6-2656-433F-AB8C-3E18431AF0D1}" destId="{32132790-83BC-4032-8061-D2A9B0A24094}" srcOrd="2" destOrd="0" presId="urn:microsoft.com/office/officeart/2018/2/layout/IconVerticalSolidList"/>
    <dgm:cxn modelId="{FFEA9693-573D-43A0-9C94-45AEF134FB34}" type="presParOf" srcId="{32132790-83BC-4032-8061-D2A9B0A24094}" destId="{6DAAD43B-67A9-4FC9-8B8B-9F711F5285F8}" srcOrd="0" destOrd="0" presId="urn:microsoft.com/office/officeart/2018/2/layout/IconVerticalSolidList"/>
    <dgm:cxn modelId="{C67E5D07-8059-4395-A189-3698588F53D4}" type="presParOf" srcId="{32132790-83BC-4032-8061-D2A9B0A24094}" destId="{039596F4-BB30-484F-9238-98E8A539F188}" srcOrd="1" destOrd="0" presId="urn:microsoft.com/office/officeart/2018/2/layout/IconVerticalSolidList"/>
    <dgm:cxn modelId="{6B3B799C-A69E-4769-BDC2-796A188B8DB7}" type="presParOf" srcId="{32132790-83BC-4032-8061-D2A9B0A24094}" destId="{743B0FB2-BBD3-46DE-AEAD-8899DE605FBE}" srcOrd="2" destOrd="0" presId="urn:microsoft.com/office/officeart/2018/2/layout/IconVerticalSolidList"/>
    <dgm:cxn modelId="{C499C97D-2217-4E33-B9F7-B7B042C79087}" type="presParOf" srcId="{32132790-83BC-4032-8061-D2A9B0A24094}" destId="{B8434153-387A-409C-8A7D-23ABCE35A9F5}" srcOrd="3" destOrd="0" presId="urn:microsoft.com/office/officeart/2018/2/layout/IconVerticalSolidList"/>
    <dgm:cxn modelId="{933322A5-02FD-4C8E-BF82-4720B3E22A70}" type="presParOf" srcId="{32132790-83BC-4032-8061-D2A9B0A24094}" destId="{7BD92CCF-BC68-4A70-BCD3-90638C20B3FC}" srcOrd="4" destOrd="0" presId="urn:microsoft.com/office/officeart/2018/2/layout/IconVerticalSolidList"/>
    <dgm:cxn modelId="{87F7DC0D-61F4-49AF-88B2-5F6F40EDBDAD}" type="presParOf" srcId="{50E731A6-2656-433F-AB8C-3E18431AF0D1}" destId="{8933C524-60B8-49C7-BDED-8D4A79118DD3}" srcOrd="3" destOrd="0" presId="urn:microsoft.com/office/officeart/2018/2/layout/IconVerticalSolidList"/>
    <dgm:cxn modelId="{26EEDC43-F8A5-4126-A522-08E0AB4AA839}" type="presParOf" srcId="{50E731A6-2656-433F-AB8C-3E18431AF0D1}" destId="{8982CACE-1A58-4DE8-BAED-F352CAC89CC9}" srcOrd="4" destOrd="0" presId="urn:microsoft.com/office/officeart/2018/2/layout/IconVerticalSolidList"/>
    <dgm:cxn modelId="{407D4DB1-B953-40F5-94BF-50D91BBA8776}" type="presParOf" srcId="{8982CACE-1A58-4DE8-BAED-F352CAC89CC9}" destId="{82DA9A9A-8B4D-4AC3-B248-BB190BA03341}" srcOrd="0" destOrd="0" presId="urn:microsoft.com/office/officeart/2018/2/layout/IconVerticalSolidList"/>
    <dgm:cxn modelId="{79B86E77-5D92-4FD1-866B-E672A4189D9E}" type="presParOf" srcId="{8982CACE-1A58-4DE8-BAED-F352CAC89CC9}" destId="{A0B09D51-469F-466E-99D9-91412FBC37AB}" srcOrd="1" destOrd="0" presId="urn:microsoft.com/office/officeart/2018/2/layout/IconVerticalSolidList"/>
    <dgm:cxn modelId="{2A802571-4C71-45D4-B595-7CE9D2FF325A}" type="presParOf" srcId="{8982CACE-1A58-4DE8-BAED-F352CAC89CC9}" destId="{061922B3-9E75-4C2A-85FF-B89289EC4042}" srcOrd="2" destOrd="0" presId="urn:microsoft.com/office/officeart/2018/2/layout/IconVerticalSolidList"/>
    <dgm:cxn modelId="{69F93527-3563-4BB0-A127-01C5FE7D289C}" type="presParOf" srcId="{8982CACE-1A58-4DE8-BAED-F352CAC89CC9}" destId="{47AF0AA9-CF38-4F52-BDD5-8AC63D4D1F10}" srcOrd="3" destOrd="0" presId="urn:microsoft.com/office/officeart/2018/2/layout/IconVerticalSolidList"/>
    <dgm:cxn modelId="{6CA8A45C-81E9-451A-9B19-829E46BF301D}" type="presParOf" srcId="{8982CACE-1A58-4DE8-BAED-F352CAC89CC9}" destId="{A31B69C9-32A0-4D34-8997-F4945A16C4E4}" srcOrd="4" destOrd="0" presId="urn:microsoft.com/office/officeart/2018/2/layout/IconVerticalSolidList"/>
    <dgm:cxn modelId="{F5C7FE56-6670-4BF9-98E6-9F0D184A5EF6}" type="presParOf" srcId="{50E731A6-2656-433F-AB8C-3E18431AF0D1}" destId="{7BF0BAF8-E4F9-49AA-BC69-40C83C4DA557}" srcOrd="5" destOrd="0" presId="urn:microsoft.com/office/officeart/2018/2/layout/IconVerticalSolidList"/>
    <dgm:cxn modelId="{B4F452F4-A922-493A-BD92-A937AD75DA48}" type="presParOf" srcId="{50E731A6-2656-433F-AB8C-3E18431AF0D1}" destId="{9769800D-1E79-41BE-B9EF-E10EAF00A144}" srcOrd="6" destOrd="0" presId="urn:microsoft.com/office/officeart/2018/2/layout/IconVerticalSolidList"/>
    <dgm:cxn modelId="{168342CE-6B6D-405C-A238-B39195429959}" type="presParOf" srcId="{9769800D-1E79-41BE-B9EF-E10EAF00A144}" destId="{30D60846-A857-4108-A2B5-435F4344F8D7}" srcOrd="0" destOrd="0" presId="urn:microsoft.com/office/officeart/2018/2/layout/IconVerticalSolidList"/>
    <dgm:cxn modelId="{A1A7AF78-22E8-4EFE-A69D-A6E720501C44}" type="presParOf" srcId="{9769800D-1E79-41BE-B9EF-E10EAF00A144}" destId="{6D711E44-3487-4B53-9D35-C7158A504E21}" srcOrd="1" destOrd="0" presId="urn:microsoft.com/office/officeart/2018/2/layout/IconVerticalSolidList"/>
    <dgm:cxn modelId="{53A78A33-1524-4FFA-A79A-61F31AB943F6}" type="presParOf" srcId="{9769800D-1E79-41BE-B9EF-E10EAF00A144}" destId="{8C9F8558-787F-4212-9A61-038B0D078E16}" srcOrd="2" destOrd="0" presId="urn:microsoft.com/office/officeart/2018/2/layout/IconVerticalSolidList"/>
    <dgm:cxn modelId="{64B7AD73-DED8-4314-B34F-56174F74FA9D}" type="presParOf" srcId="{9769800D-1E79-41BE-B9EF-E10EAF00A144}" destId="{FC39B318-3B00-4BD9-9FE9-D298CAC91B93}" srcOrd="3" destOrd="0" presId="urn:microsoft.com/office/officeart/2018/2/layout/IconVerticalSolidList"/>
    <dgm:cxn modelId="{5F4EE1EA-265F-4AEE-B4FB-1AF49BDF4490}" type="presParOf" srcId="{9769800D-1E79-41BE-B9EF-E10EAF00A144}" destId="{DC003AB7-7F1D-4662-89FC-233E8A984CF1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E94BD6-DED7-427A-8BD2-884CD6170EA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9F5C0A-1890-47AD-A849-94959F1C0D6C}">
      <dgm:prSet/>
      <dgm:spPr/>
      <dgm:t>
        <a:bodyPr/>
        <a:lstStyle/>
        <a:p>
          <a:r>
            <a:rPr lang="en-US" dirty="0"/>
            <a:t>Each fiscal year a Council receives a share of funding from the Administration for Community Living- called an allotment</a:t>
          </a:r>
        </a:p>
      </dgm:t>
    </dgm:pt>
    <dgm:pt modelId="{291E06E5-9DDC-4EB3-8856-B04842C2E921}" type="parTrans" cxnId="{61F304A4-A4B2-4FEB-9CDB-3373ED85E782}">
      <dgm:prSet/>
      <dgm:spPr/>
      <dgm:t>
        <a:bodyPr/>
        <a:lstStyle/>
        <a:p>
          <a:endParaRPr lang="en-US"/>
        </a:p>
      </dgm:t>
    </dgm:pt>
    <dgm:pt modelId="{83BA9479-1656-4480-935C-5A1896B48FC7}" type="sibTrans" cxnId="{61F304A4-A4B2-4FEB-9CDB-3373ED85E782}">
      <dgm:prSet/>
      <dgm:spPr/>
      <dgm:t>
        <a:bodyPr/>
        <a:lstStyle/>
        <a:p>
          <a:endParaRPr lang="en-US" dirty="0"/>
        </a:p>
      </dgm:t>
    </dgm:pt>
    <dgm:pt modelId="{8E8098EE-3FAF-4F13-80D1-9558D3485BBE}">
      <dgm:prSet/>
      <dgm:spPr/>
      <dgm:t>
        <a:bodyPr/>
        <a:lstStyle/>
        <a:p>
          <a:r>
            <a:rPr lang="en-US" dirty="0"/>
            <a:t>This share or dollar amount is based on: </a:t>
          </a:r>
        </a:p>
      </dgm:t>
    </dgm:pt>
    <dgm:pt modelId="{673A20AC-8A51-4273-B5BE-77133E13F73D}" type="parTrans" cxnId="{2AE28CD6-08E8-4706-BB9E-12D28704768A}">
      <dgm:prSet/>
      <dgm:spPr/>
      <dgm:t>
        <a:bodyPr/>
        <a:lstStyle/>
        <a:p>
          <a:endParaRPr lang="en-US"/>
        </a:p>
      </dgm:t>
    </dgm:pt>
    <dgm:pt modelId="{DC63AB9F-A097-41D2-888B-6C9013EF83C5}" type="sibTrans" cxnId="{2AE28CD6-08E8-4706-BB9E-12D28704768A}">
      <dgm:prSet/>
      <dgm:spPr/>
      <dgm:t>
        <a:bodyPr/>
        <a:lstStyle/>
        <a:p>
          <a:endParaRPr lang="en-US" dirty="0"/>
        </a:p>
      </dgm:t>
    </dgm:pt>
    <dgm:pt modelId="{1BA1AEC5-0289-4BEC-95B5-FBF562F4C593}">
      <dgm:prSet/>
      <dgm:spPr/>
      <dgm:t>
        <a:bodyPr/>
        <a:lstStyle/>
        <a:p>
          <a:r>
            <a:rPr lang="en-US" dirty="0"/>
            <a:t>the population of the State</a:t>
          </a:r>
        </a:p>
      </dgm:t>
    </dgm:pt>
    <dgm:pt modelId="{1DEAD0D3-FD8D-44A7-BF7A-3CACAFA13846}" type="parTrans" cxnId="{4A78A309-318C-49F5-95BD-DA27EB6343BD}">
      <dgm:prSet/>
      <dgm:spPr/>
      <dgm:t>
        <a:bodyPr/>
        <a:lstStyle/>
        <a:p>
          <a:endParaRPr lang="en-US"/>
        </a:p>
      </dgm:t>
    </dgm:pt>
    <dgm:pt modelId="{645FCD7E-ED59-46C8-8F9A-D78A77BFAE5D}" type="sibTrans" cxnId="{4A78A309-318C-49F5-95BD-DA27EB6343BD}">
      <dgm:prSet/>
      <dgm:spPr/>
      <dgm:t>
        <a:bodyPr/>
        <a:lstStyle/>
        <a:p>
          <a:endParaRPr lang="en-US"/>
        </a:p>
      </dgm:t>
    </dgm:pt>
    <dgm:pt modelId="{73F54121-94DA-4F83-91FE-D391F1622C14}">
      <dgm:prSet/>
      <dgm:spPr/>
      <dgm:t>
        <a:bodyPr/>
        <a:lstStyle/>
        <a:p>
          <a:r>
            <a:rPr lang="en-US" dirty="0"/>
            <a:t>the need for services for individuals with developmental disabilities</a:t>
          </a:r>
        </a:p>
      </dgm:t>
    </dgm:pt>
    <dgm:pt modelId="{7EC415DA-0E8D-4E7B-9E69-F0905DEE9118}" type="parTrans" cxnId="{A41D8213-8E57-4814-A01D-1BCC5CC0250F}">
      <dgm:prSet/>
      <dgm:spPr/>
      <dgm:t>
        <a:bodyPr/>
        <a:lstStyle/>
        <a:p>
          <a:endParaRPr lang="en-US"/>
        </a:p>
      </dgm:t>
    </dgm:pt>
    <dgm:pt modelId="{52D83E13-4944-400E-974D-366363CC3CA1}" type="sibTrans" cxnId="{A41D8213-8E57-4814-A01D-1BCC5CC0250F}">
      <dgm:prSet/>
      <dgm:spPr/>
      <dgm:t>
        <a:bodyPr/>
        <a:lstStyle/>
        <a:p>
          <a:endParaRPr lang="en-US"/>
        </a:p>
      </dgm:t>
    </dgm:pt>
    <dgm:pt modelId="{8AF36C32-5DE8-4335-9461-E449B8134170}">
      <dgm:prSet/>
      <dgm:spPr/>
      <dgm:t>
        <a:bodyPr/>
        <a:lstStyle/>
        <a:p>
          <a:r>
            <a:rPr lang="en-US" dirty="0"/>
            <a:t>the financial need of the State</a:t>
          </a:r>
        </a:p>
      </dgm:t>
    </dgm:pt>
    <dgm:pt modelId="{BC6CE7FD-8F12-4737-9F07-C99E2955B4F3}" type="parTrans" cxnId="{D34B9144-82DD-4B6B-9B18-BE4432897955}">
      <dgm:prSet/>
      <dgm:spPr/>
      <dgm:t>
        <a:bodyPr/>
        <a:lstStyle/>
        <a:p>
          <a:endParaRPr lang="en-US"/>
        </a:p>
      </dgm:t>
    </dgm:pt>
    <dgm:pt modelId="{459877B5-4FA4-445B-9048-2F528C448729}" type="sibTrans" cxnId="{D34B9144-82DD-4B6B-9B18-BE4432897955}">
      <dgm:prSet/>
      <dgm:spPr/>
      <dgm:t>
        <a:bodyPr/>
        <a:lstStyle/>
        <a:p>
          <a:endParaRPr lang="en-US"/>
        </a:p>
      </dgm:t>
    </dgm:pt>
    <dgm:pt modelId="{D2AD837F-5196-4A94-BDD8-B9A7BFED6A44}">
      <dgm:prSet/>
      <dgm:spPr/>
      <dgm:t>
        <a:bodyPr/>
        <a:lstStyle/>
        <a:p>
          <a:r>
            <a:rPr lang="en-US" dirty="0"/>
            <a:t>Our 2025 share was $772,330</a:t>
          </a:r>
        </a:p>
      </dgm:t>
    </dgm:pt>
    <dgm:pt modelId="{3232F365-AEFB-477B-A5DA-1DF83BC90548}" type="sibTrans" cxnId="{7A8FBE78-8D62-4A2F-A5DA-12E220BAAE77}">
      <dgm:prSet/>
      <dgm:spPr/>
      <dgm:t>
        <a:bodyPr/>
        <a:lstStyle/>
        <a:p>
          <a:endParaRPr lang="en-US"/>
        </a:p>
      </dgm:t>
    </dgm:pt>
    <dgm:pt modelId="{DCD74118-1608-4F51-9DF6-E2521BF82FD3}" type="parTrans" cxnId="{7A8FBE78-8D62-4A2F-A5DA-12E220BAAE77}">
      <dgm:prSet/>
      <dgm:spPr/>
      <dgm:t>
        <a:bodyPr/>
        <a:lstStyle/>
        <a:p>
          <a:endParaRPr lang="en-US"/>
        </a:p>
      </dgm:t>
    </dgm:pt>
    <dgm:pt modelId="{C788F6BD-0079-4A6D-BCE7-45D03A436D54}" type="pres">
      <dgm:prSet presAssocID="{CEE94BD6-DED7-427A-8BD2-884CD6170EA3}" presName="outerComposite" presStyleCnt="0">
        <dgm:presLayoutVars>
          <dgm:chMax val="5"/>
          <dgm:dir/>
          <dgm:resizeHandles val="exact"/>
        </dgm:presLayoutVars>
      </dgm:prSet>
      <dgm:spPr/>
    </dgm:pt>
    <dgm:pt modelId="{2D985834-51B8-419E-AB4E-05E40134E22A}" type="pres">
      <dgm:prSet presAssocID="{CEE94BD6-DED7-427A-8BD2-884CD6170EA3}" presName="dummyMaxCanvas" presStyleCnt="0">
        <dgm:presLayoutVars/>
      </dgm:prSet>
      <dgm:spPr/>
    </dgm:pt>
    <dgm:pt modelId="{07FF21CF-198F-4943-B442-C7F097D41070}" type="pres">
      <dgm:prSet presAssocID="{CEE94BD6-DED7-427A-8BD2-884CD6170EA3}" presName="ThreeNodes_1" presStyleLbl="node1" presStyleIdx="0" presStyleCnt="3">
        <dgm:presLayoutVars>
          <dgm:bulletEnabled val="1"/>
        </dgm:presLayoutVars>
      </dgm:prSet>
      <dgm:spPr/>
    </dgm:pt>
    <dgm:pt modelId="{5DCA03A4-D302-4235-8638-095036180B11}" type="pres">
      <dgm:prSet presAssocID="{CEE94BD6-DED7-427A-8BD2-884CD6170EA3}" presName="ThreeNodes_2" presStyleLbl="node1" presStyleIdx="1" presStyleCnt="3">
        <dgm:presLayoutVars>
          <dgm:bulletEnabled val="1"/>
        </dgm:presLayoutVars>
      </dgm:prSet>
      <dgm:spPr/>
    </dgm:pt>
    <dgm:pt modelId="{EB146FBD-68FB-46F4-8DE0-323984C4EE21}" type="pres">
      <dgm:prSet presAssocID="{CEE94BD6-DED7-427A-8BD2-884CD6170EA3}" presName="ThreeNodes_3" presStyleLbl="node1" presStyleIdx="2" presStyleCnt="3">
        <dgm:presLayoutVars>
          <dgm:bulletEnabled val="1"/>
        </dgm:presLayoutVars>
      </dgm:prSet>
      <dgm:spPr/>
    </dgm:pt>
    <dgm:pt modelId="{84D121B3-D733-47F0-A43E-32F89C8C0664}" type="pres">
      <dgm:prSet presAssocID="{CEE94BD6-DED7-427A-8BD2-884CD6170EA3}" presName="ThreeConn_1-2" presStyleLbl="fgAccFollowNode1" presStyleIdx="0" presStyleCnt="2">
        <dgm:presLayoutVars>
          <dgm:bulletEnabled val="1"/>
        </dgm:presLayoutVars>
      </dgm:prSet>
      <dgm:spPr/>
    </dgm:pt>
    <dgm:pt modelId="{92B703C8-D0BA-4BEB-B15E-627C388D4F59}" type="pres">
      <dgm:prSet presAssocID="{CEE94BD6-DED7-427A-8BD2-884CD6170EA3}" presName="ThreeConn_2-3" presStyleLbl="fgAccFollowNode1" presStyleIdx="1" presStyleCnt="2">
        <dgm:presLayoutVars>
          <dgm:bulletEnabled val="1"/>
        </dgm:presLayoutVars>
      </dgm:prSet>
      <dgm:spPr/>
    </dgm:pt>
    <dgm:pt modelId="{E4BB48C5-D17A-4DA4-BFD7-4A702D3835D6}" type="pres">
      <dgm:prSet presAssocID="{CEE94BD6-DED7-427A-8BD2-884CD6170EA3}" presName="ThreeNodes_1_text" presStyleLbl="node1" presStyleIdx="2" presStyleCnt="3">
        <dgm:presLayoutVars>
          <dgm:bulletEnabled val="1"/>
        </dgm:presLayoutVars>
      </dgm:prSet>
      <dgm:spPr/>
    </dgm:pt>
    <dgm:pt modelId="{D1FFB170-9DE2-477D-9005-07CD40E66EA1}" type="pres">
      <dgm:prSet presAssocID="{CEE94BD6-DED7-427A-8BD2-884CD6170EA3}" presName="ThreeNodes_2_text" presStyleLbl="node1" presStyleIdx="2" presStyleCnt="3">
        <dgm:presLayoutVars>
          <dgm:bulletEnabled val="1"/>
        </dgm:presLayoutVars>
      </dgm:prSet>
      <dgm:spPr/>
    </dgm:pt>
    <dgm:pt modelId="{C8E886BA-A28E-45AE-832A-059A95D42B7E}" type="pres">
      <dgm:prSet presAssocID="{CEE94BD6-DED7-427A-8BD2-884CD6170EA3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900A3F09-A88D-4C20-8482-E893160A7170}" type="presOf" srcId="{DC63AB9F-A097-41D2-888B-6C9013EF83C5}" destId="{92B703C8-D0BA-4BEB-B15E-627C388D4F59}" srcOrd="0" destOrd="0" presId="urn:microsoft.com/office/officeart/2005/8/layout/vProcess5"/>
    <dgm:cxn modelId="{4A78A309-318C-49F5-95BD-DA27EB6343BD}" srcId="{8E8098EE-3FAF-4F13-80D1-9558D3485BBE}" destId="{1BA1AEC5-0289-4BEC-95B5-FBF562F4C593}" srcOrd="0" destOrd="0" parTransId="{1DEAD0D3-FD8D-44A7-BF7A-3CACAFA13846}" sibTransId="{645FCD7E-ED59-46C8-8F9A-D78A77BFAE5D}"/>
    <dgm:cxn modelId="{D3DDB010-BD88-4519-816C-99209569A689}" type="presOf" srcId="{8E8098EE-3FAF-4F13-80D1-9558D3485BBE}" destId="{D1FFB170-9DE2-477D-9005-07CD40E66EA1}" srcOrd="1" destOrd="0" presId="urn:microsoft.com/office/officeart/2005/8/layout/vProcess5"/>
    <dgm:cxn modelId="{A41D8213-8E57-4814-A01D-1BCC5CC0250F}" srcId="{8E8098EE-3FAF-4F13-80D1-9558D3485BBE}" destId="{73F54121-94DA-4F83-91FE-D391F1622C14}" srcOrd="1" destOrd="0" parTransId="{7EC415DA-0E8D-4E7B-9E69-F0905DEE9118}" sibTransId="{52D83E13-4944-400E-974D-366363CC3CA1}"/>
    <dgm:cxn modelId="{FBE7A117-F236-4187-87E7-E7754CB64355}" type="presOf" srcId="{CEE94BD6-DED7-427A-8BD2-884CD6170EA3}" destId="{C788F6BD-0079-4A6D-BCE7-45D03A436D54}" srcOrd="0" destOrd="0" presId="urn:microsoft.com/office/officeart/2005/8/layout/vProcess5"/>
    <dgm:cxn modelId="{A440AC18-D00F-42DF-88D1-7DCAB8F8F789}" type="presOf" srcId="{73F54121-94DA-4F83-91FE-D391F1622C14}" destId="{D1FFB170-9DE2-477D-9005-07CD40E66EA1}" srcOrd="1" destOrd="2" presId="urn:microsoft.com/office/officeart/2005/8/layout/vProcess5"/>
    <dgm:cxn modelId="{E6993026-FAA6-4549-ABD7-3E12DCE0F7B6}" type="presOf" srcId="{8E8098EE-3FAF-4F13-80D1-9558D3485BBE}" destId="{5DCA03A4-D302-4235-8638-095036180B11}" srcOrd="0" destOrd="0" presId="urn:microsoft.com/office/officeart/2005/8/layout/vProcess5"/>
    <dgm:cxn modelId="{D34B9144-82DD-4B6B-9B18-BE4432897955}" srcId="{8E8098EE-3FAF-4F13-80D1-9558D3485BBE}" destId="{8AF36C32-5DE8-4335-9461-E449B8134170}" srcOrd="2" destOrd="0" parTransId="{BC6CE7FD-8F12-4737-9F07-C99E2955B4F3}" sibTransId="{459877B5-4FA4-445B-9048-2F528C448729}"/>
    <dgm:cxn modelId="{E0CA8746-F34C-4420-945D-8AF1544966FD}" type="presOf" srcId="{719F5C0A-1890-47AD-A849-94959F1C0D6C}" destId="{07FF21CF-198F-4943-B442-C7F097D41070}" srcOrd="0" destOrd="0" presId="urn:microsoft.com/office/officeart/2005/8/layout/vProcess5"/>
    <dgm:cxn modelId="{8D535F6D-4D72-4E7E-9DF2-174DF35D2826}" type="presOf" srcId="{73F54121-94DA-4F83-91FE-D391F1622C14}" destId="{5DCA03A4-D302-4235-8638-095036180B11}" srcOrd="0" destOrd="2" presId="urn:microsoft.com/office/officeart/2005/8/layout/vProcess5"/>
    <dgm:cxn modelId="{7A8FBE78-8D62-4A2F-A5DA-12E220BAAE77}" srcId="{CEE94BD6-DED7-427A-8BD2-884CD6170EA3}" destId="{D2AD837F-5196-4A94-BDD8-B9A7BFED6A44}" srcOrd="2" destOrd="0" parTransId="{DCD74118-1608-4F51-9DF6-E2521BF82FD3}" sibTransId="{3232F365-AEFB-477B-A5DA-1DF83BC90548}"/>
    <dgm:cxn modelId="{1B0DD883-69F3-4919-AC19-E621907D240A}" type="presOf" srcId="{8AF36C32-5DE8-4335-9461-E449B8134170}" destId="{D1FFB170-9DE2-477D-9005-07CD40E66EA1}" srcOrd="1" destOrd="3" presId="urn:microsoft.com/office/officeart/2005/8/layout/vProcess5"/>
    <dgm:cxn modelId="{61F304A4-A4B2-4FEB-9CDB-3373ED85E782}" srcId="{CEE94BD6-DED7-427A-8BD2-884CD6170EA3}" destId="{719F5C0A-1890-47AD-A849-94959F1C0D6C}" srcOrd="0" destOrd="0" parTransId="{291E06E5-9DDC-4EB3-8856-B04842C2E921}" sibTransId="{83BA9479-1656-4480-935C-5A1896B48FC7}"/>
    <dgm:cxn modelId="{10A7EAA9-8B94-4A6C-AD9B-B9BCA62D8CB9}" type="presOf" srcId="{D2AD837F-5196-4A94-BDD8-B9A7BFED6A44}" destId="{EB146FBD-68FB-46F4-8DE0-323984C4EE21}" srcOrd="0" destOrd="0" presId="urn:microsoft.com/office/officeart/2005/8/layout/vProcess5"/>
    <dgm:cxn modelId="{8C6B69AA-0DD6-42A9-9502-26894DB4D508}" type="presOf" srcId="{8AF36C32-5DE8-4335-9461-E449B8134170}" destId="{5DCA03A4-D302-4235-8638-095036180B11}" srcOrd="0" destOrd="3" presId="urn:microsoft.com/office/officeart/2005/8/layout/vProcess5"/>
    <dgm:cxn modelId="{A1B89EBF-225A-4AAE-8E33-F9B5BCFCC4FB}" type="presOf" srcId="{1BA1AEC5-0289-4BEC-95B5-FBF562F4C593}" destId="{D1FFB170-9DE2-477D-9005-07CD40E66EA1}" srcOrd="1" destOrd="1" presId="urn:microsoft.com/office/officeart/2005/8/layout/vProcess5"/>
    <dgm:cxn modelId="{D9E801C2-263C-4F61-9F56-4DFE7EED6335}" type="presOf" srcId="{1BA1AEC5-0289-4BEC-95B5-FBF562F4C593}" destId="{5DCA03A4-D302-4235-8638-095036180B11}" srcOrd="0" destOrd="1" presId="urn:microsoft.com/office/officeart/2005/8/layout/vProcess5"/>
    <dgm:cxn modelId="{E8ED5FCB-8C85-469C-BCEF-2C9E930C605D}" type="presOf" srcId="{83BA9479-1656-4480-935C-5A1896B48FC7}" destId="{84D121B3-D733-47F0-A43E-32F89C8C0664}" srcOrd="0" destOrd="0" presId="urn:microsoft.com/office/officeart/2005/8/layout/vProcess5"/>
    <dgm:cxn modelId="{2AE28CD6-08E8-4706-BB9E-12D28704768A}" srcId="{CEE94BD6-DED7-427A-8BD2-884CD6170EA3}" destId="{8E8098EE-3FAF-4F13-80D1-9558D3485BBE}" srcOrd="1" destOrd="0" parTransId="{673A20AC-8A51-4273-B5BE-77133E13F73D}" sibTransId="{DC63AB9F-A097-41D2-888B-6C9013EF83C5}"/>
    <dgm:cxn modelId="{9CC86FF3-2AE2-4AF6-8C1C-81063A70B6A9}" type="presOf" srcId="{D2AD837F-5196-4A94-BDD8-B9A7BFED6A44}" destId="{C8E886BA-A28E-45AE-832A-059A95D42B7E}" srcOrd="1" destOrd="0" presId="urn:microsoft.com/office/officeart/2005/8/layout/vProcess5"/>
    <dgm:cxn modelId="{3AEBACFB-ECB4-49CF-A569-B0107C147143}" type="presOf" srcId="{719F5C0A-1890-47AD-A849-94959F1C0D6C}" destId="{E4BB48C5-D17A-4DA4-BFD7-4A702D3835D6}" srcOrd="1" destOrd="0" presId="urn:microsoft.com/office/officeart/2005/8/layout/vProcess5"/>
    <dgm:cxn modelId="{2EC1F462-E845-42D8-ADFA-03C8D25B2BAE}" type="presParOf" srcId="{C788F6BD-0079-4A6D-BCE7-45D03A436D54}" destId="{2D985834-51B8-419E-AB4E-05E40134E22A}" srcOrd="0" destOrd="0" presId="urn:microsoft.com/office/officeart/2005/8/layout/vProcess5"/>
    <dgm:cxn modelId="{175532F7-CBE5-4367-ADCF-A0FC5A72EC2B}" type="presParOf" srcId="{C788F6BD-0079-4A6D-BCE7-45D03A436D54}" destId="{07FF21CF-198F-4943-B442-C7F097D41070}" srcOrd="1" destOrd="0" presId="urn:microsoft.com/office/officeart/2005/8/layout/vProcess5"/>
    <dgm:cxn modelId="{94B9A577-C8BC-41A3-95B9-D034EC6C11DC}" type="presParOf" srcId="{C788F6BD-0079-4A6D-BCE7-45D03A436D54}" destId="{5DCA03A4-D302-4235-8638-095036180B11}" srcOrd="2" destOrd="0" presId="urn:microsoft.com/office/officeart/2005/8/layout/vProcess5"/>
    <dgm:cxn modelId="{E4229EDB-4648-4B65-BA95-5FC57DD35DDA}" type="presParOf" srcId="{C788F6BD-0079-4A6D-BCE7-45D03A436D54}" destId="{EB146FBD-68FB-46F4-8DE0-323984C4EE21}" srcOrd="3" destOrd="0" presId="urn:microsoft.com/office/officeart/2005/8/layout/vProcess5"/>
    <dgm:cxn modelId="{1E894B03-B5A9-491D-8856-A35EA6E70CCE}" type="presParOf" srcId="{C788F6BD-0079-4A6D-BCE7-45D03A436D54}" destId="{84D121B3-D733-47F0-A43E-32F89C8C0664}" srcOrd="4" destOrd="0" presId="urn:microsoft.com/office/officeart/2005/8/layout/vProcess5"/>
    <dgm:cxn modelId="{86A23BDA-AB57-40AE-9C1F-A3031AED54F1}" type="presParOf" srcId="{C788F6BD-0079-4A6D-BCE7-45D03A436D54}" destId="{92B703C8-D0BA-4BEB-B15E-627C388D4F59}" srcOrd="5" destOrd="0" presId="urn:microsoft.com/office/officeart/2005/8/layout/vProcess5"/>
    <dgm:cxn modelId="{4A0BE54F-EBFC-42B1-A5F8-A0C9200D010D}" type="presParOf" srcId="{C788F6BD-0079-4A6D-BCE7-45D03A436D54}" destId="{E4BB48C5-D17A-4DA4-BFD7-4A702D3835D6}" srcOrd="6" destOrd="0" presId="urn:microsoft.com/office/officeart/2005/8/layout/vProcess5"/>
    <dgm:cxn modelId="{68AF41CC-F5F5-4848-97FB-8BBBD62F8CBE}" type="presParOf" srcId="{C788F6BD-0079-4A6D-BCE7-45D03A436D54}" destId="{D1FFB170-9DE2-477D-9005-07CD40E66EA1}" srcOrd="7" destOrd="0" presId="urn:microsoft.com/office/officeart/2005/8/layout/vProcess5"/>
    <dgm:cxn modelId="{12930EFA-46AA-4CCB-8501-DE368E33709C}" type="presParOf" srcId="{C788F6BD-0079-4A6D-BCE7-45D03A436D54}" destId="{C8E886BA-A28E-45AE-832A-059A95D42B7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1C57C6-AD12-4A89-9E2E-3372FD80609D}" type="doc">
      <dgm:prSet loTypeId="urn:microsoft.com/office/officeart/2016/7/layout/VerticalHollowAction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FE8D54F-2C11-4610-8517-152186CBCF96}">
      <dgm:prSet/>
      <dgm:spPr/>
      <dgm:t>
        <a:bodyPr/>
        <a:lstStyle/>
        <a:p>
          <a:r>
            <a:rPr lang="en-US" dirty="0"/>
            <a:t>Obligate</a:t>
          </a:r>
        </a:p>
      </dgm:t>
    </dgm:pt>
    <dgm:pt modelId="{65BA69A6-5EE3-47E3-8780-2210D7BA424D}" type="parTrans" cxnId="{269AF30F-1F09-44FC-8DA5-FCB547DC60AA}">
      <dgm:prSet/>
      <dgm:spPr/>
      <dgm:t>
        <a:bodyPr/>
        <a:lstStyle/>
        <a:p>
          <a:endParaRPr lang="en-US"/>
        </a:p>
      </dgm:t>
    </dgm:pt>
    <dgm:pt modelId="{9B74476A-E925-4C80-80A6-FAEDA0FCE6B1}" type="sibTrans" cxnId="{269AF30F-1F09-44FC-8DA5-FCB547DC60AA}">
      <dgm:prSet/>
      <dgm:spPr/>
      <dgm:t>
        <a:bodyPr/>
        <a:lstStyle/>
        <a:p>
          <a:endParaRPr lang="en-US"/>
        </a:p>
      </dgm:t>
    </dgm:pt>
    <dgm:pt modelId="{AA48CFBF-4686-4E70-815A-9CD6E4520BC6}">
      <dgm:prSet/>
      <dgm:spPr/>
      <dgm:t>
        <a:bodyPr/>
        <a:lstStyle/>
        <a:p>
          <a:r>
            <a:rPr lang="en-US" dirty="0"/>
            <a:t>A legal ‘promise’ to pay money that has been set aside for a specific activity or purpose. We call these contracts and sometimes grants </a:t>
          </a:r>
        </a:p>
      </dgm:t>
    </dgm:pt>
    <dgm:pt modelId="{74CBD2CB-C047-4452-ABEB-9C5D000B16CF}" type="parTrans" cxnId="{06C9F5BF-8600-4BCB-BF60-A205DC74B958}">
      <dgm:prSet/>
      <dgm:spPr/>
      <dgm:t>
        <a:bodyPr/>
        <a:lstStyle/>
        <a:p>
          <a:endParaRPr lang="en-US"/>
        </a:p>
      </dgm:t>
    </dgm:pt>
    <dgm:pt modelId="{C126800F-E4E1-48EF-B24D-14E07B9CC9F1}" type="sibTrans" cxnId="{06C9F5BF-8600-4BCB-BF60-A205DC74B958}">
      <dgm:prSet/>
      <dgm:spPr/>
      <dgm:t>
        <a:bodyPr/>
        <a:lstStyle/>
        <a:p>
          <a:endParaRPr lang="en-US"/>
        </a:p>
      </dgm:t>
    </dgm:pt>
    <dgm:pt modelId="{551A4293-6CD3-4554-8425-E4ED9AA9C278}">
      <dgm:prSet/>
      <dgm:spPr/>
      <dgm:t>
        <a:bodyPr/>
        <a:lstStyle/>
        <a:p>
          <a:r>
            <a:rPr lang="en-US" dirty="0"/>
            <a:t>Liquidate  </a:t>
          </a:r>
        </a:p>
      </dgm:t>
      <dgm:extLst>
        <a:ext uri="{E40237B7-FDA0-4F09-8148-C483321AD2D9}">
          <dgm14:cNvPr xmlns:dgm14="http://schemas.microsoft.com/office/drawing/2010/diagram" id="0" name="" descr=" Obligate: A legal ‘promise’ to pay money that has been set aside for a specific activity or purpose. We call these contracts and sometimes grants &#10;Lidquide date: spending money that has been promised or contracted"/>
        </a:ext>
      </dgm:extLst>
    </dgm:pt>
    <dgm:pt modelId="{1FB4D48C-0023-4073-AE1F-E41BC1297AB3}" type="parTrans" cxnId="{BF6D67D9-0C00-4250-8748-59BBA3D73617}">
      <dgm:prSet/>
      <dgm:spPr/>
      <dgm:t>
        <a:bodyPr/>
        <a:lstStyle/>
        <a:p>
          <a:endParaRPr lang="en-US"/>
        </a:p>
      </dgm:t>
    </dgm:pt>
    <dgm:pt modelId="{9B41483A-CF23-41B4-ADA9-191F705BFF2C}" type="sibTrans" cxnId="{BF6D67D9-0C00-4250-8748-59BBA3D73617}">
      <dgm:prSet/>
      <dgm:spPr/>
      <dgm:t>
        <a:bodyPr/>
        <a:lstStyle/>
        <a:p>
          <a:endParaRPr lang="en-US"/>
        </a:p>
      </dgm:t>
    </dgm:pt>
    <dgm:pt modelId="{19469672-036A-4906-898A-88081AA34981}">
      <dgm:prSet/>
      <dgm:spPr/>
      <dgm:t>
        <a:bodyPr/>
        <a:lstStyle/>
        <a:p>
          <a:r>
            <a:rPr lang="en-US" dirty="0"/>
            <a:t>Spending money that has been “promised” or 	contracted</a:t>
          </a:r>
        </a:p>
      </dgm:t>
      <dgm:extLst>
        <a:ext uri="{E40237B7-FDA0-4F09-8148-C483321AD2D9}">
          <dgm14:cNvPr xmlns:dgm14="http://schemas.microsoft.com/office/drawing/2010/diagram" id="0" name="" descr=" Obligate: A legal ‘promise’ to pay money that has been set aside for a specific activity or purpose. We call these contracts and sometimes grants &#10;Lidquide date: spending money that has been promised or contracted"/>
        </a:ext>
      </dgm:extLst>
    </dgm:pt>
    <dgm:pt modelId="{D2D9B556-2D04-4F9A-8A69-2255A88C87D9}" type="parTrans" cxnId="{6D921A42-3BDA-40AE-B833-519C775999E7}">
      <dgm:prSet/>
      <dgm:spPr/>
      <dgm:t>
        <a:bodyPr/>
        <a:lstStyle/>
        <a:p>
          <a:endParaRPr lang="en-US"/>
        </a:p>
      </dgm:t>
    </dgm:pt>
    <dgm:pt modelId="{F9E0A3EC-B936-4697-9B9A-06163CD926EC}" type="sibTrans" cxnId="{6D921A42-3BDA-40AE-B833-519C775999E7}">
      <dgm:prSet/>
      <dgm:spPr/>
      <dgm:t>
        <a:bodyPr/>
        <a:lstStyle/>
        <a:p>
          <a:endParaRPr lang="en-US"/>
        </a:p>
      </dgm:t>
    </dgm:pt>
    <dgm:pt modelId="{F9638D76-018C-4089-A94A-A760102B2625}" type="pres">
      <dgm:prSet presAssocID="{D61C57C6-AD12-4A89-9E2E-3372FD80609D}" presName="Name0" presStyleCnt="0">
        <dgm:presLayoutVars>
          <dgm:dir/>
          <dgm:animLvl val="lvl"/>
          <dgm:resizeHandles val="exact"/>
        </dgm:presLayoutVars>
      </dgm:prSet>
      <dgm:spPr/>
    </dgm:pt>
    <dgm:pt modelId="{5A32EDFB-8251-4DF8-980B-F89D650013C2}" type="pres">
      <dgm:prSet presAssocID="{6FE8D54F-2C11-4610-8517-152186CBCF96}" presName="linNode" presStyleCnt="0"/>
      <dgm:spPr/>
    </dgm:pt>
    <dgm:pt modelId="{5EBEB343-D03A-4992-99A8-34452082CC0F}" type="pres">
      <dgm:prSet presAssocID="{6FE8D54F-2C11-4610-8517-152186CBCF96}" presName="parentText" presStyleLbl="solidFgAcc1" presStyleIdx="0" presStyleCnt="2">
        <dgm:presLayoutVars>
          <dgm:chMax val="1"/>
          <dgm:bulletEnabled/>
        </dgm:presLayoutVars>
      </dgm:prSet>
      <dgm:spPr/>
    </dgm:pt>
    <dgm:pt modelId="{002BE597-908D-42E6-A7C7-0CCDDEADADE7}" type="pres">
      <dgm:prSet presAssocID="{6FE8D54F-2C11-4610-8517-152186CBCF96}" presName="descendantText" presStyleLbl="alignNode1" presStyleIdx="0" presStyleCnt="2">
        <dgm:presLayoutVars>
          <dgm:bulletEnabled/>
        </dgm:presLayoutVars>
      </dgm:prSet>
      <dgm:spPr/>
    </dgm:pt>
    <dgm:pt modelId="{493242FE-B008-4124-B69A-614B451EDF7B}" type="pres">
      <dgm:prSet presAssocID="{9B74476A-E925-4C80-80A6-FAEDA0FCE6B1}" presName="sp" presStyleCnt="0"/>
      <dgm:spPr/>
    </dgm:pt>
    <dgm:pt modelId="{F02C9B3D-0C39-4F74-A1EB-823D1ACCBC82}" type="pres">
      <dgm:prSet presAssocID="{551A4293-6CD3-4554-8425-E4ED9AA9C278}" presName="linNode" presStyleCnt="0"/>
      <dgm:spPr/>
    </dgm:pt>
    <dgm:pt modelId="{A23204E6-A145-4A17-9A56-34575B41EA91}" type="pres">
      <dgm:prSet presAssocID="{551A4293-6CD3-4554-8425-E4ED9AA9C278}" presName="parentText" presStyleLbl="solidFgAcc1" presStyleIdx="1" presStyleCnt="2">
        <dgm:presLayoutVars>
          <dgm:chMax val="1"/>
          <dgm:bulletEnabled/>
        </dgm:presLayoutVars>
      </dgm:prSet>
      <dgm:spPr/>
    </dgm:pt>
    <dgm:pt modelId="{8004BEBB-C651-44B1-AB97-4EAACAC32AF0}" type="pres">
      <dgm:prSet presAssocID="{551A4293-6CD3-4554-8425-E4ED9AA9C278}" presName="descendantText" presStyleLbl="alignNode1" presStyleIdx="1" presStyleCnt="2">
        <dgm:presLayoutVars>
          <dgm:bulletEnabled/>
        </dgm:presLayoutVars>
      </dgm:prSet>
      <dgm:spPr/>
    </dgm:pt>
  </dgm:ptLst>
  <dgm:cxnLst>
    <dgm:cxn modelId="{269AF30F-1F09-44FC-8DA5-FCB547DC60AA}" srcId="{D61C57C6-AD12-4A89-9E2E-3372FD80609D}" destId="{6FE8D54F-2C11-4610-8517-152186CBCF96}" srcOrd="0" destOrd="0" parTransId="{65BA69A6-5EE3-47E3-8780-2210D7BA424D}" sibTransId="{9B74476A-E925-4C80-80A6-FAEDA0FCE6B1}"/>
    <dgm:cxn modelId="{6F569B25-D079-440A-B64E-F687475F7B21}" type="presOf" srcId="{19469672-036A-4906-898A-88081AA34981}" destId="{8004BEBB-C651-44B1-AB97-4EAACAC32AF0}" srcOrd="0" destOrd="0" presId="urn:microsoft.com/office/officeart/2016/7/layout/VerticalHollowActionList"/>
    <dgm:cxn modelId="{6D921A42-3BDA-40AE-B833-519C775999E7}" srcId="{551A4293-6CD3-4554-8425-E4ED9AA9C278}" destId="{19469672-036A-4906-898A-88081AA34981}" srcOrd="0" destOrd="0" parTransId="{D2D9B556-2D04-4F9A-8A69-2255A88C87D9}" sibTransId="{F9E0A3EC-B936-4697-9B9A-06163CD926EC}"/>
    <dgm:cxn modelId="{D26BAB95-17E4-40AE-BC81-7E8F124008A2}" type="presOf" srcId="{6FE8D54F-2C11-4610-8517-152186CBCF96}" destId="{5EBEB343-D03A-4992-99A8-34452082CC0F}" srcOrd="0" destOrd="0" presId="urn:microsoft.com/office/officeart/2016/7/layout/VerticalHollowActionList"/>
    <dgm:cxn modelId="{06C9F5BF-8600-4BCB-BF60-A205DC74B958}" srcId="{6FE8D54F-2C11-4610-8517-152186CBCF96}" destId="{AA48CFBF-4686-4E70-815A-9CD6E4520BC6}" srcOrd="0" destOrd="0" parTransId="{74CBD2CB-C047-4452-ABEB-9C5D000B16CF}" sibTransId="{C126800F-E4E1-48EF-B24D-14E07B9CC9F1}"/>
    <dgm:cxn modelId="{1D2B9CC2-8310-4B54-8BB9-BD666D7D521F}" type="presOf" srcId="{D61C57C6-AD12-4A89-9E2E-3372FD80609D}" destId="{F9638D76-018C-4089-A94A-A760102B2625}" srcOrd="0" destOrd="0" presId="urn:microsoft.com/office/officeart/2016/7/layout/VerticalHollowActionList"/>
    <dgm:cxn modelId="{987E34D3-9F4D-43E0-9EB9-EEC4AC7BA151}" type="presOf" srcId="{AA48CFBF-4686-4E70-815A-9CD6E4520BC6}" destId="{002BE597-908D-42E6-A7C7-0CCDDEADADE7}" srcOrd="0" destOrd="0" presId="urn:microsoft.com/office/officeart/2016/7/layout/VerticalHollowActionList"/>
    <dgm:cxn modelId="{BF6D67D9-0C00-4250-8748-59BBA3D73617}" srcId="{D61C57C6-AD12-4A89-9E2E-3372FD80609D}" destId="{551A4293-6CD3-4554-8425-E4ED9AA9C278}" srcOrd="1" destOrd="0" parTransId="{1FB4D48C-0023-4073-AE1F-E41BC1297AB3}" sibTransId="{9B41483A-CF23-41B4-ADA9-191F705BFF2C}"/>
    <dgm:cxn modelId="{3F9BCBF5-873C-4588-BBFD-C4CA6BB003A7}" type="presOf" srcId="{551A4293-6CD3-4554-8425-E4ED9AA9C278}" destId="{A23204E6-A145-4A17-9A56-34575B41EA91}" srcOrd="0" destOrd="0" presId="urn:microsoft.com/office/officeart/2016/7/layout/VerticalHollowActionList"/>
    <dgm:cxn modelId="{05186313-B7AE-4380-BC8A-7D7B2C986CCA}" type="presParOf" srcId="{F9638D76-018C-4089-A94A-A760102B2625}" destId="{5A32EDFB-8251-4DF8-980B-F89D650013C2}" srcOrd="0" destOrd="0" presId="urn:microsoft.com/office/officeart/2016/7/layout/VerticalHollowActionList"/>
    <dgm:cxn modelId="{DD2E7859-5F9D-4CF9-81D7-33DBD2DF7BD5}" type="presParOf" srcId="{5A32EDFB-8251-4DF8-980B-F89D650013C2}" destId="{5EBEB343-D03A-4992-99A8-34452082CC0F}" srcOrd="0" destOrd="0" presId="urn:microsoft.com/office/officeart/2016/7/layout/VerticalHollowActionList"/>
    <dgm:cxn modelId="{D9A99065-5CA8-4C36-9CBA-78149D866D38}" type="presParOf" srcId="{5A32EDFB-8251-4DF8-980B-F89D650013C2}" destId="{002BE597-908D-42E6-A7C7-0CCDDEADADE7}" srcOrd="1" destOrd="0" presId="urn:microsoft.com/office/officeart/2016/7/layout/VerticalHollowActionList"/>
    <dgm:cxn modelId="{67D83563-8DDD-4DC4-87A6-D72BB0524123}" type="presParOf" srcId="{F9638D76-018C-4089-A94A-A760102B2625}" destId="{493242FE-B008-4124-B69A-614B451EDF7B}" srcOrd="1" destOrd="0" presId="urn:microsoft.com/office/officeart/2016/7/layout/VerticalHollowActionList"/>
    <dgm:cxn modelId="{091D10FE-D8B4-4DAD-97CB-DA032A490531}" type="presParOf" srcId="{F9638D76-018C-4089-A94A-A760102B2625}" destId="{F02C9B3D-0C39-4F74-A1EB-823D1ACCBC82}" srcOrd="2" destOrd="0" presId="urn:microsoft.com/office/officeart/2016/7/layout/VerticalHollowActionList"/>
    <dgm:cxn modelId="{D37B1784-CA06-409B-80EC-47BED8790007}" type="presParOf" srcId="{F02C9B3D-0C39-4F74-A1EB-823D1ACCBC82}" destId="{A23204E6-A145-4A17-9A56-34575B41EA91}" srcOrd="0" destOrd="0" presId="urn:microsoft.com/office/officeart/2016/7/layout/VerticalHollowActionList"/>
    <dgm:cxn modelId="{576695D7-B1E8-406A-8D18-973DED3EE364}" type="presParOf" srcId="{F02C9B3D-0C39-4F74-A1EB-823D1ACCBC82}" destId="{8004BEBB-C651-44B1-AB97-4EAACAC32AF0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20A4E7-B040-47CD-93EF-95A979F1B4BF}" type="doc">
      <dgm:prSet loTypeId="urn:microsoft.com/office/officeart/2005/8/layout/process4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5522D40-FC63-47EF-A718-4093470EEE06}">
      <dgm:prSet/>
      <dgm:spPr/>
      <dgm:t>
        <a:bodyPr/>
        <a:lstStyle/>
        <a:p>
          <a:r>
            <a:rPr lang="en-US" dirty="0"/>
            <a:t>Councils are given a total of three years to spend one grant award</a:t>
          </a:r>
        </a:p>
      </dgm:t>
    </dgm:pt>
    <dgm:pt modelId="{2701ECFC-7DDB-4E20-A74D-91C6B9C7D528}" type="parTrans" cxnId="{62034C71-71A9-4E38-9E73-E9AEED2635AA}">
      <dgm:prSet/>
      <dgm:spPr/>
      <dgm:t>
        <a:bodyPr/>
        <a:lstStyle/>
        <a:p>
          <a:endParaRPr lang="en-US"/>
        </a:p>
      </dgm:t>
    </dgm:pt>
    <dgm:pt modelId="{80505FBF-2C3F-4C66-84CE-7243A78072CC}" type="sibTrans" cxnId="{62034C71-71A9-4E38-9E73-E9AEED2635AA}">
      <dgm:prSet/>
      <dgm:spPr/>
      <dgm:t>
        <a:bodyPr/>
        <a:lstStyle/>
        <a:p>
          <a:endParaRPr lang="en-US"/>
        </a:p>
      </dgm:t>
    </dgm:pt>
    <dgm:pt modelId="{E132A2F4-7504-4F87-B2CE-3191FD47761A}">
      <dgm:prSet/>
      <dgm:spPr/>
      <dgm:t>
        <a:bodyPr/>
        <a:lstStyle/>
        <a:p>
          <a:r>
            <a:rPr lang="en-US" dirty="0"/>
            <a:t>Councils are given two years to “obligate” and do the work with the  funds </a:t>
          </a:r>
        </a:p>
      </dgm:t>
    </dgm:pt>
    <dgm:pt modelId="{9BB9F485-093F-48CD-8B37-505467413459}" type="parTrans" cxnId="{884D68AE-13F4-4E2E-86E7-B2250503BDB5}">
      <dgm:prSet/>
      <dgm:spPr/>
      <dgm:t>
        <a:bodyPr/>
        <a:lstStyle/>
        <a:p>
          <a:endParaRPr lang="en-US"/>
        </a:p>
      </dgm:t>
    </dgm:pt>
    <dgm:pt modelId="{840CA7A0-F5F1-47C6-B8F2-A484841D0B16}" type="sibTrans" cxnId="{884D68AE-13F4-4E2E-86E7-B2250503BDB5}">
      <dgm:prSet/>
      <dgm:spPr/>
      <dgm:t>
        <a:bodyPr/>
        <a:lstStyle/>
        <a:p>
          <a:endParaRPr lang="en-US"/>
        </a:p>
      </dgm:t>
    </dgm:pt>
    <dgm:pt modelId="{46D1089A-4702-4F3F-BD22-53E1C1975971}">
      <dgm:prSet/>
      <dgm:spPr/>
      <dgm:t>
        <a:bodyPr/>
        <a:lstStyle/>
        <a:p>
          <a:r>
            <a:rPr lang="en-US" dirty="0"/>
            <a:t>Councils are given one additional year to “liquidate” funds</a:t>
          </a:r>
        </a:p>
      </dgm:t>
    </dgm:pt>
    <dgm:pt modelId="{E644BD55-50D5-4C8D-9A06-5F11AD590780}" type="parTrans" cxnId="{6733CE73-E7C7-42E2-98D8-ADD81C216A3F}">
      <dgm:prSet/>
      <dgm:spPr/>
      <dgm:t>
        <a:bodyPr/>
        <a:lstStyle/>
        <a:p>
          <a:endParaRPr lang="en-US"/>
        </a:p>
      </dgm:t>
    </dgm:pt>
    <dgm:pt modelId="{ED145AA8-F53F-415A-820E-9095F61E7822}" type="sibTrans" cxnId="{6733CE73-E7C7-42E2-98D8-ADD81C216A3F}">
      <dgm:prSet/>
      <dgm:spPr/>
      <dgm:t>
        <a:bodyPr/>
        <a:lstStyle/>
        <a:p>
          <a:endParaRPr lang="en-US"/>
        </a:p>
      </dgm:t>
    </dgm:pt>
    <dgm:pt modelId="{F09CAE19-F529-4F15-A636-8B0580B3ED82}" type="pres">
      <dgm:prSet presAssocID="{D920A4E7-B040-47CD-93EF-95A979F1B4BF}" presName="Name0" presStyleCnt="0">
        <dgm:presLayoutVars>
          <dgm:dir/>
          <dgm:animLvl val="lvl"/>
          <dgm:resizeHandles val="exact"/>
        </dgm:presLayoutVars>
      </dgm:prSet>
      <dgm:spPr/>
    </dgm:pt>
    <dgm:pt modelId="{733D90D0-F164-4F60-A0BB-A7B215AF243C}" type="pres">
      <dgm:prSet presAssocID="{46D1089A-4702-4F3F-BD22-53E1C1975971}" presName="boxAndChildren" presStyleCnt="0"/>
      <dgm:spPr/>
    </dgm:pt>
    <dgm:pt modelId="{46AFE1CE-1744-4280-B617-E758FB45A045}" type="pres">
      <dgm:prSet presAssocID="{46D1089A-4702-4F3F-BD22-53E1C1975971}" presName="parentTextBox" presStyleLbl="node1" presStyleIdx="0" presStyleCnt="3"/>
      <dgm:spPr/>
    </dgm:pt>
    <dgm:pt modelId="{26C1D19F-A842-4DF9-A475-54E9BD9832A7}" type="pres">
      <dgm:prSet presAssocID="{840CA7A0-F5F1-47C6-B8F2-A484841D0B16}" presName="sp" presStyleCnt="0"/>
      <dgm:spPr/>
    </dgm:pt>
    <dgm:pt modelId="{3AD2C471-FD86-4DE5-9759-7486A5FECE0A}" type="pres">
      <dgm:prSet presAssocID="{E132A2F4-7504-4F87-B2CE-3191FD47761A}" presName="arrowAndChildren" presStyleCnt="0"/>
      <dgm:spPr/>
    </dgm:pt>
    <dgm:pt modelId="{9413AC0E-833D-49D7-BDBF-1A7EEA36FD20}" type="pres">
      <dgm:prSet presAssocID="{E132A2F4-7504-4F87-B2CE-3191FD47761A}" presName="parentTextArrow" presStyleLbl="node1" presStyleIdx="1" presStyleCnt="3"/>
      <dgm:spPr/>
    </dgm:pt>
    <dgm:pt modelId="{EC7D053C-D1B1-4E48-9110-55BE37BBF72B}" type="pres">
      <dgm:prSet presAssocID="{80505FBF-2C3F-4C66-84CE-7243A78072CC}" presName="sp" presStyleCnt="0"/>
      <dgm:spPr/>
    </dgm:pt>
    <dgm:pt modelId="{A3BD7C15-9F97-46A0-AB9F-F89B6ACB3FBD}" type="pres">
      <dgm:prSet presAssocID="{C5522D40-FC63-47EF-A718-4093470EEE06}" presName="arrowAndChildren" presStyleCnt="0"/>
      <dgm:spPr/>
    </dgm:pt>
    <dgm:pt modelId="{1DDC2148-0229-4BED-8988-44AC2D413E71}" type="pres">
      <dgm:prSet presAssocID="{C5522D40-FC63-47EF-A718-4093470EEE06}" presName="parentTextArrow" presStyleLbl="node1" presStyleIdx="2" presStyleCnt="3"/>
      <dgm:spPr/>
    </dgm:pt>
  </dgm:ptLst>
  <dgm:cxnLst>
    <dgm:cxn modelId="{65D0591B-0B9F-4260-A3BE-0C8C5EDA8A74}" type="presOf" srcId="{D920A4E7-B040-47CD-93EF-95A979F1B4BF}" destId="{F09CAE19-F529-4F15-A636-8B0580B3ED82}" srcOrd="0" destOrd="0" presId="urn:microsoft.com/office/officeart/2005/8/layout/process4"/>
    <dgm:cxn modelId="{62034C71-71A9-4E38-9E73-E9AEED2635AA}" srcId="{D920A4E7-B040-47CD-93EF-95A979F1B4BF}" destId="{C5522D40-FC63-47EF-A718-4093470EEE06}" srcOrd="0" destOrd="0" parTransId="{2701ECFC-7DDB-4E20-A74D-91C6B9C7D528}" sibTransId="{80505FBF-2C3F-4C66-84CE-7243A78072CC}"/>
    <dgm:cxn modelId="{6733CE73-E7C7-42E2-98D8-ADD81C216A3F}" srcId="{D920A4E7-B040-47CD-93EF-95A979F1B4BF}" destId="{46D1089A-4702-4F3F-BD22-53E1C1975971}" srcOrd="2" destOrd="0" parTransId="{E644BD55-50D5-4C8D-9A06-5F11AD590780}" sibTransId="{ED145AA8-F53F-415A-820E-9095F61E7822}"/>
    <dgm:cxn modelId="{84BB4775-E9E2-4BD2-A168-800E69BA94B9}" type="presOf" srcId="{C5522D40-FC63-47EF-A718-4093470EEE06}" destId="{1DDC2148-0229-4BED-8988-44AC2D413E71}" srcOrd="0" destOrd="0" presId="urn:microsoft.com/office/officeart/2005/8/layout/process4"/>
    <dgm:cxn modelId="{28820F7E-83B1-4F38-89C3-C3C5F4827AE8}" type="presOf" srcId="{46D1089A-4702-4F3F-BD22-53E1C1975971}" destId="{46AFE1CE-1744-4280-B617-E758FB45A045}" srcOrd="0" destOrd="0" presId="urn:microsoft.com/office/officeart/2005/8/layout/process4"/>
    <dgm:cxn modelId="{884D68AE-13F4-4E2E-86E7-B2250503BDB5}" srcId="{D920A4E7-B040-47CD-93EF-95A979F1B4BF}" destId="{E132A2F4-7504-4F87-B2CE-3191FD47761A}" srcOrd="1" destOrd="0" parTransId="{9BB9F485-093F-48CD-8B37-505467413459}" sibTransId="{840CA7A0-F5F1-47C6-B8F2-A484841D0B16}"/>
    <dgm:cxn modelId="{4E422DE3-991E-4A35-9F91-54314A143FE1}" type="presOf" srcId="{E132A2F4-7504-4F87-B2CE-3191FD47761A}" destId="{9413AC0E-833D-49D7-BDBF-1A7EEA36FD20}" srcOrd="0" destOrd="0" presId="urn:microsoft.com/office/officeart/2005/8/layout/process4"/>
    <dgm:cxn modelId="{12CB62D2-3A92-4E2D-8F31-69D8C937CE17}" type="presParOf" srcId="{F09CAE19-F529-4F15-A636-8B0580B3ED82}" destId="{733D90D0-F164-4F60-A0BB-A7B215AF243C}" srcOrd="0" destOrd="0" presId="urn:microsoft.com/office/officeart/2005/8/layout/process4"/>
    <dgm:cxn modelId="{F90F5743-70D3-487A-84D1-AF2CEF332A51}" type="presParOf" srcId="{733D90D0-F164-4F60-A0BB-A7B215AF243C}" destId="{46AFE1CE-1744-4280-B617-E758FB45A045}" srcOrd="0" destOrd="0" presId="urn:microsoft.com/office/officeart/2005/8/layout/process4"/>
    <dgm:cxn modelId="{E0C60ACB-912C-4A4C-84B4-A62EA7A195CA}" type="presParOf" srcId="{F09CAE19-F529-4F15-A636-8B0580B3ED82}" destId="{26C1D19F-A842-4DF9-A475-54E9BD9832A7}" srcOrd="1" destOrd="0" presId="urn:microsoft.com/office/officeart/2005/8/layout/process4"/>
    <dgm:cxn modelId="{A3E3D16B-DFA4-4F54-8E48-32C584CEDB80}" type="presParOf" srcId="{F09CAE19-F529-4F15-A636-8B0580B3ED82}" destId="{3AD2C471-FD86-4DE5-9759-7486A5FECE0A}" srcOrd="2" destOrd="0" presId="urn:microsoft.com/office/officeart/2005/8/layout/process4"/>
    <dgm:cxn modelId="{C0EC7D70-6B44-4F70-914F-30536A8ADB1E}" type="presParOf" srcId="{3AD2C471-FD86-4DE5-9759-7486A5FECE0A}" destId="{9413AC0E-833D-49D7-BDBF-1A7EEA36FD20}" srcOrd="0" destOrd="0" presId="urn:microsoft.com/office/officeart/2005/8/layout/process4"/>
    <dgm:cxn modelId="{A50EAE91-8FA9-4E20-A89E-F152215591CE}" type="presParOf" srcId="{F09CAE19-F529-4F15-A636-8B0580B3ED82}" destId="{EC7D053C-D1B1-4E48-9110-55BE37BBF72B}" srcOrd="3" destOrd="0" presId="urn:microsoft.com/office/officeart/2005/8/layout/process4"/>
    <dgm:cxn modelId="{A808923F-D143-4E6B-94FD-0216EF17C323}" type="presParOf" srcId="{F09CAE19-F529-4F15-A636-8B0580B3ED82}" destId="{A3BD7C15-9F97-46A0-AB9F-F89B6ACB3FBD}" srcOrd="4" destOrd="0" presId="urn:microsoft.com/office/officeart/2005/8/layout/process4"/>
    <dgm:cxn modelId="{8FDEF09F-FDAF-4409-8DC1-1EA731280A46}" type="presParOf" srcId="{A3BD7C15-9F97-46A0-AB9F-F89B6ACB3FBD}" destId="{1DDC2148-0229-4BED-8988-44AC2D413E7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B67A833-B0A7-462D-9FE3-03DE3F61DDF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57F7A1B-08EF-4994-B262-C1B3AC8A1164}">
      <dgm:prSet/>
      <dgm:spPr/>
      <dgm:t>
        <a:bodyPr/>
        <a:lstStyle/>
        <a:p>
          <a:r>
            <a:rPr lang="en-US" dirty="0"/>
            <a:t>At least 70% of a Council’s annual spending  must be used to implement the Council State Plan</a:t>
          </a:r>
        </a:p>
      </dgm:t>
    </dgm:pt>
    <dgm:pt modelId="{B63D7D69-98CF-4503-8DCA-0A67F48DC54E}" type="parTrans" cxnId="{CA297619-4B2B-4BD7-AC52-A3851FCB38CD}">
      <dgm:prSet/>
      <dgm:spPr/>
      <dgm:t>
        <a:bodyPr/>
        <a:lstStyle/>
        <a:p>
          <a:endParaRPr lang="en-US"/>
        </a:p>
      </dgm:t>
    </dgm:pt>
    <dgm:pt modelId="{2F716092-6115-46D6-BED5-908B269B5935}" type="sibTrans" cxnId="{CA297619-4B2B-4BD7-AC52-A3851FCB38CD}">
      <dgm:prSet/>
      <dgm:spPr/>
      <dgm:t>
        <a:bodyPr/>
        <a:lstStyle/>
        <a:p>
          <a:endParaRPr lang="en-US"/>
        </a:p>
      </dgm:t>
    </dgm:pt>
    <dgm:pt modelId="{B6DB349C-3504-4977-A8F8-399D74CB9E5D}">
      <dgm:prSet/>
      <dgm:spPr/>
      <dgm:t>
        <a:bodyPr/>
        <a:lstStyle/>
        <a:p>
          <a:r>
            <a:rPr lang="en-US" dirty="0"/>
            <a:t>No more than 30% of a Council’s annual spending  may be used for administrative costs</a:t>
          </a:r>
        </a:p>
      </dgm:t>
    </dgm:pt>
    <dgm:pt modelId="{F4BC2632-4814-4CCC-A921-F5A512D6A5DD}" type="parTrans" cxnId="{8CE0B2A6-57AA-4B7D-87B9-944EC1154243}">
      <dgm:prSet/>
      <dgm:spPr/>
      <dgm:t>
        <a:bodyPr/>
        <a:lstStyle/>
        <a:p>
          <a:endParaRPr lang="en-US"/>
        </a:p>
      </dgm:t>
    </dgm:pt>
    <dgm:pt modelId="{19C11106-945C-4AEF-BFA1-B360F7FE071E}" type="sibTrans" cxnId="{8CE0B2A6-57AA-4B7D-87B9-944EC1154243}">
      <dgm:prSet/>
      <dgm:spPr/>
      <dgm:t>
        <a:bodyPr/>
        <a:lstStyle/>
        <a:p>
          <a:endParaRPr lang="en-US"/>
        </a:p>
      </dgm:t>
    </dgm:pt>
    <dgm:pt modelId="{6C22839D-087A-4254-93E0-598B218F2884}">
      <dgm:prSet/>
      <dgm:spPr/>
      <dgm:t>
        <a:bodyPr/>
        <a:lstStyle/>
        <a:p>
          <a:r>
            <a:rPr lang="en-US" dirty="0"/>
            <a:t>What are administrative costs?  </a:t>
          </a:r>
        </a:p>
      </dgm:t>
    </dgm:pt>
    <dgm:pt modelId="{7DA70D96-316C-4DD5-B65E-E6F8E8EEE715}" type="parTrans" cxnId="{CACB704E-5BE9-46C5-893E-7A4B1DAE0721}">
      <dgm:prSet/>
      <dgm:spPr/>
      <dgm:t>
        <a:bodyPr/>
        <a:lstStyle/>
        <a:p>
          <a:endParaRPr lang="en-US"/>
        </a:p>
      </dgm:t>
    </dgm:pt>
    <dgm:pt modelId="{490B69B8-E3BE-4756-B2FF-61547A90E393}" type="sibTrans" cxnId="{CACB704E-5BE9-46C5-893E-7A4B1DAE0721}">
      <dgm:prSet/>
      <dgm:spPr/>
      <dgm:t>
        <a:bodyPr/>
        <a:lstStyle/>
        <a:p>
          <a:endParaRPr lang="en-US"/>
        </a:p>
      </dgm:t>
    </dgm:pt>
    <dgm:pt modelId="{46331F94-739A-471B-B586-FB31ABFF01DB}">
      <dgm:prSet/>
      <dgm:spPr/>
      <dgm:t>
        <a:bodyPr/>
        <a:lstStyle/>
        <a:p>
          <a:r>
            <a:rPr lang="en-US" dirty="0"/>
            <a:t>An expense  for  managing the Council;  for example:  office supplies, rent,  Council meetings, member travel</a:t>
          </a:r>
        </a:p>
      </dgm:t>
    </dgm:pt>
    <dgm:pt modelId="{D1B749F5-5534-4395-A3A3-E669EE4DE27F}" type="parTrans" cxnId="{593D728D-3DE3-4D7E-9AF4-BFC3BEEB1AD6}">
      <dgm:prSet/>
      <dgm:spPr/>
      <dgm:t>
        <a:bodyPr/>
        <a:lstStyle/>
        <a:p>
          <a:endParaRPr lang="en-US"/>
        </a:p>
      </dgm:t>
    </dgm:pt>
    <dgm:pt modelId="{F8ABAE02-651D-406A-A4DD-2FAD284EA36A}" type="sibTrans" cxnId="{593D728D-3DE3-4D7E-9AF4-BFC3BEEB1AD6}">
      <dgm:prSet/>
      <dgm:spPr/>
      <dgm:t>
        <a:bodyPr/>
        <a:lstStyle/>
        <a:p>
          <a:endParaRPr lang="en-US"/>
        </a:p>
      </dgm:t>
    </dgm:pt>
    <dgm:pt modelId="{B38450B5-5ECA-4372-9F7B-1DA42AC7DA7D}" type="pres">
      <dgm:prSet presAssocID="{6B67A833-B0A7-462D-9FE3-03DE3F61DDF1}" presName="root" presStyleCnt="0">
        <dgm:presLayoutVars>
          <dgm:dir/>
          <dgm:resizeHandles val="exact"/>
        </dgm:presLayoutVars>
      </dgm:prSet>
      <dgm:spPr/>
    </dgm:pt>
    <dgm:pt modelId="{6658F0AB-5583-4C0A-A2D9-60652CF19FB7}" type="pres">
      <dgm:prSet presAssocID="{957F7A1B-08EF-4994-B262-C1B3AC8A1164}" presName="compNode" presStyleCnt="0"/>
      <dgm:spPr/>
    </dgm:pt>
    <dgm:pt modelId="{479AC530-49CC-4984-AFDD-4C9E7A1D8391}" type="pres">
      <dgm:prSet presAssocID="{957F7A1B-08EF-4994-B262-C1B3AC8A1164}" presName="bgRect" presStyleLbl="bgShp" presStyleIdx="0" presStyleCnt="3"/>
      <dgm:spPr/>
    </dgm:pt>
    <dgm:pt modelId="{31BC4B87-6CA1-483B-9929-8BC5E0F68A1C}" type="pres">
      <dgm:prSet presAssocID="{957F7A1B-08EF-4994-B262-C1B3AC8A116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715E983F-C18F-4F23-8C7D-8017F2704393}" type="pres">
      <dgm:prSet presAssocID="{957F7A1B-08EF-4994-B262-C1B3AC8A1164}" presName="spaceRect" presStyleCnt="0"/>
      <dgm:spPr/>
    </dgm:pt>
    <dgm:pt modelId="{3AE6AC4F-9D65-4AC5-961C-CE16D8EEBF51}" type="pres">
      <dgm:prSet presAssocID="{957F7A1B-08EF-4994-B262-C1B3AC8A1164}" presName="parTx" presStyleLbl="revTx" presStyleIdx="0" presStyleCnt="4">
        <dgm:presLayoutVars>
          <dgm:chMax val="0"/>
          <dgm:chPref val="0"/>
        </dgm:presLayoutVars>
      </dgm:prSet>
      <dgm:spPr/>
    </dgm:pt>
    <dgm:pt modelId="{2A8F2880-96B6-4EA9-A35D-1CF97631775F}" type="pres">
      <dgm:prSet presAssocID="{2F716092-6115-46D6-BED5-908B269B5935}" presName="sibTrans" presStyleCnt="0"/>
      <dgm:spPr/>
    </dgm:pt>
    <dgm:pt modelId="{12145DFE-4F07-435D-B340-BF13218B53E9}" type="pres">
      <dgm:prSet presAssocID="{B6DB349C-3504-4977-A8F8-399D74CB9E5D}" presName="compNode" presStyleCnt="0"/>
      <dgm:spPr/>
    </dgm:pt>
    <dgm:pt modelId="{0823233A-8705-46BB-974B-AF147282DFDF}" type="pres">
      <dgm:prSet presAssocID="{B6DB349C-3504-4977-A8F8-399D74CB9E5D}" presName="bgRect" presStyleLbl="bgShp" presStyleIdx="1" presStyleCnt="3"/>
      <dgm:spPr/>
    </dgm:pt>
    <dgm:pt modelId="{CE1AD9E0-E7F6-4DC6-A402-BDDF9080D273}" type="pres">
      <dgm:prSet presAssocID="{B6DB349C-3504-4977-A8F8-399D74CB9E5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74C26BE0-3D51-4DDE-9126-0540240FA6AE}" type="pres">
      <dgm:prSet presAssocID="{B6DB349C-3504-4977-A8F8-399D74CB9E5D}" presName="spaceRect" presStyleCnt="0"/>
      <dgm:spPr/>
    </dgm:pt>
    <dgm:pt modelId="{30ED41A8-CCC6-4A83-A41D-69C584C1A297}" type="pres">
      <dgm:prSet presAssocID="{B6DB349C-3504-4977-A8F8-399D74CB9E5D}" presName="parTx" presStyleLbl="revTx" presStyleIdx="1" presStyleCnt="4">
        <dgm:presLayoutVars>
          <dgm:chMax val="0"/>
          <dgm:chPref val="0"/>
        </dgm:presLayoutVars>
      </dgm:prSet>
      <dgm:spPr/>
    </dgm:pt>
    <dgm:pt modelId="{C88992E4-6F0D-415B-A783-5DCE18EF21BE}" type="pres">
      <dgm:prSet presAssocID="{19C11106-945C-4AEF-BFA1-B360F7FE071E}" presName="sibTrans" presStyleCnt="0"/>
      <dgm:spPr/>
    </dgm:pt>
    <dgm:pt modelId="{F334E4A5-C4AA-467B-9C6C-1CEED224D46C}" type="pres">
      <dgm:prSet presAssocID="{6C22839D-087A-4254-93E0-598B218F2884}" presName="compNode" presStyleCnt="0"/>
      <dgm:spPr/>
    </dgm:pt>
    <dgm:pt modelId="{7E5CE47C-DA95-419C-AF15-7B91B2E38FAD}" type="pres">
      <dgm:prSet presAssocID="{6C22839D-087A-4254-93E0-598B218F2884}" presName="bgRect" presStyleLbl="bgShp" presStyleIdx="2" presStyleCnt="3"/>
      <dgm:spPr/>
    </dgm:pt>
    <dgm:pt modelId="{296BF819-8DDF-4EE8-9102-A072B7323993}" type="pres">
      <dgm:prSet presAssocID="{6C22839D-087A-4254-93E0-598B218F288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B45B8DED-DFE3-4907-A6CB-9FC9ABC79128}" type="pres">
      <dgm:prSet presAssocID="{6C22839D-087A-4254-93E0-598B218F2884}" presName="spaceRect" presStyleCnt="0"/>
      <dgm:spPr/>
    </dgm:pt>
    <dgm:pt modelId="{C77C99C4-FC9F-4D0D-996A-24EBF1C7FAC3}" type="pres">
      <dgm:prSet presAssocID="{6C22839D-087A-4254-93E0-598B218F2884}" presName="parTx" presStyleLbl="revTx" presStyleIdx="2" presStyleCnt="4">
        <dgm:presLayoutVars>
          <dgm:chMax val="0"/>
          <dgm:chPref val="0"/>
        </dgm:presLayoutVars>
      </dgm:prSet>
      <dgm:spPr/>
    </dgm:pt>
    <dgm:pt modelId="{D9CE24AA-2AFA-40C5-B8E4-BD5DD6308BC2}" type="pres">
      <dgm:prSet presAssocID="{6C22839D-087A-4254-93E0-598B218F2884}" presName="desTx" presStyleLbl="revTx" presStyleIdx="3" presStyleCnt="4">
        <dgm:presLayoutVars/>
      </dgm:prSet>
      <dgm:spPr/>
    </dgm:pt>
  </dgm:ptLst>
  <dgm:cxnLst>
    <dgm:cxn modelId="{E8280614-D286-464D-841C-3D1634B2C2D2}" type="presOf" srcId="{6B67A833-B0A7-462D-9FE3-03DE3F61DDF1}" destId="{B38450B5-5ECA-4372-9F7B-1DA42AC7DA7D}" srcOrd="0" destOrd="0" presId="urn:microsoft.com/office/officeart/2018/2/layout/IconVerticalSolidList"/>
    <dgm:cxn modelId="{CA297619-4B2B-4BD7-AC52-A3851FCB38CD}" srcId="{6B67A833-B0A7-462D-9FE3-03DE3F61DDF1}" destId="{957F7A1B-08EF-4994-B262-C1B3AC8A1164}" srcOrd="0" destOrd="0" parTransId="{B63D7D69-98CF-4503-8DCA-0A67F48DC54E}" sibTransId="{2F716092-6115-46D6-BED5-908B269B5935}"/>
    <dgm:cxn modelId="{81B0C12A-20E6-4B5E-A6CB-63AB12BB19A7}" type="presOf" srcId="{957F7A1B-08EF-4994-B262-C1B3AC8A1164}" destId="{3AE6AC4F-9D65-4AC5-961C-CE16D8EEBF51}" srcOrd="0" destOrd="0" presId="urn:microsoft.com/office/officeart/2018/2/layout/IconVerticalSolidList"/>
    <dgm:cxn modelId="{CACB704E-5BE9-46C5-893E-7A4B1DAE0721}" srcId="{6B67A833-B0A7-462D-9FE3-03DE3F61DDF1}" destId="{6C22839D-087A-4254-93E0-598B218F2884}" srcOrd="2" destOrd="0" parTransId="{7DA70D96-316C-4DD5-B65E-E6F8E8EEE715}" sibTransId="{490B69B8-E3BE-4756-B2FF-61547A90E393}"/>
    <dgm:cxn modelId="{B94D2370-DCB5-421E-AA0F-D9A1172C5C1F}" type="presOf" srcId="{B6DB349C-3504-4977-A8F8-399D74CB9E5D}" destId="{30ED41A8-CCC6-4A83-A41D-69C584C1A297}" srcOrd="0" destOrd="0" presId="urn:microsoft.com/office/officeart/2018/2/layout/IconVerticalSolidList"/>
    <dgm:cxn modelId="{9BFFE782-66BE-4558-8EC0-79591AF377FC}" type="presOf" srcId="{6C22839D-087A-4254-93E0-598B218F2884}" destId="{C77C99C4-FC9F-4D0D-996A-24EBF1C7FAC3}" srcOrd="0" destOrd="0" presId="urn:microsoft.com/office/officeart/2018/2/layout/IconVerticalSolidList"/>
    <dgm:cxn modelId="{593D728D-3DE3-4D7E-9AF4-BFC3BEEB1AD6}" srcId="{6C22839D-087A-4254-93E0-598B218F2884}" destId="{46331F94-739A-471B-B586-FB31ABFF01DB}" srcOrd="0" destOrd="0" parTransId="{D1B749F5-5534-4395-A3A3-E669EE4DE27F}" sibTransId="{F8ABAE02-651D-406A-A4DD-2FAD284EA36A}"/>
    <dgm:cxn modelId="{8CE0B2A6-57AA-4B7D-87B9-944EC1154243}" srcId="{6B67A833-B0A7-462D-9FE3-03DE3F61DDF1}" destId="{B6DB349C-3504-4977-A8F8-399D74CB9E5D}" srcOrd="1" destOrd="0" parTransId="{F4BC2632-4814-4CCC-A921-F5A512D6A5DD}" sibTransId="{19C11106-945C-4AEF-BFA1-B360F7FE071E}"/>
    <dgm:cxn modelId="{FC9202B8-FF95-4BBB-BCB9-4257DEFBCE98}" type="presOf" srcId="{46331F94-739A-471B-B586-FB31ABFF01DB}" destId="{D9CE24AA-2AFA-40C5-B8E4-BD5DD6308BC2}" srcOrd="0" destOrd="0" presId="urn:microsoft.com/office/officeart/2018/2/layout/IconVerticalSolidList"/>
    <dgm:cxn modelId="{9049DF76-1268-4382-87D5-9EEA32841AFB}" type="presParOf" srcId="{B38450B5-5ECA-4372-9F7B-1DA42AC7DA7D}" destId="{6658F0AB-5583-4C0A-A2D9-60652CF19FB7}" srcOrd="0" destOrd="0" presId="urn:microsoft.com/office/officeart/2018/2/layout/IconVerticalSolidList"/>
    <dgm:cxn modelId="{8EC8A703-C69A-41FD-BAC0-3B400E49A8BE}" type="presParOf" srcId="{6658F0AB-5583-4C0A-A2D9-60652CF19FB7}" destId="{479AC530-49CC-4984-AFDD-4C9E7A1D8391}" srcOrd="0" destOrd="0" presId="urn:microsoft.com/office/officeart/2018/2/layout/IconVerticalSolidList"/>
    <dgm:cxn modelId="{8BAB61CC-846A-4B00-84FB-4E97B2BE41FB}" type="presParOf" srcId="{6658F0AB-5583-4C0A-A2D9-60652CF19FB7}" destId="{31BC4B87-6CA1-483B-9929-8BC5E0F68A1C}" srcOrd="1" destOrd="0" presId="urn:microsoft.com/office/officeart/2018/2/layout/IconVerticalSolidList"/>
    <dgm:cxn modelId="{F77F949A-3B70-4BF6-A1D3-A433181A8794}" type="presParOf" srcId="{6658F0AB-5583-4C0A-A2D9-60652CF19FB7}" destId="{715E983F-C18F-4F23-8C7D-8017F2704393}" srcOrd="2" destOrd="0" presId="urn:microsoft.com/office/officeart/2018/2/layout/IconVerticalSolidList"/>
    <dgm:cxn modelId="{C17EA27C-1BFE-449A-865D-9E78E9BAAC6E}" type="presParOf" srcId="{6658F0AB-5583-4C0A-A2D9-60652CF19FB7}" destId="{3AE6AC4F-9D65-4AC5-961C-CE16D8EEBF51}" srcOrd="3" destOrd="0" presId="urn:microsoft.com/office/officeart/2018/2/layout/IconVerticalSolidList"/>
    <dgm:cxn modelId="{FB28D1C2-04E3-4EAA-8CD1-0E0545344874}" type="presParOf" srcId="{B38450B5-5ECA-4372-9F7B-1DA42AC7DA7D}" destId="{2A8F2880-96B6-4EA9-A35D-1CF97631775F}" srcOrd="1" destOrd="0" presId="urn:microsoft.com/office/officeart/2018/2/layout/IconVerticalSolidList"/>
    <dgm:cxn modelId="{3D2865CF-8573-40FA-8883-193B8106E060}" type="presParOf" srcId="{B38450B5-5ECA-4372-9F7B-1DA42AC7DA7D}" destId="{12145DFE-4F07-435D-B340-BF13218B53E9}" srcOrd="2" destOrd="0" presId="urn:microsoft.com/office/officeart/2018/2/layout/IconVerticalSolidList"/>
    <dgm:cxn modelId="{ADBC52C9-172A-4CFA-8863-464CDE74BF80}" type="presParOf" srcId="{12145DFE-4F07-435D-B340-BF13218B53E9}" destId="{0823233A-8705-46BB-974B-AF147282DFDF}" srcOrd="0" destOrd="0" presId="urn:microsoft.com/office/officeart/2018/2/layout/IconVerticalSolidList"/>
    <dgm:cxn modelId="{F9411508-FBB3-4FA6-B2BA-CE39AC1CDAB2}" type="presParOf" srcId="{12145DFE-4F07-435D-B340-BF13218B53E9}" destId="{CE1AD9E0-E7F6-4DC6-A402-BDDF9080D273}" srcOrd="1" destOrd="0" presId="urn:microsoft.com/office/officeart/2018/2/layout/IconVerticalSolidList"/>
    <dgm:cxn modelId="{9CA0B008-DA14-4FE2-B9DE-989DF7D8989F}" type="presParOf" srcId="{12145DFE-4F07-435D-B340-BF13218B53E9}" destId="{74C26BE0-3D51-4DDE-9126-0540240FA6AE}" srcOrd="2" destOrd="0" presId="urn:microsoft.com/office/officeart/2018/2/layout/IconVerticalSolidList"/>
    <dgm:cxn modelId="{7506F4A5-9467-48DA-AF17-B326455180BE}" type="presParOf" srcId="{12145DFE-4F07-435D-B340-BF13218B53E9}" destId="{30ED41A8-CCC6-4A83-A41D-69C584C1A297}" srcOrd="3" destOrd="0" presId="urn:microsoft.com/office/officeart/2018/2/layout/IconVerticalSolidList"/>
    <dgm:cxn modelId="{721D390B-5878-4FB7-8544-F3CF69E51F4B}" type="presParOf" srcId="{B38450B5-5ECA-4372-9F7B-1DA42AC7DA7D}" destId="{C88992E4-6F0D-415B-A783-5DCE18EF21BE}" srcOrd="3" destOrd="0" presId="urn:microsoft.com/office/officeart/2018/2/layout/IconVerticalSolidList"/>
    <dgm:cxn modelId="{D005B10D-FD30-468F-AA2B-CC198FF9BD95}" type="presParOf" srcId="{B38450B5-5ECA-4372-9F7B-1DA42AC7DA7D}" destId="{F334E4A5-C4AA-467B-9C6C-1CEED224D46C}" srcOrd="4" destOrd="0" presId="urn:microsoft.com/office/officeart/2018/2/layout/IconVerticalSolidList"/>
    <dgm:cxn modelId="{05F94D59-0664-4CF6-8DA7-0E37384CFA80}" type="presParOf" srcId="{F334E4A5-C4AA-467B-9C6C-1CEED224D46C}" destId="{7E5CE47C-DA95-419C-AF15-7B91B2E38FAD}" srcOrd="0" destOrd="0" presId="urn:microsoft.com/office/officeart/2018/2/layout/IconVerticalSolidList"/>
    <dgm:cxn modelId="{62CC5AA3-836F-42FA-A041-87403ACF3162}" type="presParOf" srcId="{F334E4A5-C4AA-467B-9C6C-1CEED224D46C}" destId="{296BF819-8DDF-4EE8-9102-A072B7323993}" srcOrd="1" destOrd="0" presId="urn:microsoft.com/office/officeart/2018/2/layout/IconVerticalSolidList"/>
    <dgm:cxn modelId="{CE20F81D-3144-4D42-95C3-8C17DFB3BC5D}" type="presParOf" srcId="{F334E4A5-C4AA-467B-9C6C-1CEED224D46C}" destId="{B45B8DED-DFE3-4907-A6CB-9FC9ABC79128}" srcOrd="2" destOrd="0" presId="urn:microsoft.com/office/officeart/2018/2/layout/IconVerticalSolidList"/>
    <dgm:cxn modelId="{909F7179-60F2-48AF-8063-3400894DB068}" type="presParOf" srcId="{F334E4A5-C4AA-467B-9C6C-1CEED224D46C}" destId="{C77C99C4-FC9F-4D0D-996A-24EBF1C7FAC3}" srcOrd="3" destOrd="0" presId="urn:microsoft.com/office/officeart/2018/2/layout/IconVerticalSolidList"/>
    <dgm:cxn modelId="{95A26629-2465-4C30-8E7D-F5F6A1BE3AC0}" type="presParOf" srcId="{F334E4A5-C4AA-467B-9C6C-1CEED224D46C}" destId="{D9CE24AA-2AFA-40C5-B8E4-BD5DD6308BC2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2A2D1FC-C315-43BA-8F10-62A0A9253A61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B029D115-DE9A-46BA-9C4C-9B68DE7876E4}">
      <dgm:prSet/>
      <dgm:spPr/>
      <dgm:t>
        <a:bodyPr/>
        <a:lstStyle/>
        <a:p>
          <a:pPr>
            <a:defRPr cap="all"/>
          </a:pPr>
          <a:r>
            <a:rPr lang="en-US"/>
            <a:t>Approve annual budget</a:t>
          </a:r>
        </a:p>
      </dgm:t>
    </dgm:pt>
    <dgm:pt modelId="{E3A7C257-5E52-4D3C-8C32-FC888F5ECDC7}" type="parTrans" cxnId="{E4874FDB-3131-465C-8480-F534761F667F}">
      <dgm:prSet/>
      <dgm:spPr/>
      <dgm:t>
        <a:bodyPr/>
        <a:lstStyle/>
        <a:p>
          <a:endParaRPr lang="en-US"/>
        </a:p>
      </dgm:t>
    </dgm:pt>
    <dgm:pt modelId="{80DD6B49-CA02-462F-B25B-EAA2FA8E6EE4}" type="sibTrans" cxnId="{E4874FDB-3131-465C-8480-F534761F667F}">
      <dgm:prSet/>
      <dgm:spPr/>
      <dgm:t>
        <a:bodyPr/>
        <a:lstStyle/>
        <a:p>
          <a:endParaRPr lang="en-US"/>
        </a:p>
      </dgm:t>
    </dgm:pt>
    <dgm:pt modelId="{B546C7CB-D79C-4230-97B9-D23508036F0F}">
      <dgm:prSet/>
      <dgm:spPr/>
      <dgm:t>
        <a:bodyPr/>
        <a:lstStyle/>
        <a:p>
          <a:pPr>
            <a:defRPr cap="all"/>
          </a:pPr>
          <a:r>
            <a:rPr lang="en-US"/>
            <a:t>Monitor the Councils financial status on a regular basis</a:t>
          </a:r>
        </a:p>
      </dgm:t>
    </dgm:pt>
    <dgm:pt modelId="{1138D754-733B-4F7C-9F1F-577CB6077741}" type="parTrans" cxnId="{8A9850E5-F1F8-4581-8DAE-532B04ED4CE0}">
      <dgm:prSet/>
      <dgm:spPr/>
      <dgm:t>
        <a:bodyPr/>
        <a:lstStyle/>
        <a:p>
          <a:endParaRPr lang="en-US"/>
        </a:p>
      </dgm:t>
    </dgm:pt>
    <dgm:pt modelId="{C3608870-4B62-4594-A720-F952BDCEE0D4}" type="sibTrans" cxnId="{8A9850E5-F1F8-4581-8DAE-532B04ED4CE0}">
      <dgm:prSet/>
      <dgm:spPr/>
      <dgm:t>
        <a:bodyPr/>
        <a:lstStyle/>
        <a:p>
          <a:endParaRPr lang="en-US"/>
        </a:p>
      </dgm:t>
    </dgm:pt>
    <dgm:pt modelId="{69D3697B-DCC2-46D4-ACC8-CC774ADC52F6}" type="pres">
      <dgm:prSet presAssocID="{62A2D1FC-C315-43BA-8F10-62A0A9253A61}" presName="root" presStyleCnt="0">
        <dgm:presLayoutVars>
          <dgm:dir/>
          <dgm:resizeHandles val="exact"/>
        </dgm:presLayoutVars>
      </dgm:prSet>
      <dgm:spPr/>
    </dgm:pt>
    <dgm:pt modelId="{9D79DAAD-6237-4035-BC49-E42F10B06A05}" type="pres">
      <dgm:prSet presAssocID="{B029D115-DE9A-46BA-9C4C-9B68DE7876E4}" presName="compNode" presStyleCnt="0"/>
      <dgm:spPr/>
    </dgm:pt>
    <dgm:pt modelId="{56DFB17F-C194-4F8F-A59A-C8E86326AA4B}" type="pres">
      <dgm:prSet presAssocID="{B029D115-DE9A-46BA-9C4C-9B68DE7876E4}" presName="iconBgRect" presStyleLbl="bgShp" presStyleIdx="0" presStyleCnt="2"/>
      <dgm:spPr/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C66E3FB3-A8E9-4CC7-9A92-8E33CC8BCACB}" type="pres">
      <dgm:prSet presAssocID="{B029D115-DE9A-46BA-9C4C-9B68DE7876E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F9E99F7E-BAE2-4E0F-87CB-485BBF4B7CAB}" type="pres">
      <dgm:prSet presAssocID="{B029D115-DE9A-46BA-9C4C-9B68DE7876E4}" presName="spaceRect" presStyleCnt="0"/>
      <dgm:spPr/>
    </dgm:pt>
    <dgm:pt modelId="{87DEFAEA-1028-4380-B6D0-0CA313F751B0}" type="pres">
      <dgm:prSet presAssocID="{B029D115-DE9A-46BA-9C4C-9B68DE7876E4}" presName="textRect" presStyleLbl="revTx" presStyleIdx="0" presStyleCnt="2">
        <dgm:presLayoutVars>
          <dgm:chMax val="1"/>
          <dgm:chPref val="1"/>
        </dgm:presLayoutVars>
      </dgm:prSet>
      <dgm:spPr/>
    </dgm:pt>
    <dgm:pt modelId="{2475A609-4B36-4A63-93B6-B259B76A3DB5}" type="pres">
      <dgm:prSet presAssocID="{80DD6B49-CA02-462F-B25B-EAA2FA8E6EE4}" presName="sibTrans" presStyleCnt="0"/>
      <dgm:spPr/>
    </dgm:pt>
    <dgm:pt modelId="{6F94229A-DCC7-4044-AFDB-D97D628EFD26}" type="pres">
      <dgm:prSet presAssocID="{B546C7CB-D79C-4230-97B9-D23508036F0F}" presName="compNode" presStyleCnt="0"/>
      <dgm:spPr/>
    </dgm:pt>
    <dgm:pt modelId="{CC96F3A0-47D2-4052-9294-0760BB421748}" type="pres">
      <dgm:prSet presAssocID="{B546C7CB-D79C-4230-97B9-D23508036F0F}" presName="iconBgRect" presStyleLbl="bgShp" presStyleIdx="1" presStyleCnt="2"/>
      <dgm:spPr/>
    </dgm:pt>
    <dgm:pt modelId="{EFB8D89A-56C8-4473-BE37-45250FFF3905}" type="pres">
      <dgm:prSet presAssocID="{B546C7CB-D79C-4230-97B9-D23508036F0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686F61C2-3D38-4B7E-800B-E53B8C572EE5}" type="pres">
      <dgm:prSet presAssocID="{B546C7CB-D79C-4230-97B9-D23508036F0F}" presName="spaceRect" presStyleCnt="0"/>
      <dgm:spPr/>
    </dgm:pt>
    <dgm:pt modelId="{16A5C392-DA4D-4BDD-9B88-39DEC3E0F9FE}" type="pres">
      <dgm:prSet presAssocID="{B546C7CB-D79C-4230-97B9-D23508036F0F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6EEF3269-7B22-4F7E-97FB-A69889A8EE34}" type="presOf" srcId="{B546C7CB-D79C-4230-97B9-D23508036F0F}" destId="{16A5C392-DA4D-4BDD-9B88-39DEC3E0F9FE}" srcOrd="0" destOrd="0" presId="urn:microsoft.com/office/officeart/2018/5/layout/IconCircleLabelList"/>
    <dgm:cxn modelId="{E5355C6E-38D5-4720-B468-0D7D9C7C060E}" type="presOf" srcId="{62A2D1FC-C315-43BA-8F10-62A0A9253A61}" destId="{69D3697B-DCC2-46D4-ACC8-CC774ADC52F6}" srcOrd="0" destOrd="0" presId="urn:microsoft.com/office/officeart/2018/5/layout/IconCircleLabelList"/>
    <dgm:cxn modelId="{946973C2-3185-435B-88D4-B14C9B9CA9E3}" type="presOf" srcId="{B029D115-DE9A-46BA-9C4C-9B68DE7876E4}" destId="{87DEFAEA-1028-4380-B6D0-0CA313F751B0}" srcOrd="0" destOrd="0" presId="urn:microsoft.com/office/officeart/2018/5/layout/IconCircleLabelList"/>
    <dgm:cxn modelId="{E4874FDB-3131-465C-8480-F534761F667F}" srcId="{62A2D1FC-C315-43BA-8F10-62A0A9253A61}" destId="{B029D115-DE9A-46BA-9C4C-9B68DE7876E4}" srcOrd="0" destOrd="0" parTransId="{E3A7C257-5E52-4D3C-8C32-FC888F5ECDC7}" sibTransId="{80DD6B49-CA02-462F-B25B-EAA2FA8E6EE4}"/>
    <dgm:cxn modelId="{8A9850E5-F1F8-4581-8DAE-532B04ED4CE0}" srcId="{62A2D1FC-C315-43BA-8F10-62A0A9253A61}" destId="{B546C7CB-D79C-4230-97B9-D23508036F0F}" srcOrd="1" destOrd="0" parTransId="{1138D754-733B-4F7C-9F1F-577CB6077741}" sibTransId="{C3608870-4B62-4594-A720-F952BDCEE0D4}"/>
    <dgm:cxn modelId="{78CBB5EE-D4DC-4AD9-B361-660BB34C3920}" type="presParOf" srcId="{69D3697B-DCC2-46D4-ACC8-CC774ADC52F6}" destId="{9D79DAAD-6237-4035-BC49-E42F10B06A05}" srcOrd="0" destOrd="0" presId="urn:microsoft.com/office/officeart/2018/5/layout/IconCircleLabelList"/>
    <dgm:cxn modelId="{B79B5597-AC93-41F4-9094-52E77CED4385}" type="presParOf" srcId="{9D79DAAD-6237-4035-BC49-E42F10B06A05}" destId="{56DFB17F-C194-4F8F-A59A-C8E86326AA4B}" srcOrd="0" destOrd="0" presId="urn:microsoft.com/office/officeart/2018/5/layout/IconCircleLabelList"/>
    <dgm:cxn modelId="{BC2909AA-41F1-4DDF-B15C-14EE6C1B0B09}" type="presParOf" srcId="{9D79DAAD-6237-4035-BC49-E42F10B06A05}" destId="{C66E3FB3-A8E9-4CC7-9A92-8E33CC8BCACB}" srcOrd="1" destOrd="0" presId="urn:microsoft.com/office/officeart/2018/5/layout/IconCircleLabelList"/>
    <dgm:cxn modelId="{937EAA37-28A0-44CC-8358-9E8ADDF4474B}" type="presParOf" srcId="{9D79DAAD-6237-4035-BC49-E42F10B06A05}" destId="{F9E99F7E-BAE2-4E0F-87CB-485BBF4B7CAB}" srcOrd="2" destOrd="0" presId="urn:microsoft.com/office/officeart/2018/5/layout/IconCircleLabelList"/>
    <dgm:cxn modelId="{1BB4414D-740F-4A07-8A07-37489A49C6B3}" type="presParOf" srcId="{9D79DAAD-6237-4035-BC49-E42F10B06A05}" destId="{87DEFAEA-1028-4380-B6D0-0CA313F751B0}" srcOrd="3" destOrd="0" presId="urn:microsoft.com/office/officeart/2018/5/layout/IconCircleLabelList"/>
    <dgm:cxn modelId="{55346162-7FC1-4CEB-B80E-DBB1C10E7E1E}" type="presParOf" srcId="{69D3697B-DCC2-46D4-ACC8-CC774ADC52F6}" destId="{2475A609-4B36-4A63-93B6-B259B76A3DB5}" srcOrd="1" destOrd="0" presId="urn:microsoft.com/office/officeart/2018/5/layout/IconCircleLabelList"/>
    <dgm:cxn modelId="{DF656541-B1CD-4C9C-8A5C-0AD9F12550BD}" type="presParOf" srcId="{69D3697B-DCC2-46D4-ACC8-CC774ADC52F6}" destId="{6F94229A-DCC7-4044-AFDB-D97D628EFD26}" srcOrd="2" destOrd="0" presId="urn:microsoft.com/office/officeart/2018/5/layout/IconCircleLabelList"/>
    <dgm:cxn modelId="{A8B0EBB7-432E-4645-961C-8A92B05FC148}" type="presParOf" srcId="{6F94229A-DCC7-4044-AFDB-D97D628EFD26}" destId="{CC96F3A0-47D2-4052-9294-0760BB421748}" srcOrd="0" destOrd="0" presId="urn:microsoft.com/office/officeart/2018/5/layout/IconCircleLabelList"/>
    <dgm:cxn modelId="{21BA090F-E4AF-42B5-A034-34B4D94EAAF7}" type="presParOf" srcId="{6F94229A-DCC7-4044-AFDB-D97D628EFD26}" destId="{EFB8D89A-56C8-4473-BE37-45250FFF3905}" srcOrd="1" destOrd="0" presId="urn:microsoft.com/office/officeart/2018/5/layout/IconCircleLabelList"/>
    <dgm:cxn modelId="{4E892C49-7898-439D-A79C-C0895FF646CC}" type="presParOf" srcId="{6F94229A-DCC7-4044-AFDB-D97D628EFD26}" destId="{686F61C2-3D38-4B7E-800B-E53B8C572EE5}" srcOrd="2" destOrd="0" presId="urn:microsoft.com/office/officeart/2018/5/layout/IconCircleLabelList"/>
    <dgm:cxn modelId="{37C051CB-5FA3-4026-B802-882B635BEB1F}" type="presParOf" srcId="{6F94229A-DCC7-4044-AFDB-D97D628EFD26}" destId="{16A5C392-DA4D-4BDD-9B88-39DEC3E0F9FE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E74B79C-F8E3-44F7-B77B-6C49EDA78DB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3DA4EE-DE2E-4391-8F67-163B140D1585}">
      <dgm:prSet/>
      <dgm:spPr/>
      <dgm:t>
        <a:bodyPr/>
        <a:lstStyle/>
        <a:p>
          <a:r>
            <a:rPr lang="en-US" dirty="0"/>
            <a:t>The Executive Director and  staff prepare the budget for Council approval with input from the Council</a:t>
          </a:r>
        </a:p>
      </dgm:t>
    </dgm:pt>
    <dgm:pt modelId="{583E2D24-570A-4EF6-B221-0A3E126D5D5A}" type="parTrans" cxnId="{387BD2F2-713D-475C-B5E5-44CC89476CBC}">
      <dgm:prSet/>
      <dgm:spPr/>
      <dgm:t>
        <a:bodyPr/>
        <a:lstStyle/>
        <a:p>
          <a:endParaRPr lang="en-US"/>
        </a:p>
      </dgm:t>
    </dgm:pt>
    <dgm:pt modelId="{098B6D6F-25D3-4942-BF55-EC6F2DA2CF19}" type="sibTrans" cxnId="{387BD2F2-713D-475C-B5E5-44CC89476CBC}">
      <dgm:prSet/>
      <dgm:spPr/>
      <dgm:t>
        <a:bodyPr/>
        <a:lstStyle/>
        <a:p>
          <a:endParaRPr lang="en-US"/>
        </a:p>
      </dgm:t>
    </dgm:pt>
    <dgm:pt modelId="{CE824D47-BEF9-43BE-A457-4B09BAE6D439}">
      <dgm:prSet/>
      <dgm:spPr/>
      <dgm:t>
        <a:bodyPr/>
        <a:lstStyle/>
        <a:p>
          <a:r>
            <a:rPr lang="en-US"/>
            <a:t>Staff  need to  make sure the Council budget meets all  federal  requirements for spending  as well as requirements of the Designated State agency – Dept. of Health and Human Services </a:t>
          </a:r>
        </a:p>
      </dgm:t>
      <dgm:extLst>
        <a:ext uri="{E40237B7-FDA0-4F09-8148-C483321AD2D9}">
          <dgm14:cNvPr xmlns:dgm14="http://schemas.microsoft.com/office/drawing/2010/diagram" id="0" name="" descr="executive director and staff prepare the budget fro council approval&#10;staff need to make sure the council budget meets all federal requirments as well as requirements of designated stte agency- HHS"/>
        </a:ext>
      </dgm:extLst>
    </dgm:pt>
    <dgm:pt modelId="{0EA45FD4-D099-43D0-B6FB-C61FC17A6F53}" type="parTrans" cxnId="{93A2F5E7-547F-4709-ADD8-E2421CD588C0}">
      <dgm:prSet/>
      <dgm:spPr/>
      <dgm:t>
        <a:bodyPr/>
        <a:lstStyle/>
        <a:p>
          <a:endParaRPr lang="en-US"/>
        </a:p>
      </dgm:t>
    </dgm:pt>
    <dgm:pt modelId="{69088EBC-AA03-4E01-BC1F-0BE09CEDAE6D}" type="sibTrans" cxnId="{93A2F5E7-547F-4709-ADD8-E2421CD588C0}">
      <dgm:prSet/>
      <dgm:spPr/>
      <dgm:t>
        <a:bodyPr/>
        <a:lstStyle/>
        <a:p>
          <a:endParaRPr lang="en-US"/>
        </a:p>
      </dgm:t>
    </dgm:pt>
    <dgm:pt modelId="{4B8E40DA-DE0B-43D9-933D-F01EDADB4F22}" type="pres">
      <dgm:prSet presAssocID="{EE74B79C-F8E3-44F7-B77B-6C49EDA78DB4}" presName="linear" presStyleCnt="0">
        <dgm:presLayoutVars>
          <dgm:animLvl val="lvl"/>
          <dgm:resizeHandles val="exact"/>
        </dgm:presLayoutVars>
      </dgm:prSet>
      <dgm:spPr/>
    </dgm:pt>
    <dgm:pt modelId="{C25C3622-535C-4334-904E-73BF51AD9AC8}" type="pres">
      <dgm:prSet presAssocID="{2B3DA4EE-DE2E-4391-8F67-163B140D158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4FAEBC9-AB22-47DB-9915-ACBBD123D01B}" type="pres">
      <dgm:prSet presAssocID="{098B6D6F-25D3-4942-BF55-EC6F2DA2CF19}" presName="spacer" presStyleCnt="0"/>
      <dgm:spPr/>
    </dgm:pt>
    <dgm:pt modelId="{03F0B5D2-6815-404A-A4C9-13EB10EE3D74}" type="pres">
      <dgm:prSet presAssocID="{CE824D47-BEF9-43BE-A457-4B09BAE6D43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05A9C3E-79AD-4FAA-8B74-1050A2BAB90C}" type="presOf" srcId="{EE74B79C-F8E3-44F7-B77B-6C49EDA78DB4}" destId="{4B8E40DA-DE0B-43D9-933D-F01EDADB4F22}" srcOrd="0" destOrd="0" presId="urn:microsoft.com/office/officeart/2005/8/layout/vList2"/>
    <dgm:cxn modelId="{1A6DCB97-3002-42AF-BCE2-6192A7FE7D3F}" type="presOf" srcId="{CE824D47-BEF9-43BE-A457-4B09BAE6D439}" destId="{03F0B5D2-6815-404A-A4C9-13EB10EE3D74}" srcOrd="0" destOrd="0" presId="urn:microsoft.com/office/officeart/2005/8/layout/vList2"/>
    <dgm:cxn modelId="{93A2F5E7-547F-4709-ADD8-E2421CD588C0}" srcId="{EE74B79C-F8E3-44F7-B77B-6C49EDA78DB4}" destId="{CE824D47-BEF9-43BE-A457-4B09BAE6D439}" srcOrd="1" destOrd="0" parTransId="{0EA45FD4-D099-43D0-B6FB-C61FC17A6F53}" sibTransId="{69088EBC-AA03-4E01-BC1F-0BE09CEDAE6D}"/>
    <dgm:cxn modelId="{387BD2F2-713D-475C-B5E5-44CC89476CBC}" srcId="{EE74B79C-F8E3-44F7-B77B-6C49EDA78DB4}" destId="{2B3DA4EE-DE2E-4391-8F67-163B140D1585}" srcOrd="0" destOrd="0" parTransId="{583E2D24-570A-4EF6-B221-0A3E126D5D5A}" sibTransId="{098B6D6F-25D3-4942-BF55-EC6F2DA2CF19}"/>
    <dgm:cxn modelId="{EAC291FD-D878-4889-8237-F2298F9B6DE3}" type="presOf" srcId="{2B3DA4EE-DE2E-4391-8F67-163B140D1585}" destId="{C25C3622-535C-4334-904E-73BF51AD9AC8}" srcOrd="0" destOrd="0" presId="urn:microsoft.com/office/officeart/2005/8/layout/vList2"/>
    <dgm:cxn modelId="{1F3C3439-BA48-4D75-8938-C79CE29DE3DA}" type="presParOf" srcId="{4B8E40DA-DE0B-43D9-933D-F01EDADB4F22}" destId="{C25C3622-535C-4334-904E-73BF51AD9AC8}" srcOrd="0" destOrd="0" presId="urn:microsoft.com/office/officeart/2005/8/layout/vList2"/>
    <dgm:cxn modelId="{C8C1DE3C-F913-4160-BD9F-089CC125BFA6}" type="presParOf" srcId="{4B8E40DA-DE0B-43D9-933D-F01EDADB4F22}" destId="{C4FAEBC9-AB22-47DB-9915-ACBBD123D01B}" srcOrd="1" destOrd="0" presId="urn:microsoft.com/office/officeart/2005/8/layout/vList2"/>
    <dgm:cxn modelId="{4CC47BE6-656C-496E-AAA3-7ADFEC76EB1A}" type="presParOf" srcId="{4B8E40DA-DE0B-43D9-933D-F01EDADB4F22}" destId="{03F0B5D2-6815-404A-A4C9-13EB10EE3D7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6F7F545-598B-463E-A653-C4D3EEF94E7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1EEB730-9A19-4E34-ACC8-B3F6AF9DD0C4}">
      <dgm:prSet/>
      <dgm:spPr/>
      <dgm:t>
        <a:bodyPr/>
        <a:lstStyle/>
        <a:p>
          <a:r>
            <a:rPr lang="en-US"/>
            <a:t>What activities  will the Council d0?</a:t>
          </a:r>
        </a:p>
      </dgm:t>
    </dgm:pt>
    <dgm:pt modelId="{61B8DF42-BCC4-4493-BBDB-62CD81B2E8EF}" type="parTrans" cxnId="{F63D2513-697A-43AB-B092-34E29BA05C81}">
      <dgm:prSet/>
      <dgm:spPr/>
      <dgm:t>
        <a:bodyPr/>
        <a:lstStyle/>
        <a:p>
          <a:endParaRPr lang="en-US"/>
        </a:p>
      </dgm:t>
    </dgm:pt>
    <dgm:pt modelId="{171E9C7A-B16A-4C97-B178-E83AB4B06A63}" type="sibTrans" cxnId="{F63D2513-697A-43AB-B092-34E29BA05C81}">
      <dgm:prSet/>
      <dgm:spPr/>
      <dgm:t>
        <a:bodyPr/>
        <a:lstStyle/>
        <a:p>
          <a:endParaRPr lang="en-US"/>
        </a:p>
      </dgm:t>
    </dgm:pt>
    <dgm:pt modelId="{A5E2AF5D-D8EB-42F0-95F5-0068F2B2468C}">
      <dgm:prSet/>
      <dgm:spPr/>
      <dgm:t>
        <a:bodyPr/>
        <a:lstStyle/>
        <a:p>
          <a:r>
            <a:rPr lang="en-US"/>
            <a:t>Are the activities in our  State Plan?</a:t>
          </a:r>
        </a:p>
      </dgm:t>
    </dgm:pt>
    <dgm:pt modelId="{9B8CE869-F4ED-4CE7-B771-6568945131AC}" type="parTrans" cxnId="{0F2957B1-BE98-40AA-9652-69C431211EB1}">
      <dgm:prSet/>
      <dgm:spPr/>
      <dgm:t>
        <a:bodyPr/>
        <a:lstStyle/>
        <a:p>
          <a:endParaRPr lang="en-US"/>
        </a:p>
      </dgm:t>
    </dgm:pt>
    <dgm:pt modelId="{1A146B68-220A-4D3F-8BBE-2157B496F551}" type="sibTrans" cxnId="{0F2957B1-BE98-40AA-9652-69C431211EB1}">
      <dgm:prSet/>
      <dgm:spPr/>
      <dgm:t>
        <a:bodyPr/>
        <a:lstStyle/>
        <a:p>
          <a:endParaRPr lang="en-US"/>
        </a:p>
      </dgm:t>
    </dgm:pt>
    <dgm:pt modelId="{92A3A665-80EA-4FE4-A2BB-6860BA33798A}">
      <dgm:prSet/>
      <dgm:spPr/>
      <dgm:t>
        <a:bodyPr/>
        <a:lstStyle/>
        <a:p>
          <a:r>
            <a:rPr lang="en-US"/>
            <a:t>Who will the Council work with to spend the funding and complete activities </a:t>
          </a:r>
        </a:p>
      </dgm:t>
    </dgm:pt>
    <dgm:pt modelId="{0CD4F7F1-2346-4F7B-BB5B-E4B35A03DF27}" type="parTrans" cxnId="{761DED70-FB87-4FE2-89BA-4A6643840E01}">
      <dgm:prSet/>
      <dgm:spPr/>
      <dgm:t>
        <a:bodyPr/>
        <a:lstStyle/>
        <a:p>
          <a:endParaRPr lang="en-US"/>
        </a:p>
      </dgm:t>
    </dgm:pt>
    <dgm:pt modelId="{CFA60315-3814-40AE-B442-830582769811}" type="sibTrans" cxnId="{761DED70-FB87-4FE2-89BA-4A6643840E01}">
      <dgm:prSet/>
      <dgm:spPr/>
      <dgm:t>
        <a:bodyPr/>
        <a:lstStyle/>
        <a:p>
          <a:endParaRPr lang="en-US"/>
        </a:p>
      </dgm:t>
    </dgm:pt>
    <dgm:pt modelId="{9D2C1B4E-AE25-4D1B-BCB2-15541613FC73}" type="pres">
      <dgm:prSet presAssocID="{66F7F545-598B-463E-A653-C4D3EEF94E71}" presName="root" presStyleCnt="0">
        <dgm:presLayoutVars>
          <dgm:dir/>
          <dgm:resizeHandles val="exact"/>
        </dgm:presLayoutVars>
      </dgm:prSet>
      <dgm:spPr/>
    </dgm:pt>
    <dgm:pt modelId="{509E3F63-A7C5-45CA-8EA8-6D4F590286AE}" type="pres">
      <dgm:prSet presAssocID="{31EEB730-9A19-4E34-ACC8-B3F6AF9DD0C4}" presName="compNode" presStyleCnt="0"/>
      <dgm:spPr/>
    </dgm:pt>
    <dgm:pt modelId="{335468C2-3EBD-46C3-82CD-AFAFF724A1F7}" type="pres">
      <dgm:prSet presAssocID="{31EEB730-9A19-4E34-ACC8-B3F6AF9DD0C4}" presName="bgRect" presStyleLbl="bgShp" presStyleIdx="0" presStyleCnt="3"/>
      <dgm:spPr/>
    </dgm:pt>
    <dgm:pt modelId="{4120671C-F972-4E4D-9A18-1E161D4C47F0}" type="pres">
      <dgm:prSet presAssocID="{31EEB730-9A19-4E34-ACC8-B3F6AF9DD0C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EAD89842-768B-480F-BCE0-C51248D2F6EB}" type="pres">
      <dgm:prSet presAssocID="{31EEB730-9A19-4E34-ACC8-B3F6AF9DD0C4}" presName="spaceRect" presStyleCnt="0"/>
      <dgm:spPr/>
    </dgm:pt>
    <dgm:pt modelId="{3441861B-E8B7-4029-B748-C48F0F82E1DF}" type="pres">
      <dgm:prSet presAssocID="{31EEB730-9A19-4E34-ACC8-B3F6AF9DD0C4}" presName="parTx" presStyleLbl="revTx" presStyleIdx="0" presStyleCnt="3">
        <dgm:presLayoutVars>
          <dgm:chMax val="0"/>
          <dgm:chPref val="0"/>
        </dgm:presLayoutVars>
      </dgm:prSet>
      <dgm:spPr/>
    </dgm:pt>
    <dgm:pt modelId="{C678A933-FB03-4E6E-BB9C-75C9AE08610D}" type="pres">
      <dgm:prSet presAssocID="{171E9C7A-B16A-4C97-B178-E83AB4B06A63}" presName="sibTrans" presStyleCnt="0"/>
      <dgm:spPr/>
    </dgm:pt>
    <dgm:pt modelId="{BA66BE1D-99AF-44E2-BAE0-E37E37CD78A7}" type="pres">
      <dgm:prSet presAssocID="{A5E2AF5D-D8EB-42F0-95F5-0068F2B2468C}" presName="compNode" presStyleCnt="0"/>
      <dgm:spPr/>
    </dgm:pt>
    <dgm:pt modelId="{08677908-349D-420B-A9D1-C85023F38F1B}" type="pres">
      <dgm:prSet presAssocID="{A5E2AF5D-D8EB-42F0-95F5-0068F2B2468C}" presName="bgRect" presStyleLbl="bgShp" presStyleIdx="1" presStyleCnt="3"/>
      <dgm:spPr/>
    </dgm:pt>
    <dgm:pt modelId="{D311910D-0339-41D6-9187-5AC0815D0551}" type="pres">
      <dgm:prSet presAssocID="{A5E2AF5D-D8EB-42F0-95F5-0068F2B2468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E0DA4404-F970-4089-BD4C-E923BCB47A56}" type="pres">
      <dgm:prSet presAssocID="{A5E2AF5D-D8EB-42F0-95F5-0068F2B2468C}" presName="spaceRect" presStyleCnt="0"/>
      <dgm:spPr/>
    </dgm:pt>
    <dgm:pt modelId="{79C93424-5026-4A71-BE04-A9B6EC2DDA5B}" type="pres">
      <dgm:prSet presAssocID="{A5E2AF5D-D8EB-42F0-95F5-0068F2B2468C}" presName="parTx" presStyleLbl="revTx" presStyleIdx="1" presStyleCnt="3">
        <dgm:presLayoutVars>
          <dgm:chMax val="0"/>
          <dgm:chPref val="0"/>
        </dgm:presLayoutVars>
      </dgm:prSet>
      <dgm:spPr/>
    </dgm:pt>
    <dgm:pt modelId="{9D92C3D3-70E0-4EA0-AF0A-A0DAFD470591}" type="pres">
      <dgm:prSet presAssocID="{1A146B68-220A-4D3F-8BBE-2157B496F551}" presName="sibTrans" presStyleCnt="0"/>
      <dgm:spPr/>
    </dgm:pt>
    <dgm:pt modelId="{BEF63E4B-EC9F-4113-B8CA-4F0224F589EC}" type="pres">
      <dgm:prSet presAssocID="{92A3A665-80EA-4FE4-A2BB-6860BA33798A}" presName="compNode" presStyleCnt="0"/>
      <dgm:spPr/>
    </dgm:pt>
    <dgm:pt modelId="{72E6ED39-0C33-4983-B339-4B1DB01CAEE4}" type="pres">
      <dgm:prSet presAssocID="{92A3A665-80EA-4FE4-A2BB-6860BA33798A}" presName="bgRect" presStyleLbl="bgShp" presStyleIdx="2" presStyleCnt="3"/>
      <dgm:spPr/>
    </dgm:pt>
    <dgm:pt modelId="{0B306BEB-435E-4A2D-B440-E2E5FDE0C805}" type="pres">
      <dgm:prSet presAssocID="{92A3A665-80EA-4FE4-A2BB-6860BA33798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8DBFA8C6-A4A2-4C37-A492-735FE31DCA88}" type="pres">
      <dgm:prSet presAssocID="{92A3A665-80EA-4FE4-A2BB-6860BA33798A}" presName="spaceRect" presStyleCnt="0"/>
      <dgm:spPr/>
    </dgm:pt>
    <dgm:pt modelId="{25D541A3-21E3-4E88-B57E-ED70643670C4}" type="pres">
      <dgm:prSet presAssocID="{92A3A665-80EA-4FE4-A2BB-6860BA33798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63D2513-697A-43AB-B092-34E29BA05C81}" srcId="{66F7F545-598B-463E-A653-C4D3EEF94E71}" destId="{31EEB730-9A19-4E34-ACC8-B3F6AF9DD0C4}" srcOrd="0" destOrd="0" parTransId="{61B8DF42-BCC4-4493-BBDB-62CD81B2E8EF}" sibTransId="{171E9C7A-B16A-4C97-B178-E83AB4B06A63}"/>
    <dgm:cxn modelId="{761DED70-FB87-4FE2-89BA-4A6643840E01}" srcId="{66F7F545-598B-463E-A653-C4D3EEF94E71}" destId="{92A3A665-80EA-4FE4-A2BB-6860BA33798A}" srcOrd="2" destOrd="0" parTransId="{0CD4F7F1-2346-4F7B-BB5B-E4B35A03DF27}" sibTransId="{CFA60315-3814-40AE-B442-830582769811}"/>
    <dgm:cxn modelId="{4192219E-AB8C-4AC9-A964-548F3D52A826}" type="presOf" srcId="{92A3A665-80EA-4FE4-A2BB-6860BA33798A}" destId="{25D541A3-21E3-4E88-B57E-ED70643670C4}" srcOrd="0" destOrd="0" presId="urn:microsoft.com/office/officeart/2018/2/layout/IconVerticalSolidList"/>
    <dgm:cxn modelId="{0F2957B1-BE98-40AA-9652-69C431211EB1}" srcId="{66F7F545-598B-463E-A653-C4D3EEF94E71}" destId="{A5E2AF5D-D8EB-42F0-95F5-0068F2B2468C}" srcOrd="1" destOrd="0" parTransId="{9B8CE869-F4ED-4CE7-B771-6568945131AC}" sibTransId="{1A146B68-220A-4D3F-8BBE-2157B496F551}"/>
    <dgm:cxn modelId="{C38BBFBB-B896-4936-8EEA-0C59E3FE693F}" type="presOf" srcId="{A5E2AF5D-D8EB-42F0-95F5-0068F2B2468C}" destId="{79C93424-5026-4A71-BE04-A9B6EC2DDA5B}" srcOrd="0" destOrd="0" presId="urn:microsoft.com/office/officeart/2018/2/layout/IconVerticalSolidList"/>
    <dgm:cxn modelId="{C7A7B0C6-CA4E-4097-BF26-F39172346B2F}" type="presOf" srcId="{31EEB730-9A19-4E34-ACC8-B3F6AF9DD0C4}" destId="{3441861B-E8B7-4029-B748-C48F0F82E1DF}" srcOrd="0" destOrd="0" presId="urn:microsoft.com/office/officeart/2018/2/layout/IconVerticalSolidList"/>
    <dgm:cxn modelId="{E850CBF8-520F-4B0F-9DA6-5F057DF71A10}" type="presOf" srcId="{66F7F545-598B-463E-A653-C4D3EEF94E71}" destId="{9D2C1B4E-AE25-4D1B-BCB2-15541613FC73}" srcOrd="0" destOrd="0" presId="urn:microsoft.com/office/officeart/2018/2/layout/IconVerticalSolidList"/>
    <dgm:cxn modelId="{F966C313-A805-46C7-A41A-3FA03F161AFA}" type="presParOf" srcId="{9D2C1B4E-AE25-4D1B-BCB2-15541613FC73}" destId="{509E3F63-A7C5-45CA-8EA8-6D4F590286AE}" srcOrd="0" destOrd="0" presId="urn:microsoft.com/office/officeart/2018/2/layout/IconVerticalSolidList"/>
    <dgm:cxn modelId="{9C1677CA-51E9-47BB-AD6E-1AB316667650}" type="presParOf" srcId="{509E3F63-A7C5-45CA-8EA8-6D4F590286AE}" destId="{335468C2-3EBD-46C3-82CD-AFAFF724A1F7}" srcOrd="0" destOrd="0" presId="urn:microsoft.com/office/officeart/2018/2/layout/IconVerticalSolidList"/>
    <dgm:cxn modelId="{E7EC5C46-30F7-4880-A477-78AE7CC61C0E}" type="presParOf" srcId="{509E3F63-A7C5-45CA-8EA8-6D4F590286AE}" destId="{4120671C-F972-4E4D-9A18-1E161D4C47F0}" srcOrd="1" destOrd="0" presId="urn:microsoft.com/office/officeart/2018/2/layout/IconVerticalSolidList"/>
    <dgm:cxn modelId="{C5D7F564-6DAA-4BCE-8F76-F4AC5EEC1E59}" type="presParOf" srcId="{509E3F63-A7C5-45CA-8EA8-6D4F590286AE}" destId="{EAD89842-768B-480F-BCE0-C51248D2F6EB}" srcOrd="2" destOrd="0" presId="urn:microsoft.com/office/officeart/2018/2/layout/IconVerticalSolidList"/>
    <dgm:cxn modelId="{7C80E700-FC83-48D6-A7E3-A7EF3F6DD337}" type="presParOf" srcId="{509E3F63-A7C5-45CA-8EA8-6D4F590286AE}" destId="{3441861B-E8B7-4029-B748-C48F0F82E1DF}" srcOrd="3" destOrd="0" presId="urn:microsoft.com/office/officeart/2018/2/layout/IconVerticalSolidList"/>
    <dgm:cxn modelId="{B7E6612A-FC51-419A-BD9E-3D92350370A8}" type="presParOf" srcId="{9D2C1B4E-AE25-4D1B-BCB2-15541613FC73}" destId="{C678A933-FB03-4E6E-BB9C-75C9AE08610D}" srcOrd="1" destOrd="0" presId="urn:microsoft.com/office/officeart/2018/2/layout/IconVerticalSolidList"/>
    <dgm:cxn modelId="{2CB78880-B17D-4A4F-B8A7-9C8A11BCC608}" type="presParOf" srcId="{9D2C1B4E-AE25-4D1B-BCB2-15541613FC73}" destId="{BA66BE1D-99AF-44E2-BAE0-E37E37CD78A7}" srcOrd="2" destOrd="0" presId="urn:microsoft.com/office/officeart/2018/2/layout/IconVerticalSolidList"/>
    <dgm:cxn modelId="{47D26EC3-0F92-4C82-801D-1AC75C895B45}" type="presParOf" srcId="{BA66BE1D-99AF-44E2-BAE0-E37E37CD78A7}" destId="{08677908-349D-420B-A9D1-C85023F38F1B}" srcOrd="0" destOrd="0" presId="urn:microsoft.com/office/officeart/2018/2/layout/IconVerticalSolidList"/>
    <dgm:cxn modelId="{C6A4EB2A-EB64-444F-AE50-FA2ED31FFD94}" type="presParOf" srcId="{BA66BE1D-99AF-44E2-BAE0-E37E37CD78A7}" destId="{D311910D-0339-41D6-9187-5AC0815D0551}" srcOrd="1" destOrd="0" presId="urn:microsoft.com/office/officeart/2018/2/layout/IconVerticalSolidList"/>
    <dgm:cxn modelId="{CAD51EF4-BF6B-428C-B706-C5B27BC88C95}" type="presParOf" srcId="{BA66BE1D-99AF-44E2-BAE0-E37E37CD78A7}" destId="{E0DA4404-F970-4089-BD4C-E923BCB47A56}" srcOrd="2" destOrd="0" presId="urn:microsoft.com/office/officeart/2018/2/layout/IconVerticalSolidList"/>
    <dgm:cxn modelId="{D720BCDF-DA31-4C44-9067-71ED5B47A6C3}" type="presParOf" srcId="{BA66BE1D-99AF-44E2-BAE0-E37E37CD78A7}" destId="{79C93424-5026-4A71-BE04-A9B6EC2DDA5B}" srcOrd="3" destOrd="0" presId="urn:microsoft.com/office/officeart/2018/2/layout/IconVerticalSolidList"/>
    <dgm:cxn modelId="{A9E83E88-477D-4D6D-A9E7-86E94B92BC27}" type="presParOf" srcId="{9D2C1B4E-AE25-4D1B-BCB2-15541613FC73}" destId="{9D92C3D3-70E0-4EA0-AF0A-A0DAFD470591}" srcOrd="3" destOrd="0" presId="urn:microsoft.com/office/officeart/2018/2/layout/IconVerticalSolidList"/>
    <dgm:cxn modelId="{4AC24749-EF6D-4998-A822-6E21E3ABA8F8}" type="presParOf" srcId="{9D2C1B4E-AE25-4D1B-BCB2-15541613FC73}" destId="{BEF63E4B-EC9F-4113-B8CA-4F0224F589EC}" srcOrd="4" destOrd="0" presId="urn:microsoft.com/office/officeart/2018/2/layout/IconVerticalSolidList"/>
    <dgm:cxn modelId="{4F9B4710-1F67-4B0B-A51B-78B8E2AE47C5}" type="presParOf" srcId="{BEF63E4B-EC9F-4113-B8CA-4F0224F589EC}" destId="{72E6ED39-0C33-4983-B339-4B1DB01CAEE4}" srcOrd="0" destOrd="0" presId="urn:microsoft.com/office/officeart/2018/2/layout/IconVerticalSolidList"/>
    <dgm:cxn modelId="{1120DF66-9980-4BFF-BF23-D916AEE4FBB2}" type="presParOf" srcId="{BEF63E4B-EC9F-4113-B8CA-4F0224F589EC}" destId="{0B306BEB-435E-4A2D-B440-E2E5FDE0C805}" srcOrd="1" destOrd="0" presId="urn:microsoft.com/office/officeart/2018/2/layout/IconVerticalSolidList"/>
    <dgm:cxn modelId="{7D16B5CE-18D2-40BA-9ACB-EB240BDF43AA}" type="presParOf" srcId="{BEF63E4B-EC9F-4113-B8CA-4F0224F589EC}" destId="{8DBFA8C6-A4A2-4C37-A492-735FE31DCA88}" srcOrd="2" destOrd="0" presId="urn:microsoft.com/office/officeart/2018/2/layout/IconVerticalSolidList"/>
    <dgm:cxn modelId="{3166349D-AB45-4B6E-B01A-A18EE8BACB6F}" type="presParOf" srcId="{BEF63E4B-EC9F-4113-B8CA-4F0224F589EC}" destId="{25D541A3-21E3-4E88-B57E-ED70643670C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02DF3C-EF20-42F0-97BC-AA205366C004}">
      <dsp:nvSpPr>
        <dsp:cNvPr id="0" name=""/>
        <dsp:cNvSpPr/>
      </dsp:nvSpPr>
      <dsp:spPr>
        <a:xfrm>
          <a:off x="3806" y="303351"/>
          <a:ext cx="1459287" cy="50473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DD Act</a:t>
          </a:r>
          <a:r>
            <a:rPr lang="en-US" sz="1400" kern="1200" dirty="0"/>
            <a:t>	</a:t>
          </a:r>
        </a:p>
      </dsp:txBody>
      <dsp:txXfrm>
        <a:off x="3806" y="303351"/>
        <a:ext cx="1459287" cy="504739"/>
      </dsp:txXfrm>
    </dsp:sp>
    <dsp:sp modelId="{25EC0622-E5F6-47B3-9BC1-8CECBC97A776}">
      <dsp:nvSpPr>
        <dsp:cNvPr id="0" name=""/>
        <dsp:cNvSpPr/>
      </dsp:nvSpPr>
      <dsp:spPr>
        <a:xfrm>
          <a:off x="3806" y="808091"/>
          <a:ext cx="1459287" cy="2427094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b="1" kern="1200" dirty="0"/>
            <a:t>Program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b="1" kern="1200" dirty="0"/>
            <a:t>Authorizing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b="1" kern="1200" dirty="0"/>
            <a:t>Legislation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Contains program specific information</a:t>
          </a:r>
        </a:p>
      </dsp:txBody>
      <dsp:txXfrm>
        <a:off x="3806" y="808091"/>
        <a:ext cx="1459287" cy="2427094"/>
      </dsp:txXfrm>
    </dsp:sp>
    <dsp:sp modelId="{3E874745-780D-46A3-91F9-FBB4B71C3F24}">
      <dsp:nvSpPr>
        <dsp:cNvPr id="0" name=""/>
        <dsp:cNvSpPr/>
      </dsp:nvSpPr>
      <dsp:spPr>
        <a:xfrm>
          <a:off x="1667394" y="303351"/>
          <a:ext cx="1459287" cy="50473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45 CFR Part 1386</a:t>
          </a:r>
          <a:endParaRPr lang="en-US" sz="1400" kern="1200" dirty="0"/>
        </a:p>
      </dsp:txBody>
      <dsp:txXfrm>
        <a:off x="1667394" y="303351"/>
        <a:ext cx="1459287" cy="504739"/>
      </dsp:txXfrm>
    </dsp:sp>
    <dsp:sp modelId="{10B7C5F4-77A8-4E48-9494-8DEA6CCB1DF7}">
      <dsp:nvSpPr>
        <dsp:cNvPr id="0" name=""/>
        <dsp:cNvSpPr/>
      </dsp:nvSpPr>
      <dsp:spPr>
        <a:xfrm>
          <a:off x="1667394" y="808091"/>
          <a:ext cx="1459287" cy="2427094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dirty="0"/>
            <a:t>Formula Grant Programs; Subparts A-D,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400" kern="1200" dirty="0"/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dirty="0"/>
            <a:t>Subpart C – Federal Assistance to State Developmental Disabilities Councils</a:t>
          </a:r>
        </a:p>
      </dsp:txBody>
      <dsp:txXfrm>
        <a:off x="1667394" y="808091"/>
        <a:ext cx="1459287" cy="2427094"/>
      </dsp:txXfrm>
    </dsp:sp>
    <dsp:sp modelId="{EAA01409-ED66-4557-B5F6-2C00267D24C5}">
      <dsp:nvSpPr>
        <dsp:cNvPr id="0" name=""/>
        <dsp:cNvSpPr/>
      </dsp:nvSpPr>
      <dsp:spPr>
        <a:xfrm>
          <a:off x="3330982" y="303351"/>
          <a:ext cx="1459287" cy="50473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45 CFR 75</a:t>
          </a:r>
        </a:p>
      </dsp:txBody>
      <dsp:txXfrm>
        <a:off x="3330982" y="303351"/>
        <a:ext cx="1459287" cy="504739"/>
      </dsp:txXfrm>
    </dsp:sp>
    <dsp:sp modelId="{3AA9C7A7-B65E-48A8-9617-F4CC3BD6FA15}">
      <dsp:nvSpPr>
        <dsp:cNvPr id="0" name=""/>
        <dsp:cNvSpPr/>
      </dsp:nvSpPr>
      <dsp:spPr>
        <a:xfrm>
          <a:off x="3330982" y="808091"/>
          <a:ext cx="1459287" cy="2427094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dirty="0"/>
            <a:t>Uniform Administrative Requirements, Cost Principles, and Audit Requirements for HHS Awards</a:t>
          </a:r>
        </a:p>
      </dsp:txBody>
      <dsp:txXfrm>
        <a:off x="3330982" y="808091"/>
        <a:ext cx="1459287" cy="2427094"/>
      </dsp:txXfrm>
    </dsp:sp>
    <dsp:sp modelId="{1C1B60ED-D780-4F18-9227-780459FD33EE}">
      <dsp:nvSpPr>
        <dsp:cNvPr id="0" name=""/>
        <dsp:cNvSpPr/>
      </dsp:nvSpPr>
      <dsp:spPr>
        <a:xfrm>
          <a:off x="4994570" y="303351"/>
          <a:ext cx="1459287" cy="50473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Agency Policies</a:t>
          </a:r>
        </a:p>
      </dsp:txBody>
      <dsp:txXfrm>
        <a:off x="4994570" y="303351"/>
        <a:ext cx="1459287" cy="504739"/>
      </dsp:txXfrm>
    </dsp:sp>
    <dsp:sp modelId="{6CAC6293-4D2D-4760-AAE4-64487306D9F6}">
      <dsp:nvSpPr>
        <dsp:cNvPr id="0" name=""/>
        <dsp:cNvSpPr/>
      </dsp:nvSpPr>
      <dsp:spPr>
        <a:xfrm>
          <a:off x="4994570" y="808091"/>
          <a:ext cx="1459287" cy="2427094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dirty="0"/>
            <a:t>Information Memorandums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400" kern="1200" dirty="0"/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400" kern="1200" dirty="0"/>
            <a:t>Program Instructions</a:t>
          </a:r>
        </a:p>
      </dsp:txBody>
      <dsp:txXfrm>
        <a:off x="4994570" y="808091"/>
        <a:ext cx="1459287" cy="2427094"/>
      </dsp:txXfrm>
    </dsp:sp>
    <dsp:sp modelId="{A9C7E79F-E610-4D5F-ACA3-71344699B22F}">
      <dsp:nvSpPr>
        <dsp:cNvPr id="0" name=""/>
        <dsp:cNvSpPr/>
      </dsp:nvSpPr>
      <dsp:spPr>
        <a:xfrm>
          <a:off x="6658158" y="303351"/>
          <a:ext cx="1459287" cy="50473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Notice of Award</a:t>
          </a:r>
        </a:p>
      </dsp:txBody>
      <dsp:txXfrm>
        <a:off x="6658158" y="303351"/>
        <a:ext cx="1459287" cy="504739"/>
      </dsp:txXfrm>
    </dsp:sp>
    <dsp:sp modelId="{E39A4249-131C-462B-80FD-EA491E86027D}">
      <dsp:nvSpPr>
        <dsp:cNvPr id="0" name=""/>
        <dsp:cNvSpPr/>
      </dsp:nvSpPr>
      <dsp:spPr>
        <a:xfrm>
          <a:off x="6658158" y="808091"/>
          <a:ext cx="1459287" cy="2427094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dirty="0"/>
            <a:t>Includes terms and conditions</a:t>
          </a:r>
        </a:p>
      </dsp:txBody>
      <dsp:txXfrm>
        <a:off x="6658158" y="808091"/>
        <a:ext cx="1459287" cy="242709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AE3A6F-F7C2-4214-B875-03871F5BD583}">
      <dsp:nvSpPr>
        <dsp:cNvPr id="0" name=""/>
        <dsp:cNvSpPr/>
      </dsp:nvSpPr>
      <dsp:spPr>
        <a:xfrm>
          <a:off x="0" y="14453"/>
          <a:ext cx="4838958" cy="14297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Council members should receive a financial report on a regular basis at Council meetings</a:t>
          </a:r>
        </a:p>
      </dsp:txBody>
      <dsp:txXfrm>
        <a:off x="69794" y="84247"/>
        <a:ext cx="4699370" cy="1290152"/>
      </dsp:txXfrm>
    </dsp:sp>
    <dsp:sp modelId="{7599F335-A76B-4A71-9A64-0BA8B0C9983F}">
      <dsp:nvSpPr>
        <dsp:cNvPr id="0" name=""/>
        <dsp:cNvSpPr/>
      </dsp:nvSpPr>
      <dsp:spPr>
        <a:xfrm>
          <a:off x="0" y="1519073"/>
          <a:ext cx="4838958" cy="14297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The purpose of the Council budget report is so that members can monitor spending</a:t>
          </a:r>
        </a:p>
      </dsp:txBody>
      <dsp:txXfrm>
        <a:off x="69794" y="1588867"/>
        <a:ext cx="4699370" cy="1290152"/>
      </dsp:txXfrm>
    </dsp:sp>
    <dsp:sp modelId="{B201E29F-6631-480A-A264-FDEE6FDF0D6C}">
      <dsp:nvSpPr>
        <dsp:cNvPr id="0" name=""/>
        <dsp:cNvSpPr/>
      </dsp:nvSpPr>
      <dsp:spPr>
        <a:xfrm>
          <a:off x="0" y="3023693"/>
          <a:ext cx="4838958" cy="14297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The purpose is not to review and approve each item spent by the Council.  </a:t>
          </a:r>
        </a:p>
      </dsp:txBody>
      <dsp:txXfrm>
        <a:off x="69794" y="3093487"/>
        <a:ext cx="4699370" cy="129015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0475E-4D27-40A8-B710-5F41A88B8A25}">
      <dsp:nvSpPr>
        <dsp:cNvPr id="0" name=""/>
        <dsp:cNvSpPr/>
      </dsp:nvSpPr>
      <dsp:spPr>
        <a:xfrm>
          <a:off x="0" y="1576"/>
          <a:ext cx="7404497" cy="798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844A45-EC7A-471A-8A90-4823484C828D}">
      <dsp:nvSpPr>
        <dsp:cNvPr id="0" name=""/>
        <dsp:cNvSpPr/>
      </dsp:nvSpPr>
      <dsp:spPr>
        <a:xfrm>
          <a:off x="241638" y="181306"/>
          <a:ext cx="439342" cy="4393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AF760F-C832-4823-8912-2F21F67C95F6}">
      <dsp:nvSpPr>
        <dsp:cNvPr id="0" name=""/>
        <dsp:cNvSpPr/>
      </dsp:nvSpPr>
      <dsp:spPr>
        <a:xfrm>
          <a:off x="922618" y="1576"/>
          <a:ext cx="6481878" cy="798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540" tIns="84540" rIns="84540" bIns="845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Are expenses in line with our budget?</a:t>
          </a:r>
        </a:p>
      </dsp:txBody>
      <dsp:txXfrm>
        <a:off x="922618" y="1576"/>
        <a:ext cx="6481878" cy="798803"/>
      </dsp:txXfrm>
    </dsp:sp>
    <dsp:sp modelId="{0ECBC044-7557-4D73-BECA-D8F247C34E02}">
      <dsp:nvSpPr>
        <dsp:cNvPr id="0" name=""/>
        <dsp:cNvSpPr/>
      </dsp:nvSpPr>
      <dsp:spPr>
        <a:xfrm>
          <a:off x="0" y="1000080"/>
          <a:ext cx="7404497" cy="798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A318DE-7D6E-40CD-9ED0-F0CA6D6D32CE}">
      <dsp:nvSpPr>
        <dsp:cNvPr id="0" name=""/>
        <dsp:cNvSpPr/>
      </dsp:nvSpPr>
      <dsp:spPr>
        <a:xfrm>
          <a:off x="241638" y="1179811"/>
          <a:ext cx="439342" cy="43934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D2FB55-3B34-4549-AC6C-159A034546E9}">
      <dsp:nvSpPr>
        <dsp:cNvPr id="0" name=""/>
        <dsp:cNvSpPr/>
      </dsp:nvSpPr>
      <dsp:spPr>
        <a:xfrm>
          <a:off x="922618" y="1000080"/>
          <a:ext cx="6481878" cy="798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540" tIns="84540" rIns="84540" bIns="845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Are we meeting the overall budget by line-item?  If not, why?</a:t>
          </a:r>
        </a:p>
      </dsp:txBody>
      <dsp:txXfrm>
        <a:off x="922618" y="1000080"/>
        <a:ext cx="6481878" cy="798803"/>
      </dsp:txXfrm>
    </dsp:sp>
    <dsp:sp modelId="{2B7CBC09-EAD7-45A7-8D40-23FFACD3FACE}">
      <dsp:nvSpPr>
        <dsp:cNvPr id="0" name=""/>
        <dsp:cNvSpPr/>
      </dsp:nvSpPr>
      <dsp:spPr>
        <a:xfrm>
          <a:off x="0" y="1998585"/>
          <a:ext cx="7404497" cy="798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AB6341-86E9-4624-9861-F69F735C7C24}">
      <dsp:nvSpPr>
        <dsp:cNvPr id="0" name=""/>
        <dsp:cNvSpPr/>
      </dsp:nvSpPr>
      <dsp:spPr>
        <a:xfrm>
          <a:off x="241638" y="2178316"/>
          <a:ext cx="439342" cy="43934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DA341A-21BA-4499-9323-946D8AFD2E82}">
      <dsp:nvSpPr>
        <dsp:cNvPr id="0" name=""/>
        <dsp:cNvSpPr/>
      </dsp:nvSpPr>
      <dsp:spPr>
        <a:xfrm>
          <a:off x="922618" y="1998585"/>
          <a:ext cx="6481878" cy="798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540" tIns="84540" rIns="84540" bIns="845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Is a  contract or grant spending money? </a:t>
          </a:r>
        </a:p>
      </dsp:txBody>
      <dsp:txXfrm>
        <a:off x="922618" y="1998585"/>
        <a:ext cx="6481878" cy="798803"/>
      </dsp:txXfrm>
    </dsp:sp>
    <dsp:sp modelId="{9257F2E3-39DD-447A-8B5D-501F050E1A52}">
      <dsp:nvSpPr>
        <dsp:cNvPr id="0" name=""/>
        <dsp:cNvSpPr/>
      </dsp:nvSpPr>
      <dsp:spPr>
        <a:xfrm>
          <a:off x="0" y="2997090"/>
          <a:ext cx="7404497" cy="798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7415DB-10C5-49C3-982B-9459877A42DD}">
      <dsp:nvSpPr>
        <dsp:cNvPr id="0" name=""/>
        <dsp:cNvSpPr/>
      </dsp:nvSpPr>
      <dsp:spPr>
        <a:xfrm>
          <a:off x="241638" y="3176820"/>
          <a:ext cx="439342" cy="43934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E89016-C67B-4486-9E91-5EEA253C3234}">
      <dsp:nvSpPr>
        <dsp:cNvPr id="0" name=""/>
        <dsp:cNvSpPr/>
      </dsp:nvSpPr>
      <dsp:spPr>
        <a:xfrm>
          <a:off x="922618" y="2997090"/>
          <a:ext cx="6481878" cy="798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540" tIns="84540" rIns="84540" bIns="845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Do we have “un-obligated” funds for the current year?</a:t>
          </a:r>
        </a:p>
      </dsp:txBody>
      <dsp:txXfrm>
        <a:off x="922618" y="2997090"/>
        <a:ext cx="6481878" cy="7988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197EAE-36D4-4720-844D-F0AAE57E0238}">
      <dsp:nvSpPr>
        <dsp:cNvPr id="0" name=""/>
        <dsp:cNvSpPr/>
      </dsp:nvSpPr>
      <dsp:spPr>
        <a:xfrm>
          <a:off x="0" y="1576"/>
          <a:ext cx="7404497" cy="79880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190632-7A3B-4C6B-8BB2-1E82106EFBF4}">
      <dsp:nvSpPr>
        <dsp:cNvPr id="0" name=""/>
        <dsp:cNvSpPr/>
      </dsp:nvSpPr>
      <dsp:spPr>
        <a:xfrm>
          <a:off x="241638" y="181306"/>
          <a:ext cx="439342" cy="4393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0C30DB-E3A5-40A6-8665-3AE2BCE5C7C0}">
      <dsp:nvSpPr>
        <dsp:cNvPr id="0" name=""/>
        <dsp:cNvSpPr/>
      </dsp:nvSpPr>
      <dsp:spPr>
        <a:xfrm>
          <a:off x="922618" y="1576"/>
          <a:ext cx="3332023" cy="798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540" tIns="84540" rIns="84540" bIns="8454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Expenditure</a:t>
          </a:r>
          <a:r>
            <a:rPr lang="en-US" sz="2200" kern="1200" dirty="0"/>
            <a:t> </a:t>
          </a:r>
        </a:p>
      </dsp:txBody>
      <dsp:txXfrm>
        <a:off x="922618" y="1576"/>
        <a:ext cx="3332023" cy="798803"/>
      </dsp:txXfrm>
    </dsp:sp>
    <dsp:sp modelId="{869C503B-CEE4-4032-8C4E-5A24C05599BD}">
      <dsp:nvSpPr>
        <dsp:cNvPr id="0" name=""/>
        <dsp:cNvSpPr/>
      </dsp:nvSpPr>
      <dsp:spPr>
        <a:xfrm>
          <a:off x="4254641" y="1576"/>
          <a:ext cx="3149855" cy="798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540" tIns="84540" rIns="84540" bIns="8454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Items bought and paid for within the same fiscal year</a:t>
          </a:r>
        </a:p>
      </dsp:txBody>
      <dsp:txXfrm>
        <a:off x="4254641" y="1576"/>
        <a:ext cx="3149855" cy="798803"/>
      </dsp:txXfrm>
    </dsp:sp>
    <dsp:sp modelId="{6DAAD43B-67A9-4FC9-8B8B-9F711F5285F8}">
      <dsp:nvSpPr>
        <dsp:cNvPr id="0" name=""/>
        <dsp:cNvSpPr/>
      </dsp:nvSpPr>
      <dsp:spPr>
        <a:xfrm>
          <a:off x="0" y="1000080"/>
          <a:ext cx="7404497" cy="79880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9596F4-BB30-484F-9238-98E8A539F188}">
      <dsp:nvSpPr>
        <dsp:cNvPr id="0" name=""/>
        <dsp:cNvSpPr/>
      </dsp:nvSpPr>
      <dsp:spPr>
        <a:xfrm>
          <a:off x="241638" y="1179811"/>
          <a:ext cx="439342" cy="43934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434153-387A-409C-8A7D-23ABCE35A9F5}">
      <dsp:nvSpPr>
        <dsp:cNvPr id="0" name=""/>
        <dsp:cNvSpPr/>
      </dsp:nvSpPr>
      <dsp:spPr>
        <a:xfrm>
          <a:off x="922618" y="1000080"/>
          <a:ext cx="3332023" cy="798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540" tIns="84540" rIns="84540" bIns="8454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Federal Fiscal Year</a:t>
          </a:r>
          <a:endParaRPr lang="en-US" sz="2200" kern="1200" dirty="0"/>
        </a:p>
      </dsp:txBody>
      <dsp:txXfrm>
        <a:off x="922618" y="1000080"/>
        <a:ext cx="3332023" cy="798803"/>
      </dsp:txXfrm>
    </dsp:sp>
    <dsp:sp modelId="{7BD92CCF-BC68-4A70-BCD3-90638C20B3FC}">
      <dsp:nvSpPr>
        <dsp:cNvPr id="0" name=""/>
        <dsp:cNvSpPr/>
      </dsp:nvSpPr>
      <dsp:spPr>
        <a:xfrm>
          <a:off x="4254641" y="1000080"/>
          <a:ext cx="3149855" cy="798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540" tIns="84540" rIns="84540" bIns="8454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October 1 –September 30 </a:t>
          </a:r>
        </a:p>
      </dsp:txBody>
      <dsp:txXfrm>
        <a:off x="4254641" y="1000080"/>
        <a:ext cx="3149855" cy="798803"/>
      </dsp:txXfrm>
    </dsp:sp>
    <dsp:sp modelId="{82DA9A9A-8B4D-4AC3-B248-BB190BA03341}">
      <dsp:nvSpPr>
        <dsp:cNvPr id="0" name=""/>
        <dsp:cNvSpPr/>
      </dsp:nvSpPr>
      <dsp:spPr>
        <a:xfrm>
          <a:off x="0" y="1998585"/>
          <a:ext cx="7404497" cy="79880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B09D51-469F-466E-99D9-91412FBC37AB}">
      <dsp:nvSpPr>
        <dsp:cNvPr id="0" name=""/>
        <dsp:cNvSpPr/>
      </dsp:nvSpPr>
      <dsp:spPr>
        <a:xfrm>
          <a:off x="241638" y="2178316"/>
          <a:ext cx="439342" cy="43934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AF0AA9-CF38-4F52-BDD5-8AC63D4D1F10}">
      <dsp:nvSpPr>
        <dsp:cNvPr id="0" name=""/>
        <dsp:cNvSpPr/>
      </dsp:nvSpPr>
      <dsp:spPr>
        <a:xfrm>
          <a:off x="922618" y="1998585"/>
          <a:ext cx="3332023" cy="798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540" tIns="84540" rIns="84540" bIns="8454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Calendar Fiscal Year</a:t>
          </a:r>
          <a:r>
            <a:rPr lang="en-US" sz="2200" kern="1200" dirty="0"/>
            <a:t>  </a:t>
          </a:r>
        </a:p>
      </dsp:txBody>
      <dsp:txXfrm>
        <a:off x="922618" y="1998585"/>
        <a:ext cx="3332023" cy="798803"/>
      </dsp:txXfrm>
    </dsp:sp>
    <dsp:sp modelId="{A31B69C9-32A0-4D34-8997-F4945A16C4E4}">
      <dsp:nvSpPr>
        <dsp:cNvPr id="0" name=""/>
        <dsp:cNvSpPr/>
      </dsp:nvSpPr>
      <dsp:spPr>
        <a:xfrm>
          <a:off x="4254641" y="1998585"/>
          <a:ext cx="3149855" cy="798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540" tIns="84540" rIns="84540" bIns="8454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January 1 – December 31</a:t>
          </a:r>
        </a:p>
      </dsp:txBody>
      <dsp:txXfrm>
        <a:off x="4254641" y="1998585"/>
        <a:ext cx="3149855" cy="798803"/>
      </dsp:txXfrm>
    </dsp:sp>
    <dsp:sp modelId="{30D60846-A857-4108-A2B5-435F4344F8D7}">
      <dsp:nvSpPr>
        <dsp:cNvPr id="0" name=""/>
        <dsp:cNvSpPr/>
      </dsp:nvSpPr>
      <dsp:spPr>
        <a:xfrm>
          <a:off x="0" y="2997090"/>
          <a:ext cx="7404497" cy="79880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711E44-3487-4B53-9D35-C7158A504E21}">
      <dsp:nvSpPr>
        <dsp:cNvPr id="0" name=""/>
        <dsp:cNvSpPr/>
      </dsp:nvSpPr>
      <dsp:spPr>
        <a:xfrm>
          <a:off x="241638" y="3176820"/>
          <a:ext cx="439342" cy="43934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39B318-3B00-4BD9-9FE9-D298CAC91B93}">
      <dsp:nvSpPr>
        <dsp:cNvPr id="0" name=""/>
        <dsp:cNvSpPr/>
      </dsp:nvSpPr>
      <dsp:spPr>
        <a:xfrm>
          <a:off x="922618" y="2997090"/>
          <a:ext cx="3332023" cy="798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540" tIns="84540" rIns="84540" bIns="8454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State Fiscal Year for Iowa</a:t>
          </a:r>
          <a:endParaRPr lang="en-US" sz="2200" kern="1200" dirty="0"/>
        </a:p>
      </dsp:txBody>
      <dsp:txXfrm>
        <a:off x="922618" y="2997090"/>
        <a:ext cx="3332023" cy="798803"/>
      </dsp:txXfrm>
    </dsp:sp>
    <dsp:sp modelId="{DC003AB7-7F1D-4662-89FC-233E8A984CF1}">
      <dsp:nvSpPr>
        <dsp:cNvPr id="0" name=""/>
        <dsp:cNvSpPr/>
      </dsp:nvSpPr>
      <dsp:spPr>
        <a:xfrm>
          <a:off x="4254641" y="2997090"/>
          <a:ext cx="3149855" cy="798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540" tIns="84540" rIns="84540" bIns="8454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July 1- June 30</a:t>
          </a:r>
        </a:p>
      </dsp:txBody>
      <dsp:txXfrm>
        <a:off x="4254641" y="2997090"/>
        <a:ext cx="3149855" cy="7988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FF21CF-198F-4943-B442-C7F097D41070}">
      <dsp:nvSpPr>
        <dsp:cNvPr id="0" name=""/>
        <dsp:cNvSpPr/>
      </dsp:nvSpPr>
      <dsp:spPr>
        <a:xfrm>
          <a:off x="0" y="0"/>
          <a:ext cx="6293822" cy="11392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Each fiscal year a Council receives a share of funding from the Administration for Community Living- called an allotment</a:t>
          </a:r>
        </a:p>
      </dsp:txBody>
      <dsp:txXfrm>
        <a:off x="33367" y="33367"/>
        <a:ext cx="5064493" cy="1072507"/>
      </dsp:txXfrm>
    </dsp:sp>
    <dsp:sp modelId="{5DCA03A4-D302-4235-8638-095036180B11}">
      <dsp:nvSpPr>
        <dsp:cNvPr id="0" name=""/>
        <dsp:cNvSpPr/>
      </dsp:nvSpPr>
      <dsp:spPr>
        <a:xfrm>
          <a:off x="555337" y="1329114"/>
          <a:ext cx="6293822" cy="11392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This share or dollar amount is based on: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the population of the State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the need for services for individuals with developmental disabilities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the financial need of the State</a:t>
          </a:r>
        </a:p>
      </dsp:txBody>
      <dsp:txXfrm>
        <a:off x="588704" y="1362481"/>
        <a:ext cx="4931244" cy="1072507"/>
      </dsp:txXfrm>
    </dsp:sp>
    <dsp:sp modelId="{EB146FBD-68FB-46F4-8DE0-323984C4EE21}">
      <dsp:nvSpPr>
        <dsp:cNvPr id="0" name=""/>
        <dsp:cNvSpPr/>
      </dsp:nvSpPr>
      <dsp:spPr>
        <a:xfrm>
          <a:off x="1110674" y="2658229"/>
          <a:ext cx="6293822" cy="11392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Our 2025 share was $772,330</a:t>
          </a:r>
        </a:p>
      </dsp:txBody>
      <dsp:txXfrm>
        <a:off x="1144041" y="2691596"/>
        <a:ext cx="4931244" cy="1072507"/>
      </dsp:txXfrm>
    </dsp:sp>
    <dsp:sp modelId="{84D121B3-D733-47F0-A43E-32F89C8C0664}">
      <dsp:nvSpPr>
        <dsp:cNvPr id="0" name=""/>
        <dsp:cNvSpPr/>
      </dsp:nvSpPr>
      <dsp:spPr>
        <a:xfrm>
          <a:off x="5553315" y="863924"/>
          <a:ext cx="740506" cy="74050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 dirty="0"/>
        </a:p>
      </dsp:txBody>
      <dsp:txXfrm>
        <a:off x="5719929" y="863924"/>
        <a:ext cx="407278" cy="557231"/>
      </dsp:txXfrm>
    </dsp:sp>
    <dsp:sp modelId="{92B703C8-D0BA-4BEB-B15E-627C388D4F59}">
      <dsp:nvSpPr>
        <dsp:cNvPr id="0" name=""/>
        <dsp:cNvSpPr/>
      </dsp:nvSpPr>
      <dsp:spPr>
        <a:xfrm>
          <a:off x="6108653" y="2185443"/>
          <a:ext cx="740506" cy="74050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 dirty="0"/>
        </a:p>
      </dsp:txBody>
      <dsp:txXfrm>
        <a:off x="6275267" y="2185443"/>
        <a:ext cx="407278" cy="5572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2BE597-908D-42E6-A7C7-0CCDDEADADE7}">
      <dsp:nvSpPr>
        <dsp:cNvPr id="0" name=""/>
        <dsp:cNvSpPr/>
      </dsp:nvSpPr>
      <dsp:spPr>
        <a:xfrm>
          <a:off x="1480899" y="333"/>
          <a:ext cx="5923597" cy="18431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934" tIns="468149" rIns="114934" bIns="468149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 legal ‘promise’ to pay money that has been set aside for a specific activity or purpose. We call these contracts and sometimes grants </a:t>
          </a:r>
        </a:p>
      </dsp:txBody>
      <dsp:txXfrm>
        <a:off x="1480899" y="333"/>
        <a:ext cx="5923597" cy="1843107"/>
      </dsp:txXfrm>
    </dsp:sp>
    <dsp:sp modelId="{5EBEB343-D03A-4992-99A8-34452082CC0F}">
      <dsp:nvSpPr>
        <dsp:cNvPr id="0" name=""/>
        <dsp:cNvSpPr/>
      </dsp:nvSpPr>
      <dsp:spPr>
        <a:xfrm>
          <a:off x="0" y="333"/>
          <a:ext cx="1480899" cy="18431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364" tIns="182058" rIns="78364" bIns="182058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Obligate</a:t>
          </a:r>
        </a:p>
      </dsp:txBody>
      <dsp:txXfrm>
        <a:off x="0" y="333"/>
        <a:ext cx="1480899" cy="1843107"/>
      </dsp:txXfrm>
    </dsp:sp>
    <dsp:sp modelId="{8004BEBB-C651-44B1-AB97-4EAACAC32AF0}">
      <dsp:nvSpPr>
        <dsp:cNvPr id="0" name=""/>
        <dsp:cNvSpPr/>
      </dsp:nvSpPr>
      <dsp:spPr>
        <a:xfrm>
          <a:off x="1480899" y="1954028"/>
          <a:ext cx="5923597" cy="18431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934" tIns="468149" rIns="114934" bIns="468149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Spending money that has been “promised” or 	contracted</a:t>
          </a:r>
        </a:p>
      </dsp:txBody>
      <dsp:txXfrm>
        <a:off x="1480899" y="1954028"/>
        <a:ext cx="5923597" cy="1843107"/>
      </dsp:txXfrm>
    </dsp:sp>
    <dsp:sp modelId="{A23204E6-A145-4A17-9A56-34575B41EA91}">
      <dsp:nvSpPr>
        <dsp:cNvPr id="0" name=""/>
        <dsp:cNvSpPr/>
      </dsp:nvSpPr>
      <dsp:spPr>
        <a:xfrm>
          <a:off x="0" y="1954028"/>
          <a:ext cx="1480899" cy="18431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364" tIns="182058" rIns="78364" bIns="182058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Liquidate  </a:t>
          </a:r>
        </a:p>
      </dsp:txBody>
      <dsp:txXfrm>
        <a:off x="0" y="1954028"/>
        <a:ext cx="1480899" cy="18431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AFE1CE-1744-4280-B617-E758FB45A045}">
      <dsp:nvSpPr>
        <dsp:cNvPr id="0" name=""/>
        <dsp:cNvSpPr/>
      </dsp:nvSpPr>
      <dsp:spPr>
        <a:xfrm>
          <a:off x="0" y="3363215"/>
          <a:ext cx="4838958" cy="110388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Councils are given one additional year to “liquidate” funds</a:t>
          </a:r>
        </a:p>
      </dsp:txBody>
      <dsp:txXfrm>
        <a:off x="0" y="3363215"/>
        <a:ext cx="4838958" cy="1103882"/>
      </dsp:txXfrm>
    </dsp:sp>
    <dsp:sp modelId="{9413AC0E-833D-49D7-BDBF-1A7EEA36FD20}">
      <dsp:nvSpPr>
        <dsp:cNvPr id="0" name=""/>
        <dsp:cNvSpPr/>
      </dsp:nvSpPr>
      <dsp:spPr>
        <a:xfrm rot="10800000">
          <a:off x="0" y="1682002"/>
          <a:ext cx="4838958" cy="1697770"/>
        </a:xfrm>
        <a:prstGeom prst="upArrowCallou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Councils are given two years to “obligate” and do the work with the  funds </a:t>
          </a:r>
        </a:p>
      </dsp:txBody>
      <dsp:txXfrm rot="10800000">
        <a:off x="0" y="1682002"/>
        <a:ext cx="4838958" cy="1103160"/>
      </dsp:txXfrm>
    </dsp:sp>
    <dsp:sp modelId="{1DDC2148-0229-4BED-8988-44AC2D413E71}">
      <dsp:nvSpPr>
        <dsp:cNvPr id="0" name=""/>
        <dsp:cNvSpPr/>
      </dsp:nvSpPr>
      <dsp:spPr>
        <a:xfrm rot="10800000">
          <a:off x="0" y="789"/>
          <a:ext cx="4838958" cy="1697770"/>
        </a:xfrm>
        <a:prstGeom prst="upArrowCallou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Councils are given a total of three years to spend one grant award</a:t>
          </a:r>
        </a:p>
      </dsp:txBody>
      <dsp:txXfrm rot="10800000">
        <a:off x="0" y="789"/>
        <a:ext cx="4838958" cy="11031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9AC530-49CC-4984-AFDD-4C9E7A1D8391}">
      <dsp:nvSpPr>
        <dsp:cNvPr id="0" name=""/>
        <dsp:cNvSpPr/>
      </dsp:nvSpPr>
      <dsp:spPr>
        <a:xfrm>
          <a:off x="0" y="463"/>
          <a:ext cx="7404497" cy="10847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BC4B87-6CA1-483B-9929-8BC5E0F68A1C}">
      <dsp:nvSpPr>
        <dsp:cNvPr id="0" name=""/>
        <dsp:cNvSpPr/>
      </dsp:nvSpPr>
      <dsp:spPr>
        <a:xfrm>
          <a:off x="328129" y="244527"/>
          <a:ext cx="596599" cy="5965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E6AC4F-9D65-4AC5-961C-CE16D8EEBF51}">
      <dsp:nvSpPr>
        <dsp:cNvPr id="0" name=""/>
        <dsp:cNvSpPr/>
      </dsp:nvSpPr>
      <dsp:spPr>
        <a:xfrm>
          <a:off x="1252859" y="463"/>
          <a:ext cx="6151637" cy="1084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800" tIns="114800" rIns="114800" bIns="11480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At least 70% of a Council’s annual spending  must be used to implement the Council State Plan</a:t>
          </a:r>
        </a:p>
      </dsp:txBody>
      <dsp:txXfrm>
        <a:off x="1252859" y="463"/>
        <a:ext cx="6151637" cy="1084726"/>
      </dsp:txXfrm>
    </dsp:sp>
    <dsp:sp modelId="{0823233A-8705-46BB-974B-AF147282DFDF}">
      <dsp:nvSpPr>
        <dsp:cNvPr id="0" name=""/>
        <dsp:cNvSpPr/>
      </dsp:nvSpPr>
      <dsp:spPr>
        <a:xfrm>
          <a:off x="0" y="1356371"/>
          <a:ext cx="7404497" cy="108472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1AD9E0-E7F6-4DC6-A402-BDDF9080D273}">
      <dsp:nvSpPr>
        <dsp:cNvPr id="0" name=""/>
        <dsp:cNvSpPr/>
      </dsp:nvSpPr>
      <dsp:spPr>
        <a:xfrm>
          <a:off x="328129" y="1600435"/>
          <a:ext cx="596599" cy="5965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ED41A8-CCC6-4A83-A41D-69C584C1A297}">
      <dsp:nvSpPr>
        <dsp:cNvPr id="0" name=""/>
        <dsp:cNvSpPr/>
      </dsp:nvSpPr>
      <dsp:spPr>
        <a:xfrm>
          <a:off x="1252859" y="1356371"/>
          <a:ext cx="6151637" cy="1084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800" tIns="114800" rIns="114800" bIns="11480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No more than 30% of a Council’s annual spending  may be used for administrative costs</a:t>
          </a:r>
        </a:p>
      </dsp:txBody>
      <dsp:txXfrm>
        <a:off x="1252859" y="1356371"/>
        <a:ext cx="6151637" cy="1084726"/>
      </dsp:txXfrm>
    </dsp:sp>
    <dsp:sp modelId="{7E5CE47C-DA95-419C-AF15-7B91B2E38FAD}">
      <dsp:nvSpPr>
        <dsp:cNvPr id="0" name=""/>
        <dsp:cNvSpPr/>
      </dsp:nvSpPr>
      <dsp:spPr>
        <a:xfrm>
          <a:off x="0" y="2712279"/>
          <a:ext cx="7404497" cy="108472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6BF819-8DDF-4EE8-9102-A072B7323993}">
      <dsp:nvSpPr>
        <dsp:cNvPr id="0" name=""/>
        <dsp:cNvSpPr/>
      </dsp:nvSpPr>
      <dsp:spPr>
        <a:xfrm>
          <a:off x="328129" y="2956343"/>
          <a:ext cx="596599" cy="5965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7C99C4-FC9F-4D0D-996A-24EBF1C7FAC3}">
      <dsp:nvSpPr>
        <dsp:cNvPr id="0" name=""/>
        <dsp:cNvSpPr/>
      </dsp:nvSpPr>
      <dsp:spPr>
        <a:xfrm>
          <a:off x="1252859" y="2712279"/>
          <a:ext cx="3332023" cy="1084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800" tIns="114800" rIns="114800" bIns="11480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What are administrative costs?  </a:t>
          </a:r>
        </a:p>
      </dsp:txBody>
      <dsp:txXfrm>
        <a:off x="1252859" y="2712279"/>
        <a:ext cx="3332023" cy="1084726"/>
      </dsp:txXfrm>
    </dsp:sp>
    <dsp:sp modelId="{D9CE24AA-2AFA-40C5-B8E4-BD5DD6308BC2}">
      <dsp:nvSpPr>
        <dsp:cNvPr id="0" name=""/>
        <dsp:cNvSpPr/>
      </dsp:nvSpPr>
      <dsp:spPr>
        <a:xfrm>
          <a:off x="4584882" y="2712279"/>
          <a:ext cx="2819614" cy="1084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800" tIns="114800" rIns="114800" bIns="1148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An expense  for  managing the Council;  for example:  office supplies, rent,  Council meetings, member travel</a:t>
          </a:r>
        </a:p>
      </dsp:txBody>
      <dsp:txXfrm>
        <a:off x="4584882" y="2712279"/>
        <a:ext cx="2819614" cy="108472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DFB17F-C194-4F8F-A59A-C8E86326AA4B}">
      <dsp:nvSpPr>
        <dsp:cNvPr id="0" name=""/>
        <dsp:cNvSpPr/>
      </dsp:nvSpPr>
      <dsp:spPr>
        <a:xfrm>
          <a:off x="690060" y="188734"/>
          <a:ext cx="2058750" cy="205875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6E3FB3-A8E9-4CC7-9A92-8E33CC8BCACB}">
      <dsp:nvSpPr>
        <dsp:cNvPr id="0" name=""/>
        <dsp:cNvSpPr/>
      </dsp:nvSpPr>
      <dsp:spPr>
        <a:xfrm>
          <a:off x="1128811" y="627484"/>
          <a:ext cx="1181250" cy="11812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EFAEA-1028-4380-B6D0-0CA313F751B0}">
      <dsp:nvSpPr>
        <dsp:cNvPr id="0" name=""/>
        <dsp:cNvSpPr/>
      </dsp:nvSpPr>
      <dsp:spPr>
        <a:xfrm>
          <a:off x="31935" y="2888735"/>
          <a:ext cx="337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Approve annual budget</a:t>
          </a:r>
        </a:p>
      </dsp:txBody>
      <dsp:txXfrm>
        <a:off x="31935" y="2888735"/>
        <a:ext cx="3375000" cy="720000"/>
      </dsp:txXfrm>
    </dsp:sp>
    <dsp:sp modelId="{CC96F3A0-47D2-4052-9294-0760BB421748}">
      <dsp:nvSpPr>
        <dsp:cNvPr id="0" name=""/>
        <dsp:cNvSpPr/>
      </dsp:nvSpPr>
      <dsp:spPr>
        <a:xfrm>
          <a:off x="4655685" y="188734"/>
          <a:ext cx="2058750" cy="205875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B8D89A-56C8-4473-BE37-45250FFF3905}">
      <dsp:nvSpPr>
        <dsp:cNvPr id="0" name=""/>
        <dsp:cNvSpPr/>
      </dsp:nvSpPr>
      <dsp:spPr>
        <a:xfrm>
          <a:off x="5094435" y="627484"/>
          <a:ext cx="1181250" cy="11812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A5C392-DA4D-4BDD-9B88-39DEC3E0F9FE}">
      <dsp:nvSpPr>
        <dsp:cNvPr id="0" name=""/>
        <dsp:cNvSpPr/>
      </dsp:nvSpPr>
      <dsp:spPr>
        <a:xfrm>
          <a:off x="3997561" y="2888735"/>
          <a:ext cx="337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Monitor the Councils financial status on a regular basis</a:t>
          </a:r>
        </a:p>
      </dsp:txBody>
      <dsp:txXfrm>
        <a:off x="3997561" y="2888735"/>
        <a:ext cx="3375000" cy="7200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5C3622-535C-4334-904E-73BF51AD9AC8}">
      <dsp:nvSpPr>
        <dsp:cNvPr id="0" name=""/>
        <dsp:cNvSpPr/>
      </dsp:nvSpPr>
      <dsp:spPr>
        <a:xfrm>
          <a:off x="0" y="399344"/>
          <a:ext cx="4838958" cy="18043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The Executive Director and  staff prepare the budget for Council approval with input from the Council</a:t>
          </a:r>
        </a:p>
      </dsp:txBody>
      <dsp:txXfrm>
        <a:off x="88082" y="487426"/>
        <a:ext cx="4662794" cy="1628195"/>
      </dsp:txXfrm>
    </dsp:sp>
    <dsp:sp modelId="{03F0B5D2-6815-404A-A4C9-13EB10EE3D74}">
      <dsp:nvSpPr>
        <dsp:cNvPr id="0" name=""/>
        <dsp:cNvSpPr/>
      </dsp:nvSpPr>
      <dsp:spPr>
        <a:xfrm>
          <a:off x="0" y="2264183"/>
          <a:ext cx="4838958" cy="18043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Staff  need to  make sure the Council budget meets all  federal  requirements for spending  as well as requirements of the Designated State agency – Dept. of Health and Human Services </a:t>
          </a:r>
        </a:p>
      </dsp:txBody>
      <dsp:txXfrm>
        <a:off x="88082" y="2352265"/>
        <a:ext cx="4662794" cy="162819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5468C2-3EBD-46C3-82CD-AFAFF724A1F7}">
      <dsp:nvSpPr>
        <dsp:cNvPr id="0" name=""/>
        <dsp:cNvSpPr/>
      </dsp:nvSpPr>
      <dsp:spPr>
        <a:xfrm>
          <a:off x="0" y="463"/>
          <a:ext cx="7404497" cy="10847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20671C-F972-4E4D-9A18-1E161D4C47F0}">
      <dsp:nvSpPr>
        <dsp:cNvPr id="0" name=""/>
        <dsp:cNvSpPr/>
      </dsp:nvSpPr>
      <dsp:spPr>
        <a:xfrm>
          <a:off x="328129" y="244527"/>
          <a:ext cx="596599" cy="5965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41861B-E8B7-4029-B748-C48F0F82E1DF}">
      <dsp:nvSpPr>
        <dsp:cNvPr id="0" name=""/>
        <dsp:cNvSpPr/>
      </dsp:nvSpPr>
      <dsp:spPr>
        <a:xfrm>
          <a:off x="1252859" y="463"/>
          <a:ext cx="6151637" cy="1084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800" tIns="114800" rIns="114800" bIns="1148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What activities  will the Council d0?</a:t>
          </a:r>
        </a:p>
      </dsp:txBody>
      <dsp:txXfrm>
        <a:off x="1252859" y="463"/>
        <a:ext cx="6151637" cy="1084726"/>
      </dsp:txXfrm>
    </dsp:sp>
    <dsp:sp modelId="{08677908-349D-420B-A9D1-C85023F38F1B}">
      <dsp:nvSpPr>
        <dsp:cNvPr id="0" name=""/>
        <dsp:cNvSpPr/>
      </dsp:nvSpPr>
      <dsp:spPr>
        <a:xfrm>
          <a:off x="0" y="1356371"/>
          <a:ext cx="7404497" cy="10847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11910D-0339-41D6-9187-5AC0815D0551}">
      <dsp:nvSpPr>
        <dsp:cNvPr id="0" name=""/>
        <dsp:cNvSpPr/>
      </dsp:nvSpPr>
      <dsp:spPr>
        <a:xfrm>
          <a:off x="328129" y="1600435"/>
          <a:ext cx="596599" cy="5965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C93424-5026-4A71-BE04-A9B6EC2DDA5B}">
      <dsp:nvSpPr>
        <dsp:cNvPr id="0" name=""/>
        <dsp:cNvSpPr/>
      </dsp:nvSpPr>
      <dsp:spPr>
        <a:xfrm>
          <a:off x="1252859" y="1356371"/>
          <a:ext cx="6151637" cy="1084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800" tIns="114800" rIns="114800" bIns="1148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Are the activities in our  State Plan?</a:t>
          </a:r>
        </a:p>
      </dsp:txBody>
      <dsp:txXfrm>
        <a:off x="1252859" y="1356371"/>
        <a:ext cx="6151637" cy="1084726"/>
      </dsp:txXfrm>
    </dsp:sp>
    <dsp:sp modelId="{72E6ED39-0C33-4983-B339-4B1DB01CAEE4}">
      <dsp:nvSpPr>
        <dsp:cNvPr id="0" name=""/>
        <dsp:cNvSpPr/>
      </dsp:nvSpPr>
      <dsp:spPr>
        <a:xfrm>
          <a:off x="0" y="2712279"/>
          <a:ext cx="7404497" cy="10847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06BEB-435E-4A2D-B440-E2E5FDE0C805}">
      <dsp:nvSpPr>
        <dsp:cNvPr id="0" name=""/>
        <dsp:cNvSpPr/>
      </dsp:nvSpPr>
      <dsp:spPr>
        <a:xfrm>
          <a:off x="328129" y="2956343"/>
          <a:ext cx="596599" cy="5965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D541A3-21E3-4E88-B57E-ED70643670C4}">
      <dsp:nvSpPr>
        <dsp:cNvPr id="0" name=""/>
        <dsp:cNvSpPr/>
      </dsp:nvSpPr>
      <dsp:spPr>
        <a:xfrm>
          <a:off x="1252859" y="2712279"/>
          <a:ext cx="6151637" cy="1084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800" tIns="114800" rIns="114800" bIns="1148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Who will the Council work with to spend the funding and complete activities </a:t>
          </a:r>
        </a:p>
      </dsp:txBody>
      <dsp:txXfrm>
        <a:off x="1252859" y="2712279"/>
        <a:ext cx="6151637" cy="1084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1625A05-F4AE-4DD2-91B5-2B797C7722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BC3F633-A42A-4E7B-967F-BD5EF5F1CE2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E8BC6AF8-2572-428F-BCBE-3D7B86896EB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E2FC9194-5163-43BF-B947-B54A8103EAA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9ADF070-978C-41F8-B3BD-FDC2DD8D63B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17082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0DDCA38-2A83-4419-9ECA-48E83D782E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A2604C1C-353C-4BD1-A6C6-FB9F65B708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F27F96E5-704E-4A4C-9E1F-6BBF48A57C8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4C9D6558-70CD-4CBE-A481-AAAE864C974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11671A3C-D15C-43D6-8BB0-EFDF8B5066E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8D9CF1D0-5E1B-4EE3-85FF-032D6A9580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117C713-0637-48F4-9C25-6B762A2AB21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52480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5AB32741-5E70-421D-A7A0-981ACAD22B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5DDFFB28-7999-4542-8B8E-AA0159EF2D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64F8402A-7306-40D6-8ED7-E4EA57EEC0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C3C778-D29A-4D04-8CBC-477D1804C237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D53406EA-826F-40CB-89AF-541B5883CB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2C389B-1A0C-42E4-83F1-39559A320BFD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3E43018B-5FC5-455C-B316-FC71A158C4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9C282078-1490-472E-995F-67052C931A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Section 125 (c)(8)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99FB94C8-D365-401A-9CCA-2D94647898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0CB4781B-9B55-47E6-B725-BD18702977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FE6D16AE-742F-4080-9206-494D102EB3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D5E6E2-0839-4D85-8488-2F2AE46B7802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0185D634-8707-45AE-87AD-2DD728992D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E4364D21-E716-4012-A1C6-82CA2CD8CE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C474FEEE-C45A-45E7-9620-AD101B1163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74C13E6-1628-4B25-A5F9-57881530EA50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7C85AAD7-3E64-4CA1-AAC7-547CBCE166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B69C98-D4CE-48B7-B43F-789017327D53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C871C40E-736A-41ED-A0BD-E74B8171DF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3754030D-4B66-42D8-8045-E9CC83E00F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Reminder – Once the Council approves the annual budget, the staff is charged with implementing the budget.  Reviewing individual invoice routine expenditures in a Council meeting is not a good use of Council member time. 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1F794BE5-2275-4BCA-85CA-5A14091E93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FAF882FA-4552-419F-9325-56CD70995E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Look at our budget during this first question.  </a:t>
            </a:r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24F064E9-C380-450A-8E7F-FE44362B23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6258845-3CA7-4AA8-BA1E-F44688552D0C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CB6B1-50B9-4FE8-A3E3-58D99DF6AAE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733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891A4EE5-9D88-4C9E-9042-582735770A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2148B418-839F-4332-B0B3-C0DA37E342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8B63C812-480F-4268-B4AF-9B360BC7A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5B35BDD-F2C6-4FAC-8F87-25A244868084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055EF624-7FBC-4126-B5D3-5189A6BC52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B7D19815-0209-4580-83FA-0C8FAA2F67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3613CC36-1943-4B92-B24E-25845F67EF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695B8FA-6791-4868-864E-751016360ABB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08E78F73-34C4-49CA-A3A3-CC6CC2CA35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76388CE7-CFF8-4CBB-9D79-140DA84907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6B0C7F63-2981-4B5D-9E6F-67136AC7C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327E031-0DA6-4C4E-8513-B78E631F6637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129AE6F0-34DB-4D65-9D44-C661607659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12B600C7-30D4-4B67-9E61-AC3745BD90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8321B266-01A2-404D-AC43-22E11856FF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E4C8DA0-E2CC-4CD1-858F-63EF4349E819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588569E8-6F71-47A5-8F32-1552B89499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5FEBD647-E10F-4450-88D5-5D932A7F6E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68AF2648-EF68-4F58-8A9C-9A12D9388B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C5B6009-B7D2-4C61-90DA-773E795B23DA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DD86F929-4E7A-4557-B0A5-32391DD680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04924C79-B001-43A5-8D7A-51AA802108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CD3D26E8-D6E2-4706-BF80-527668740A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AFC9631-F51D-4F72-B228-E3F5AEA33E9F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CEBC40F0-8A82-4A35-8F31-85201A180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A2640C3-76F9-4EC0-86BA-A5169AED6D06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767085B3-42B1-4EF5-A893-7404C9C05E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510B0AF-D81A-4596-B970-AD50763055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Section 124 (5)(B)(</a:t>
            </a:r>
            <a:r>
              <a:rPr lang="en-US" altLang="en-US" dirty="0" err="1">
                <a:latin typeface="Arial" panose="020B0604020202020204" pitchFamily="34" charset="0"/>
              </a:rPr>
              <a:t>i</a:t>
            </a:r>
            <a:r>
              <a:rPr lang="en-US" altLang="en-US" dirty="0">
                <a:latin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chemeClr val="accent1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6D49F19-381E-4018-97DC-057A9E53F37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8547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E6CA6-6BC2-4D22-9165-3A5ABC82ABB6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29562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20BE6-2929-4C87-A372-87BA3674BA8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1488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CD64ABE-2AFC-419E-AC07-FE21CD3A8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6D40C11-3614-4718-8C9C-35B22A309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062EAB5-6A53-46F9-B882-8F6AB4C8B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BCF4F-85FF-4C99-A559-4518C92993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49185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BDB228-E802-4857-A31F-7661905AB9B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9759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lang="en-US" sz="6000" b="1" kern="1200" cap="all" baseline="0" dirty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4A23D2-A23C-474C-99A5-BD96F204BF2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691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AE9A26-7788-45DB-B0A3-808D93ABDB1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361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5F391-B28A-4C2E-A349-42D9006EE27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43723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13AF5-4E42-4CE8-8CD6-EB0CFE94D4B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8960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D934D-8D3C-42D6-8106-27F402D3B38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1527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18AEE-A857-41C9-86C9-B1CB8477D6A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2031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DF700D-14EB-4CB5-A4C8-23068D724AE5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906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065A7C0B-0A14-41ED-BD1C-84D5F64970D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787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5" descr="understanding the budget process">
            <a:extLst>
              <a:ext uri="{FF2B5EF4-FFF2-40B4-BE49-F238E27FC236}">
                <a16:creationId xmlns:a16="http://schemas.microsoft.com/office/drawing/2014/main" id="{2B6E05D7-5BCB-474D-9918-CD61BDD4C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146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7411" name="Text Box 6">
            <a:extLst>
              <a:ext uri="{FF2B5EF4-FFF2-40B4-BE49-F238E27FC236}">
                <a16:creationId xmlns:a16="http://schemas.microsoft.com/office/drawing/2014/main" id="{14CBD36E-516E-47DD-8625-2B2CF2734A10}"/>
              </a:ext>
            </a:extLst>
          </p:cNvPr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917713" y="1229406"/>
            <a:ext cx="4038600" cy="1970088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Council Budget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Understanding the Budget Process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F47EBA-43D1-4DB2-B09E-0D289090C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D934D-8D3C-42D6-8106-27F402D3B38C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pic>
        <p:nvPicPr>
          <p:cNvPr id="1026" name="Picture 2" descr="A calculator and pencil on a paper">
            <a:extLst>
              <a:ext uri="{FF2B5EF4-FFF2-40B4-BE49-F238E27FC236}">
                <a16:creationId xmlns:a16="http://schemas.microsoft.com/office/drawing/2014/main" id="{7BED4492-D080-97AE-3C43-2511FE1C49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112" y="2842532"/>
            <a:ext cx="3686175" cy="3558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6" name="Rectangle 37895">
            <a:extLst>
              <a:ext uri="{FF2B5EF4-FFF2-40B4-BE49-F238E27FC236}">
                <a16:creationId xmlns:a16="http://schemas.microsoft.com/office/drawing/2014/main" id="{72792EF6-731E-455D-8D11-9405F313A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355" y="243840"/>
            <a:ext cx="879348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7890" name="AutoShape 4">
            <a:extLst>
              <a:ext uri="{FF2B5EF4-FFF2-40B4-BE49-F238E27FC236}">
                <a16:creationId xmlns:a16="http://schemas.microsoft.com/office/drawing/2014/main" id="{AC25F332-1155-4467-BB66-CD177296FF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altLang="en-US" sz="4400"/>
              <a:t>The Council member role in the budget process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93A7A7-0265-4B9E-8377-BCB21509F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7147" y="6223828"/>
            <a:ext cx="127966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631BCF4F-85FF-4C99-A559-4518C9299303}" type="slidenum">
              <a:rPr lang="en-US" altLang="en-US" sz="1200" smtClean="0"/>
              <a:pPr>
                <a:spcAft>
                  <a:spcPts val="600"/>
                </a:spcAft>
                <a:defRPr/>
              </a:pPr>
              <a:t>10</a:t>
            </a:fld>
            <a:endParaRPr lang="en-US" altLang="en-US" sz="1200"/>
          </a:p>
        </p:txBody>
      </p:sp>
      <p:graphicFrame>
        <p:nvGraphicFramePr>
          <p:cNvPr id="37892" name="Rectangle 5" descr="approve annual budget&#10;monitor the councils financial status on a regular basis ">
            <a:extLst>
              <a:ext uri="{FF2B5EF4-FFF2-40B4-BE49-F238E27FC236}">
                <a16:creationId xmlns:a16="http://schemas.microsoft.com/office/drawing/2014/main" id="{C1A7CDE3-71DC-93B7-D6D8-9FF1F3676C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9818274"/>
              </p:ext>
            </p:extLst>
          </p:nvPr>
        </p:nvGraphicFramePr>
        <p:xfrm>
          <a:off x="857250" y="2298530"/>
          <a:ext cx="7404497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>
            <a:extLst>
              <a:ext uri="{FF2B5EF4-FFF2-40B4-BE49-F238E27FC236}">
                <a16:creationId xmlns:a16="http://schemas.microsoft.com/office/drawing/2014/main" id="{366C0107-81D6-492E-91B2-B35772B2C7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9858" y="609599"/>
            <a:ext cx="2523284" cy="560614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200"/>
              <a:t>Who prepares the budget?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C767F79-A6C2-483C-9AD2-BF38C975F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7147" y="6223828"/>
            <a:ext cx="127966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C3BDB228-E802-4857-A31F-7661905AB9B2}" type="slidenum">
              <a:rPr lang="en-US" altLang="en-US" smtClean="0"/>
              <a:pPr>
                <a:spcAft>
                  <a:spcPts val="600"/>
                </a:spcAft>
                <a:defRPr/>
              </a:pPr>
              <a:t>11</a:t>
            </a:fld>
            <a:endParaRPr lang="en-US" altLang="en-US"/>
          </a:p>
        </p:txBody>
      </p:sp>
      <p:graphicFrame>
        <p:nvGraphicFramePr>
          <p:cNvPr id="44038" name="Rectangle 3" descr="The executive director and staff prepare the budget for council approval &#10;staff need to make srue the council budget meets all federal requirements of the designated state agency- dept, of  HHS">
            <a:extLst>
              <a:ext uri="{FF2B5EF4-FFF2-40B4-BE49-F238E27FC236}">
                <a16:creationId xmlns:a16="http://schemas.microsoft.com/office/drawing/2014/main" id="{68660676-1717-F784-14C8-2DEE2ED934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607148"/>
              </p:ext>
            </p:extLst>
          </p:nvPr>
        </p:nvGraphicFramePr>
        <p:xfrm>
          <a:off x="3408759" y="1199858"/>
          <a:ext cx="4838958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>
            <a:extLst>
              <a:ext uri="{FF2B5EF4-FFF2-40B4-BE49-F238E27FC236}">
                <a16:creationId xmlns:a16="http://schemas.microsoft.com/office/drawing/2014/main" id="{67E1D3B9-A297-4401-B592-CCCEFB7222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400"/>
              <a:t>Questions Council members may ask as they consider approving the budget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E658B6-481E-4562-9BBD-EB6DE2C71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7147" y="6223828"/>
            <a:ext cx="127966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C3BDB228-E802-4857-A31F-7661905AB9B2}" type="slidenum">
              <a:rPr lang="en-US" altLang="en-US" smtClean="0"/>
              <a:pPr>
                <a:spcAft>
                  <a:spcPts val="600"/>
                </a:spcAft>
                <a:defRPr/>
              </a:pPr>
              <a:t>12</a:t>
            </a:fld>
            <a:endParaRPr lang="en-US" altLang="en-US"/>
          </a:p>
        </p:txBody>
      </p:sp>
      <p:graphicFrame>
        <p:nvGraphicFramePr>
          <p:cNvPr id="48133" name="Rectangle 3" descr="What activities will the council do&#10;are the activities in our state plan &#10;who will the council work with to spend funding and complete activities ">
            <a:extLst>
              <a:ext uri="{FF2B5EF4-FFF2-40B4-BE49-F238E27FC236}">
                <a16:creationId xmlns:a16="http://schemas.microsoft.com/office/drawing/2014/main" id="{058BAAD0-97E8-C043-4E6D-EC0AD035564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6500505"/>
              </p:ext>
            </p:extLst>
          </p:nvPr>
        </p:nvGraphicFramePr>
        <p:xfrm>
          <a:off x="857250" y="2298530"/>
          <a:ext cx="7404497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>
            <a:extLst>
              <a:ext uri="{FF2B5EF4-FFF2-40B4-BE49-F238E27FC236}">
                <a16:creationId xmlns:a16="http://schemas.microsoft.com/office/drawing/2014/main" id="{58461E7A-FCAE-4CEB-8284-78CBA107CA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9858" y="609599"/>
            <a:ext cx="2523284" cy="560614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900" dirty="0"/>
              <a:t>Monitoring the Council budget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5AAB7F-CD2F-4433-9600-5500EE9B7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7147" y="6223828"/>
            <a:ext cx="127966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C3BDB228-E802-4857-A31F-7661905AB9B2}" type="slidenum">
              <a:rPr lang="en-US" altLang="en-US" smtClean="0"/>
              <a:pPr>
                <a:spcAft>
                  <a:spcPts val="600"/>
                </a:spcAft>
                <a:defRPr/>
              </a:pPr>
              <a:t>13</a:t>
            </a:fld>
            <a:endParaRPr lang="en-US" altLang="en-US" dirty="0"/>
          </a:p>
        </p:txBody>
      </p:sp>
      <p:graphicFrame>
        <p:nvGraphicFramePr>
          <p:cNvPr id="50180" name="Rectangle 3" descr="Council members should receive a financial report on a regular basis at Council meetings&#10;The purpose of the Council budget report is so that members can monitor spending&#10;&#10;The purpose is not to review and approve each item spent by the Council.  ">
            <a:extLst>
              <a:ext uri="{FF2B5EF4-FFF2-40B4-BE49-F238E27FC236}">
                <a16:creationId xmlns:a16="http://schemas.microsoft.com/office/drawing/2014/main" id="{AB6A0486-7DDF-70C9-8BAF-B1A572905F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075033"/>
              </p:ext>
            </p:extLst>
          </p:nvPr>
        </p:nvGraphicFramePr>
        <p:xfrm>
          <a:off x="3408759" y="1199858"/>
          <a:ext cx="4838958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>
            <a:extLst>
              <a:ext uri="{FF2B5EF4-FFF2-40B4-BE49-F238E27FC236}">
                <a16:creationId xmlns:a16="http://schemas.microsoft.com/office/drawing/2014/main" id="{68C82B87-600B-4DDB-AAC5-42258F94EA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700" dirty="0"/>
              <a:t>Good questions to consider when reviewing a Council financial report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D87168-C2D3-4248-B1CB-88AF3FC47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7147" y="6223828"/>
            <a:ext cx="127966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C3BDB228-E802-4857-A31F-7661905AB9B2}" type="slidenum">
              <a:rPr lang="en-US" altLang="en-US" smtClean="0"/>
              <a:pPr>
                <a:spcAft>
                  <a:spcPts val="600"/>
                </a:spcAft>
                <a:defRPr/>
              </a:pPr>
              <a:t>14</a:t>
            </a:fld>
            <a:endParaRPr lang="en-US" altLang="en-US" dirty="0"/>
          </a:p>
        </p:txBody>
      </p:sp>
      <p:graphicFrame>
        <p:nvGraphicFramePr>
          <p:cNvPr id="52228" name="Rectangle 3" descr="Are expenses in line with our budget?&#10;Are we meeting the overall budget by line-item?  If not, why?&#10;Is a  contract or grant spending money? &#10;Is a  contract or grant spending money? &#10;&#10;">
            <a:extLst>
              <a:ext uri="{FF2B5EF4-FFF2-40B4-BE49-F238E27FC236}">
                <a16:creationId xmlns:a16="http://schemas.microsoft.com/office/drawing/2014/main" id="{4C0D3DE5-FC16-B45C-A3C2-0889AD5500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9487051"/>
              </p:ext>
            </p:extLst>
          </p:nvPr>
        </p:nvGraphicFramePr>
        <p:xfrm>
          <a:off x="857250" y="2298530"/>
          <a:ext cx="7404497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C58A6BE-CB79-4903-90C4-7BEAB2D9E8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181" y="4572001"/>
            <a:ext cx="8789844" cy="2052826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0A0AAC5-14AF-4EA0-8A0B-19AAB55BB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4824984"/>
            <a:ext cx="7406640" cy="1356360"/>
          </a:xfrm>
        </p:spPr>
        <p:txBody>
          <a:bodyPr>
            <a:normAutofit/>
          </a:bodyPr>
          <a:lstStyle/>
          <a:p>
            <a:pPr algn="ctr"/>
            <a:r>
              <a:rPr lang="en-US" sz="4300" dirty="0">
                <a:solidFill>
                  <a:srgbClr val="FFFFFF"/>
                </a:solidFill>
              </a:rPr>
              <a:t>Legal basis for funding =easy </a:t>
            </a:r>
            <a:br>
              <a:rPr lang="en-US" sz="4300" dirty="0">
                <a:solidFill>
                  <a:srgbClr val="FFFFFF"/>
                </a:solidFill>
              </a:rPr>
            </a:br>
            <a:r>
              <a:rPr lang="en-US" sz="4300" dirty="0">
                <a:solidFill>
                  <a:srgbClr val="FFFFFF"/>
                </a:solidFill>
              </a:rPr>
              <a:t>  a lot of rules to follow….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9AE13C-AA68-4921-B6BB-BEB9B142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7147" y="6223828"/>
            <a:ext cx="127966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C3BDB228-E802-4857-A31F-7661905AB9B2}" type="slidenum">
              <a:rPr lang="en-US" altLang="en-US">
                <a:solidFill>
                  <a:srgbClr val="FFFFFF"/>
                </a:solidFill>
              </a:rPr>
              <a:pPr>
                <a:spcAft>
                  <a:spcPts val="600"/>
                </a:spcAft>
                <a:defRPr/>
              </a:pPr>
              <a:t>2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85D2B1-092E-4A44-B248-52263D2839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5260" y="240031"/>
            <a:ext cx="879348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0FEC1F0-54ED-41F0-AD14-E2D53112F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9691653"/>
              </p:ext>
            </p:extLst>
          </p:nvPr>
        </p:nvGraphicFramePr>
        <p:xfrm>
          <a:off x="532209" y="642938"/>
          <a:ext cx="8121253" cy="3538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65811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9" name="Rectangle 19468">
            <a:extLst>
              <a:ext uri="{FF2B5EF4-FFF2-40B4-BE49-F238E27FC236}">
                <a16:creationId xmlns:a16="http://schemas.microsoft.com/office/drawing/2014/main" id="{150F989D-43B9-409C-AB67-55F360424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355" y="243840"/>
            <a:ext cx="879348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473" name="Rectangle 19470">
            <a:extLst>
              <a:ext uri="{FF2B5EF4-FFF2-40B4-BE49-F238E27FC236}">
                <a16:creationId xmlns:a16="http://schemas.microsoft.com/office/drawing/2014/main" id="{15C6488D-14F3-4F92-8EB4-543290D95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355" y="243840"/>
            <a:ext cx="879348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2052" name="Picture 4" descr="Money Green Seamless Pattern Vector Background Included Line Icons As Piggy  Bank Wallet Credit Card Coin Banknote Bag Cash Finance Receipt Outline  Pictogram For Banking Stock Illustration - Download Image Now - iStock">
            <a:extLst>
              <a:ext uri="{FF2B5EF4-FFF2-40B4-BE49-F238E27FC236}">
                <a16:creationId xmlns:a16="http://schemas.microsoft.com/office/drawing/2014/main" id="{C22D5568-C816-18F6-4B43-A07549E05C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7" r="19357"/>
          <a:stretch/>
        </p:blipFill>
        <p:spPr bwMode="auto">
          <a:xfrm>
            <a:off x="171450" y="246888"/>
            <a:ext cx="8798814" cy="6380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8" name="AutoShape 2">
            <a:extLst>
              <a:ext uri="{FF2B5EF4-FFF2-40B4-BE49-F238E27FC236}">
                <a16:creationId xmlns:a16="http://schemas.microsoft.com/office/drawing/2014/main" id="{83B62517-44C3-4A61-8A13-3A267743CD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altLang="en-US" sz="4400" dirty="0"/>
              <a:t>What is a Budget?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DF6685C-54C2-489E-8440-B99952B71D7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57250" y="2057400"/>
            <a:ext cx="7404653" cy="4038600"/>
          </a:xfrm>
        </p:spPr>
        <p:txBody>
          <a:bodyPr vert="horz" lIns="91440" tIns="45720" rIns="91440" bIns="45720" rtlCol="0">
            <a:normAutofit/>
          </a:bodyPr>
          <a:lstStyle/>
          <a:p>
            <a:pPr marL="34290" indent="-182880" defTabSz="914400">
              <a:defRPr/>
            </a:pPr>
            <a:r>
              <a:rPr lang="en-US" altLang="en-US" sz="3200" dirty="0"/>
              <a:t>A plan of spending for a certain  period</a:t>
            </a:r>
          </a:p>
          <a:p>
            <a:pPr lvl="2" indent="-182880" defTabSz="914400">
              <a:defRPr/>
            </a:pPr>
            <a:r>
              <a:rPr lang="en-US" altLang="en-US" sz="3200" dirty="0"/>
              <a:t>Annual Work Plan “in numbers and $”</a:t>
            </a:r>
          </a:p>
          <a:p>
            <a:pPr marL="411480" lvl="2" indent="-182880" defTabSz="914400">
              <a:defRPr/>
            </a:pPr>
            <a:endParaRPr lang="en-US" altLang="en-US" sz="3200" dirty="0"/>
          </a:p>
          <a:p>
            <a:pPr lvl="2" indent="-182880" defTabSz="914400">
              <a:defRPr/>
            </a:pPr>
            <a:r>
              <a:rPr lang="en-US" altLang="en-US" sz="3200" dirty="0"/>
              <a:t> A report of where our money is going. </a:t>
            </a:r>
          </a:p>
          <a:p>
            <a:pPr lvl="1" indent="-182880" defTabSz="914400">
              <a:defRPr/>
            </a:pPr>
            <a:endParaRPr lang="en-US" altLang="en-US" sz="3200" dirty="0"/>
          </a:p>
          <a:p>
            <a:pPr marL="34290" indent="-182880" defTabSz="914400"/>
            <a:endParaRPr lang="en-US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0E0430-2DB1-41E4-810E-11690BF55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7147" y="6223828"/>
            <a:ext cx="127966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  <a:defRPr/>
            </a:pPr>
            <a:fld id="{631BCF4F-85FF-4C99-A559-4518C9299303}" type="slidenum">
              <a:rPr lang="en-US" altLang="en-US" sz="1200" smtClean="0"/>
              <a:pPr defTabSz="914400">
                <a:spcAft>
                  <a:spcPts val="600"/>
                </a:spcAft>
                <a:defRPr/>
              </a:pPr>
              <a:t>3</a:t>
            </a:fld>
            <a:endParaRPr lang="en-US" alt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>
            <a:extLst>
              <a:ext uri="{FF2B5EF4-FFF2-40B4-BE49-F238E27FC236}">
                <a16:creationId xmlns:a16="http://schemas.microsoft.com/office/drawing/2014/main" id="{9B48F0F9-D201-4408-9494-2689449CDB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/>
              <a:t>Explanation of Terms</a:t>
            </a:r>
            <a:endParaRPr lang="en-US" altLang="en-US" dirty="0"/>
          </a:p>
        </p:txBody>
      </p:sp>
      <p:graphicFrame>
        <p:nvGraphicFramePr>
          <p:cNvPr id="23556" name="Rectangle 3" descr="expenditure- items bought and paid for withing the same fiscal year&#10;Federal Fiscal year october 1- September 30&#10;Calendar Fiscal year January 1- December 31&#10;State fiscal year for Iowa July 1- June 30">
            <a:extLst>
              <a:ext uri="{FF2B5EF4-FFF2-40B4-BE49-F238E27FC236}">
                <a16:creationId xmlns:a16="http://schemas.microsoft.com/office/drawing/2014/main" id="{103D1D8E-BAD1-237C-D2EA-B170FBC6A1A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194545"/>
              </p:ext>
            </p:extLst>
          </p:nvPr>
        </p:nvGraphicFramePr>
        <p:xfrm>
          <a:off x="857250" y="2298530"/>
          <a:ext cx="7404497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9" name="Rectangle 25618">
            <a:extLst>
              <a:ext uri="{FF2B5EF4-FFF2-40B4-BE49-F238E27FC236}">
                <a16:creationId xmlns:a16="http://schemas.microsoft.com/office/drawing/2014/main" id="{150F989D-43B9-409C-AB67-55F360424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355" y="243840"/>
            <a:ext cx="879348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621" name="Rectangle 25620">
            <a:extLst>
              <a:ext uri="{FF2B5EF4-FFF2-40B4-BE49-F238E27FC236}">
                <a16:creationId xmlns:a16="http://schemas.microsoft.com/office/drawing/2014/main" id="{15C6488D-14F3-4F92-8EB4-543290D95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355" y="243840"/>
            <a:ext cx="879348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3074" name="Picture 2" descr="Money Green Seamless Pattern Vector Background Included Line Icons As Piggy  Bank Wallet Credit Card Coin Banknote Bag Cash Finance Receipt Outline  Pictogram For Banking Stock Illustration - Download Image Now - iStock">
            <a:extLst>
              <a:ext uri="{FF2B5EF4-FFF2-40B4-BE49-F238E27FC236}">
                <a16:creationId xmlns:a16="http://schemas.microsoft.com/office/drawing/2014/main" id="{BE590E73-FEEC-D56F-88B0-8FDC5AEF9B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7" r="19357"/>
          <a:stretch/>
        </p:blipFill>
        <p:spPr bwMode="auto">
          <a:xfrm>
            <a:off x="171450" y="246888"/>
            <a:ext cx="8798814" cy="6380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2" name="AutoShape 4">
            <a:extLst>
              <a:ext uri="{FF2B5EF4-FFF2-40B4-BE49-F238E27FC236}">
                <a16:creationId xmlns:a16="http://schemas.microsoft.com/office/drawing/2014/main" id="{B6C0763D-B4FB-48F8-B610-B2462F8EFB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altLang="en-US" sz="4400" dirty="0"/>
              <a:t>The Purpose of our  Budget</a:t>
            </a:r>
          </a:p>
        </p:txBody>
      </p:sp>
      <p:sp>
        <p:nvSpPr>
          <p:cNvPr id="25603" name="Rectangle 10">
            <a:extLst>
              <a:ext uri="{FF2B5EF4-FFF2-40B4-BE49-F238E27FC236}">
                <a16:creationId xmlns:a16="http://schemas.microsoft.com/office/drawing/2014/main" id="{B8A31E8D-9017-4C49-8836-49857FE0E2A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57250" y="2057400"/>
            <a:ext cx="7404653" cy="4038600"/>
          </a:xfrm>
        </p:spPr>
        <p:txBody>
          <a:bodyPr vert="horz" lIns="91440" tIns="45720" rIns="91440" bIns="45720" rtlCol="0">
            <a:normAutofit/>
          </a:bodyPr>
          <a:lstStyle/>
          <a:p>
            <a:pPr marL="34290" indent="-182880" defTabSz="914400"/>
            <a:r>
              <a:rPr lang="en-US" altLang="en-US" sz="2400" dirty="0"/>
              <a:t>Meets federal requirements</a:t>
            </a:r>
          </a:p>
          <a:p>
            <a:pPr lvl="2" indent="-182880" defTabSz="914400"/>
            <a:r>
              <a:rPr lang="en-US" altLang="en-US" sz="2400" dirty="0"/>
              <a:t>DD Councils must report the spending plan of the Council to the feds each year.  </a:t>
            </a:r>
          </a:p>
          <a:p>
            <a:pPr marL="411480" lvl="2" indent="-182880" defTabSz="914400"/>
            <a:endParaRPr lang="en-US" altLang="en-US" sz="2400" dirty="0"/>
          </a:p>
          <a:p>
            <a:pPr lvl="2" indent="-182880" defTabSz="914400"/>
            <a:r>
              <a:rPr lang="en-US" altLang="en-US" sz="2400" dirty="0"/>
              <a:t>Reflects the Council’s State Plan</a:t>
            </a:r>
          </a:p>
          <a:p>
            <a:pPr lvl="3" indent="-182880" defTabSz="914400"/>
            <a:r>
              <a:rPr lang="en-US" altLang="en-US" sz="2400" dirty="0"/>
              <a:t>the budget is the plan of how a Council will fund their State Plan goals and objectives</a:t>
            </a:r>
          </a:p>
          <a:p>
            <a:pPr lvl="2" indent="-182880" defTabSz="914400"/>
            <a:endParaRPr lang="en-US" altLang="en-US" sz="2400" dirty="0"/>
          </a:p>
          <a:p>
            <a:pPr lvl="2" indent="-182880" defTabSz="914400"/>
            <a:endParaRPr lang="en-US" altLang="en-US" sz="2400" dirty="0"/>
          </a:p>
          <a:p>
            <a:pPr indent="-182880" defTabSz="914400"/>
            <a:endParaRPr lang="en-US" altLang="en-US" dirty="0"/>
          </a:p>
          <a:p>
            <a:pPr indent="-182880" defTabSz="914400"/>
            <a:endParaRPr lang="en-US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8211B98-B358-48DF-A0EB-3C8F04D78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7147" y="6223828"/>
            <a:ext cx="127966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  <a:defRPr/>
            </a:pPr>
            <a:fld id="{631BCF4F-85FF-4C99-A559-4518C9299303}" type="slidenum">
              <a:rPr lang="en-US" altLang="en-US" sz="1200" smtClean="0"/>
              <a:pPr defTabSz="914400">
                <a:spcAft>
                  <a:spcPts val="600"/>
                </a:spcAft>
                <a:defRPr/>
              </a:pPr>
              <a:t>5</a:t>
            </a:fld>
            <a:endParaRPr lang="en-US" alt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>
            <a:extLst>
              <a:ext uri="{FF2B5EF4-FFF2-40B4-BE49-F238E27FC236}">
                <a16:creationId xmlns:a16="http://schemas.microsoft.com/office/drawing/2014/main" id="{144EA663-6AA0-4F29-8E5A-5DF98E65CF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The Council Federal Allotment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77F475-0BAE-4253-93D0-489798A95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7147" y="6223828"/>
            <a:ext cx="127966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C3BDB228-E802-4857-A31F-7661905AB9B2}" type="slidenum">
              <a:rPr lang="en-US" altLang="en-US" smtClean="0"/>
              <a:pPr>
                <a:spcAft>
                  <a:spcPts val="600"/>
                </a:spcAft>
                <a:defRPr/>
              </a:pPr>
              <a:t>6</a:t>
            </a:fld>
            <a:endParaRPr lang="en-US" altLang="en-US" dirty="0"/>
          </a:p>
        </p:txBody>
      </p:sp>
      <p:graphicFrame>
        <p:nvGraphicFramePr>
          <p:cNvPr id="29701" name="Rectangle 3" descr="Each fiscal year a council receives a share of funding from ACL called an allotment&#10;This dollar amount is based on:&#10;The population of the state&#10;the need for services for people with DD&#10;The financial need o fthe state&#10;Our 2025 amount was $772,330">
            <a:extLst>
              <a:ext uri="{FF2B5EF4-FFF2-40B4-BE49-F238E27FC236}">
                <a16:creationId xmlns:a16="http://schemas.microsoft.com/office/drawing/2014/main" id="{2050366F-4E7B-7588-81A5-541CFA0528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576801"/>
              </p:ext>
            </p:extLst>
          </p:nvPr>
        </p:nvGraphicFramePr>
        <p:xfrm>
          <a:off x="857250" y="2298530"/>
          <a:ext cx="7404497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>
            <a:extLst>
              <a:ext uri="{FF2B5EF4-FFF2-40B4-BE49-F238E27FC236}">
                <a16:creationId xmlns:a16="http://schemas.microsoft.com/office/drawing/2014/main" id="{81BDCCC3-D28B-4D22-B497-1E46BC3183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 More Explanation of Terms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78DB13-E6C6-4FE2-997E-DE740D766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7147" y="6223828"/>
            <a:ext cx="127966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C3BDB228-E802-4857-A31F-7661905AB9B2}" type="slidenum">
              <a:rPr lang="en-US" altLang="en-US" smtClean="0"/>
              <a:pPr>
                <a:spcAft>
                  <a:spcPts val="600"/>
                </a:spcAft>
                <a:defRPr/>
              </a:pPr>
              <a:t>7</a:t>
            </a:fld>
            <a:endParaRPr lang="en-US" altLang="en-US" dirty="0"/>
          </a:p>
        </p:txBody>
      </p:sp>
      <p:graphicFrame>
        <p:nvGraphicFramePr>
          <p:cNvPr id="33797" name="Rectangle 3" descr=" Obligate: A legal ‘promise’ to pay money that has been set aside for a specific activity or purpose. We call these contracts and sometimes grants &#10;Lidquide date: spending money that has been promised or contracted">
            <a:extLst>
              <a:ext uri="{FF2B5EF4-FFF2-40B4-BE49-F238E27FC236}">
                <a16:creationId xmlns:a16="http://schemas.microsoft.com/office/drawing/2014/main" id="{B934B1FE-FB22-AB58-C955-493AB98F7A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672065"/>
              </p:ext>
            </p:extLst>
          </p:nvPr>
        </p:nvGraphicFramePr>
        <p:xfrm>
          <a:off x="857250" y="2298530"/>
          <a:ext cx="7404497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3" name="Rectangle 31752">
            <a:extLst>
              <a:ext uri="{FF2B5EF4-FFF2-40B4-BE49-F238E27FC236}">
                <a16:creationId xmlns:a16="http://schemas.microsoft.com/office/drawing/2014/main" id="{7EB3C453-B485-4F07-841B-918D40331D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355" y="243840"/>
            <a:ext cx="879348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1746" name="AutoShape 2">
            <a:extLst>
              <a:ext uri="{FF2B5EF4-FFF2-40B4-BE49-F238E27FC236}">
                <a16:creationId xmlns:a16="http://schemas.microsoft.com/office/drawing/2014/main" id="{7495F96C-8057-4103-AD7C-E3D784217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9858" y="609599"/>
            <a:ext cx="2523284" cy="56061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altLang="en-US" sz="4200" dirty="0"/>
              <a:t>Federal Allotment </a:t>
            </a:r>
            <a:br>
              <a:rPr lang="en-US" altLang="en-US" sz="4200" dirty="0"/>
            </a:br>
            <a:endParaRPr lang="en-US" altLang="en-US" sz="42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AE6DD7-3669-4143-A224-FBFC5F9FA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7147" y="6223828"/>
            <a:ext cx="127966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631BCF4F-85FF-4C99-A559-4518C9299303}" type="slidenum">
              <a:rPr lang="en-US" altLang="en-US" sz="120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  <a:defRPr/>
              </a:pPr>
              <a:t>8</a:t>
            </a:fld>
            <a:endParaRPr lang="en-US" altLang="en-US" sz="1200" kern="1200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1749" name="Rectangle 3" descr="councils are given a total of 3 years to spend one grant award&#10; councils are gven two yeaar to obligate and do the work with the funds&#10;councils are given one year to liquidate funds">
            <a:extLst>
              <a:ext uri="{FF2B5EF4-FFF2-40B4-BE49-F238E27FC236}">
                <a16:creationId xmlns:a16="http://schemas.microsoft.com/office/drawing/2014/main" id="{D0392844-588E-B25F-A40B-299E48827E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2868310"/>
              </p:ext>
            </p:extLst>
          </p:nvPr>
        </p:nvGraphicFramePr>
        <p:xfrm>
          <a:off x="3408759" y="1199858"/>
          <a:ext cx="4838958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>
            <a:extLst>
              <a:ext uri="{FF2B5EF4-FFF2-40B4-BE49-F238E27FC236}">
                <a16:creationId xmlns:a16="http://schemas.microsoft.com/office/drawing/2014/main" id="{5A01EB41-3A06-4A50-B6B0-2CE63E102F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DD Act requires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4295F7-4F10-4C0B-A6A2-CFFF35FCB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7147" y="6223828"/>
            <a:ext cx="127966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C3BDB228-E802-4857-A31F-7661905AB9B2}" type="slidenum">
              <a:rPr lang="en-US" altLang="en-US" smtClean="0"/>
              <a:pPr>
                <a:spcAft>
                  <a:spcPts val="600"/>
                </a:spcAft>
                <a:defRPr/>
              </a:pPr>
              <a:t>9</a:t>
            </a:fld>
            <a:endParaRPr lang="en-US" altLang="en-US" dirty="0"/>
          </a:p>
        </p:txBody>
      </p:sp>
      <p:graphicFrame>
        <p:nvGraphicFramePr>
          <p:cNvPr id="35845" name="Rectangle 3" descr="70% of spenidng must be to implement state plan&#10; no more than 30% of councils spend may be used for administration&#10;Adminstrative costs are expenses for manging council such as supplies rent, meetings. membe travel ">
            <a:extLst>
              <a:ext uri="{FF2B5EF4-FFF2-40B4-BE49-F238E27FC236}">
                <a16:creationId xmlns:a16="http://schemas.microsoft.com/office/drawing/2014/main" id="{F3DCD714-4B5B-3EB1-3E71-05CB31AE25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8003210"/>
              </p:ext>
            </p:extLst>
          </p:nvPr>
        </p:nvGraphicFramePr>
        <p:xfrm>
          <a:off x="857250" y="2298530"/>
          <a:ext cx="7404497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1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64&quot;/&gt;&lt;/object&gt;&lt;object type=&quot;3&quot; unique_id=&quot;10004&quot;&gt;&lt;property id=&quot;20148&quot; value=&quot;5&quot;/&gt;&lt;property id=&quot;20300&quot; value=&quot;Slide 2 - &amp;quot;What is a Budget?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What is a Budget continued&amp;quot;&quot;/&gt;&lt;property id=&quot;20307&quot; value=&quot;271&quot;/&gt;&lt;/object&gt;&lt;object type=&quot;3&quot; unique_id=&quot;10006&quot;&gt;&lt;property id=&quot;20148&quot; value=&quot;5&quot;/&gt;&lt;property id=&quot;20300&quot; value=&quot;Slide 4 - &amp;quot;What is a budget continued&amp;quot;&quot;/&gt;&lt;property id=&quot;20307&quot; value=&quot;272&quot;/&gt;&lt;/object&gt;&lt;object type=&quot;3&quot; unique_id=&quot;10007&quot;&gt;&lt;property id=&quot;20148&quot; value=&quot;5&quot;/&gt;&lt;property id=&quot;20300&quot; value=&quot;Slide 5 - &amp;quot;Explanation of Terms&amp;quot;&quot;/&gt;&lt;property id=&quot;20307&quot; value=&quot;266&quot;/&gt;&lt;/object&gt;&lt;object type=&quot;3&quot; unique_id=&quot;10008&quot;&gt;&lt;property id=&quot;20148&quot; value=&quot;5&quot;/&gt;&lt;property id=&quot;20300&quot; value=&quot;Slide 6 - &amp;quot;The Purpose of a Budget&amp;quot;&quot;/&gt;&lt;property id=&quot;20307&quot; value=&quot;263&quot;/&gt;&lt;/object&gt;&lt;object type=&quot;3&quot; unique_id=&quot;10009&quot;&gt;&lt;property id=&quot;20148&quot; value=&quot;5&quot;/&gt;&lt;property id=&quot;20300&quot; value=&quot;Slide 7 - &amp;quot;The Council Budget&amp;quot;&quot;/&gt;&lt;property id=&quot;20307&quot; value=&quot;258&quot;/&gt;&lt;/object&gt;&lt;object type=&quot;3&quot; unique_id=&quot;10010&quot;&gt;&lt;property id=&quot;20148&quot; value=&quot;5&quot;/&gt;&lt;property id=&quot;20300&quot; value=&quot;Slide 8 - &amp;quot;The Council Federal Allotment&amp;quot;&quot;/&gt;&lt;property id=&quot;20307&quot; value=&quot;261&quot;/&gt;&lt;/object&gt;&lt;object type=&quot;3&quot; unique_id=&quot;10011&quot;&gt;&lt;property id=&quot;20148&quot; value=&quot;5&quot;/&gt;&lt;property id=&quot;20300&quot; value=&quot;Slide 9 - &amp;quot;Federal Allotment continued &amp;quot;&quot;/&gt;&lt;property id=&quot;20307&quot; value=&quot;262&quot;/&gt;&lt;/object&gt;&lt;object type=&quot;3&quot; unique_id=&quot;10012&quot;&gt;&lt;property id=&quot;20148&quot; value=&quot;5&quot;/&gt;&lt;property id=&quot;20300&quot; value=&quot;Slide 10 - &amp;quot;Explanation of Terms&amp;quot;&quot;/&gt;&lt;property id=&quot;20307&quot; value=&quot;267&quot;/&gt;&lt;/object&gt;&lt;object type=&quot;3&quot; unique_id=&quot;10013&quot;&gt;&lt;property id=&quot;20148&quot; value=&quot;5&quot;/&gt;&lt;property id=&quot;20300&quot; value=&quot;Slide 11 - &amp;quot;DD Act requires&amp;quot;&quot;/&gt;&lt;property id=&quot;20307&quot; value=&quot;274&quot;/&gt;&lt;/object&gt;&lt;object type=&quot;3&quot; unique_id=&quot;10014&quot;&gt;&lt;property id=&quot;20148&quot; value=&quot;5&quot;/&gt;&lt;property id=&quot;20300&quot; value=&quot;Slide 12 - &amp;quot;The Council member role in the budget process&amp;quot;&quot;/&gt;&lt;property id=&quot;20307&quot; value=&quot;259&quot;/&gt;&lt;/object&gt;&lt;object type=&quot;3&quot; unique_id=&quot;10015&quot;&gt;&lt;property id=&quot;20148&quot; value=&quot;5&quot;/&gt;&lt;property id=&quot;20300&quot; value=&quot;Slide 13 - &amp;quot;The Council’s business&amp;quot;&quot;/&gt;&lt;property id=&quot;20307&quot; value=&quot;270&quot;/&gt;&lt;/object&gt;&lt;object type=&quot;3&quot; unique_id=&quot;10016&quot;&gt;&lt;property id=&quot;20148&quot; value=&quot;5&quot;/&gt;&lt;property id=&quot;20300&quot; value=&quot;Slide 14 - &amp;quot;The Council’s business continued&amp;quot;&quot;/&gt;&lt;property id=&quot;20307&quot; value=&quot;276&quot;/&gt;&lt;/object&gt;&lt;object type=&quot;3&quot; unique_id=&quot;10017&quot;&gt;&lt;property id=&quot;20148&quot; value=&quot;5&quot;/&gt;&lt;property id=&quot;20300&quot; value=&quot;Slide 15 - &amp;quot;Who prepares the budget?&amp;quot;&quot;/&gt;&lt;property id=&quot;20307&quot; value=&quot;277&quot;/&gt;&lt;/object&gt;&lt;object type=&quot;3&quot; unique_id=&quot;10018&quot;&gt;&lt;property id=&quot;20148&quot; value=&quot;5&quot;/&gt;&lt;property id=&quot;20300&quot; value=&quot;Slide 16 - &amp;quot;Budget preparation&amp;quot;&quot;/&gt;&lt;property id=&quot;20307&quot; value=&quot;279&quot;/&gt;&lt;/object&gt;&lt;object type=&quot;3&quot; unique_id=&quot;10019&quot;&gt;&lt;property id=&quot;20148&quot; value=&quot;5&quot;/&gt;&lt;property id=&quot;20300&quot; value=&quot;Slide 17 - &amp;quot;Questions Council members may ask as they consider budget development&amp;quot;&quot;/&gt;&lt;property id=&quot;20307&quot; value=&quot;260&quot;/&gt;&lt;/object&gt;&lt;object type=&quot;3&quot; unique_id=&quot;10020&quot;&gt;&lt;property id=&quot;20148&quot; value=&quot;5&quot;/&gt;&lt;property id=&quot;20300&quot; value=&quot;Slide 18 - &amp;quot;Monitoring the Council budget &amp;quot;&quot;/&gt;&lt;property id=&quot;20307&quot; value=&quot;280&quot;/&gt;&lt;/object&gt;&lt;object type=&quot;3&quot; unique_id=&quot;10021&quot;&gt;&lt;property id=&quot;20148&quot; value=&quot;5&quot;/&gt;&lt;property id=&quot;20300&quot; value=&quot;Slide 19 - &amp;quot;Good questions to consider when reviewing a Council financial report&amp;quot;&quot;/&gt;&lt;property id=&quot;20307&quot; value=&quot;268&quot;/&gt;&lt;/object&gt;&lt;object type=&quot;3&quot; unique_id=&quot;10022&quot;&gt;&lt;property id=&quot;20148&quot; value=&quot;5&quot;/&gt;&lt;property id=&quot;20300&quot; value=&quot;Slide 20 - &amp;quot;Questions….continued&amp;quot;&quot;/&gt;&lt;property id=&quot;20307&quot; value=&quot;269&quot;/&gt;&lt;/object&gt;&lt;object type=&quot;3&quot; unique_id=&quot;10023&quot;&gt;&lt;property id=&quot;20148&quot; value=&quot;5&quot;/&gt;&lt;property id=&quot;20300&quot; value=&quot;Slide 21 - &amp;quot;Final thoughts&amp;quot;&quot;/&gt;&lt;property id=&quot;20307&quot; value=&quot;278&quot;/&gt;&lt;/object&gt;&lt;object type=&quot;3&quot; unique_id=&quot;10024&quot;&gt;&lt;property id=&quot;20148&quot; value=&quot;5&quot;/&gt;&lt;property id=&quot;20300&quot; value=&quot;Slide 22&quot;/&gt;&lt;property id=&quot;20307&quot; value=&quot;275&quot;/&gt;&lt;/object&gt;&lt;/object&gt;&lt;object type=&quot;8&quot; unique_id=&quot;10048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Basis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3706</TotalTime>
  <Words>706</Words>
  <Application>Microsoft Office PowerPoint</Application>
  <PresentationFormat>On-screen Show (4:3)</PresentationFormat>
  <Paragraphs>112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Corbel</vt:lpstr>
      <vt:lpstr>Basis</vt:lpstr>
      <vt:lpstr>The Council Budget  Understanding the Budget Process</vt:lpstr>
      <vt:lpstr>Legal basis for funding =easy    a lot of rules to follow…. </vt:lpstr>
      <vt:lpstr>What is a Budget?</vt:lpstr>
      <vt:lpstr>Explanation of Terms</vt:lpstr>
      <vt:lpstr>The Purpose of our  Budget</vt:lpstr>
      <vt:lpstr>The Council Federal Allotment</vt:lpstr>
      <vt:lpstr> More Explanation of Terms</vt:lpstr>
      <vt:lpstr>Federal Allotment  </vt:lpstr>
      <vt:lpstr>DD Act requires </vt:lpstr>
      <vt:lpstr>The Council member role in the budget process</vt:lpstr>
      <vt:lpstr>Who prepares the budget?</vt:lpstr>
      <vt:lpstr>Questions Council members may ask as they consider approving the budget </vt:lpstr>
      <vt:lpstr>Monitoring the Council budget </vt:lpstr>
      <vt:lpstr>Good questions to consider when reviewing a Council financial report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Council Budgets</dc:title>
  <dc:creator>Sheryl Rayford Matney</dc:creator>
  <cp:lastModifiedBy>Lovelace, Brooke [HHS]</cp:lastModifiedBy>
  <cp:revision>54</cp:revision>
  <cp:lastPrinted>2019-04-03T18:45:09Z</cp:lastPrinted>
  <dcterms:created xsi:type="dcterms:W3CDTF">2005-02-08T17:15:37Z</dcterms:created>
  <dcterms:modified xsi:type="dcterms:W3CDTF">2025-08-27T19:54:12Z</dcterms:modified>
</cp:coreProperties>
</file>