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60" r:id="rId5"/>
    <p:sldId id="369" r:id="rId6"/>
    <p:sldId id="370" r:id="rId7"/>
    <p:sldId id="372" r:id="rId8"/>
    <p:sldId id="368" r:id="rId9"/>
    <p:sldId id="371" r:id="rId10"/>
    <p:sldId id="373" r:id="rId11"/>
    <p:sldId id="374" r:id="rId12"/>
    <p:sldId id="375" r:id="rId13"/>
    <p:sldId id="3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Minter" userId="78a2e34f-cdfd-4d9a-8aea-5a133e346e64" providerId="ADAL" clId="{E73B9549-71E1-4FD8-AA3C-9BBA88EB158B}"/>
    <pc:docChg chg="delSld modSld sldOrd">
      <pc:chgData name="Claire Minter" userId="78a2e34f-cdfd-4d9a-8aea-5a133e346e64" providerId="ADAL" clId="{E73B9549-71E1-4FD8-AA3C-9BBA88EB158B}" dt="2026-02-11T18:28:59.130" v="41" actId="47"/>
      <pc:docMkLst>
        <pc:docMk/>
      </pc:docMkLst>
      <pc:sldChg chg="addSp mod">
        <pc:chgData name="Claire Minter" userId="78a2e34f-cdfd-4d9a-8aea-5a133e346e64" providerId="ADAL" clId="{E73B9549-71E1-4FD8-AA3C-9BBA88EB158B}" dt="2026-02-11T18:23:06.646" v="1" actId="22"/>
        <pc:sldMkLst>
          <pc:docMk/>
          <pc:sldMk cId="1594043138" sldId="360"/>
        </pc:sldMkLst>
        <pc:picChg chg="add">
          <ac:chgData name="Claire Minter" userId="78a2e34f-cdfd-4d9a-8aea-5a133e346e64" providerId="ADAL" clId="{E73B9549-71E1-4FD8-AA3C-9BBA88EB158B}" dt="2026-02-11T18:23:06.646" v="1" actId="22"/>
          <ac:picMkLst>
            <pc:docMk/>
            <pc:sldMk cId="1594043138" sldId="360"/>
            <ac:picMk id="3" creationId="{9401F7CF-C1FF-F335-7A04-4CF9EC5108E7}"/>
          </ac:picMkLst>
        </pc:picChg>
      </pc:sldChg>
      <pc:sldChg chg="del">
        <pc:chgData name="Claire Minter" userId="78a2e34f-cdfd-4d9a-8aea-5a133e346e64" providerId="ADAL" clId="{E73B9549-71E1-4FD8-AA3C-9BBA88EB158B}" dt="2026-02-11T18:28:59.130" v="41" actId="47"/>
        <pc:sldMkLst>
          <pc:docMk/>
          <pc:sldMk cId="3323104189" sldId="367"/>
        </pc:sldMkLst>
      </pc:sldChg>
      <pc:sldChg chg="addSp modSp mod ord">
        <pc:chgData name="Claire Minter" userId="78a2e34f-cdfd-4d9a-8aea-5a133e346e64" providerId="ADAL" clId="{E73B9549-71E1-4FD8-AA3C-9BBA88EB158B}" dt="2026-02-11T18:28:32.213" v="40" actId="14100"/>
        <pc:sldMkLst>
          <pc:docMk/>
          <pc:sldMk cId="542134718" sldId="368"/>
        </pc:sldMkLst>
        <pc:picChg chg="add mod">
          <ac:chgData name="Claire Minter" userId="78a2e34f-cdfd-4d9a-8aea-5a133e346e64" providerId="ADAL" clId="{E73B9549-71E1-4FD8-AA3C-9BBA88EB158B}" dt="2026-02-11T18:28:15.934" v="37" actId="14100"/>
          <ac:picMkLst>
            <pc:docMk/>
            <pc:sldMk cId="542134718" sldId="368"/>
            <ac:picMk id="4" creationId="{5823CB1D-DD67-7012-C472-22607257C9A7}"/>
          </ac:picMkLst>
        </pc:picChg>
        <pc:picChg chg="add mod">
          <ac:chgData name="Claire Minter" userId="78a2e34f-cdfd-4d9a-8aea-5a133e346e64" providerId="ADAL" clId="{E73B9549-71E1-4FD8-AA3C-9BBA88EB158B}" dt="2026-02-11T18:28:32.213" v="40" actId="14100"/>
          <ac:picMkLst>
            <pc:docMk/>
            <pc:sldMk cId="542134718" sldId="368"/>
            <ac:picMk id="6" creationId="{1038FFDA-2F9E-2D39-FE84-F77E707A7E9D}"/>
          </ac:picMkLst>
        </pc:picChg>
      </pc:sldChg>
      <pc:sldChg chg="addSp mod">
        <pc:chgData name="Claire Minter" userId="78a2e34f-cdfd-4d9a-8aea-5a133e346e64" providerId="ADAL" clId="{E73B9549-71E1-4FD8-AA3C-9BBA88EB158B}" dt="2026-02-11T18:23:14.663" v="2" actId="22"/>
        <pc:sldMkLst>
          <pc:docMk/>
          <pc:sldMk cId="2805741833" sldId="369"/>
        </pc:sldMkLst>
        <pc:picChg chg="add">
          <ac:chgData name="Claire Minter" userId="78a2e34f-cdfd-4d9a-8aea-5a133e346e64" providerId="ADAL" clId="{E73B9549-71E1-4FD8-AA3C-9BBA88EB158B}" dt="2026-02-11T18:23:14.663" v="2" actId="22"/>
          <ac:picMkLst>
            <pc:docMk/>
            <pc:sldMk cId="2805741833" sldId="369"/>
            <ac:picMk id="3" creationId="{A45691F5-1651-4AED-C56C-444342C8CAEB}"/>
          </ac:picMkLst>
        </pc:picChg>
      </pc:sldChg>
      <pc:sldChg chg="addSp mod">
        <pc:chgData name="Claire Minter" userId="78a2e34f-cdfd-4d9a-8aea-5a133e346e64" providerId="ADAL" clId="{E73B9549-71E1-4FD8-AA3C-9BBA88EB158B}" dt="2026-02-11T18:23:24.299" v="3" actId="22"/>
        <pc:sldMkLst>
          <pc:docMk/>
          <pc:sldMk cId="317006800" sldId="370"/>
        </pc:sldMkLst>
        <pc:picChg chg="add">
          <ac:chgData name="Claire Minter" userId="78a2e34f-cdfd-4d9a-8aea-5a133e346e64" providerId="ADAL" clId="{E73B9549-71E1-4FD8-AA3C-9BBA88EB158B}" dt="2026-02-11T18:23:24.299" v="3" actId="22"/>
          <ac:picMkLst>
            <pc:docMk/>
            <pc:sldMk cId="317006800" sldId="370"/>
            <ac:picMk id="3" creationId="{E6648662-D863-CB74-C19A-1E55FB8B1A95}"/>
          </ac:picMkLst>
        </pc:picChg>
      </pc:sldChg>
      <pc:sldChg chg="addSp modSp mod">
        <pc:chgData name="Claire Minter" userId="78a2e34f-cdfd-4d9a-8aea-5a133e346e64" providerId="ADAL" clId="{E73B9549-71E1-4FD8-AA3C-9BBA88EB158B}" dt="2026-02-11T18:24:45.550" v="11" actId="1076"/>
        <pc:sldMkLst>
          <pc:docMk/>
          <pc:sldMk cId="657887727" sldId="371"/>
        </pc:sldMkLst>
        <pc:picChg chg="add mod">
          <ac:chgData name="Claire Minter" userId="78a2e34f-cdfd-4d9a-8aea-5a133e346e64" providerId="ADAL" clId="{E73B9549-71E1-4FD8-AA3C-9BBA88EB158B}" dt="2026-02-11T18:24:20.357" v="7" actId="1076"/>
          <ac:picMkLst>
            <pc:docMk/>
            <pc:sldMk cId="657887727" sldId="371"/>
            <ac:picMk id="3" creationId="{0A028ED3-3D55-62E3-C8FB-9CF0159B6361}"/>
          </ac:picMkLst>
        </pc:picChg>
        <pc:picChg chg="add mod modCrop">
          <ac:chgData name="Claire Minter" userId="78a2e34f-cdfd-4d9a-8aea-5a133e346e64" providerId="ADAL" clId="{E73B9549-71E1-4FD8-AA3C-9BBA88EB158B}" dt="2026-02-11T18:24:45.550" v="11" actId="1076"/>
          <ac:picMkLst>
            <pc:docMk/>
            <pc:sldMk cId="657887727" sldId="371"/>
            <ac:picMk id="5" creationId="{3F29AB7D-6995-6F04-B52C-086E85EE272D}"/>
          </ac:picMkLst>
        </pc:picChg>
      </pc:sldChg>
      <pc:sldChg chg="addSp mod ord">
        <pc:chgData name="Claire Minter" userId="78a2e34f-cdfd-4d9a-8aea-5a133e346e64" providerId="ADAL" clId="{E73B9549-71E1-4FD8-AA3C-9BBA88EB158B}" dt="2026-02-11T18:24:14.734" v="5"/>
        <pc:sldMkLst>
          <pc:docMk/>
          <pc:sldMk cId="760387665" sldId="372"/>
        </pc:sldMkLst>
        <pc:picChg chg="add">
          <ac:chgData name="Claire Minter" userId="78a2e34f-cdfd-4d9a-8aea-5a133e346e64" providerId="ADAL" clId="{E73B9549-71E1-4FD8-AA3C-9BBA88EB158B}" dt="2026-02-11T18:22:55.658" v="0" actId="22"/>
          <ac:picMkLst>
            <pc:docMk/>
            <pc:sldMk cId="760387665" sldId="372"/>
            <ac:picMk id="3" creationId="{D21C5012-D122-A3E7-4751-D4EE2EC46CB3}"/>
          </ac:picMkLst>
        </pc:picChg>
      </pc:sldChg>
      <pc:sldChg chg="addSp modSp mod">
        <pc:chgData name="Claire Minter" userId="78a2e34f-cdfd-4d9a-8aea-5a133e346e64" providerId="ADAL" clId="{E73B9549-71E1-4FD8-AA3C-9BBA88EB158B}" dt="2026-02-11T18:25:16.535" v="15" actId="1076"/>
        <pc:sldMkLst>
          <pc:docMk/>
          <pc:sldMk cId="2130188323" sldId="373"/>
        </pc:sldMkLst>
        <pc:picChg chg="add mod">
          <ac:chgData name="Claire Minter" userId="78a2e34f-cdfd-4d9a-8aea-5a133e346e64" providerId="ADAL" clId="{E73B9549-71E1-4FD8-AA3C-9BBA88EB158B}" dt="2026-02-11T18:25:06.549" v="13" actId="1076"/>
          <ac:picMkLst>
            <pc:docMk/>
            <pc:sldMk cId="2130188323" sldId="373"/>
            <ac:picMk id="3" creationId="{9BD65632-C8D6-5FE0-8E28-D761E69EE468}"/>
          </ac:picMkLst>
        </pc:picChg>
        <pc:picChg chg="add mod">
          <ac:chgData name="Claire Minter" userId="78a2e34f-cdfd-4d9a-8aea-5a133e346e64" providerId="ADAL" clId="{E73B9549-71E1-4FD8-AA3C-9BBA88EB158B}" dt="2026-02-11T18:25:16.535" v="15" actId="1076"/>
          <ac:picMkLst>
            <pc:docMk/>
            <pc:sldMk cId="2130188323" sldId="373"/>
            <ac:picMk id="5" creationId="{E9FA035D-8AF7-0F81-F7C1-7F2CF700FC87}"/>
          </ac:picMkLst>
        </pc:picChg>
      </pc:sldChg>
      <pc:sldChg chg="addSp modSp mod">
        <pc:chgData name="Claire Minter" userId="78a2e34f-cdfd-4d9a-8aea-5a133e346e64" providerId="ADAL" clId="{E73B9549-71E1-4FD8-AA3C-9BBA88EB158B}" dt="2026-02-11T18:25:51.971" v="19" actId="1076"/>
        <pc:sldMkLst>
          <pc:docMk/>
          <pc:sldMk cId="3906643138" sldId="374"/>
        </pc:sldMkLst>
        <pc:picChg chg="add mod">
          <ac:chgData name="Claire Minter" userId="78a2e34f-cdfd-4d9a-8aea-5a133e346e64" providerId="ADAL" clId="{E73B9549-71E1-4FD8-AA3C-9BBA88EB158B}" dt="2026-02-11T18:25:37.586" v="17" actId="1076"/>
          <ac:picMkLst>
            <pc:docMk/>
            <pc:sldMk cId="3906643138" sldId="374"/>
            <ac:picMk id="3" creationId="{9A624C05-D898-E031-EBCD-50539971A362}"/>
          </ac:picMkLst>
        </pc:picChg>
        <pc:picChg chg="add mod">
          <ac:chgData name="Claire Minter" userId="78a2e34f-cdfd-4d9a-8aea-5a133e346e64" providerId="ADAL" clId="{E73B9549-71E1-4FD8-AA3C-9BBA88EB158B}" dt="2026-02-11T18:25:51.971" v="19" actId="1076"/>
          <ac:picMkLst>
            <pc:docMk/>
            <pc:sldMk cId="3906643138" sldId="374"/>
            <ac:picMk id="5" creationId="{970E78C6-B177-4754-A59C-662106DAAFD3}"/>
          </ac:picMkLst>
        </pc:picChg>
      </pc:sldChg>
      <pc:sldChg chg="addSp modSp mod">
        <pc:chgData name="Claire Minter" userId="78a2e34f-cdfd-4d9a-8aea-5a133e346e64" providerId="ADAL" clId="{E73B9549-71E1-4FD8-AA3C-9BBA88EB158B}" dt="2026-02-11T18:27:25.895" v="32" actId="1076"/>
        <pc:sldMkLst>
          <pc:docMk/>
          <pc:sldMk cId="3035184739" sldId="375"/>
        </pc:sldMkLst>
        <pc:picChg chg="add mod">
          <ac:chgData name="Claire Minter" userId="78a2e34f-cdfd-4d9a-8aea-5a133e346e64" providerId="ADAL" clId="{E73B9549-71E1-4FD8-AA3C-9BBA88EB158B}" dt="2026-02-11T18:26:12.580" v="21" actId="1076"/>
          <ac:picMkLst>
            <pc:docMk/>
            <pc:sldMk cId="3035184739" sldId="375"/>
            <ac:picMk id="3" creationId="{86E0DD9F-8E01-7900-6452-793C8E53F1ED}"/>
          </ac:picMkLst>
        </pc:picChg>
        <pc:picChg chg="add mod">
          <ac:chgData name="Claire Minter" userId="78a2e34f-cdfd-4d9a-8aea-5a133e346e64" providerId="ADAL" clId="{E73B9549-71E1-4FD8-AA3C-9BBA88EB158B}" dt="2026-02-11T18:27:25.895" v="32" actId="1076"/>
          <ac:picMkLst>
            <pc:docMk/>
            <pc:sldMk cId="3035184739" sldId="375"/>
            <ac:picMk id="5" creationId="{C640CD40-5009-B655-1EF2-726239C73A73}"/>
          </ac:picMkLst>
        </pc:picChg>
      </pc:sldChg>
      <pc:sldChg chg="addSp modSp mod">
        <pc:chgData name="Claire Minter" userId="78a2e34f-cdfd-4d9a-8aea-5a133e346e64" providerId="ADAL" clId="{E73B9549-71E1-4FD8-AA3C-9BBA88EB158B}" dt="2026-02-11T18:27:16.315" v="29" actId="14100"/>
        <pc:sldMkLst>
          <pc:docMk/>
          <pc:sldMk cId="2322813634" sldId="376"/>
        </pc:sldMkLst>
        <pc:picChg chg="add mod">
          <ac:chgData name="Claire Minter" userId="78a2e34f-cdfd-4d9a-8aea-5a133e346e64" providerId="ADAL" clId="{E73B9549-71E1-4FD8-AA3C-9BBA88EB158B}" dt="2026-02-11T18:27:09.633" v="26" actId="14100"/>
          <ac:picMkLst>
            <pc:docMk/>
            <pc:sldMk cId="2322813634" sldId="376"/>
            <ac:picMk id="3" creationId="{0DBC2E0E-F632-AAA4-2F31-6AB8C96E4F9A}"/>
          </ac:picMkLst>
        </pc:picChg>
        <pc:picChg chg="add mod">
          <ac:chgData name="Claire Minter" userId="78a2e34f-cdfd-4d9a-8aea-5a133e346e64" providerId="ADAL" clId="{E73B9549-71E1-4FD8-AA3C-9BBA88EB158B}" dt="2026-02-11T18:27:16.315" v="29" actId="14100"/>
          <ac:picMkLst>
            <pc:docMk/>
            <pc:sldMk cId="2322813634" sldId="376"/>
            <ac:picMk id="5" creationId="{BFBE819D-03AC-FAF9-437D-BE1928BD5FF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E9AF2-EC1F-9F92-6205-1BE92E0BB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84825-B4F4-92B2-F5F4-068453F0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6D21D-0079-F33C-D361-503616928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06FF-30E6-4C43-B3A4-47F2C336F791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A6F3B-F748-5185-D6FD-58CE96381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C8B28-2845-C842-5D03-5D5121DC4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1D35-940D-48E7-AE26-232BFC83C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58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92CAC-6FB8-A4CB-40AC-42DD710D0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8353AC-4DA4-55B6-D493-F0178D283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F3FBA-25A2-F254-E541-8C2606B81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06FF-30E6-4C43-B3A4-47F2C336F791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E1A8E-8477-B64E-AE13-F0AB9300A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2FC47-D2BA-D324-0EC8-78F3722C0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1D35-940D-48E7-AE26-232BFC83C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25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D202B7-CA9E-60BE-6996-C6ACDFBB46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701365-0C6C-4431-8561-D96643D33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69404-8A69-A577-709B-9A96BE6E5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06FF-30E6-4C43-B3A4-47F2C336F791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DA641-686F-6E36-88F0-B1457D5A5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55BA0-D750-AF62-7B68-6DB5EB506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1D35-940D-48E7-AE26-232BFC83C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11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9DF71-DA62-DAD0-6018-15BFB30B6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D953F-2B40-FDF9-03CB-1D4C0CBC0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6ED0F-45ED-A837-180E-75FF4A05A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06FF-30E6-4C43-B3A4-47F2C336F791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3A498-5C87-8AFE-3857-A954946BA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96024-E618-74A8-79EF-5179F429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1D35-940D-48E7-AE26-232BFC83C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97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0B281-9079-C067-AC4A-745B2B89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8E436-B419-790E-C123-A4A407576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7BB29-0F2E-A4F0-88C5-91BEDEF9A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06FF-30E6-4C43-B3A4-47F2C336F791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BBAD0-E1BA-C659-2869-198036560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A916B-9CA8-09A2-3D3E-D5C0608EA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1D35-940D-48E7-AE26-232BFC83C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8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6AC0B-17A9-3A58-8EF5-AAC462D57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C86D7-D0A8-50A4-3B27-B00EFEA1D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6A1ADE-D176-80AA-9DA4-B9AA11769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27013-D25C-842A-8C39-E9A38A5D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06FF-30E6-4C43-B3A4-47F2C336F791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7B09B-A185-EF92-ABD6-B4F45A288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A2627-86C2-685D-F10E-C1693DCC6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1D35-940D-48E7-AE26-232BFC83C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649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60EB-6A75-9F9D-1E77-8E33F4204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1CB85-986B-B62B-B063-2A25E7F4B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940F1B-4D5F-57D7-BCEA-9D3DAFC44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C125AF-078A-FFE1-E015-84C8CF639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C38645-C4C3-61FE-4853-674239C3AF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B65D49-B41F-1D9E-2CBF-5A6891DCE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06FF-30E6-4C43-B3A4-47F2C336F791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C4B678-86E7-D2D1-154D-B963075EB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57FC07-E5E5-7CA0-BA15-83F270DD3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1D35-940D-48E7-AE26-232BFC83C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9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EBD8D-4532-D17B-84B0-6374240C2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E59B09-663F-F2B0-5382-E3F411497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06FF-30E6-4C43-B3A4-47F2C336F791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DDA4A0-C01B-53C6-9ED5-721D11F57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C5260-C357-205B-8711-3109DC7EC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1D35-940D-48E7-AE26-232BFC83C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37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430B2D-6E5F-6153-4EA3-443957BCF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06FF-30E6-4C43-B3A4-47F2C336F791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501F58-3105-040D-C44C-3240DDDA5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55223-C73E-9F14-DEA3-9FE8CC20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1D35-940D-48E7-AE26-232BFC83C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4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64907-8369-9D39-A9E9-3DD2C9D35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31FB9-DC86-7673-40D4-56AA101A4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8F5C5-7200-898B-33B0-1EBDE34E3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E5320D-A47C-43E2-E796-6D7C09045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06FF-30E6-4C43-B3A4-47F2C336F791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E9421-DF05-4695-6224-448CE2F8B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CDC7E-08AE-03A2-A99B-A157794EB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1D35-940D-48E7-AE26-232BFC83C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950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B407-D218-9C3E-9192-AF4F27A58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6DDFC-72C9-C994-2247-55AB5F0DC2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F702C7-3CD1-9EEA-F034-72E9882EF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62ADE-7916-E24C-69A3-AE3B3305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06FF-30E6-4C43-B3A4-47F2C336F791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32474B-B1E8-A4EA-1ED2-96160E7EB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E11E3-3008-8856-26B7-1F29D0658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1D35-940D-48E7-AE26-232BFC83C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89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D26FD0-79FF-F2F1-98C8-5D1F30C9D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08C04-6379-88EE-CCC2-F4F960EB8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A54A3-532C-BBEA-0DFC-A8BE04E82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506FF-30E6-4C43-B3A4-47F2C336F791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492E0-04DD-05FF-48BF-346D300CD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20CE0-CFBA-FA75-9CCA-F1844D558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D1D35-940D-48E7-AE26-232BFC83C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88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01F7CF-C1FF-F335-7A04-4CF9EC510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366" y="476518"/>
            <a:ext cx="8371268" cy="59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43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BC2E0E-F632-AAA4-2F31-6AB8C96E4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49" y="441833"/>
            <a:ext cx="6009806" cy="6000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BE819D-03AC-FAF9-437D-BE1928BD5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158" y="415635"/>
            <a:ext cx="4931097" cy="636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1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5691F5-1651-4AED-C56C-444342C8C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366" y="476518"/>
            <a:ext cx="8371268" cy="59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41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648662-D863-CB74-C19A-1E55FB8B1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366" y="476518"/>
            <a:ext cx="8371268" cy="59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6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1C5012-D122-A3E7-4751-D4EE2EC46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366" y="476518"/>
            <a:ext cx="8371268" cy="59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87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23CB1D-DD67-7012-C472-22607257C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186" y="-223278"/>
            <a:ext cx="5320990" cy="7529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8FFDA-2F9E-2D39-FE84-F77E707A7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205" y="-223278"/>
            <a:ext cx="5918150" cy="83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34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028ED3-3D55-62E3-C8FB-9CF0159B6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1523" y="476518"/>
            <a:ext cx="7495504" cy="5904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29AB7D-6995-6F04-B52C-086E85EE27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734"/>
          <a:stretch>
            <a:fillRect/>
          </a:stretch>
        </p:blipFill>
        <p:spPr>
          <a:xfrm>
            <a:off x="5812970" y="509175"/>
            <a:ext cx="6466071" cy="59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87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D65632-C8D6-5FE0-8E28-D761E69EE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02" y="758802"/>
            <a:ext cx="4997003" cy="5582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FA035D-8AF7-0F81-F7C1-7F2CF700F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588" y="608986"/>
            <a:ext cx="4997003" cy="524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88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624C05-D898-E031-EBCD-50539971A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44" y="476518"/>
            <a:ext cx="4868214" cy="5904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0E78C6-B177-4754-A59C-662106DAA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321" y="311918"/>
            <a:ext cx="4868214" cy="552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43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E0DD9F-8E01-7900-6452-793C8E53F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88" y="327228"/>
            <a:ext cx="4868214" cy="5904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40CD40-5009-B655-1EF2-726239C73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659" y="0"/>
            <a:ext cx="5021350" cy="710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84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ABB87550637C438F7121FD532A0D60" ma:contentTypeVersion="11" ma:contentTypeDescription="Create a new document." ma:contentTypeScope="" ma:versionID="d9cf9f1ca2fe8e7ef7edefcfdf974bd7">
  <xsd:schema xmlns:xsd="http://www.w3.org/2001/XMLSchema" xmlns:xs="http://www.w3.org/2001/XMLSchema" xmlns:p="http://schemas.microsoft.com/office/2006/metadata/properties" xmlns:ns3="5b0bb8c5-9550-488b-a09f-5f58bae8ff90" targetNamespace="http://schemas.microsoft.com/office/2006/metadata/properties" ma:root="true" ma:fieldsID="816221fefe0594bb0017dd4f241bf7db" ns3:_="">
    <xsd:import namespace="5b0bb8c5-9550-488b-a09f-5f58bae8ff90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bb8c5-9550-488b-a09f-5f58bae8ff90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81BB6D-1F86-4E95-86D0-8CB9657DE649}">
  <ds:schemaRefs>
    <ds:schemaRef ds:uri="http://purl.org/dc/terms/"/>
    <ds:schemaRef ds:uri="http://schemas.microsoft.com/office/2006/documentManagement/types"/>
    <ds:schemaRef ds:uri="http://www.w3.org/XML/1998/namespace"/>
    <ds:schemaRef ds:uri="5b0bb8c5-9550-488b-a09f-5f58bae8ff90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0412C15-5C7F-48BE-81C2-FBE2CE20E2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04F56B-7CBB-455E-BEC1-FC1DAA6AB3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0bb8c5-9550-488b-a09f-5f58bae8ff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</dc:creator>
  <cp:lastModifiedBy>Claire Minter</cp:lastModifiedBy>
  <cp:revision>58</cp:revision>
  <dcterms:created xsi:type="dcterms:W3CDTF">2022-09-01T16:14:24Z</dcterms:created>
  <dcterms:modified xsi:type="dcterms:W3CDTF">2026-02-11T18:29:01Z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0x0101007BABB87550637C438F7121FD532A0D60</vt:lpwstr>
  </property>
</Properties>
</file>