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13"/>
  </p:notesMasterIdLst>
  <p:sldIdLst>
    <p:sldId id="256" r:id="rId2"/>
    <p:sldId id="258" r:id="rId3"/>
    <p:sldId id="259" r:id="rId4"/>
    <p:sldId id="260" r:id="rId5"/>
    <p:sldId id="510" r:id="rId6"/>
    <p:sldId id="261" r:id="rId7"/>
    <p:sldId id="262" r:id="rId8"/>
    <p:sldId id="263" r:id="rId9"/>
    <p:sldId id="264" r:id="rId10"/>
    <p:sldId id="265" r:id="rId11"/>
    <p:sldId id="266"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Open Sans" panose="020B0606030504020204" pitchFamily="34" charset="0"/>
      <p:regular r:id="rId18"/>
      <p:bold r:id="rId19"/>
      <p:italic r:id="rId20"/>
      <p:boldItalic r:id="rId21"/>
    </p:embeddedFont>
    <p:embeddedFont>
      <p:font typeface="PT Sans Narrow" panose="020B0506020203020204" pitchFamily="34"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497" autoAdjust="0"/>
  </p:normalViewPr>
  <p:slideViewPr>
    <p:cSldViewPr snapToGrid="0">
      <p:cViewPr varScale="1">
        <p:scale>
          <a:sx n="96" d="100"/>
          <a:sy n="96" d="100"/>
        </p:scale>
        <p:origin x="1051" y="72"/>
      </p:cViewPr>
      <p:guideLst>
        <p:guide orient="horz" pos="1620"/>
        <p:guide pos="2880"/>
      </p:guideLst>
    </p:cSldViewPr>
  </p:slideViewPr>
  <p:notesTextViewPr>
    <p:cViewPr>
      <p:scale>
        <a:sx n="1" d="1"/>
        <a:sy n="1" d="1"/>
      </p:scale>
      <p:origin x="0" y="-8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092c228667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092c228667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Materials Needed for Session 8: Planning and Goal Setting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ETR </a:t>
            </a:r>
            <a:r>
              <a:rPr lang="en-US" sz="1800" dirty="0">
                <a:effectLst/>
                <a:latin typeface="Calibri" panose="020F0502020204030204" pitchFamily="34" charset="0"/>
                <a:ea typeface="Calibri" panose="020F0502020204030204" pitchFamily="34" charset="0"/>
                <a:cs typeface="Times New Roman" panose="02020603050405020304" pitchFamily="18" charset="0"/>
              </a:rPr>
              <a:t>manual and student workbook material: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TW teacher manual </a:t>
            </a:r>
            <a:r>
              <a:rPr lang="en-US" sz="1800" dirty="0">
                <a:effectLst/>
                <a:latin typeface="Calibri" panose="020F0502020204030204" pitchFamily="34" charset="0"/>
                <a:ea typeface="Calibri" panose="020F0502020204030204" pitchFamily="34" charset="0"/>
                <a:cs typeface="Times New Roman" panose="02020603050405020304" pitchFamily="18" charset="0"/>
              </a:rPr>
              <a:t>pages 42, 49, 60</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Transparency</a:t>
            </a:r>
            <a:r>
              <a:rPr lang="en-US" sz="1800" dirty="0">
                <a:effectLst/>
                <a:latin typeface="Calibri" panose="020F0502020204030204" pitchFamily="34" charset="0"/>
                <a:ea typeface="Calibri" panose="020F0502020204030204" pitchFamily="34" charset="0"/>
                <a:cs typeface="Times New Roman" panose="02020603050405020304" pitchFamily="18" charset="0"/>
              </a:rPr>
              <a:t> 6 (Planning Flowchart)</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TW workbook</a:t>
            </a:r>
            <a:r>
              <a:rPr lang="en-US" sz="1800" dirty="0">
                <a:effectLst/>
                <a:latin typeface="Calibri" panose="020F0502020204030204" pitchFamily="34" charset="0"/>
                <a:ea typeface="Calibri" panose="020F0502020204030204" pitchFamily="34" charset="0"/>
                <a:cs typeface="Times New Roman" panose="02020603050405020304" pitchFamily="18" charset="0"/>
              </a:rPr>
              <a:t> pages 23 (My Leisure Action Plan), page 26 (To Do Lists)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TW Messages:</a:t>
            </a:r>
            <a:r>
              <a:rPr lang="en-US" sz="1800" dirty="0">
                <a:effectLst/>
                <a:latin typeface="Calibri" panose="020F0502020204030204" pitchFamily="34" charset="0"/>
                <a:ea typeface="Calibri" panose="020F0502020204030204" pitchFamily="34" charset="0"/>
                <a:cs typeface="Times New Roman" panose="02020603050405020304" pitchFamily="18" charset="0"/>
              </a:rPr>
              <a:t> Making an Action Plan (TW workbook page 20), Managing Daily Leisure (TW workbook page 25), Putting it All Together (TW workbook page 27), TW Messages (TW workbook page 32)</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TW Review</a:t>
            </a:r>
            <a:r>
              <a:rPr lang="en-US" sz="1800" dirty="0">
                <a:effectLst/>
                <a:latin typeface="Calibri" panose="020F0502020204030204" pitchFamily="34" charset="0"/>
                <a:ea typeface="Calibri" panose="020F0502020204030204" pitchFamily="34" charset="0"/>
                <a:cs typeface="Times New Roman" panose="02020603050405020304" pitchFamily="18" charset="0"/>
              </a:rPr>
              <a:t> (TW workbook page 28)</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TW Creative Pages</a:t>
            </a:r>
            <a:r>
              <a:rPr lang="en-US" sz="1800" dirty="0">
                <a:effectLst/>
                <a:latin typeface="Calibri" panose="020F0502020204030204" pitchFamily="34" charset="0"/>
                <a:ea typeface="Calibri" panose="020F0502020204030204" pitchFamily="34" charset="0"/>
                <a:cs typeface="Times New Roman" panose="02020603050405020304" pitchFamily="18" charset="0"/>
              </a:rPr>
              <a:t> (pages 30-31) for writing down goals and final thoughts, answering questions</a:t>
            </a:r>
          </a:p>
          <a:p>
            <a:pPr marL="457200" lvl="0" indent="0" algn="l" rtl="0">
              <a:lnSpc>
                <a:spcPct val="100000"/>
              </a:lnSpc>
              <a:spcBef>
                <a:spcPts val="1200"/>
              </a:spcBef>
              <a:spcAft>
                <a:spcPts val="0"/>
              </a:spcAft>
              <a:buNone/>
            </a:pPr>
            <a:endParaRPr dirty="0"/>
          </a:p>
          <a:p>
            <a:pPr marL="0" lvl="0" indent="0" algn="l" rtl="0">
              <a:spcBef>
                <a:spcPts val="120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0927db9c44_0_2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0927db9c44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a:solidFill>
                  <a:schemeClr val="dk1"/>
                </a:solidFill>
              </a:rPr>
              <a:t>Goal setting and planning for satisfying leisure is something you can do for the rest of your life. So let’s start with this summer. </a:t>
            </a:r>
            <a:endParaRPr/>
          </a:p>
          <a:p>
            <a:pPr marL="0" lvl="0" indent="0" algn="l" rtl="0">
              <a:lnSpc>
                <a:spcPct val="115000"/>
              </a:lnSpc>
              <a:spcBef>
                <a:spcPts val="1200"/>
              </a:spcBef>
              <a:spcAft>
                <a:spcPts val="0"/>
              </a:spcAft>
              <a:buNone/>
            </a:pPr>
            <a:r>
              <a:rPr lang="en"/>
              <a:t>Take out TW Creative Pages (pages 30-31). What benefits would you like to get more of? Write out a goal about a benefit you would like to get more of. For example,  you might write something like “I really love to be creative but I haven’t done as many creative activities as I would like to.” Writing a goal like that connects to your motivation for doing things you love.</a:t>
            </a:r>
            <a:endParaRPr/>
          </a:p>
          <a:p>
            <a:pPr marL="0" lvl="0" indent="0" algn="l" rtl="0">
              <a:lnSpc>
                <a:spcPct val="115000"/>
              </a:lnSpc>
              <a:spcBef>
                <a:spcPts val="1200"/>
              </a:spcBef>
              <a:spcAft>
                <a:spcPts val="0"/>
              </a:spcAft>
              <a:buNone/>
            </a:pPr>
            <a:r>
              <a:rPr lang="en"/>
              <a:t>You might want to write a goal about variety and balance. That is, you might want to get more of something (like sleep!) or less of something (like structured activities).</a:t>
            </a:r>
            <a:endParaRPr/>
          </a:p>
          <a:p>
            <a:pPr marL="0" lvl="0" indent="0" algn="l" rtl="0">
              <a:lnSpc>
                <a:spcPct val="115000"/>
              </a:lnSpc>
              <a:spcBef>
                <a:spcPts val="1200"/>
              </a:spcBef>
              <a:spcAft>
                <a:spcPts val="0"/>
              </a:spcAft>
              <a:buNone/>
            </a:pPr>
            <a:r>
              <a:rPr lang="en"/>
              <a:t>You might want to write a goal about other things in your leisure time that you might like to change. Do you want to develop a new skill, or do more things with your family?</a:t>
            </a:r>
            <a:endParaRPr/>
          </a:p>
          <a:p>
            <a:pPr marL="0" lvl="0" indent="0" algn="l" rtl="0">
              <a:lnSpc>
                <a:spcPct val="115000"/>
              </a:lnSpc>
              <a:spcBef>
                <a:spcPts val="1200"/>
              </a:spcBef>
              <a:spcAft>
                <a:spcPts val="0"/>
              </a:spcAft>
              <a:buNone/>
            </a:pPr>
            <a:r>
              <a:rPr lang="en"/>
              <a:t>Getting to know yourself and how you feel about these things will help you better take charge of your leisure time and get the most out of it. </a:t>
            </a:r>
            <a:endParaRPr/>
          </a:p>
          <a:p>
            <a:pPr marL="0" lvl="0" indent="0" algn="l" rtl="0">
              <a:lnSpc>
                <a:spcPct val="115000"/>
              </a:lnSpc>
              <a:spcBef>
                <a:spcPts val="1200"/>
              </a:spcBef>
              <a:spcAft>
                <a:spcPts val="0"/>
              </a:spcAft>
              <a:buClr>
                <a:srgbClr val="A1E8D9"/>
              </a:buClr>
              <a:buSzPts val="1100"/>
              <a:buFont typeface="Arial"/>
              <a:buNone/>
            </a:pPr>
            <a:r>
              <a:rPr lang="en"/>
              <a:t>It would be great if you wanted to share what you’ve learned with other people. Think about other friends or family members who might benefit from hearing some of the things you’ve learned!</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p>
          <a:p>
            <a:pPr marL="0" lvl="0" indent="0" algn="l" rtl="0">
              <a:lnSpc>
                <a:spcPct val="115000"/>
              </a:lnSpc>
              <a:spcBef>
                <a:spcPts val="1200"/>
              </a:spcBef>
              <a:spcAft>
                <a:spcPts val="0"/>
              </a:spcAft>
              <a:buClr>
                <a:schemeClr val="dk1"/>
              </a:buClr>
              <a:buSzPts val="1100"/>
              <a:buFont typeface="Arial"/>
              <a:buNone/>
            </a:pPr>
            <a:endParaRPr/>
          </a:p>
          <a:p>
            <a:pPr marL="0" lvl="0" indent="0" algn="l" rtl="0">
              <a:lnSpc>
                <a:spcPct val="115000"/>
              </a:lnSpc>
              <a:spcBef>
                <a:spcPts val="1200"/>
              </a:spcBef>
              <a:spcAft>
                <a:spcPts val="0"/>
              </a:spcAft>
              <a:buClr>
                <a:schemeClr val="dk1"/>
              </a:buClr>
              <a:buSzPts val="1100"/>
              <a:buFont typeface="Arial"/>
              <a:buNone/>
            </a:pPr>
            <a:endParaRPr/>
          </a:p>
          <a:p>
            <a:pPr marL="0" lvl="0" indent="0" algn="l" rtl="0">
              <a:spcBef>
                <a:spcPts val="120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0927db9c44_0_2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0927db9c44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t>We’ve really enjoyed getting to know you through these sessions. We hope you’ve learned things that will help you have positive, fun, and healthy leisure activities throughout your life!</a:t>
            </a:r>
            <a:endParaRPr/>
          </a:p>
          <a:p>
            <a:pPr marL="0" lvl="0" indent="0" algn="l" rtl="0">
              <a:spcBef>
                <a:spcPts val="120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092c228667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092c228667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rgbClr val="A1E8D9"/>
              </a:buClr>
              <a:buSzPts val="1100"/>
              <a:buFont typeface="Arial"/>
              <a:buNone/>
            </a:pPr>
            <a:r>
              <a:rPr lang="en" dirty="0">
                <a:solidFill>
                  <a:schemeClr val="dk1"/>
                </a:solidFill>
              </a:rPr>
              <a:t>This is our final session. We want to give you more specific tools so that you can plan for your free time and make sure it is enjoyable and satisfying. You’ll have a lot of free time this summer and it is important to think aboaut how you’ll make the most of it. </a:t>
            </a:r>
          </a:p>
          <a:p>
            <a:pPr marL="0" lvl="0" indent="0" algn="l" rtl="0">
              <a:lnSpc>
                <a:spcPct val="115000"/>
              </a:lnSpc>
              <a:spcBef>
                <a:spcPts val="1200"/>
              </a:spcBef>
              <a:spcAft>
                <a:spcPts val="0"/>
              </a:spcAft>
              <a:buClr>
                <a:srgbClr val="A1E8D9"/>
              </a:buClr>
              <a:buSzPts val="1100"/>
              <a:buFont typeface="Arial"/>
              <a:buNone/>
            </a:pPr>
            <a:endParaRPr lang="en" dirty="0">
              <a:solidFill>
                <a:schemeClr val="dk1"/>
              </a:solidFill>
            </a:endParaRPr>
          </a:p>
          <a:p>
            <a:pPr marL="0" lvl="0" indent="0" algn="l" rtl="0">
              <a:lnSpc>
                <a:spcPct val="115000"/>
              </a:lnSpc>
              <a:spcBef>
                <a:spcPts val="1200"/>
              </a:spcBef>
              <a:spcAft>
                <a:spcPts val="0"/>
              </a:spcAft>
              <a:buClr>
                <a:srgbClr val="A1E8D9"/>
              </a:buClr>
              <a:buSzPts val="1100"/>
              <a:buFont typeface="Arial"/>
              <a:buNone/>
            </a:pPr>
            <a:r>
              <a:rPr lang="en" dirty="0">
                <a:solidFill>
                  <a:schemeClr val="dk1"/>
                </a:solidFill>
              </a:rPr>
              <a:t>A lot of leisure time activities are spontaneous. You just do them “because” and don’t really plan them, and often you don’t really have a good reason for doing the activity. Sometimes those spontaneous activities are really fun, but often they leave you feeling not very satisfied, and maybe that you are wasting your time, or you wish you were doing something else. This is when your leisure time is just okay, but not something that you deep down truly enjoy.</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dirty="0">
                <a:solidFill>
                  <a:schemeClr val="dk1"/>
                </a:solidFill>
              </a:rPr>
              <a:t>Or another way to look at it is if you have one or two activities that you really enjoy but the rest of your leisure activities aren’t that fun or interesting, something is missing there, too. Or maybe you have too much going and you are stressed out about doing everything. Some kids have something scheduled every afternoon, evening and weekend, and it becomes too much. On the other hand, some kids just think there is nothing to do.</a:t>
            </a:r>
            <a:endParaRPr dirty="0">
              <a:solidFill>
                <a:schemeClr val="dk1"/>
              </a:solidFill>
            </a:endParaRPr>
          </a:p>
          <a:p>
            <a:pPr marL="0" lvl="0" indent="0" algn="l" rtl="0">
              <a:lnSpc>
                <a:spcPct val="115000"/>
              </a:lnSpc>
              <a:spcBef>
                <a:spcPts val="1200"/>
              </a:spcBef>
              <a:spcAft>
                <a:spcPts val="0"/>
              </a:spcAft>
              <a:buNone/>
            </a:pPr>
            <a:endParaRPr dirty="0">
              <a:solidFill>
                <a:schemeClr val="dk1"/>
              </a:solidFill>
            </a:endParaRPr>
          </a:p>
          <a:p>
            <a:pPr marL="0" lvl="0" indent="0" algn="l" rtl="0">
              <a:lnSpc>
                <a:spcPct val="115000"/>
              </a:lnSpc>
              <a:spcBef>
                <a:spcPts val="1200"/>
              </a:spcBef>
              <a:spcAft>
                <a:spcPts val="0"/>
              </a:spcAft>
              <a:buNone/>
            </a:pPr>
            <a:endParaRPr dirty="0">
              <a:solidFill>
                <a:schemeClr val="dk1"/>
              </a:solidFill>
            </a:endParaRPr>
          </a:p>
          <a:p>
            <a:pPr marL="0" lvl="0" indent="0" algn="l" rtl="0">
              <a:lnSpc>
                <a:spcPct val="115000"/>
              </a:lnSpc>
              <a:spcBef>
                <a:spcPts val="1200"/>
              </a:spcBef>
              <a:spcAft>
                <a:spcPts val="0"/>
              </a:spcAft>
              <a:buNone/>
            </a:pPr>
            <a:endParaRPr dirty="0">
              <a:solidFill>
                <a:schemeClr val="dk1"/>
              </a:solidFill>
            </a:endParaRPr>
          </a:p>
          <a:p>
            <a:pPr marL="0" lvl="0" indent="0" algn="l" rtl="0">
              <a:lnSpc>
                <a:spcPct val="115000"/>
              </a:lnSpc>
              <a:spcBef>
                <a:spcPts val="1200"/>
              </a:spcBef>
              <a:spcAft>
                <a:spcPts val="1200"/>
              </a:spcAft>
              <a:buClr>
                <a:schemeClr val="dk1"/>
              </a:buClr>
              <a:buSzPts val="1100"/>
              <a:buFont typeface="Arial"/>
              <a:buNone/>
            </a:pPr>
            <a:endParaRPr dirty="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0fd83e9a5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0fd83e9a5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When planning your activities, remember to think about why you want to do it, what benefits you might get, and if it gives you enough variety and balance.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Also think about what is available in your community and remember not to let stereotypes or perceived roadblocks to get in your way. Consider that in every season, you will be able to do different things.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092c228667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092c228667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dirty="0">
                <a:solidFill>
                  <a:schemeClr val="dk1"/>
                </a:solidFill>
              </a:rPr>
              <a:t>Also, it might be helpful for you to complete the “Leisure Action Plan” on pages 23 and 24 (TW workbook). Encourage them to complete it themselves, or with a parent or other adult.</a:t>
            </a:r>
            <a:endParaRPr dirty="0">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n" dirty="0">
                <a:solidFill>
                  <a:schemeClr val="dk1"/>
                </a:solidFill>
              </a:rPr>
              <a:t>Since summer is coming up, you might want to plan for an activity you’d like to do this summer.  Of course your daily pattern will be different during the summer so you will have some different opportunties and some different roadblocks to consider.</a:t>
            </a:r>
            <a:endParaRPr dirty="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Encourage students to not give up if their plans don’t work out as they thought. It is a learning experience and we all learn from failures and mishaps.</a:t>
            </a:r>
          </a:p>
        </p:txBody>
      </p:sp>
    </p:spTree>
    <p:extLst>
      <p:ext uri="{BB962C8B-B14F-4D97-AF65-F5344CB8AC3E}">
        <p14:creationId xmlns:p14="http://schemas.microsoft.com/office/powerpoint/2010/main" val="1713097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092c228667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092c228667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t>We’ve already talked about being prepared for leisure time because you have to plan for it. Here is another tool in your planning toolkit. You might want to make a list of things to do when you have unexpected free time and don’t know what to do. Keep the list handy and refer to it when you need to. Use Transparency 8 (Be Prepared).</a:t>
            </a:r>
            <a:endParaRPr/>
          </a:p>
          <a:p>
            <a:pPr marL="0" lvl="0" indent="0" algn="l" rtl="0">
              <a:lnSpc>
                <a:spcPct val="115000"/>
              </a:lnSpc>
              <a:spcBef>
                <a:spcPts val="1200"/>
              </a:spcBef>
              <a:spcAft>
                <a:spcPts val="0"/>
              </a:spcAft>
              <a:buClr>
                <a:schemeClr val="dk1"/>
              </a:buClr>
              <a:buSzPts val="1100"/>
              <a:buFont typeface="Arial"/>
              <a:buNone/>
            </a:pPr>
            <a:r>
              <a:rPr lang="en"/>
              <a:t> </a:t>
            </a:r>
            <a:endParaRPr/>
          </a:p>
          <a:p>
            <a:pPr marL="0" lvl="0" indent="0" algn="l" rtl="0">
              <a:spcBef>
                <a:spcPts val="120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0f4cc44b8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0f4cc44b8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Now that you’ve identified a goal or two, we think it might be useful for you to complete the activity on page 26 at home. Doing this type of activity will help you with planning and also will give you some ideas for things you’d like to try when you don’t know what else to do (or sometimes if you have too much to do and need more balance).</a:t>
            </a:r>
          </a:p>
          <a:p>
            <a:pPr marL="0" lvl="0" indent="0" algn="l" rtl="0">
              <a:spcBef>
                <a:spcPts val="0"/>
              </a:spcBef>
              <a:spcAft>
                <a:spcPts val="0"/>
              </a:spcAft>
              <a:buNone/>
            </a:pPr>
            <a:endParaRPr dirty="0"/>
          </a:p>
          <a:p>
            <a:pPr marL="0" lvl="0" indent="0" algn="l" rtl="0">
              <a:spcBef>
                <a:spcPts val="0"/>
              </a:spcBef>
              <a:spcAft>
                <a:spcPts val="0"/>
              </a:spcAft>
              <a:buNone/>
            </a:pPr>
            <a:r>
              <a:rPr lang="en" dirty="0"/>
              <a:t>Think about where to find the things you would like to do and what’s in the community and ideas from the Live Your Why. If you complete “Where to Find It” on page 22, you will have a list of possibilities when you are looking for seomething to do. Feel free to include the website or an email address as well.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0927db9c44_0_2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0927db9c44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t>Take a look at the TW Messages: Making an Action Plan (TW workbook page 20) and Managing Daily Leisure (TW workbook page 25), Like with the other TW messages pages, these pages can be a good refreshers on what we’ve discussed today.</a:t>
            </a:r>
            <a:endParaRPr/>
          </a:p>
          <a:p>
            <a:pPr marL="0" lvl="0" indent="0" algn="l" rtl="0">
              <a:spcBef>
                <a:spcPts val="120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0927db9c44_0_2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0927db9c44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t>We hope that you’ve learned about how to take charge of your leisure time so that it is more satisfying, interesting, fun, and gives you a lot of benefits. We also hope that you understand that not having satisfying leisure, like usually being bored or doing things for no other reason that “it just happens” and you have no purpose, can lead to unhealthy and risky behaviors like harm to yourself or to others.</a:t>
            </a:r>
            <a:endParaRPr/>
          </a:p>
          <a:p>
            <a:pPr marL="0" lvl="0" indent="0" algn="l" rtl="0">
              <a:lnSpc>
                <a:spcPct val="115000"/>
              </a:lnSpc>
              <a:spcBef>
                <a:spcPts val="1200"/>
              </a:spcBef>
              <a:spcAft>
                <a:spcPts val="0"/>
              </a:spcAft>
              <a:buNone/>
            </a:pPr>
            <a:r>
              <a:rPr lang="en"/>
              <a:t>Let’s review the things that we’ve gone over. </a:t>
            </a:r>
            <a:r>
              <a:rPr lang="en" i="1"/>
              <a:t>Use the following pages for this wrap-up: Putting it All Together (TW workbook page 27), TW Messages (TW workbook page 32), and TW Review (TW workbook page 28).</a:t>
            </a:r>
            <a:r>
              <a:rPr lang="en"/>
              <a:t> </a:t>
            </a:r>
            <a:endParaRPr/>
          </a:p>
          <a:p>
            <a:pPr marL="0" lvl="0" indent="0" algn="l" rtl="0">
              <a:spcBef>
                <a:spcPts val="120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cxnSp>
        <p:nvCxnSpPr>
          <p:cNvPr id="55" name="Google Shape;55;p14"/>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56" name="Google Shape;56;p14"/>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57" name="Google Shape;57;p14"/>
          <p:cNvGrpSpPr/>
          <p:nvPr/>
        </p:nvGrpSpPr>
        <p:grpSpPr>
          <a:xfrm>
            <a:off x="1004144" y="1022025"/>
            <a:ext cx="7136668" cy="152400"/>
            <a:chOff x="1346429" y="1011300"/>
            <a:chExt cx="6452100" cy="152400"/>
          </a:xfrm>
        </p:grpSpPr>
        <p:cxnSp>
          <p:nvCxnSpPr>
            <p:cNvPr id="58" name="Google Shape;58;p14"/>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59" name="Google Shape;59;p14"/>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60" name="Google Shape;60;p14"/>
          <p:cNvGrpSpPr/>
          <p:nvPr/>
        </p:nvGrpSpPr>
        <p:grpSpPr>
          <a:xfrm>
            <a:off x="1004151" y="3969100"/>
            <a:ext cx="7136668" cy="152400"/>
            <a:chOff x="1346435" y="3969088"/>
            <a:chExt cx="6452100" cy="152400"/>
          </a:xfrm>
        </p:grpSpPr>
        <p:cxnSp>
          <p:nvCxnSpPr>
            <p:cNvPr id="61" name="Google Shape;61;p14"/>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62" name="Google Shape;62;p14"/>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63" name="Google Shape;63;p14"/>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64" name="Google Shape;64;p14"/>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65" name="Google Shape;65;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0"/>
        <p:cNvGrpSpPr/>
        <p:nvPr/>
      </p:nvGrpSpPr>
      <p:grpSpPr>
        <a:xfrm>
          <a:off x="0" y="0"/>
          <a:ext cx="0" cy="0"/>
          <a:chOff x="0" y="0"/>
          <a:chExt cx="0" cy="0"/>
        </a:xfrm>
      </p:grpSpPr>
      <p:sp>
        <p:nvSpPr>
          <p:cNvPr id="101" name="Google Shape;101;p23"/>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3"/>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accent3"/>
              </a:buClr>
              <a:buSzPts val="13000"/>
              <a:buNone/>
              <a:defRPr sz="13000">
                <a:solidFill>
                  <a:schemeClr val="accent3"/>
                </a:solidFill>
              </a:defRPr>
            </a:lvl1pPr>
            <a:lvl2pPr lvl="1" algn="ctr" rtl="0">
              <a:spcBef>
                <a:spcPts val="0"/>
              </a:spcBef>
              <a:spcAft>
                <a:spcPts val="0"/>
              </a:spcAft>
              <a:buClr>
                <a:schemeClr val="accent3"/>
              </a:buClr>
              <a:buSzPts val="13000"/>
              <a:buNone/>
              <a:defRPr sz="13000">
                <a:solidFill>
                  <a:schemeClr val="accent3"/>
                </a:solidFill>
              </a:defRPr>
            </a:lvl2pPr>
            <a:lvl3pPr lvl="2" algn="ctr" rtl="0">
              <a:spcBef>
                <a:spcPts val="0"/>
              </a:spcBef>
              <a:spcAft>
                <a:spcPts val="0"/>
              </a:spcAft>
              <a:buClr>
                <a:schemeClr val="accent3"/>
              </a:buClr>
              <a:buSzPts val="13000"/>
              <a:buNone/>
              <a:defRPr sz="13000">
                <a:solidFill>
                  <a:schemeClr val="accent3"/>
                </a:solidFill>
              </a:defRPr>
            </a:lvl3pPr>
            <a:lvl4pPr lvl="3" algn="ctr" rtl="0">
              <a:spcBef>
                <a:spcPts val="0"/>
              </a:spcBef>
              <a:spcAft>
                <a:spcPts val="0"/>
              </a:spcAft>
              <a:buClr>
                <a:schemeClr val="accent3"/>
              </a:buClr>
              <a:buSzPts val="13000"/>
              <a:buNone/>
              <a:defRPr sz="13000">
                <a:solidFill>
                  <a:schemeClr val="accent3"/>
                </a:solidFill>
              </a:defRPr>
            </a:lvl4pPr>
            <a:lvl5pPr lvl="4" algn="ctr" rtl="0">
              <a:spcBef>
                <a:spcPts val="0"/>
              </a:spcBef>
              <a:spcAft>
                <a:spcPts val="0"/>
              </a:spcAft>
              <a:buClr>
                <a:schemeClr val="accent3"/>
              </a:buClr>
              <a:buSzPts val="13000"/>
              <a:buNone/>
              <a:defRPr sz="13000">
                <a:solidFill>
                  <a:schemeClr val="accent3"/>
                </a:solidFill>
              </a:defRPr>
            </a:lvl5pPr>
            <a:lvl6pPr lvl="5" algn="ctr" rtl="0">
              <a:spcBef>
                <a:spcPts val="0"/>
              </a:spcBef>
              <a:spcAft>
                <a:spcPts val="0"/>
              </a:spcAft>
              <a:buClr>
                <a:schemeClr val="accent3"/>
              </a:buClr>
              <a:buSzPts val="13000"/>
              <a:buNone/>
              <a:defRPr sz="13000">
                <a:solidFill>
                  <a:schemeClr val="accent3"/>
                </a:solidFill>
              </a:defRPr>
            </a:lvl6pPr>
            <a:lvl7pPr lvl="6" algn="ctr" rtl="0">
              <a:spcBef>
                <a:spcPts val="0"/>
              </a:spcBef>
              <a:spcAft>
                <a:spcPts val="0"/>
              </a:spcAft>
              <a:buClr>
                <a:schemeClr val="accent3"/>
              </a:buClr>
              <a:buSzPts val="13000"/>
              <a:buNone/>
              <a:defRPr sz="13000">
                <a:solidFill>
                  <a:schemeClr val="accent3"/>
                </a:solidFill>
              </a:defRPr>
            </a:lvl7pPr>
            <a:lvl8pPr lvl="7" algn="ctr" rtl="0">
              <a:spcBef>
                <a:spcPts val="0"/>
              </a:spcBef>
              <a:spcAft>
                <a:spcPts val="0"/>
              </a:spcAft>
              <a:buClr>
                <a:schemeClr val="accent3"/>
              </a:buClr>
              <a:buSzPts val="13000"/>
              <a:buNone/>
              <a:defRPr sz="13000">
                <a:solidFill>
                  <a:schemeClr val="accent3"/>
                </a:solidFill>
              </a:defRPr>
            </a:lvl8pPr>
            <a:lvl9pPr lvl="8" algn="ctr" rtl="0">
              <a:spcBef>
                <a:spcPts val="0"/>
              </a:spcBef>
              <a:spcAft>
                <a:spcPts val="0"/>
              </a:spcAft>
              <a:buClr>
                <a:schemeClr val="accent3"/>
              </a:buClr>
              <a:buSzPts val="13000"/>
              <a:buNone/>
              <a:defRPr sz="13000">
                <a:solidFill>
                  <a:schemeClr val="accent3"/>
                </a:solidFill>
              </a:defRPr>
            </a:lvl9pPr>
          </a:lstStyle>
          <a:p>
            <a:r>
              <a:t>xx%</a:t>
            </a:r>
          </a:p>
        </p:txBody>
      </p:sp>
      <p:sp>
        <p:nvSpPr>
          <p:cNvPr id="103" name="Google Shape;103;p23"/>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04" name="Google Shape;104;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5"/>
        <p:cNvGrpSpPr/>
        <p:nvPr/>
      </p:nvGrpSpPr>
      <p:grpSpPr>
        <a:xfrm>
          <a:off x="0" y="0"/>
          <a:ext cx="0" cy="0"/>
          <a:chOff x="0" y="0"/>
          <a:chExt cx="0" cy="0"/>
        </a:xfrm>
      </p:grpSpPr>
      <p:sp>
        <p:nvSpPr>
          <p:cNvPr id="106" name="Google Shape;106;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
        <p:cNvGrpSpPr/>
        <p:nvPr/>
      </p:nvGrpSpPr>
      <p:grpSpPr>
        <a:xfrm>
          <a:off x="0" y="0"/>
          <a:ext cx="0" cy="0"/>
          <a:chOff x="0" y="0"/>
          <a:chExt cx="0" cy="0"/>
        </a:xfrm>
      </p:grpSpPr>
      <p:sp>
        <p:nvSpPr>
          <p:cNvPr id="67" name="Google Shape;67;p15"/>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a:endParaRPr/>
          </a:p>
        </p:txBody>
      </p:sp>
      <p:sp>
        <p:nvSpPr>
          <p:cNvPr id="69" name="Google Shape;69;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0"/>
        <p:cNvGrpSpPr/>
        <p:nvPr/>
      </p:nvGrpSpPr>
      <p:grpSpPr>
        <a:xfrm>
          <a:off x="0" y="0"/>
          <a:ext cx="0" cy="0"/>
          <a:chOff x="0" y="0"/>
          <a:chExt cx="0" cy="0"/>
        </a:xfrm>
      </p:grpSpPr>
      <p:sp>
        <p:nvSpPr>
          <p:cNvPr id="71" name="Google Shape;71;p16"/>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3" name="Google Shape;73;p1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4" name="Google Shape;7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7" name="Google Shape;77;p17"/>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8" name="Google Shape;78;p17"/>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9" name="Google Shape;7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82" name="Google Shape;8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3"/>
        <p:cNvGrpSpPr/>
        <p:nvPr/>
      </p:nvGrpSpPr>
      <p:grpSpPr>
        <a:xfrm>
          <a:off x="0" y="0"/>
          <a:ext cx="0" cy="0"/>
          <a:chOff x="0" y="0"/>
          <a:chExt cx="0" cy="0"/>
        </a:xfrm>
      </p:grpSpPr>
      <p:sp>
        <p:nvSpPr>
          <p:cNvPr id="84" name="Google Shape;84;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5" name="Google Shape;85;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6" name="Google Shape;86;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dk2"/>
              </a:buClr>
              <a:buSzPts val="5400"/>
              <a:buNone/>
              <a:defRPr sz="5400" b="0">
                <a:solidFill>
                  <a:schemeClr val="dk2"/>
                </a:solidFill>
              </a:defRPr>
            </a:lvl1pPr>
            <a:lvl2pPr lvl="1" rtl="0">
              <a:spcBef>
                <a:spcPts val="0"/>
              </a:spcBef>
              <a:spcAft>
                <a:spcPts val="0"/>
              </a:spcAft>
              <a:buClr>
                <a:schemeClr val="dk2"/>
              </a:buClr>
              <a:buSzPts val="5400"/>
              <a:buNone/>
              <a:defRPr sz="5400" b="0">
                <a:solidFill>
                  <a:schemeClr val="dk2"/>
                </a:solidFill>
              </a:defRPr>
            </a:lvl2pPr>
            <a:lvl3pPr lvl="2" rtl="0">
              <a:spcBef>
                <a:spcPts val="0"/>
              </a:spcBef>
              <a:spcAft>
                <a:spcPts val="0"/>
              </a:spcAft>
              <a:buClr>
                <a:schemeClr val="dk2"/>
              </a:buClr>
              <a:buSzPts val="5400"/>
              <a:buNone/>
              <a:defRPr sz="5400" b="0">
                <a:solidFill>
                  <a:schemeClr val="dk2"/>
                </a:solidFill>
              </a:defRPr>
            </a:lvl3pPr>
            <a:lvl4pPr lvl="3" rtl="0">
              <a:spcBef>
                <a:spcPts val="0"/>
              </a:spcBef>
              <a:spcAft>
                <a:spcPts val="0"/>
              </a:spcAft>
              <a:buClr>
                <a:schemeClr val="dk2"/>
              </a:buClr>
              <a:buSzPts val="5400"/>
              <a:buNone/>
              <a:defRPr sz="5400" b="0">
                <a:solidFill>
                  <a:schemeClr val="dk2"/>
                </a:solidFill>
              </a:defRPr>
            </a:lvl4pPr>
            <a:lvl5pPr lvl="4" rtl="0">
              <a:spcBef>
                <a:spcPts val="0"/>
              </a:spcBef>
              <a:spcAft>
                <a:spcPts val="0"/>
              </a:spcAft>
              <a:buClr>
                <a:schemeClr val="dk2"/>
              </a:buClr>
              <a:buSzPts val="5400"/>
              <a:buNone/>
              <a:defRPr sz="5400" b="0">
                <a:solidFill>
                  <a:schemeClr val="dk2"/>
                </a:solidFill>
              </a:defRPr>
            </a:lvl5pPr>
            <a:lvl6pPr lvl="5" rtl="0">
              <a:spcBef>
                <a:spcPts val="0"/>
              </a:spcBef>
              <a:spcAft>
                <a:spcPts val="0"/>
              </a:spcAft>
              <a:buClr>
                <a:schemeClr val="dk2"/>
              </a:buClr>
              <a:buSzPts val="5400"/>
              <a:buNone/>
              <a:defRPr sz="5400" b="0">
                <a:solidFill>
                  <a:schemeClr val="dk2"/>
                </a:solidFill>
              </a:defRPr>
            </a:lvl6pPr>
            <a:lvl7pPr lvl="6" rtl="0">
              <a:spcBef>
                <a:spcPts val="0"/>
              </a:spcBef>
              <a:spcAft>
                <a:spcPts val="0"/>
              </a:spcAft>
              <a:buClr>
                <a:schemeClr val="dk2"/>
              </a:buClr>
              <a:buSzPts val="5400"/>
              <a:buNone/>
              <a:defRPr sz="5400" b="0">
                <a:solidFill>
                  <a:schemeClr val="dk2"/>
                </a:solidFill>
              </a:defRPr>
            </a:lvl7pPr>
            <a:lvl8pPr lvl="7" rtl="0">
              <a:spcBef>
                <a:spcPts val="0"/>
              </a:spcBef>
              <a:spcAft>
                <a:spcPts val="0"/>
              </a:spcAft>
              <a:buClr>
                <a:schemeClr val="dk2"/>
              </a:buClr>
              <a:buSzPts val="5400"/>
              <a:buNone/>
              <a:defRPr sz="5400" b="0">
                <a:solidFill>
                  <a:schemeClr val="dk2"/>
                </a:solidFill>
              </a:defRPr>
            </a:lvl8pPr>
            <a:lvl9pPr lvl="8" rtl="0">
              <a:spcBef>
                <a:spcPts val="0"/>
              </a:spcBef>
              <a:spcAft>
                <a:spcPts val="0"/>
              </a:spcAft>
              <a:buClr>
                <a:schemeClr val="dk2"/>
              </a:buClr>
              <a:buSzPts val="5400"/>
              <a:buNone/>
              <a:defRPr sz="5400" b="0">
                <a:solidFill>
                  <a:schemeClr val="dk2"/>
                </a:solidFill>
              </a:defRPr>
            </a:lvl9pPr>
          </a:lstStyle>
          <a:p>
            <a:endParaRPr/>
          </a:p>
        </p:txBody>
      </p:sp>
      <p:sp>
        <p:nvSpPr>
          <p:cNvPr id="89" name="Google Shape;8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0"/>
        <p:cNvGrpSpPr/>
        <p:nvPr/>
      </p:nvGrpSpPr>
      <p:grpSpPr>
        <a:xfrm>
          <a:off x="0" y="0"/>
          <a:ext cx="0" cy="0"/>
          <a:chOff x="0" y="0"/>
          <a:chExt cx="0" cy="0"/>
        </a:xfrm>
      </p:grpSpPr>
      <p:sp>
        <p:nvSpPr>
          <p:cNvPr id="91" name="Google Shape;91;p21"/>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2" name="Google Shape;92;p21"/>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93" name="Google Shape;93;p21"/>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4" name="Google Shape;94;p21"/>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5" name="Google Shape;95;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96" name="Google Shape;96;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7"/>
        <p:cNvGrpSpPr/>
        <p:nvPr/>
      </p:nvGrpSpPr>
      <p:grpSpPr>
        <a:xfrm>
          <a:off x="0" y="0"/>
          <a:ext cx="0" cy="0"/>
          <a:chOff x="0" y="0"/>
          <a:chExt cx="0" cy="0"/>
        </a:xfrm>
      </p:grpSpPr>
      <p:sp>
        <p:nvSpPr>
          <p:cNvPr id="98" name="Google Shape;98;p22"/>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99" name="Google Shape;99;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rgbClr val="FFF2CC"/>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52" name="Google Shape;52;p13"/>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latin typeface="Open Sans"/>
                <a:ea typeface="Open Sans"/>
                <a:cs typeface="Open Sans"/>
                <a:sym typeface="Open Sans"/>
              </a:defRPr>
            </a:lvl1pPr>
            <a:lvl2pPr lvl="1" algn="r" rtl="0">
              <a:buNone/>
              <a:defRPr sz="1000">
                <a:solidFill>
                  <a:schemeClr val="dk2"/>
                </a:solidFill>
                <a:latin typeface="Open Sans"/>
                <a:ea typeface="Open Sans"/>
                <a:cs typeface="Open Sans"/>
                <a:sym typeface="Open Sans"/>
              </a:defRPr>
            </a:lvl2pPr>
            <a:lvl3pPr lvl="2" algn="r" rtl="0">
              <a:buNone/>
              <a:defRPr sz="1000">
                <a:solidFill>
                  <a:schemeClr val="dk2"/>
                </a:solidFill>
                <a:latin typeface="Open Sans"/>
                <a:ea typeface="Open Sans"/>
                <a:cs typeface="Open Sans"/>
                <a:sym typeface="Open Sans"/>
              </a:defRPr>
            </a:lvl3pPr>
            <a:lvl4pPr lvl="3" algn="r" rtl="0">
              <a:buNone/>
              <a:defRPr sz="1000">
                <a:solidFill>
                  <a:schemeClr val="dk2"/>
                </a:solidFill>
                <a:latin typeface="Open Sans"/>
                <a:ea typeface="Open Sans"/>
                <a:cs typeface="Open Sans"/>
                <a:sym typeface="Open Sans"/>
              </a:defRPr>
            </a:lvl4pPr>
            <a:lvl5pPr lvl="4" algn="r" rtl="0">
              <a:buNone/>
              <a:defRPr sz="1000">
                <a:solidFill>
                  <a:schemeClr val="dk2"/>
                </a:solidFill>
                <a:latin typeface="Open Sans"/>
                <a:ea typeface="Open Sans"/>
                <a:cs typeface="Open Sans"/>
                <a:sym typeface="Open Sans"/>
              </a:defRPr>
            </a:lvl5pPr>
            <a:lvl6pPr lvl="5" algn="r" rtl="0">
              <a:buNone/>
              <a:defRPr sz="1000">
                <a:solidFill>
                  <a:schemeClr val="dk2"/>
                </a:solidFill>
                <a:latin typeface="Open Sans"/>
                <a:ea typeface="Open Sans"/>
                <a:cs typeface="Open Sans"/>
                <a:sym typeface="Open Sans"/>
              </a:defRPr>
            </a:lvl6pPr>
            <a:lvl7pPr lvl="6" algn="r" rtl="0">
              <a:buNone/>
              <a:defRPr sz="1000">
                <a:solidFill>
                  <a:schemeClr val="dk2"/>
                </a:solidFill>
                <a:latin typeface="Open Sans"/>
                <a:ea typeface="Open Sans"/>
                <a:cs typeface="Open Sans"/>
                <a:sym typeface="Open Sans"/>
              </a:defRPr>
            </a:lvl7pPr>
            <a:lvl8pPr lvl="7" algn="r" rtl="0">
              <a:buNone/>
              <a:defRPr sz="1000">
                <a:solidFill>
                  <a:schemeClr val="dk2"/>
                </a:solidFill>
                <a:latin typeface="Open Sans"/>
                <a:ea typeface="Open Sans"/>
                <a:cs typeface="Open Sans"/>
                <a:sym typeface="Open Sans"/>
              </a:defRPr>
            </a:lvl8pPr>
            <a:lvl9pPr lvl="8" algn="r" rtl="0">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5"/>
          <p:cNvSpPr txBox="1">
            <a:spLocks noGrp="1"/>
          </p:cNvSpPr>
          <p:nvPr>
            <p:ph type="subTitle" idx="1"/>
          </p:nvPr>
        </p:nvSpPr>
        <p:spPr>
          <a:xfrm>
            <a:off x="2137225" y="2850054"/>
            <a:ext cx="4870500" cy="1078800"/>
          </a:xfrm>
          <a:prstGeom prst="rect">
            <a:avLst/>
          </a:prstGeom>
        </p:spPr>
        <p:txBody>
          <a:bodyPr spcFirstLastPara="1" wrap="square" lIns="91425" tIns="91425" rIns="91425" bIns="91425" anchor="t" anchorCtr="0">
            <a:normAutofit fontScale="85000" lnSpcReduction="10000"/>
          </a:bodyPr>
          <a:lstStyle/>
          <a:p>
            <a:pPr marL="0" lvl="0" indent="0" algn="ctr" rtl="0">
              <a:spcBef>
                <a:spcPts val="0"/>
              </a:spcBef>
              <a:spcAft>
                <a:spcPts val="0"/>
              </a:spcAft>
              <a:buNone/>
            </a:pPr>
            <a:r>
              <a:rPr lang="en" dirty="0"/>
              <a:t>TimeWise for Lamoille Valley</a:t>
            </a:r>
            <a:endParaRPr dirty="0"/>
          </a:p>
          <a:p>
            <a:pPr marL="0" lvl="0" indent="0" algn="ctr" rtl="0">
              <a:spcBef>
                <a:spcPts val="0"/>
              </a:spcBef>
              <a:spcAft>
                <a:spcPts val="0"/>
              </a:spcAft>
              <a:buNone/>
            </a:pPr>
            <a:r>
              <a:rPr lang="en" dirty="0"/>
              <a:t>Spring 2022</a:t>
            </a:r>
            <a:endParaRPr dirty="0"/>
          </a:p>
          <a:p>
            <a:pPr marL="0" lvl="0" indent="0" algn="ctr" rtl="0">
              <a:spcBef>
                <a:spcPts val="0"/>
              </a:spcBef>
              <a:spcAft>
                <a:spcPts val="0"/>
              </a:spcAft>
              <a:buNone/>
            </a:pPr>
            <a:r>
              <a:rPr lang="en" b="1" dirty="0"/>
              <a:t>Session 8: Planning and Goal Setting</a:t>
            </a:r>
            <a:endParaRPr b="1" dirty="0"/>
          </a:p>
        </p:txBody>
      </p:sp>
      <p:sp>
        <p:nvSpPr>
          <p:cNvPr id="112" name="Google Shape;112;p25"/>
          <p:cNvSpPr txBox="1"/>
          <p:nvPr/>
        </p:nvSpPr>
        <p:spPr>
          <a:xfrm>
            <a:off x="1480050" y="1219700"/>
            <a:ext cx="6183900" cy="1457400"/>
          </a:xfrm>
          <a:prstGeom prst="rect">
            <a:avLst/>
          </a:prstGeom>
          <a:noFill/>
          <a:ln>
            <a:noFill/>
          </a:ln>
        </p:spPr>
        <p:txBody>
          <a:bodyPr spcFirstLastPara="1" wrap="square" lIns="91425" tIns="91425" rIns="91425" bIns="91425" anchor="b" anchorCtr="0">
            <a:normAutofit fontScale="92500" lnSpcReduction="20000"/>
          </a:bodyPr>
          <a:lstStyle/>
          <a:p>
            <a:pPr marL="0" lvl="0" indent="0" algn="ctr" rtl="0">
              <a:spcBef>
                <a:spcPts val="0"/>
              </a:spcBef>
              <a:spcAft>
                <a:spcPts val="0"/>
              </a:spcAft>
              <a:buNone/>
            </a:pPr>
            <a:r>
              <a:rPr lang="en" sz="3500" b="1">
                <a:solidFill>
                  <a:srgbClr val="EF6C00"/>
                </a:solidFill>
                <a:latin typeface="PT Sans Narrow"/>
                <a:ea typeface="PT Sans Narrow"/>
                <a:cs typeface="PT Sans Narrow"/>
                <a:sym typeface="PT Sans Narrow"/>
              </a:rPr>
              <a:t>TimeWise: Taking Charge of Leisure Time and Living Your Why …</a:t>
            </a:r>
            <a:endParaRPr sz="3500" b="1">
              <a:solidFill>
                <a:srgbClr val="EF6C00"/>
              </a:solidFill>
              <a:latin typeface="PT Sans Narrow"/>
              <a:ea typeface="PT Sans Narrow"/>
              <a:cs typeface="PT Sans Narrow"/>
              <a:sym typeface="PT Sans Narrow"/>
            </a:endParaRPr>
          </a:p>
          <a:p>
            <a:pPr marL="0" lvl="0" indent="0" algn="ctr" rtl="0">
              <a:spcBef>
                <a:spcPts val="0"/>
              </a:spcBef>
              <a:spcAft>
                <a:spcPts val="0"/>
              </a:spcAft>
              <a:buNone/>
            </a:pPr>
            <a:r>
              <a:rPr lang="en" sz="3500" b="1">
                <a:solidFill>
                  <a:srgbClr val="EF6C00"/>
                </a:solidFill>
                <a:latin typeface="PT Sans Narrow"/>
                <a:ea typeface="PT Sans Narrow"/>
                <a:cs typeface="PT Sans Narrow"/>
                <a:sym typeface="PT Sans Narrow"/>
              </a:rPr>
              <a:t> How to LiveWise!</a:t>
            </a:r>
            <a:endParaRPr sz="7600" b="1">
              <a:solidFill>
                <a:srgbClr val="EF6C00"/>
              </a:solidFill>
              <a:latin typeface="PT Sans Narrow"/>
              <a:ea typeface="PT Sans Narrow"/>
              <a:cs typeface="PT Sans Narrow"/>
              <a:sym typeface="PT Sans Narrow"/>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Now It’s Your Turn to Plan and Set Goals!</a:t>
            </a:r>
            <a:endParaRPr/>
          </a:p>
        </p:txBody>
      </p:sp>
      <p:sp>
        <p:nvSpPr>
          <p:cNvPr id="172" name="Google Shape;172;p3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1400">
                <a:solidFill>
                  <a:srgbClr val="000000"/>
                </a:solidFill>
                <a:latin typeface="Arial"/>
                <a:ea typeface="Arial"/>
                <a:cs typeface="Arial"/>
                <a:sym typeface="Arial"/>
              </a:rPr>
              <a:t>Think of things you’d love to do or for a purpose that will give you benefits, variety, and balance.</a:t>
            </a:r>
            <a:endParaRPr sz="1400">
              <a:solidFill>
                <a:srgbClr val="000000"/>
              </a:solidFill>
              <a:latin typeface="Arial"/>
              <a:ea typeface="Arial"/>
              <a:cs typeface="Arial"/>
              <a:sym typeface="Arial"/>
            </a:endParaRPr>
          </a:p>
          <a:p>
            <a:pPr marL="457200" lvl="0" indent="-304800" algn="l" rtl="0">
              <a:spcBef>
                <a:spcPts val="1200"/>
              </a:spcBef>
              <a:spcAft>
                <a:spcPts val="0"/>
              </a:spcAft>
              <a:buClr>
                <a:srgbClr val="000000"/>
              </a:buClr>
              <a:buSzPts val="1200"/>
              <a:buFont typeface="Arial"/>
              <a:buAutoNum type="arabicPeriod"/>
            </a:pPr>
            <a:r>
              <a:rPr lang="en" sz="1400">
                <a:solidFill>
                  <a:srgbClr val="000000"/>
                </a:solidFill>
                <a:latin typeface="Arial"/>
                <a:ea typeface="Arial"/>
                <a:cs typeface="Arial"/>
                <a:sym typeface="Arial"/>
              </a:rPr>
              <a:t>Which </a:t>
            </a:r>
            <a:r>
              <a:rPr lang="en" sz="1400" b="1">
                <a:solidFill>
                  <a:srgbClr val="000000"/>
                </a:solidFill>
                <a:latin typeface="Arial"/>
                <a:ea typeface="Arial"/>
                <a:cs typeface="Arial"/>
                <a:sym typeface="Arial"/>
              </a:rPr>
              <a:t>benefits </a:t>
            </a:r>
            <a:r>
              <a:rPr lang="en" sz="1400">
                <a:solidFill>
                  <a:srgbClr val="000000"/>
                </a:solidFill>
                <a:latin typeface="Arial"/>
                <a:ea typeface="Arial"/>
                <a:cs typeface="Arial"/>
                <a:sym typeface="Arial"/>
              </a:rPr>
              <a:t>(social, physical, mental, future, psychological, spiritual, natural, creative, and community) would you like to get more of?</a:t>
            </a:r>
            <a:endParaRPr sz="1400">
              <a:solidFill>
                <a:srgbClr val="000000"/>
              </a:solidFill>
              <a:latin typeface="Arial"/>
              <a:ea typeface="Arial"/>
              <a:cs typeface="Arial"/>
              <a:sym typeface="Arial"/>
            </a:endParaRPr>
          </a:p>
          <a:p>
            <a:pPr marL="457200" lvl="0" indent="0" algn="l" rtl="0">
              <a:spcBef>
                <a:spcPts val="1200"/>
              </a:spcBef>
              <a:spcAft>
                <a:spcPts val="0"/>
              </a:spcAft>
              <a:buNone/>
            </a:pPr>
            <a:endParaRPr sz="1400">
              <a:solidFill>
                <a:srgbClr val="000000"/>
              </a:solidFill>
              <a:latin typeface="Arial"/>
              <a:ea typeface="Arial"/>
              <a:cs typeface="Arial"/>
              <a:sym typeface="Arial"/>
            </a:endParaRPr>
          </a:p>
          <a:p>
            <a:pPr marL="457200" lvl="0" indent="-317500" algn="l" rtl="0">
              <a:spcBef>
                <a:spcPts val="1200"/>
              </a:spcBef>
              <a:spcAft>
                <a:spcPts val="0"/>
              </a:spcAft>
              <a:buClr>
                <a:srgbClr val="000000"/>
              </a:buClr>
              <a:buSzPts val="1400"/>
              <a:buAutoNum type="arabicPeriod"/>
            </a:pPr>
            <a:r>
              <a:rPr lang="en" sz="1000">
                <a:solidFill>
                  <a:srgbClr val="000000"/>
                </a:solidFill>
                <a:latin typeface="Times New Roman"/>
                <a:ea typeface="Times New Roman"/>
                <a:cs typeface="Times New Roman"/>
                <a:sym typeface="Times New Roman"/>
              </a:rPr>
              <a:t> </a:t>
            </a:r>
            <a:r>
              <a:rPr lang="en" sz="1400">
                <a:solidFill>
                  <a:srgbClr val="000000"/>
                </a:solidFill>
                <a:latin typeface="Arial"/>
                <a:ea typeface="Arial"/>
                <a:cs typeface="Arial"/>
                <a:sym typeface="Arial"/>
              </a:rPr>
              <a:t>Thinking about </a:t>
            </a:r>
            <a:r>
              <a:rPr lang="en" sz="1400" b="1">
                <a:solidFill>
                  <a:srgbClr val="000000"/>
                </a:solidFill>
                <a:latin typeface="Arial"/>
                <a:ea typeface="Arial"/>
                <a:cs typeface="Arial"/>
                <a:sym typeface="Arial"/>
              </a:rPr>
              <a:t>variety</a:t>
            </a:r>
            <a:r>
              <a:rPr lang="en" sz="1400">
                <a:solidFill>
                  <a:srgbClr val="000000"/>
                </a:solidFill>
                <a:latin typeface="Arial"/>
                <a:ea typeface="Arial"/>
                <a:cs typeface="Arial"/>
                <a:sym typeface="Arial"/>
              </a:rPr>
              <a:t> and balance you have in your leisure, </a:t>
            </a:r>
            <a:r>
              <a:rPr lang="en" sz="1400" b="1">
                <a:solidFill>
                  <a:srgbClr val="000000"/>
                </a:solidFill>
                <a:latin typeface="Arial"/>
                <a:ea typeface="Arial"/>
                <a:cs typeface="Arial"/>
                <a:sym typeface="Arial"/>
              </a:rPr>
              <a:t>what do you need more or less of</a:t>
            </a:r>
            <a:r>
              <a:rPr lang="en" sz="1400">
                <a:solidFill>
                  <a:srgbClr val="000000"/>
                </a:solidFill>
                <a:latin typeface="Arial"/>
                <a:ea typeface="Arial"/>
                <a:cs typeface="Arial"/>
                <a:sym typeface="Arial"/>
              </a:rPr>
              <a:t>?</a:t>
            </a:r>
            <a:endParaRPr sz="1400">
              <a:solidFill>
                <a:srgbClr val="000000"/>
              </a:solidFill>
              <a:latin typeface="Arial"/>
              <a:ea typeface="Arial"/>
              <a:cs typeface="Arial"/>
              <a:sym typeface="Arial"/>
            </a:endParaRPr>
          </a:p>
          <a:p>
            <a:pPr marL="457200" lvl="0" indent="0" algn="l" rtl="0">
              <a:spcBef>
                <a:spcPts val="1200"/>
              </a:spcBef>
              <a:spcAft>
                <a:spcPts val="0"/>
              </a:spcAft>
              <a:buNone/>
            </a:pPr>
            <a:endParaRPr sz="1400">
              <a:solidFill>
                <a:srgbClr val="000000"/>
              </a:solidFill>
              <a:latin typeface="Arial"/>
              <a:ea typeface="Arial"/>
              <a:cs typeface="Arial"/>
              <a:sym typeface="Arial"/>
            </a:endParaRPr>
          </a:p>
          <a:p>
            <a:pPr marL="457200" lvl="0" indent="-317500" algn="l" rtl="0">
              <a:spcBef>
                <a:spcPts val="1200"/>
              </a:spcBef>
              <a:spcAft>
                <a:spcPts val="0"/>
              </a:spcAft>
              <a:buClr>
                <a:srgbClr val="000000"/>
              </a:buClr>
              <a:buSzPts val="1400"/>
              <a:buAutoNum type="arabicPeriod"/>
            </a:pPr>
            <a:r>
              <a:rPr lang="en" sz="1000">
                <a:solidFill>
                  <a:srgbClr val="000000"/>
                </a:solidFill>
                <a:latin typeface="Times New Roman"/>
                <a:ea typeface="Times New Roman"/>
                <a:cs typeface="Times New Roman"/>
                <a:sym typeface="Times New Roman"/>
              </a:rPr>
              <a:t> </a:t>
            </a:r>
            <a:r>
              <a:rPr lang="en" sz="1400">
                <a:solidFill>
                  <a:srgbClr val="000000"/>
                </a:solidFill>
                <a:latin typeface="Arial"/>
                <a:ea typeface="Arial"/>
                <a:cs typeface="Arial"/>
                <a:sym typeface="Arial"/>
              </a:rPr>
              <a:t>What things would you like to </a:t>
            </a:r>
            <a:r>
              <a:rPr lang="en" sz="1400" b="1">
                <a:solidFill>
                  <a:srgbClr val="000000"/>
                </a:solidFill>
                <a:latin typeface="Arial"/>
                <a:ea typeface="Arial"/>
                <a:cs typeface="Arial"/>
                <a:sym typeface="Arial"/>
              </a:rPr>
              <a:t>change about your leisure </a:t>
            </a:r>
            <a:r>
              <a:rPr lang="en" sz="1400">
                <a:solidFill>
                  <a:srgbClr val="000000"/>
                </a:solidFill>
                <a:latin typeface="Arial"/>
                <a:ea typeface="Arial"/>
                <a:cs typeface="Arial"/>
                <a:sym typeface="Arial"/>
              </a:rPr>
              <a:t>in order to be really happy, healthy, and fulfilled?</a:t>
            </a:r>
            <a:endParaRPr sz="1400">
              <a:solidFill>
                <a:srgbClr val="000000"/>
              </a:solidFill>
              <a:latin typeface="Arial"/>
              <a:ea typeface="Arial"/>
              <a:cs typeface="Arial"/>
              <a:sym typeface="Arial"/>
            </a:endParaRPr>
          </a:p>
          <a:p>
            <a:pPr marL="0" lvl="0" indent="0" algn="l" rtl="0">
              <a:spcBef>
                <a:spcPts val="1200"/>
              </a:spcBef>
              <a:spcAft>
                <a:spcPts val="1200"/>
              </a:spcAft>
              <a:buNone/>
            </a:pPr>
            <a:r>
              <a:rPr lang="en" sz="1400">
                <a:solidFill>
                  <a:srgbClr val="000000"/>
                </a:solidFill>
                <a:latin typeface="Arial"/>
                <a:ea typeface="Arial"/>
                <a:cs typeface="Arial"/>
                <a:sym typeface="Arial"/>
              </a:rPr>
              <a:t> </a:t>
            </a:r>
            <a:endParaRPr sz="21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5"/>
          <p:cNvSpPr txBox="1">
            <a:spLocks noGrp="1"/>
          </p:cNvSpPr>
          <p:nvPr>
            <p:ph type="title"/>
          </p:nvPr>
        </p:nvSpPr>
        <p:spPr>
          <a:xfrm>
            <a:off x="6267725" y="3705375"/>
            <a:ext cx="2852100" cy="1280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Enjoy your leisure! </a:t>
            </a:r>
            <a:endParaRPr/>
          </a:p>
        </p:txBody>
      </p:sp>
      <p:pic>
        <p:nvPicPr>
          <p:cNvPr id="178" name="Google Shape;178;p35"/>
          <p:cNvPicPr preferRelativeResize="0"/>
          <p:nvPr/>
        </p:nvPicPr>
        <p:blipFill>
          <a:blip r:embed="rId3">
            <a:alphaModFix/>
          </a:blip>
          <a:stretch>
            <a:fillRect/>
          </a:stretch>
        </p:blipFill>
        <p:spPr>
          <a:xfrm>
            <a:off x="601197" y="353222"/>
            <a:ext cx="3459450" cy="2133950"/>
          </a:xfrm>
          <a:prstGeom prst="rect">
            <a:avLst/>
          </a:prstGeom>
          <a:noFill/>
          <a:ln>
            <a:noFill/>
          </a:ln>
        </p:spPr>
      </p:pic>
      <p:pic>
        <p:nvPicPr>
          <p:cNvPr id="179" name="Google Shape;179;p35"/>
          <p:cNvPicPr preferRelativeResize="0"/>
          <p:nvPr/>
        </p:nvPicPr>
        <p:blipFill>
          <a:blip r:embed="rId4">
            <a:alphaModFix/>
          </a:blip>
          <a:stretch>
            <a:fillRect/>
          </a:stretch>
        </p:blipFill>
        <p:spPr>
          <a:xfrm>
            <a:off x="6497322" y="220225"/>
            <a:ext cx="2392903" cy="3346658"/>
          </a:xfrm>
          <a:prstGeom prst="rect">
            <a:avLst/>
          </a:prstGeom>
          <a:noFill/>
          <a:ln>
            <a:noFill/>
          </a:ln>
        </p:spPr>
      </p:pic>
      <p:pic>
        <p:nvPicPr>
          <p:cNvPr id="180" name="Google Shape;180;p35"/>
          <p:cNvPicPr preferRelativeResize="0"/>
          <p:nvPr/>
        </p:nvPicPr>
        <p:blipFill>
          <a:blip r:embed="rId5">
            <a:alphaModFix/>
          </a:blip>
          <a:stretch>
            <a:fillRect/>
          </a:stretch>
        </p:blipFill>
        <p:spPr>
          <a:xfrm>
            <a:off x="4060650" y="220222"/>
            <a:ext cx="2510265" cy="2266953"/>
          </a:xfrm>
          <a:prstGeom prst="rect">
            <a:avLst/>
          </a:prstGeom>
          <a:noFill/>
          <a:ln>
            <a:noFill/>
          </a:ln>
        </p:spPr>
      </p:pic>
      <p:pic>
        <p:nvPicPr>
          <p:cNvPr id="181" name="Google Shape;181;p35"/>
          <p:cNvPicPr preferRelativeResize="0"/>
          <p:nvPr/>
        </p:nvPicPr>
        <p:blipFill>
          <a:blip r:embed="rId6">
            <a:alphaModFix/>
          </a:blip>
          <a:stretch>
            <a:fillRect/>
          </a:stretch>
        </p:blipFill>
        <p:spPr>
          <a:xfrm>
            <a:off x="474825" y="2487172"/>
            <a:ext cx="3102317" cy="2351528"/>
          </a:xfrm>
          <a:prstGeom prst="rect">
            <a:avLst/>
          </a:prstGeom>
          <a:noFill/>
          <a:ln>
            <a:noFill/>
          </a:ln>
        </p:spPr>
      </p:pic>
      <p:pic>
        <p:nvPicPr>
          <p:cNvPr id="182" name="Google Shape;182;p35"/>
          <p:cNvPicPr preferRelativeResize="0"/>
          <p:nvPr/>
        </p:nvPicPr>
        <p:blipFill>
          <a:blip r:embed="rId7">
            <a:alphaModFix/>
          </a:blip>
          <a:stretch>
            <a:fillRect/>
          </a:stretch>
        </p:blipFill>
        <p:spPr>
          <a:xfrm>
            <a:off x="3794575" y="2595963"/>
            <a:ext cx="2255733" cy="2133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Plan for Change: How Can My Leisure Time be Better?</a:t>
            </a:r>
            <a:endParaRPr/>
          </a:p>
        </p:txBody>
      </p:sp>
      <p:sp>
        <p:nvSpPr>
          <p:cNvPr id="127" name="Google Shape;127;p27"/>
          <p:cNvSpPr txBox="1">
            <a:spLocks noGrp="1"/>
          </p:cNvSpPr>
          <p:nvPr>
            <p:ph type="body" idx="1"/>
          </p:nvPr>
        </p:nvSpPr>
        <p:spPr>
          <a:xfrm>
            <a:off x="311700" y="1266325"/>
            <a:ext cx="40455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solidFill>
                <a:srgbClr val="000000"/>
              </a:solidFill>
            </a:endParaRPr>
          </a:p>
          <a:p>
            <a:pPr marL="457200" lvl="0" indent="-368300" algn="l" rtl="0">
              <a:spcBef>
                <a:spcPts val="1200"/>
              </a:spcBef>
              <a:spcAft>
                <a:spcPts val="0"/>
              </a:spcAft>
              <a:buClr>
                <a:srgbClr val="000000"/>
              </a:buClr>
              <a:buSzPts val="2200"/>
              <a:buChar char="➢"/>
            </a:pPr>
            <a:r>
              <a:rPr lang="en" sz="2200">
                <a:solidFill>
                  <a:srgbClr val="000000"/>
                </a:solidFill>
              </a:rPr>
              <a:t>What do you have too much of?</a:t>
            </a:r>
            <a:endParaRPr sz="2200">
              <a:solidFill>
                <a:srgbClr val="000000"/>
              </a:solidFill>
            </a:endParaRPr>
          </a:p>
          <a:p>
            <a:pPr marL="457200" lvl="0" indent="-368300" algn="l" rtl="0">
              <a:spcBef>
                <a:spcPts val="0"/>
              </a:spcBef>
              <a:spcAft>
                <a:spcPts val="0"/>
              </a:spcAft>
              <a:buClr>
                <a:srgbClr val="000000"/>
              </a:buClr>
              <a:buSzPts val="2200"/>
              <a:buChar char="➢"/>
            </a:pPr>
            <a:r>
              <a:rPr lang="en" sz="2200">
                <a:solidFill>
                  <a:srgbClr val="000000"/>
                </a:solidFill>
              </a:rPr>
              <a:t>What do you have too little of?</a:t>
            </a:r>
            <a:endParaRPr sz="2200">
              <a:solidFill>
                <a:srgbClr val="000000"/>
              </a:solidFill>
            </a:endParaRPr>
          </a:p>
          <a:p>
            <a:pPr marL="457200" lvl="0" indent="-368300" algn="l" rtl="0">
              <a:spcBef>
                <a:spcPts val="0"/>
              </a:spcBef>
              <a:spcAft>
                <a:spcPts val="0"/>
              </a:spcAft>
              <a:buClr>
                <a:srgbClr val="000000"/>
              </a:buClr>
              <a:buSzPts val="2200"/>
              <a:buChar char="➢"/>
            </a:pPr>
            <a:r>
              <a:rPr lang="en" sz="2200">
                <a:solidFill>
                  <a:srgbClr val="000000"/>
                </a:solidFill>
              </a:rPr>
              <a:t>Is something missing?</a:t>
            </a:r>
            <a:endParaRPr sz="2200">
              <a:solidFill>
                <a:srgbClr val="000000"/>
              </a:solidFill>
            </a:endParaRPr>
          </a:p>
        </p:txBody>
      </p:sp>
      <p:pic>
        <p:nvPicPr>
          <p:cNvPr id="128" name="Google Shape;128;p27"/>
          <p:cNvPicPr preferRelativeResize="0"/>
          <p:nvPr/>
        </p:nvPicPr>
        <p:blipFill rotWithShape="1">
          <a:blip r:embed="rId3">
            <a:alphaModFix/>
          </a:blip>
          <a:srcRect l="-6678"/>
          <a:stretch/>
        </p:blipFill>
        <p:spPr>
          <a:xfrm>
            <a:off x="4572000" y="1152425"/>
            <a:ext cx="4191000" cy="3305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8"/>
          <p:cNvPicPr preferRelativeResize="0"/>
          <p:nvPr/>
        </p:nvPicPr>
        <p:blipFill>
          <a:blip r:embed="rId3">
            <a:alphaModFix/>
          </a:blip>
          <a:stretch>
            <a:fillRect/>
          </a:stretch>
        </p:blipFill>
        <p:spPr>
          <a:xfrm>
            <a:off x="152400" y="152400"/>
            <a:ext cx="3740071" cy="4838702"/>
          </a:xfrm>
          <a:prstGeom prst="rect">
            <a:avLst/>
          </a:prstGeom>
          <a:noFill/>
          <a:ln>
            <a:noFill/>
          </a:ln>
        </p:spPr>
      </p:pic>
      <p:pic>
        <p:nvPicPr>
          <p:cNvPr id="134" name="Google Shape;134;p28"/>
          <p:cNvPicPr preferRelativeResize="0"/>
          <p:nvPr/>
        </p:nvPicPr>
        <p:blipFill>
          <a:blip r:embed="rId4">
            <a:alphaModFix/>
          </a:blip>
          <a:stretch>
            <a:fillRect/>
          </a:stretch>
        </p:blipFill>
        <p:spPr>
          <a:xfrm>
            <a:off x="4011525" y="808049"/>
            <a:ext cx="4872800" cy="32501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29"/>
          <p:cNvPicPr preferRelativeResize="0"/>
          <p:nvPr/>
        </p:nvPicPr>
        <p:blipFill>
          <a:blip r:embed="rId3">
            <a:alphaModFix/>
          </a:blip>
          <a:stretch>
            <a:fillRect/>
          </a:stretch>
        </p:blipFill>
        <p:spPr>
          <a:xfrm>
            <a:off x="530700" y="238800"/>
            <a:ext cx="3652166" cy="4838700"/>
          </a:xfrm>
          <a:prstGeom prst="rect">
            <a:avLst/>
          </a:prstGeom>
          <a:noFill/>
          <a:ln>
            <a:noFill/>
          </a:ln>
        </p:spPr>
      </p:pic>
      <p:pic>
        <p:nvPicPr>
          <p:cNvPr id="4" name="Picture 3">
            <a:extLst>
              <a:ext uri="{FF2B5EF4-FFF2-40B4-BE49-F238E27FC236}">
                <a16:creationId xmlns:a16="http://schemas.microsoft.com/office/drawing/2014/main" id="{F3C2125B-FCBB-4542-B60C-90214970A2BB}"/>
              </a:ext>
            </a:extLst>
          </p:cNvPr>
          <p:cNvPicPr>
            <a:picLocks noChangeAspect="1"/>
          </p:cNvPicPr>
          <p:nvPr/>
        </p:nvPicPr>
        <p:blipFill>
          <a:blip r:embed="rId4"/>
          <a:stretch>
            <a:fillRect/>
          </a:stretch>
        </p:blipFill>
        <p:spPr>
          <a:xfrm>
            <a:off x="4694687" y="663273"/>
            <a:ext cx="3783877" cy="381695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002EAE-5D1B-47AD-B25F-296B22C97FA9}"/>
              </a:ext>
            </a:extLst>
          </p:cNvPr>
          <p:cNvPicPr>
            <a:picLocks noChangeAspect="1"/>
          </p:cNvPicPr>
          <p:nvPr/>
        </p:nvPicPr>
        <p:blipFill>
          <a:blip r:embed="rId3"/>
          <a:stretch>
            <a:fillRect/>
          </a:stretch>
        </p:blipFill>
        <p:spPr>
          <a:xfrm>
            <a:off x="442220" y="220210"/>
            <a:ext cx="4479565" cy="4820796"/>
          </a:xfrm>
          <a:prstGeom prst="rect">
            <a:avLst/>
          </a:prstGeom>
        </p:spPr>
      </p:pic>
      <p:pic>
        <p:nvPicPr>
          <p:cNvPr id="4" name="Picture 3">
            <a:extLst>
              <a:ext uri="{FF2B5EF4-FFF2-40B4-BE49-F238E27FC236}">
                <a16:creationId xmlns:a16="http://schemas.microsoft.com/office/drawing/2014/main" id="{7B761F44-3C23-4357-874A-86E4286D089F}"/>
              </a:ext>
            </a:extLst>
          </p:cNvPr>
          <p:cNvPicPr>
            <a:picLocks noChangeAspect="1"/>
          </p:cNvPicPr>
          <p:nvPr/>
        </p:nvPicPr>
        <p:blipFill>
          <a:blip r:embed="rId4"/>
          <a:stretch>
            <a:fillRect/>
          </a:stretch>
        </p:blipFill>
        <p:spPr>
          <a:xfrm>
            <a:off x="5131838" y="365545"/>
            <a:ext cx="3669619" cy="4515292"/>
          </a:xfrm>
          <a:prstGeom prst="rect">
            <a:avLst/>
          </a:prstGeom>
        </p:spPr>
      </p:pic>
    </p:spTree>
    <p:extLst>
      <p:ext uri="{BB962C8B-B14F-4D97-AF65-F5344CB8AC3E}">
        <p14:creationId xmlns:p14="http://schemas.microsoft.com/office/powerpoint/2010/main" val="2536951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30"/>
          <p:cNvPicPr preferRelativeResize="0"/>
          <p:nvPr/>
        </p:nvPicPr>
        <p:blipFill>
          <a:blip r:embed="rId3">
            <a:alphaModFix/>
          </a:blip>
          <a:stretch>
            <a:fillRect/>
          </a:stretch>
        </p:blipFill>
        <p:spPr>
          <a:xfrm>
            <a:off x="5148294" y="152399"/>
            <a:ext cx="3470515" cy="4838699"/>
          </a:xfrm>
          <a:prstGeom prst="rect">
            <a:avLst/>
          </a:prstGeom>
          <a:noFill/>
          <a:ln>
            <a:noFill/>
          </a:ln>
        </p:spPr>
      </p:pic>
      <p:pic>
        <p:nvPicPr>
          <p:cNvPr id="6" name="Google Shape;140;p29">
            <a:extLst>
              <a:ext uri="{FF2B5EF4-FFF2-40B4-BE49-F238E27FC236}">
                <a16:creationId xmlns:a16="http://schemas.microsoft.com/office/drawing/2014/main" id="{14691C1A-A512-4381-8762-A3A3730126FA}"/>
              </a:ext>
            </a:extLst>
          </p:cNvPr>
          <p:cNvPicPr preferRelativeResize="0"/>
          <p:nvPr/>
        </p:nvPicPr>
        <p:blipFill>
          <a:blip r:embed="rId4">
            <a:alphaModFix/>
          </a:blip>
          <a:stretch>
            <a:fillRect/>
          </a:stretch>
        </p:blipFill>
        <p:spPr>
          <a:xfrm>
            <a:off x="1000125" y="1204912"/>
            <a:ext cx="3571875" cy="2733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31"/>
          <p:cNvPicPr preferRelativeResize="0"/>
          <p:nvPr/>
        </p:nvPicPr>
        <p:blipFill>
          <a:blip r:embed="rId3">
            <a:alphaModFix/>
          </a:blip>
          <a:stretch>
            <a:fillRect/>
          </a:stretch>
        </p:blipFill>
        <p:spPr>
          <a:xfrm>
            <a:off x="152400" y="152400"/>
            <a:ext cx="3756360" cy="4838701"/>
          </a:xfrm>
          <a:prstGeom prst="rect">
            <a:avLst/>
          </a:prstGeom>
          <a:noFill/>
          <a:ln>
            <a:noFill/>
          </a:ln>
        </p:spPr>
      </p:pic>
      <p:pic>
        <p:nvPicPr>
          <p:cNvPr id="152" name="Google Shape;152;p31"/>
          <p:cNvPicPr preferRelativeResize="0"/>
          <p:nvPr/>
        </p:nvPicPr>
        <p:blipFill>
          <a:blip r:embed="rId4">
            <a:alphaModFix/>
          </a:blip>
          <a:stretch>
            <a:fillRect/>
          </a:stretch>
        </p:blipFill>
        <p:spPr>
          <a:xfrm>
            <a:off x="4116660" y="947738"/>
            <a:ext cx="4648200" cy="3248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32"/>
          <p:cNvPicPr preferRelativeResize="0"/>
          <p:nvPr/>
        </p:nvPicPr>
        <p:blipFill>
          <a:blip r:embed="rId3">
            <a:alphaModFix/>
          </a:blip>
          <a:stretch>
            <a:fillRect/>
          </a:stretch>
        </p:blipFill>
        <p:spPr>
          <a:xfrm>
            <a:off x="516400" y="152400"/>
            <a:ext cx="3572810" cy="4838700"/>
          </a:xfrm>
          <a:prstGeom prst="rect">
            <a:avLst/>
          </a:prstGeom>
          <a:noFill/>
          <a:ln>
            <a:noFill/>
          </a:ln>
        </p:spPr>
      </p:pic>
      <p:pic>
        <p:nvPicPr>
          <p:cNvPr id="158" name="Google Shape;158;p32"/>
          <p:cNvPicPr preferRelativeResize="0"/>
          <p:nvPr/>
        </p:nvPicPr>
        <p:blipFill>
          <a:blip r:embed="rId4">
            <a:alphaModFix/>
          </a:blip>
          <a:stretch>
            <a:fillRect/>
          </a:stretch>
        </p:blipFill>
        <p:spPr>
          <a:xfrm>
            <a:off x="4653085" y="185725"/>
            <a:ext cx="3543300" cy="4772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Wrapping it Up!</a:t>
            </a:r>
            <a:endParaRPr/>
          </a:p>
        </p:txBody>
      </p:sp>
      <p:pic>
        <p:nvPicPr>
          <p:cNvPr id="164" name="Google Shape;164;p33"/>
          <p:cNvPicPr preferRelativeResize="0"/>
          <p:nvPr/>
        </p:nvPicPr>
        <p:blipFill>
          <a:blip r:embed="rId3">
            <a:alphaModFix/>
          </a:blip>
          <a:stretch>
            <a:fillRect/>
          </a:stretch>
        </p:blipFill>
        <p:spPr>
          <a:xfrm>
            <a:off x="152400" y="1304825"/>
            <a:ext cx="2703268" cy="3686275"/>
          </a:xfrm>
          <a:prstGeom prst="rect">
            <a:avLst/>
          </a:prstGeom>
          <a:noFill/>
          <a:ln>
            <a:noFill/>
          </a:ln>
        </p:spPr>
      </p:pic>
      <p:pic>
        <p:nvPicPr>
          <p:cNvPr id="165" name="Google Shape;165;p33"/>
          <p:cNvPicPr preferRelativeResize="0"/>
          <p:nvPr/>
        </p:nvPicPr>
        <p:blipFill>
          <a:blip r:embed="rId4">
            <a:alphaModFix/>
          </a:blip>
          <a:stretch>
            <a:fillRect/>
          </a:stretch>
        </p:blipFill>
        <p:spPr>
          <a:xfrm>
            <a:off x="3008068" y="1304825"/>
            <a:ext cx="2716875" cy="3686276"/>
          </a:xfrm>
          <a:prstGeom prst="rect">
            <a:avLst/>
          </a:prstGeom>
          <a:noFill/>
          <a:ln>
            <a:noFill/>
          </a:ln>
        </p:spPr>
      </p:pic>
      <p:pic>
        <p:nvPicPr>
          <p:cNvPr id="166" name="Google Shape;166;p33"/>
          <p:cNvPicPr preferRelativeResize="0"/>
          <p:nvPr/>
        </p:nvPicPr>
        <p:blipFill>
          <a:blip r:embed="rId5">
            <a:alphaModFix/>
          </a:blip>
          <a:stretch>
            <a:fillRect/>
          </a:stretch>
        </p:blipFill>
        <p:spPr>
          <a:xfrm>
            <a:off x="5877343" y="1304825"/>
            <a:ext cx="2628787" cy="3686276"/>
          </a:xfrm>
          <a:prstGeom prst="rect">
            <a:avLst/>
          </a:prstGeom>
          <a:noFill/>
          <a:ln>
            <a:noFill/>
          </a:ln>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3065</TotalTime>
  <Words>1376</Words>
  <Application>Microsoft Office PowerPoint</Application>
  <PresentationFormat>On-screen Show (16:9)</PresentationFormat>
  <Paragraphs>58</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Open Sans</vt:lpstr>
      <vt:lpstr>Arial</vt:lpstr>
      <vt:lpstr>PT Sans Narrow</vt:lpstr>
      <vt:lpstr>Calibri</vt:lpstr>
      <vt:lpstr>Times New Roman</vt:lpstr>
      <vt:lpstr>Tropic</vt:lpstr>
      <vt:lpstr>PowerPoint Presentation</vt:lpstr>
      <vt:lpstr>Plan for Change: How Can My Leisure Time be Better?</vt:lpstr>
      <vt:lpstr>PowerPoint Presentation</vt:lpstr>
      <vt:lpstr>PowerPoint Presentation</vt:lpstr>
      <vt:lpstr>PowerPoint Presentation</vt:lpstr>
      <vt:lpstr>PowerPoint Presentation</vt:lpstr>
      <vt:lpstr>PowerPoint Presentation</vt:lpstr>
      <vt:lpstr>PowerPoint Presentation</vt:lpstr>
      <vt:lpstr>Wrapping it Up!</vt:lpstr>
      <vt:lpstr>Now It’s Your Turn to Plan and Set Goals!</vt:lpstr>
      <vt:lpstr>Enjoy your leisure!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Linda Caldwell</cp:lastModifiedBy>
  <cp:revision>12</cp:revision>
  <dcterms:modified xsi:type="dcterms:W3CDTF">2022-05-10T16:13:02Z</dcterms:modified>
</cp:coreProperties>
</file>