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7" r:id="rId3"/>
    <p:sldId id="259" r:id="rId4"/>
    <p:sldId id="516" r:id="rId5"/>
    <p:sldId id="519" r:id="rId6"/>
    <p:sldId id="518" r:id="rId7"/>
    <p:sldId id="525" r:id="rId8"/>
    <p:sldId id="520" r:id="rId9"/>
    <p:sldId id="521" r:id="rId10"/>
    <p:sldId id="523" r:id="rId11"/>
    <p:sldId id="52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209" autoAdjust="0"/>
  </p:normalViewPr>
  <p:slideViewPr>
    <p:cSldViewPr snapToGrid="0">
      <p:cViewPr varScale="1">
        <p:scale>
          <a:sx n="75" d="100"/>
          <a:sy n="75" d="100"/>
        </p:scale>
        <p:origin x="9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5:10:59.381"/>
    </inkml:context>
    <inkml:brush xml:id="br0">
      <inkml:brushProperty name="width" value="0.1" units="cm"/>
      <inkml:brushProperty name="height" value="0.1" units="cm"/>
      <inkml:brushProperty name="color" value="#FF0066"/>
    </inkml:brush>
  </inkml:definitions>
  <inkml:trace contextRef="#ctx0" brushRef="#br0">3050 338 24575,'-1'0'0,"0"0"0,0 0 0,0 1 0,0-1 0,0 0 0,1 1 0,-1-1 0,0 1 0,0-1 0,1 1 0,-1 0 0,0-1 0,0 1 0,1 0 0,-1-1 0,0 3 0,0-2 0,0 0 0,0 0 0,0 0 0,0 0 0,0 0 0,0 0 0,0 0 0,0 0 0,-1 0 0,1 0 0,0-1 0,-1 1 0,1-1 0,0 1 0,-2 0 0,-11-1 0,-1 0 0,1-1 0,0-1 0,0 0 0,1-1 0,-26-9 0,-14-2 0,-229-24 0,139 22 0,-31-6 0,-549-62 0,655 78 0,-329-17 0,356 23 0,-7 0 0,-66 7 0,98-4 0,1-1 0,0 2 0,0 0 0,0 1 0,0 1 0,1 0 0,0 1 0,-17 11 0,29-16 0,-102 72 0,90-63 0,1 2 0,1-1 0,0 2 0,0 0 0,-10 17 0,-44 59 0,43-61 0,1 1 0,-25 46 0,12-4 0,4 2 0,-28 97 0,49-137 0,-121 486 0,78-139 0,32-212 0,12-65 0,7 145 0,4-130 0,-1-88 0,1 0 0,2-1 0,1 1 0,9 30 0,45 114 0,-19-60 0,-32-94 0,1 0 0,1-1 0,1 0 0,0 0 0,1-1 0,2-1 0,0 0 0,0-1 0,21 18 0,20 14 0,88 60 0,-116-90 0,62 40 0,3-5 0,2-3 0,3-5 0,191 65 0,-219-91 0,0-3 0,124 15 0,145-18 0,-315-14 0,16 0 0,0-1 0,0-2 0,0-2 0,40-10 0,-9-4 0,190-62 0,-31-24 0,163-71 0,-258 122 0,155-86 0,-192 86 0,96-60 0,-99 49 0,-2-4 0,144-144 0,-189 159 0,58-87 0,-89 115 0,-1-1 0,-1-1 0,-1 0 0,-2-1 0,-1 0 0,10-47 0,-3-7 0,5-95 0,-12-382 0,-13 333 0,-2 61 0,2 135 0,-1 1 0,-2 0 0,-13-42 0,-84-188 0,26 110 0,70 137 0,-9-15 0,-1 1 0,-2 0 0,0 2 0,-2 0 0,-1 1 0,0 1 0,-2 2 0,0 0 0,-47-30 0,40 34 0,0 1 0,-1 1 0,-1 2 0,0 1 0,0 2 0,-55-10 0,36 9 0,39 7 0,0 1 0,0 0 0,0 1 0,0 0 0,0 1 0,0 1 0,0 0 0,0 0 0,-1 2 0,-20 4 0,22-3 0,0 0 0,0 1 0,1 0 0,-1 1 0,1 1 0,0-1 0,1 2 0,-1 0 0,1 0 0,-10 10 0,0-2 0,-1 1 0,-1-2 0,0-1 0,-1-1 0,-36 14 0,46-20 0,-18 6 0,22-9 0,-1 1 0,0 0 0,-13 8 0,6-2 11,0-1-1,-1-1 1,0-1-1,-1 0 0,1-1 1,-1-1-1,-1-1 1,-25 2-1,-21-1-427,-73-3 0,100-3-208,15 1-6201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5:02:52.977"/>
    </inkml:context>
    <inkml:brush xml:id="br0">
      <inkml:brushProperty name="width" value="0.05" units="cm"/>
      <inkml:brushProperty name="height" value="0.05" units="cm"/>
      <inkml:brushProperty name="color" value="#5B2D90"/>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5:06:14.825"/>
    </inkml:context>
    <inkml:brush xml:id="br0">
      <inkml:brushProperty name="width" value="0.1" units="cm"/>
      <inkml:brushProperty name="height" value="0.1" units="cm"/>
      <inkml:brushProperty name="color" value="#FF0066"/>
    </inkml:brush>
  </inkml:definitions>
  <inkml:trace contextRef="#ctx0" brushRef="#br0">4041 31 24575,'-1'-1'0,"1"0"0,0 0 0,-1 0 0,1 0 0,0 0 0,-1 0 0,1 0 0,-1 0 0,0 1 0,1-1 0,-1 0 0,0 0 0,1 0 0,-1 1 0,0-1 0,0 0 0,0 1 0,0-1 0,0 1 0,1-1 0,-1 1 0,0-1 0,0 1 0,0 0 0,0-1 0,0 1 0,-2 0 0,-34-6 0,33 6 0,-365-5 0,206 7 0,133-2 0,-29-1 0,0 2 0,0 3 0,-96 19 0,-161 39 0,308-60 0,-284 25 0,64-9 0,58 7 0,-266 72 0,371-78 0,-159 53 0,-41 27 0,-69 28 0,264-98 0,-5 1 0,-80 45 0,-4 24 0,136-82 0,0 2 0,2 1 0,0 0 0,-26 33 0,26-21 0,2 0 0,0 2 0,3 0 0,0 0 0,3 2 0,-11 40 0,16-43 0,2 0 0,1 0 0,2 0 0,1 1 0,5 55 0,-2-33 0,0-43 0,1 0 0,0 0 0,0-1 0,1 1 0,1-1 0,0 0 0,9 18 0,49 81 0,-48-88 0,-4-8 0,0-1 0,0-1 0,1 0 0,1 0 0,15 12 0,71 48 0,-61-46 0,-23-16 0,1 0 0,33 17 0,14 3 0,-31-15 0,54 21 0,13 4 0,-71-28 0,-1-1 0,55 15 0,188 48 0,-224-67 0,1-2 0,52 0 0,44 4 0,-45 0 0,172-8 0,-140-3 0,1379 1 0,-1439-5 0,-1-2 0,126-31 0,-138 26 0,-24 5 0,48-16 0,-69 18 0,-1 1 0,0-1 0,1-1 0,-2 0 0,1 0 0,-1-1 0,0 0 0,8-8 0,121-139 0,-137 153 0,87-88 0,-80 82 0,99-85 0,-65 60 0,-1-1 0,-2-1 0,-1-3 0,-2-1 0,31-44 0,-50 57 0,25-52 0,1-2 0,-37 65 0,1 0 0,-2 0 0,0 0 0,-1-1 0,0 0 0,3-29 0,2-5 0,3-4 0,-4 22 0,-1-1 0,-2 0 0,1-36 0,-7-271 0,1 326 0,-1 0 0,0-1 0,-1 1 0,0 0 0,-1 0 0,-1 0 0,0 1 0,-1-1 0,0 1 0,-1 0 0,0 0 0,-1 1 0,0 0 0,-16-19 0,9 14 0,1-1 0,1 0 0,-11-22 0,10 18 0,-26-35 0,17 30 0,-2 1 0,0 1 0,-2 1 0,-32-23 0,25 17 0,29 24 0,0 1 0,0 0 0,0 0 0,-1 0 0,1 0 0,-1 1 0,0 0 0,0 0 0,-10-4 0,-15-2 0,-1 1 0,0 2 0,-1 1 0,0 1 0,-57 1 0,71 3-97,-11 1-156,-1-1-1,0-1 0,0-2 1,-43-10-1,54 8-6572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6:10:30.003"/>
    </inkml:context>
    <inkml:brush xml:id="br0">
      <inkml:brushProperty name="width" value="0.1" units="cm"/>
      <inkml:brushProperty name="height" value="0.1" units="cm"/>
      <inkml:brushProperty name="color" value="#FF0066"/>
    </inkml:brush>
  </inkml:definitions>
  <inkml:trace contextRef="#ctx0" brushRef="#br0">3673 117 24575,'0'-1'0,"0"0"0,0 1 0,0-1 0,0 0 0,-1 1 0,1-1 0,0 0 0,-1 1 0,1-1 0,0 0 0,-1 1 0,1-1 0,-1 1 0,1-1 0,-1 0 0,1 1 0,-1-1 0,1 1 0,-1 0 0,0-1 0,1 1 0,-1-1 0,0 1 0,1 0 0,-1 0 0,0-1 0,-23-5 0,15 4 0,-39-9 0,0 2 0,-1 2 0,1 3 0,-53 0 0,40 5 0,-2-2 0,0 2 0,-1 4 0,-96 19 0,-552 128 0,648-140 0,-405 76 0,9 31 0,378-90 0,1 4 0,-122 68 0,-132 116 0,302-193 0,1 1 0,1 2 0,1 1 0,2 2 0,1 0 0,1 2 0,2 1 0,1 1 0,-30 60 0,11-6 0,13-30 0,2 1 0,3 1 0,-23 88 0,34-87 0,2 0 0,4 0 0,-1 73 0,7-5 0,5 193 0,2-268 0,2 0 0,3-1 0,2 0 0,2-1 0,35 79 0,-23-59 0,-13-33 0,23 47 0,13 11 0,10 21 0,117 173 0,-157-264 0,1 3 0,39 43 0,-28-40 0,-9-8 0,1-1 0,1-2 0,35 26 0,5-3 0,-24-16 0,0-2 0,2-2 0,79 35 0,-69-38 0,-26-10 0,52 14 0,116 36 0,127 46 0,-110-43 0,-89-30 0,214 55 0,-276-75 0,196 64 0,-47-13 0,-135-45 0,5 3 0,2-3 0,0-4 0,94 8 0,-14-12 0,96 2 0,231-16 0,-466 0 0,-1-1 0,1-1 0,-1 0 0,35-11 0,85-38 0,15-3 0,-116 44 0,-9 4 0,-1-2 0,1-1 0,52-26 0,-36 11 0,59-37 0,18-11 0,-5 2 0,-74 41 0,58-51 0,-86 64 0,0-1 0,-2 0 0,0-1 0,0-1 0,17-32 0,12-29 0,-3-3 0,-4-1 0,-4-2 0,-3-2 0,-5 0 0,17-105 0,-34 113 0,-4 0 0,-8-102 0,1 55 0,2-343 0,-2 449 0,0-1 0,-2 1 0,0 0 0,-14-40 0,-2-13 0,5 22 0,-35-84 0,30 88 0,-37-98 0,-91-165 0,76 174 0,-26-44 0,14 52 0,61 90 0,19 32 0,0 0 0,0 0 0,-1 0 0,-1 1 0,1-1 0,-8-6 0,-104-115 0,-35-8 0,151 137 0,-55-44 0,-1 2 0,-2 3 0,-66-32 0,78 47 0,-36-14 0,54 26 0,-41-23 0,44 21 0,-50-19 0,49 23 0,-112-31 0,117 35 0,1-1 0,0-1 0,-25-13 0,31 13 0,0 1 0,-1 1 0,1 0 0,-1 1 0,0 1 0,-1 0 0,-18-1 0,10 3 0,-1 0 0,0-2 0,1-1 0,-1-1 0,-34-13 0,39 13 0,0 0 0,-1 2 0,-30-3 0,-22-5 0,29 5 0,-1 2 0,0 2 0,-78 6 0,29-1 0,-301-2 0,385 1 0,-1 0 0,0 1 0,0 0 0,1 1 0,-1 0 0,1 1 0,-16 7 0,-17 6 0,22-11-1365,2-1-5461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15:42:09.707"/>
    </inkml:context>
    <inkml:brush xml:id="br0">
      <inkml:brushProperty name="width" value="0.1" units="cm"/>
      <inkml:brushProperty name="height" value="0.1" units="cm"/>
      <inkml:brushProperty name="color" value="#008C3A"/>
    </inkml:brush>
  </inkml:definitions>
  <inkml:trace contextRef="#ctx0" brushRef="#br0">2880 453 24575,'0'-2'0,"-1"0"0,1 0 0,-1 0 0,0 0 0,1 1 0,-1-1 0,0 0 0,0 0 0,0 0 0,0 1 0,0-1 0,-1 1 0,1-1 0,-2-1 0,-26-23 0,17 16 0,-25-22 0,-1 1 0,-2 2 0,-1 2 0,-1 2 0,-1 1 0,-1 2 0,-1 3 0,-1 1 0,-68-16 0,20 16 0,-183-9 0,184 22 0,1-4 0,-98-23 0,144 20 0,-1 3 0,0 2 0,0 2 0,0 1 0,-67 5 0,101 1 0,0 1 0,0 0 0,0 0 0,1 1 0,-1 1 0,-17 9 0,-70 45 0,89-52 0,-220 165 0,56-38 0,125-97 0,1 3 0,3 1 0,1 3 0,-50 61 0,55-63 0,28-31 0,1 1 0,-15 19 0,12-13 0,0-2 0,-18 18 0,21-25 0,1 1 0,0 1 0,1 0 0,0 0 0,1 1 0,-14 25 0,-1 29 0,2 1 0,-23 136 0,39-175 0,2-12 0,0 1 0,1 0 0,1 0 0,1-1 0,0 1 0,1 0 0,1 0 0,0 0 0,2-1 0,0 0 0,11 32 0,2-15 0,1-1 0,1-1 0,1 0 0,2-2 0,27 28 0,-35-39 0,24 26 0,1-2 0,2-1 0,2-3 0,2-1 0,67 43 0,40 9 0,-124-75 0,0-1 0,1-2 0,49 13 0,-55-18 0,0 1 0,0 1 0,-1 1 0,24 14 0,80 56 0,-98-63 0,0-2 0,2 0 0,33 11 0,17 6 0,-33-9 0,-14-6 0,1-1 0,0-1 0,2-2 0,67 14 0,-2-18 0,178-6 0,-131-4 0,47 3 0,200-3 0,-332-3 0,-1-3 0,1-2 0,96-29 0,-46 13 0,0 6 0,159-9 0,-225 28 0,-34 1 0,0 0 0,-1-1 0,1 0 0,0-1 0,-1 0 0,24-8 0,-33 9 0,-1-1 0,0 1 0,1-1 0,-1 0 0,0 1 0,0-1 0,0 0 0,0 0 0,0-1 0,-1 1 0,1 0 0,-1 0 0,1-1 0,1-3 0,12-42 0,-7 21 0,86-252 0,-70 202 0,26-154 0,-48 219 0,6-24 0,14-38 0,-14 51 0,-1-1 0,-1 0 0,-1 0 0,3-43 0,-11-206 0,1 255 0,-1 0 0,0 0 0,-2 1 0,-12-32 0,-36-64 0,40 86 0,2 9 0,0 0 0,-26-30 0,-4-6 0,19 22 0,-2 1 0,0 1 0,-3 1 0,0 2 0,-32-25 0,41 36 0,-27-32 0,31 31 0,-1 1 0,-22-17 0,31 28 0,0 1 0,0 0 0,-1 0 0,0 0 0,1 1 0,-1 0 0,-1 0 0,1 1 0,0 0 0,-11-2 0,-43-1 0,-18-3 0,25 0 0,-1 2 0,1 3 0,-106 6 0,143-1-89,-1 1-1,1 1 0,0 1 1,0 1-1,-20 8 1,19-7-739,-1 1-5998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94267-9244-4DB6-95C2-C9BBEC15A658}"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42287-62B4-44BC-A0D9-03F9067803FA}" type="slidenum">
              <a:rPr lang="en-US" smtClean="0"/>
              <a:t>‹#›</a:t>
            </a:fld>
            <a:endParaRPr lang="en-US"/>
          </a:p>
        </p:txBody>
      </p:sp>
    </p:spTree>
    <p:extLst>
      <p:ext uri="{BB962C8B-B14F-4D97-AF65-F5344CB8AC3E}">
        <p14:creationId xmlns:p14="http://schemas.microsoft.com/office/powerpoint/2010/main" val="292396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assport@healthylamoillevalley.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1bfa6736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d1bfa67366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rtl="0">
              <a:spcBef>
                <a:spcPts val="0"/>
              </a:spcBef>
              <a:spcAft>
                <a:spcPts val="0"/>
              </a:spcAft>
            </a:pPr>
            <a:r>
              <a:rPr lang="en-US" sz="1200" dirty="0">
                <a:solidFill>
                  <a:schemeClr val="dk1"/>
                </a:solidFill>
              </a:rPr>
              <a:t>Note: </a:t>
            </a:r>
            <a:r>
              <a:rPr lang="en-US" sz="1800" b="0" i="0" u="none" strike="noStrike" dirty="0">
                <a:solidFill>
                  <a:srgbClr val="000000"/>
                </a:solidFill>
                <a:effectLst/>
                <a:latin typeface="Calibri" panose="020F0502020204030204" pitchFamily="34" charset="0"/>
              </a:rPr>
              <a:t>SLIDES 5 AND 6 WILL NEED TO BE ADAPTED IF YOU ARE NOT IN HARDWICK, VT. </a:t>
            </a:r>
            <a:endParaRPr lang="en-US" b="0" dirty="0">
              <a:effectLst/>
            </a:endParaRPr>
          </a:p>
          <a:p>
            <a:pPr marL="457200" rtl="0">
              <a:spcBef>
                <a:spcPts val="0"/>
              </a:spcBef>
              <a:spcAft>
                <a:spcPts val="0"/>
              </a:spcAft>
            </a:pPr>
            <a:r>
              <a:rPr lang="en-US" sz="1800" b="0" i="0" u="none" strike="noStrike" dirty="0">
                <a:solidFill>
                  <a:srgbClr val="000000"/>
                </a:solidFill>
                <a:effectLst/>
                <a:latin typeface="Calibri" panose="020F0502020204030204" pitchFamily="34" charset="0"/>
              </a:rPr>
              <a:t>FOR SLIDE 9 FIND A MAP OF THE GREATER HARDWICK AREA (OR MULTIPLE MAPS)</a:t>
            </a:r>
            <a:endParaRPr lang="en-US" b="0" dirty="0">
              <a:effectLst/>
            </a:endParaRP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ETR manual and student workbook material: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teacher manual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pages 46-48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a:effectLst/>
                <a:latin typeface="Calibri" panose="020F0502020204030204" pitchFamily="34" charset="0"/>
                <a:ea typeface="Calibri" panose="020F0502020204030204" pitchFamily="34" charset="0"/>
                <a:cs typeface="Times New Roman" panose="02020603050405020304" pitchFamily="18" charset="0"/>
              </a:rPr>
              <a:t>Transparencies</a:t>
            </a:r>
            <a:r>
              <a:rPr lang="en-US" sz="1800">
                <a:effectLst/>
                <a:latin typeface="Calibri" panose="020F0502020204030204" pitchFamily="34" charset="0"/>
                <a:ea typeface="Calibri" panose="020F0502020204030204" pitchFamily="34" charset="0"/>
                <a:cs typeface="Times New Roman" panose="02020603050405020304" pitchFamily="18" charset="0"/>
              </a:rPr>
              <a:t> 7 (Variety &amp; Balance) related material page 52 teacher manual), 8 (Be Prepared)</a:t>
            </a:r>
          </a:p>
          <a:p>
            <a:br>
              <a:rPr lang="en-US" dirty="0"/>
            </a:br>
            <a:endParaRPr sz="1200" i="1"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Here is a resource to help you understand what’s in your community.</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Ask students to identify what they might like to have added to the Live Your Why Passport Edition.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Email Brian at </a:t>
            </a:r>
            <a:r>
              <a:rPr lang="en-US" sz="2800" b="0" i="0" u="sng" dirty="0">
                <a:solidFill>
                  <a:srgbClr val="0032E8"/>
                </a:solidFill>
                <a:effectLst/>
                <a:latin typeface="ABeeZee"/>
                <a:hlinkClick r:id="rId3"/>
              </a:rPr>
              <a:t>passport@healthylamoillevalley.org</a:t>
            </a:r>
            <a:r>
              <a:rPr lang="en-US" sz="2800" b="0" i="0" u="sng" dirty="0">
                <a:solidFill>
                  <a:srgbClr val="0032E8"/>
                </a:solidFill>
                <a:effectLst/>
                <a:latin typeface="ABeeZee"/>
              </a:rPr>
              <a:t> </a:t>
            </a:r>
            <a:r>
              <a:rPr lang="en-US" sz="1800" b="0" i="0" u="none" strike="noStrike" dirty="0">
                <a:solidFill>
                  <a:srgbClr val="000000"/>
                </a:solidFill>
                <a:effectLst/>
                <a:latin typeface="Calibri" panose="020F0502020204030204" pitchFamily="34" charset="0"/>
              </a:rPr>
              <a:t>with suggestions.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Give out passports and planning sheet.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90842287-62B4-44BC-A0D9-03F9067803FA}" type="slidenum">
              <a:rPr lang="en-US" smtClean="0"/>
              <a:t>11</a:t>
            </a:fld>
            <a:endParaRPr lang="en-US"/>
          </a:p>
        </p:txBody>
      </p:sp>
    </p:spTree>
    <p:extLst>
      <p:ext uri="{BB962C8B-B14F-4D97-AF65-F5344CB8AC3E}">
        <p14:creationId xmlns:p14="http://schemas.microsoft.com/office/powerpoint/2010/main" val="160112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927db9c4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927db9c44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Next time will be our last session!</a:t>
            </a:r>
            <a:endParaRPr dirty="0"/>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92c22866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92c22866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solidFill>
                  <a:schemeClr val="dk1"/>
                </a:solidFill>
              </a:rPr>
              <a:t>🍐 This is a Pear Deck Draggable™ Slide. </a:t>
            </a: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  To edit the type of question, go back to the "Ask Students a Question" in the Pear Deck sidebar.</a:t>
            </a: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In the last session you wrote down a goal on sticky that you wanted to work on this past week. Take a look at that goal. </a:t>
            </a: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Goal setting is an important part of planning for your leisure. That is what we will be talking about next.</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 </a:t>
            </a:r>
          </a:p>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We will talk more about planning next week. This week we are going to talk about how much you know about your community, because knowing about community resources is important in terms of planning for your free and leisure time.</a:t>
            </a:r>
          </a:p>
          <a:p>
            <a:pPr marL="901700" marR="0">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Ask students to share what they think “community” means.  Is this school a community?</a:t>
            </a:r>
          </a:p>
          <a:p>
            <a:pPr marL="901700" marR="0">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In every community there are resources – places, organizations and people – that could be helpful to you in some way. The important thing is to know what resources are in your community and then to know how to use them. Examples of community resources are the library, the clinic, schools, sports clubs, teachers etc.</a:t>
            </a:r>
          </a:p>
          <a:p>
            <a:pPr marL="901700" marR="0">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It helps to get to know what is available in your community or neighborhood so that you can make the best use of the resources to help you get the most out of your free time. </a:t>
            </a:r>
          </a:p>
          <a:p>
            <a:pPr marL="901700" marR="0">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901700" marR="0">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And sometimes if there are things you would like to have in your community that don’t exist, you might have to take responsibility to organize or advocate for it to become a reality.</a:t>
            </a:r>
          </a:p>
          <a:p>
            <a:endParaRPr lang="en-US" dirty="0"/>
          </a:p>
        </p:txBody>
      </p:sp>
      <p:sp>
        <p:nvSpPr>
          <p:cNvPr id="4" name="Slide Number Placeholder 3"/>
          <p:cNvSpPr>
            <a:spLocks noGrp="1"/>
          </p:cNvSpPr>
          <p:nvPr>
            <p:ph type="sldNum" sz="quarter" idx="5"/>
          </p:nvPr>
        </p:nvSpPr>
        <p:spPr/>
        <p:txBody>
          <a:bodyPr/>
          <a:lstStyle/>
          <a:p>
            <a:fld id="{90842287-62B4-44BC-A0D9-03F9067803FA}" type="slidenum">
              <a:rPr lang="en-US" smtClean="0"/>
              <a:t>3</a:t>
            </a:fld>
            <a:endParaRPr lang="en-US"/>
          </a:p>
        </p:txBody>
      </p:sp>
    </p:spTree>
    <p:extLst>
      <p:ext uri="{BB962C8B-B14F-4D97-AF65-F5344CB8AC3E}">
        <p14:creationId xmlns:p14="http://schemas.microsoft.com/office/powerpoint/2010/main" val="224468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What do you think this word means?</a:t>
            </a:r>
          </a:p>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A duty one has towards doing something”.</a:t>
            </a:r>
          </a:p>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 </a:t>
            </a:r>
          </a:p>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Taking responsibility for ourselves means that we have a duty to take control of our lives. We have the power to make the best of whatever situation we may find ourselves in. We are all faced with challenges but with some creative problem-solving, we can usually find a way to overcome these challenges. But no-one can do this for you - it is up to YOU to take responsibility for yourself!</a:t>
            </a:r>
          </a:p>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That is why we are teaching you these skills so that you can take responsibility for your own free/leisure time.</a:t>
            </a:r>
          </a:p>
          <a:p>
            <a:pPr marL="901700" marR="0">
              <a:spcBef>
                <a:spcPts val="0"/>
              </a:spcBef>
              <a:spcAft>
                <a:spcPts val="0"/>
              </a:spcAft>
              <a:tabLst>
                <a:tab pos="2743200" algn="ctr"/>
                <a:tab pos="5486400" algn="r"/>
                <a:tab pos="457200" algn="l"/>
              </a:tabLst>
            </a:pPr>
            <a:r>
              <a:rPr lang="en-US" sz="1100" dirty="0">
                <a:effectLst/>
                <a:latin typeface="Times New Roman" panose="02020603050405020304" pitchFamily="18" charset="0"/>
                <a:ea typeface="Times New Roman" panose="02020603050405020304" pitchFamily="18" charset="0"/>
              </a:rPr>
              <a:t>In this last lesson, we’ll talk more about planning and how to access community resources.</a:t>
            </a:r>
          </a:p>
          <a:p>
            <a:endParaRPr lang="en-US" dirty="0"/>
          </a:p>
        </p:txBody>
      </p:sp>
    </p:spTree>
    <p:extLst>
      <p:ext uri="{BB962C8B-B14F-4D97-AF65-F5344CB8AC3E}">
        <p14:creationId xmlns:p14="http://schemas.microsoft.com/office/powerpoint/2010/main" val="86886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42287-62B4-44BC-A0D9-03F9067803FA}" type="slidenum">
              <a:rPr lang="en-US" smtClean="0"/>
              <a:t>5</a:t>
            </a:fld>
            <a:endParaRPr lang="en-US"/>
          </a:p>
        </p:txBody>
      </p:sp>
    </p:spTree>
    <p:extLst>
      <p:ext uri="{BB962C8B-B14F-4D97-AF65-F5344CB8AC3E}">
        <p14:creationId xmlns:p14="http://schemas.microsoft.com/office/powerpoint/2010/main" val="156844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what this map shows us. Or use next map with elementary school.</a:t>
            </a:r>
          </a:p>
          <a:p>
            <a:r>
              <a:rPr lang="en-US" dirty="0"/>
              <a:t>Update as needed to reflect your community.</a:t>
            </a:r>
          </a:p>
        </p:txBody>
      </p:sp>
      <p:sp>
        <p:nvSpPr>
          <p:cNvPr id="4" name="Slide Number Placeholder 3"/>
          <p:cNvSpPr>
            <a:spLocks noGrp="1"/>
          </p:cNvSpPr>
          <p:nvPr>
            <p:ph type="sldNum" sz="quarter" idx="5"/>
          </p:nvPr>
        </p:nvSpPr>
        <p:spPr/>
        <p:txBody>
          <a:bodyPr/>
          <a:lstStyle/>
          <a:p>
            <a:fld id="{90842287-62B4-44BC-A0D9-03F9067803FA}" type="slidenum">
              <a:rPr lang="en-US" smtClean="0"/>
              <a:t>6</a:t>
            </a:fld>
            <a:endParaRPr lang="en-US"/>
          </a:p>
        </p:txBody>
      </p:sp>
    </p:spTree>
    <p:extLst>
      <p:ext uri="{BB962C8B-B14F-4D97-AF65-F5344CB8AC3E}">
        <p14:creationId xmlns:p14="http://schemas.microsoft.com/office/powerpoint/2010/main" val="402708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as needed.</a:t>
            </a:r>
          </a:p>
        </p:txBody>
      </p:sp>
      <p:sp>
        <p:nvSpPr>
          <p:cNvPr id="4" name="Slide Number Placeholder 3"/>
          <p:cNvSpPr>
            <a:spLocks noGrp="1"/>
          </p:cNvSpPr>
          <p:nvPr>
            <p:ph type="sldNum" sz="quarter" idx="5"/>
          </p:nvPr>
        </p:nvSpPr>
        <p:spPr/>
        <p:txBody>
          <a:bodyPr/>
          <a:lstStyle/>
          <a:p>
            <a:fld id="{90842287-62B4-44BC-A0D9-03F9067803FA}" type="slidenum">
              <a:rPr lang="en-US" smtClean="0"/>
              <a:t>7</a:t>
            </a:fld>
            <a:endParaRPr lang="en-US"/>
          </a:p>
        </p:txBody>
      </p:sp>
    </p:spTree>
    <p:extLst>
      <p:ext uri="{BB962C8B-B14F-4D97-AF65-F5344CB8AC3E}">
        <p14:creationId xmlns:p14="http://schemas.microsoft.com/office/powerpoint/2010/main" val="163819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my house.  My kids and I can walk to the park through a trail in the woods behind my house. There are a lot of things to do in this park, with picnic tables, walking trails, ball fields, playground equipment, and disc golf. We can take a public bus into town, and the grocery store and movie theater are nearby. The kids get the bus to their school, which is also near by.</a:t>
            </a:r>
          </a:p>
          <a:p>
            <a:endParaRPr lang="en-US" dirty="0"/>
          </a:p>
          <a:p>
            <a:r>
              <a:rPr lang="en-US" dirty="0"/>
              <a:t>Could you draw a map of your neighborhood? </a:t>
            </a:r>
          </a:p>
        </p:txBody>
      </p:sp>
      <p:sp>
        <p:nvSpPr>
          <p:cNvPr id="4" name="Slide Number Placeholder 3"/>
          <p:cNvSpPr>
            <a:spLocks noGrp="1"/>
          </p:cNvSpPr>
          <p:nvPr>
            <p:ph type="sldNum" sz="quarter" idx="5"/>
          </p:nvPr>
        </p:nvSpPr>
        <p:spPr/>
        <p:txBody>
          <a:bodyPr/>
          <a:lstStyle/>
          <a:p>
            <a:fld id="{90842287-62B4-44BC-A0D9-03F9067803FA}" type="slidenum">
              <a:rPr lang="en-US" smtClean="0"/>
              <a:t>8</a:t>
            </a:fld>
            <a:endParaRPr lang="en-US"/>
          </a:p>
        </p:txBody>
      </p:sp>
    </p:spTree>
    <p:extLst>
      <p:ext uri="{BB962C8B-B14F-4D97-AF65-F5344CB8AC3E}">
        <p14:creationId xmlns:p14="http://schemas.microsoft.com/office/powerpoint/2010/main" val="259495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map of the community or communities where students live. Get into small groups of students who live near each other. Ask them to discuss the questions on the slide.</a:t>
            </a:r>
          </a:p>
        </p:txBody>
      </p:sp>
      <p:sp>
        <p:nvSpPr>
          <p:cNvPr id="4" name="Slide Number Placeholder 3"/>
          <p:cNvSpPr>
            <a:spLocks noGrp="1"/>
          </p:cNvSpPr>
          <p:nvPr>
            <p:ph type="sldNum" sz="quarter" idx="5"/>
          </p:nvPr>
        </p:nvSpPr>
        <p:spPr/>
        <p:txBody>
          <a:bodyPr/>
          <a:lstStyle/>
          <a:p>
            <a:fld id="{90842287-62B4-44BC-A0D9-03F9067803FA}" type="slidenum">
              <a:rPr lang="en-US" smtClean="0"/>
              <a:t>9</a:t>
            </a:fld>
            <a:endParaRPr lang="en-US"/>
          </a:p>
        </p:txBody>
      </p:sp>
    </p:spTree>
    <p:extLst>
      <p:ext uri="{BB962C8B-B14F-4D97-AF65-F5344CB8AC3E}">
        <p14:creationId xmlns:p14="http://schemas.microsoft.com/office/powerpoint/2010/main" val="352871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9343647" y="4235851"/>
            <a:ext cx="7496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2100047" y="4211003"/>
            <a:ext cx="7496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338859" y="1362700"/>
            <a:ext cx="9515557"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338868" y="5292133"/>
            <a:ext cx="9515557"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338867" y="2335685"/>
            <a:ext cx="9515600" cy="13632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400"/>
              <a:buNone/>
              <a:defRPr sz="7200"/>
            </a:lvl1pPr>
            <a:lvl2pPr lvl="1" algn="ctr" rtl="0">
              <a:lnSpc>
                <a:spcPct val="100000"/>
              </a:lnSpc>
              <a:spcBef>
                <a:spcPts val="0"/>
              </a:spcBef>
              <a:spcAft>
                <a:spcPts val="0"/>
              </a:spcAft>
              <a:buSzPts val="5400"/>
              <a:buNone/>
              <a:defRPr sz="7200"/>
            </a:lvl2pPr>
            <a:lvl3pPr lvl="2" algn="ctr" rtl="0">
              <a:lnSpc>
                <a:spcPct val="100000"/>
              </a:lnSpc>
              <a:spcBef>
                <a:spcPts val="0"/>
              </a:spcBef>
              <a:spcAft>
                <a:spcPts val="0"/>
              </a:spcAft>
              <a:buSzPts val="5400"/>
              <a:buNone/>
              <a:defRPr sz="7200"/>
            </a:lvl3pPr>
            <a:lvl4pPr lvl="3" algn="ctr" rtl="0">
              <a:lnSpc>
                <a:spcPct val="100000"/>
              </a:lnSpc>
              <a:spcBef>
                <a:spcPts val="0"/>
              </a:spcBef>
              <a:spcAft>
                <a:spcPts val="0"/>
              </a:spcAft>
              <a:buSzPts val="5400"/>
              <a:buNone/>
              <a:defRPr sz="7200"/>
            </a:lvl4pPr>
            <a:lvl5pPr lvl="4" algn="ctr" rtl="0">
              <a:lnSpc>
                <a:spcPct val="100000"/>
              </a:lnSpc>
              <a:spcBef>
                <a:spcPts val="0"/>
              </a:spcBef>
              <a:spcAft>
                <a:spcPts val="0"/>
              </a:spcAft>
              <a:buSzPts val="5400"/>
              <a:buNone/>
              <a:defRPr sz="7200"/>
            </a:lvl5pPr>
            <a:lvl6pPr lvl="5" algn="ctr" rtl="0">
              <a:lnSpc>
                <a:spcPct val="100000"/>
              </a:lnSpc>
              <a:spcBef>
                <a:spcPts val="0"/>
              </a:spcBef>
              <a:spcAft>
                <a:spcPts val="0"/>
              </a:spcAft>
              <a:buSzPts val="5400"/>
              <a:buNone/>
              <a:defRPr sz="7200"/>
            </a:lvl6pPr>
            <a:lvl7pPr lvl="6" algn="ctr" rtl="0">
              <a:lnSpc>
                <a:spcPct val="100000"/>
              </a:lnSpc>
              <a:spcBef>
                <a:spcPts val="0"/>
              </a:spcBef>
              <a:spcAft>
                <a:spcPts val="0"/>
              </a:spcAft>
              <a:buSzPts val="5400"/>
              <a:buNone/>
              <a:defRPr sz="7200"/>
            </a:lvl7pPr>
            <a:lvl8pPr lvl="7" algn="ctr" rtl="0">
              <a:lnSpc>
                <a:spcPct val="100000"/>
              </a:lnSpc>
              <a:spcBef>
                <a:spcPts val="0"/>
              </a:spcBef>
              <a:spcAft>
                <a:spcPts val="0"/>
              </a:spcAft>
              <a:buSzPts val="5400"/>
              <a:buNone/>
              <a:defRPr sz="7200"/>
            </a:lvl8pPr>
            <a:lvl9pPr lvl="8" algn="ctr" rtl="0">
              <a:lnSpc>
                <a:spcPct val="100000"/>
              </a:lnSpc>
              <a:spcBef>
                <a:spcPts val="0"/>
              </a:spcBef>
              <a:spcAft>
                <a:spcPts val="0"/>
              </a:spcAft>
              <a:buSzPts val="5400"/>
              <a:buNone/>
              <a:defRPr sz="7200"/>
            </a:lvl9pPr>
          </a:lstStyle>
          <a:p>
            <a:endParaRPr/>
          </a:p>
        </p:txBody>
      </p:sp>
      <p:sp>
        <p:nvSpPr>
          <p:cNvPr id="19" name="Google Shape;19;p2"/>
          <p:cNvSpPr txBox="1">
            <a:spLocks noGrp="1"/>
          </p:cNvSpPr>
          <p:nvPr>
            <p:ph type="subTitle" idx="1"/>
          </p:nvPr>
        </p:nvSpPr>
        <p:spPr>
          <a:xfrm>
            <a:off x="2849633" y="3800052"/>
            <a:ext cx="6494000" cy="105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
        <p:nvSpPr>
          <p:cNvPr id="20" name="Google Shape;20;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787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3200"/>
            </a:lvl1pPr>
            <a:lvl2pPr lvl="1" algn="l" rtl="0">
              <a:lnSpc>
                <a:spcPct val="100000"/>
              </a:lnSpc>
              <a:spcBef>
                <a:spcPts val="0"/>
              </a:spcBef>
              <a:spcAft>
                <a:spcPts val="0"/>
              </a:spcAft>
              <a:buSzPts val="2400"/>
              <a:buNone/>
              <a:defRPr sz="3200"/>
            </a:lvl2pPr>
            <a:lvl3pPr lvl="2" algn="l" rtl="0">
              <a:lnSpc>
                <a:spcPct val="100000"/>
              </a:lnSpc>
              <a:spcBef>
                <a:spcPts val="0"/>
              </a:spcBef>
              <a:spcAft>
                <a:spcPts val="0"/>
              </a:spcAft>
              <a:buSzPts val="2400"/>
              <a:buNone/>
              <a:defRPr sz="3200"/>
            </a:lvl3pPr>
            <a:lvl4pPr lvl="3" algn="l" rtl="0">
              <a:lnSpc>
                <a:spcPct val="100000"/>
              </a:lnSpc>
              <a:spcBef>
                <a:spcPts val="0"/>
              </a:spcBef>
              <a:spcAft>
                <a:spcPts val="0"/>
              </a:spcAft>
              <a:buSzPts val="2400"/>
              <a:buNone/>
              <a:defRPr sz="3200"/>
            </a:lvl4pPr>
            <a:lvl5pPr lvl="4" algn="l" rtl="0">
              <a:lnSpc>
                <a:spcPct val="100000"/>
              </a:lnSpc>
              <a:spcBef>
                <a:spcPts val="0"/>
              </a:spcBef>
              <a:spcAft>
                <a:spcPts val="0"/>
              </a:spcAft>
              <a:buSzPts val="2400"/>
              <a:buNone/>
              <a:defRPr sz="3200"/>
            </a:lvl5pPr>
            <a:lvl6pPr lvl="5" algn="l" rtl="0">
              <a:lnSpc>
                <a:spcPct val="100000"/>
              </a:lnSpc>
              <a:spcBef>
                <a:spcPts val="0"/>
              </a:spcBef>
              <a:spcAft>
                <a:spcPts val="0"/>
              </a:spcAft>
              <a:buSzPts val="2400"/>
              <a:buNone/>
              <a:defRPr sz="3200"/>
            </a:lvl6pPr>
            <a:lvl7pPr lvl="6" algn="l" rtl="0">
              <a:lnSpc>
                <a:spcPct val="100000"/>
              </a:lnSpc>
              <a:spcBef>
                <a:spcPts val="0"/>
              </a:spcBef>
              <a:spcAft>
                <a:spcPts val="0"/>
              </a:spcAft>
              <a:buSzPts val="2400"/>
              <a:buNone/>
              <a:defRPr sz="3200"/>
            </a:lvl7pPr>
            <a:lvl8pPr lvl="7" algn="l" rtl="0">
              <a:lnSpc>
                <a:spcPct val="100000"/>
              </a:lnSpc>
              <a:spcBef>
                <a:spcPts val="0"/>
              </a:spcBef>
              <a:spcAft>
                <a:spcPts val="0"/>
              </a:spcAft>
              <a:buSzPts val="2400"/>
              <a:buNone/>
              <a:defRPr sz="3200"/>
            </a:lvl8pPr>
            <a:lvl9pPr lvl="8" algn="l" rtl="0">
              <a:lnSpc>
                <a:spcPct val="100000"/>
              </a:lnSpc>
              <a:spcBef>
                <a:spcPts val="0"/>
              </a:spcBef>
              <a:spcAft>
                <a:spcPts val="0"/>
              </a:spcAft>
              <a:buSzPts val="2400"/>
              <a:buNone/>
              <a:defRPr sz="3200"/>
            </a:lvl9pPr>
          </a:lstStyle>
          <a:p>
            <a:endParaRPr/>
          </a:p>
        </p:txBody>
      </p:sp>
      <p:sp>
        <p:nvSpPr>
          <p:cNvPr id="58" name="Google Shape;58;p11"/>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rtl="0">
              <a:lnSpc>
                <a:spcPct val="115000"/>
              </a:lnSpc>
              <a:spcBef>
                <a:spcPts val="0"/>
              </a:spcBef>
              <a:spcAft>
                <a:spcPts val="0"/>
              </a:spcAft>
              <a:buSzPts val="1200"/>
              <a:buChar char="●"/>
              <a:defRPr sz="1600"/>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59" name="Google Shape;59;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047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0"/>
        <p:cNvGrpSpPr/>
        <p:nvPr/>
      </p:nvGrpSpPr>
      <p:grpSpPr>
        <a:xfrm>
          <a:off x="0" y="0"/>
          <a:ext cx="0" cy="0"/>
          <a:chOff x="0" y="0"/>
          <a:chExt cx="0" cy="0"/>
        </a:xfrm>
      </p:grpSpPr>
      <p:sp>
        <p:nvSpPr>
          <p:cNvPr id="61" name="Google Shape;61;p12"/>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62" name="Google Shape;62;p12"/>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63" name="Google Shape;63;p12"/>
          <p:cNvSpPr txBox="1">
            <a:spLocks noGrp="1"/>
          </p:cNvSpPr>
          <p:nvPr>
            <p:ph type="title"/>
          </p:nvPr>
        </p:nvSpPr>
        <p:spPr>
          <a:xfrm>
            <a:off x="354000" y="1386233"/>
            <a:ext cx="5393600" cy="2234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5600"/>
            </a:lvl1pPr>
            <a:lvl2pPr lvl="1" algn="ctr" rtl="0">
              <a:lnSpc>
                <a:spcPct val="100000"/>
              </a:lnSpc>
              <a:spcBef>
                <a:spcPts val="0"/>
              </a:spcBef>
              <a:spcAft>
                <a:spcPts val="0"/>
              </a:spcAft>
              <a:buSzPts val="4200"/>
              <a:buNone/>
              <a:defRPr sz="5600"/>
            </a:lvl2pPr>
            <a:lvl3pPr lvl="2" algn="ctr" rtl="0">
              <a:lnSpc>
                <a:spcPct val="100000"/>
              </a:lnSpc>
              <a:spcBef>
                <a:spcPts val="0"/>
              </a:spcBef>
              <a:spcAft>
                <a:spcPts val="0"/>
              </a:spcAft>
              <a:buSzPts val="4200"/>
              <a:buNone/>
              <a:defRPr sz="5600"/>
            </a:lvl3pPr>
            <a:lvl4pPr lvl="3" algn="ctr" rtl="0">
              <a:lnSpc>
                <a:spcPct val="100000"/>
              </a:lnSpc>
              <a:spcBef>
                <a:spcPts val="0"/>
              </a:spcBef>
              <a:spcAft>
                <a:spcPts val="0"/>
              </a:spcAft>
              <a:buSzPts val="4200"/>
              <a:buNone/>
              <a:defRPr sz="5600"/>
            </a:lvl4pPr>
            <a:lvl5pPr lvl="4" algn="ctr" rtl="0">
              <a:lnSpc>
                <a:spcPct val="100000"/>
              </a:lnSpc>
              <a:spcBef>
                <a:spcPts val="0"/>
              </a:spcBef>
              <a:spcAft>
                <a:spcPts val="0"/>
              </a:spcAft>
              <a:buSzPts val="4200"/>
              <a:buNone/>
              <a:defRPr sz="5600"/>
            </a:lvl5pPr>
            <a:lvl6pPr lvl="5" algn="ctr" rtl="0">
              <a:lnSpc>
                <a:spcPct val="100000"/>
              </a:lnSpc>
              <a:spcBef>
                <a:spcPts val="0"/>
              </a:spcBef>
              <a:spcAft>
                <a:spcPts val="0"/>
              </a:spcAft>
              <a:buSzPts val="4200"/>
              <a:buNone/>
              <a:defRPr sz="5600"/>
            </a:lvl6pPr>
            <a:lvl7pPr lvl="6" algn="ctr" rtl="0">
              <a:lnSpc>
                <a:spcPct val="100000"/>
              </a:lnSpc>
              <a:spcBef>
                <a:spcPts val="0"/>
              </a:spcBef>
              <a:spcAft>
                <a:spcPts val="0"/>
              </a:spcAft>
              <a:buSzPts val="4200"/>
              <a:buNone/>
              <a:defRPr sz="5600"/>
            </a:lvl7pPr>
            <a:lvl8pPr lvl="7" algn="ctr" rtl="0">
              <a:lnSpc>
                <a:spcPct val="100000"/>
              </a:lnSpc>
              <a:spcBef>
                <a:spcPts val="0"/>
              </a:spcBef>
              <a:spcAft>
                <a:spcPts val="0"/>
              </a:spcAft>
              <a:buSzPts val="4200"/>
              <a:buNone/>
              <a:defRPr sz="5600"/>
            </a:lvl8pPr>
            <a:lvl9pPr lvl="8" algn="ctr" rtl="0">
              <a:lnSpc>
                <a:spcPct val="100000"/>
              </a:lnSpc>
              <a:spcBef>
                <a:spcPts val="0"/>
              </a:spcBef>
              <a:spcAft>
                <a:spcPts val="0"/>
              </a:spcAft>
              <a:buSzPts val="4200"/>
              <a:buNone/>
              <a:defRPr sz="5600"/>
            </a:lvl9pPr>
          </a:lstStyle>
          <a:p>
            <a:endParaRPr/>
          </a:p>
        </p:txBody>
      </p:sp>
      <p:sp>
        <p:nvSpPr>
          <p:cNvPr id="64" name="Google Shape;64;p12"/>
          <p:cNvSpPr txBox="1">
            <a:spLocks noGrp="1"/>
          </p:cNvSpPr>
          <p:nvPr>
            <p:ph type="subTitle" idx="1"/>
          </p:nvPr>
        </p:nvSpPr>
        <p:spPr>
          <a:xfrm>
            <a:off x="354000" y="3635833"/>
            <a:ext cx="5393600" cy="164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5" name="Google Shape;65;p12"/>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609585" lvl="0" indent="-457189" algn="l" rtl="0">
              <a:lnSpc>
                <a:spcPct val="115000"/>
              </a:lnSpc>
              <a:spcBef>
                <a:spcPts val="0"/>
              </a:spcBef>
              <a:spcAft>
                <a:spcPts val="0"/>
              </a:spcAft>
              <a:buClr>
                <a:schemeClr val="lt1"/>
              </a:buClr>
              <a:buSzPts val="1800"/>
              <a:buChar char="●"/>
              <a:defRPr>
                <a:solidFill>
                  <a:schemeClr val="lt1"/>
                </a:solidFill>
              </a:defRPr>
            </a:lvl1pPr>
            <a:lvl2pPr marL="1219170" lvl="1" indent="-423323" algn="l" rtl="0">
              <a:lnSpc>
                <a:spcPct val="115000"/>
              </a:lnSpc>
              <a:spcBef>
                <a:spcPts val="0"/>
              </a:spcBef>
              <a:spcAft>
                <a:spcPts val="0"/>
              </a:spcAft>
              <a:buClr>
                <a:schemeClr val="lt1"/>
              </a:buClr>
              <a:buSzPts val="1400"/>
              <a:buChar char="○"/>
              <a:defRPr>
                <a:solidFill>
                  <a:schemeClr val="lt1"/>
                </a:solidFill>
              </a:defRPr>
            </a:lvl2pPr>
            <a:lvl3pPr marL="1828754" lvl="2" indent="-423323" algn="l" rtl="0">
              <a:lnSpc>
                <a:spcPct val="115000"/>
              </a:lnSpc>
              <a:spcBef>
                <a:spcPts val="0"/>
              </a:spcBef>
              <a:spcAft>
                <a:spcPts val="0"/>
              </a:spcAft>
              <a:buClr>
                <a:schemeClr val="lt1"/>
              </a:buClr>
              <a:buSzPts val="1400"/>
              <a:buChar char="■"/>
              <a:defRPr>
                <a:solidFill>
                  <a:schemeClr val="lt1"/>
                </a:solidFill>
              </a:defRPr>
            </a:lvl3pPr>
            <a:lvl4pPr marL="2438339" lvl="3" indent="-423323" algn="l" rtl="0">
              <a:lnSpc>
                <a:spcPct val="115000"/>
              </a:lnSpc>
              <a:spcBef>
                <a:spcPts val="0"/>
              </a:spcBef>
              <a:spcAft>
                <a:spcPts val="0"/>
              </a:spcAft>
              <a:buClr>
                <a:schemeClr val="lt1"/>
              </a:buClr>
              <a:buSzPts val="1400"/>
              <a:buChar char="●"/>
              <a:defRPr>
                <a:solidFill>
                  <a:schemeClr val="lt1"/>
                </a:solidFill>
              </a:defRPr>
            </a:lvl4pPr>
            <a:lvl5pPr marL="3047924" lvl="4" indent="-423323" algn="l" rtl="0">
              <a:lnSpc>
                <a:spcPct val="115000"/>
              </a:lnSpc>
              <a:spcBef>
                <a:spcPts val="0"/>
              </a:spcBef>
              <a:spcAft>
                <a:spcPts val="0"/>
              </a:spcAft>
              <a:buClr>
                <a:schemeClr val="lt1"/>
              </a:buClr>
              <a:buSzPts val="1400"/>
              <a:buChar char="○"/>
              <a:defRPr>
                <a:solidFill>
                  <a:schemeClr val="lt1"/>
                </a:solidFill>
              </a:defRPr>
            </a:lvl5pPr>
            <a:lvl6pPr marL="3657509" lvl="5" indent="-423323" algn="l" rtl="0">
              <a:lnSpc>
                <a:spcPct val="115000"/>
              </a:lnSpc>
              <a:spcBef>
                <a:spcPts val="0"/>
              </a:spcBef>
              <a:spcAft>
                <a:spcPts val="0"/>
              </a:spcAft>
              <a:buClr>
                <a:schemeClr val="lt1"/>
              </a:buClr>
              <a:buSzPts val="1400"/>
              <a:buChar char="■"/>
              <a:defRPr>
                <a:solidFill>
                  <a:schemeClr val="lt1"/>
                </a:solidFill>
              </a:defRPr>
            </a:lvl6pPr>
            <a:lvl7pPr marL="4267093" lvl="6" indent="-423323" algn="l" rtl="0">
              <a:lnSpc>
                <a:spcPct val="115000"/>
              </a:lnSpc>
              <a:spcBef>
                <a:spcPts val="0"/>
              </a:spcBef>
              <a:spcAft>
                <a:spcPts val="0"/>
              </a:spcAft>
              <a:buClr>
                <a:schemeClr val="lt1"/>
              </a:buClr>
              <a:buSzPts val="1400"/>
              <a:buChar char="●"/>
              <a:defRPr>
                <a:solidFill>
                  <a:schemeClr val="lt1"/>
                </a:solidFill>
              </a:defRPr>
            </a:lvl7pPr>
            <a:lvl8pPr marL="4876678" lvl="7" indent="-423323" algn="l" rtl="0">
              <a:lnSpc>
                <a:spcPct val="115000"/>
              </a:lnSpc>
              <a:spcBef>
                <a:spcPts val="0"/>
              </a:spcBef>
              <a:spcAft>
                <a:spcPts val="0"/>
              </a:spcAft>
              <a:buClr>
                <a:schemeClr val="lt1"/>
              </a:buClr>
              <a:buSzPts val="1400"/>
              <a:buChar char="○"/>
              <a:defRPr>
                <a:solidFill>
                  <a:schemeClr val="lt1"/>
                </a:solidFill>
              </a:defRPr>
            </a:lvl8pPr>
            <a:lvl9pPr marL="5486263" lvl="8" indent="-423323" algn="l" rtl="0">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6" name="Google Shape;6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799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415600" y="5640967"/>
            <a:ext cx="7998400" cy="798400"/>
          </a:xfrm>
          <a:prstGeom prst="rect">
            <a:avLst/>
          </a:prstGeom>
          <a:noFill/>
          <a:ln>
            <a:noFill/>
          </a:ln>
        </p:spPr>
        <p:txBody>
          <a:bodyPr spcFirstLastPara="1" wrap="square" lIns="91425" tIns="91425" rIns="91425" bIns="91425" anchor="ctr" anchorCtr="0">
            <a:normAutofit/>
          </a:bodyPr>
          <a:lstStyle>
            <a:lvl1pPr marL="609585" lvl="0" indent="-304792" algn="l" rtl="0">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69" name="Google Shape;69;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641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14"/>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14"/>
          <p:cNvSpPr txBox="1">
            <a:spLocks noGrp="1"/>
          </p:cNvSpPr>
          <p:nvPr>
            <p:ph type="title" hasCustomPrompt="1"/>
          </p:nvPr>
        </p:nvSpPr>
        <p:spPr>
          <a:xfrm>
            <a:off x="415600" y="1739800"/>
            <a:ext cx="11360800" cy="20512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3"/>
              </a:buClr>
              <a:buSzPts val="13000"/>
              <a:buNone/>
              <a:defRPr sz="17333">
                <a:solidFill>
                  <a:schemeClr val="accent3"/>
                </a:solidFill>
              </a:defRPr>
            </a:lvl1pPr>
            <a:lvl2pPr lvl="1" algn="ctr" rtl="0">
              <a:lnSpc>
                <a:spcPct val="100000"/>
              </a:lnSpc>
              <a:spcBef>
                <a:spcPts val="0"/>
              </a:spcBef>
              <a:spcAft>
                <a:spcPts val="0"/>
              </a:spcAft>
              <a:buClr>
                <a:schemeClr val="accent3"/>
              </a:buClr>
              <a:buSzPts val="13000"/>
              <a:buNone/>
              <a:defRPr sz="17333">
                <a:solidFill>
                  <a:schemeClr val="accent3"/>
                </a:solidFill>
              </a:defRPr>
            </a:lvl2pPr>
            <a:lvl3pPr lvl="2" algn="ctr" rtl="0">
              <a:lnSpc>
                <a:spcPct val="100000"/>
              </a:lnSpc>
              <a:spcBef>
                <a:spcPts val="0"/>
              </a:spcBef>
              <a:spcAft>
                <a:spcPts val="0"/>
              </a:spcAft>
              <a:buClr>
                <a:schemeClr val="accent3"/>
              </a:buClr>
              <a:buSzPts val="13000"/>
              <a:buNone/>
              <a:defRPr sz="17333">
                <a:solidFill>
                  <a:schemeClr val="accent3"/>
                </a:solidFill>
              </a:defRPr>
            </a:lvl3pPr>
            <a:lvl4pPr lvl="3" algn="ctr" rtl="0">
              <a:lnSpc>
                <a:spcPct val="100000"/>
              </a:lnSpc>
              <a:spcBef>
                <a:spcPts val="0"/>
              </a:spcBef>
              <a:spcAft>
                <a:spcPts val="0"/>
              </a:spcAft>
              <a:buClr>
                <a:schemeClr val="accent3"/>
              </a:buClr>
              <a:buSzPts val="13000"/>
              <a:buNone/>
              <a:defRPr sz="17333">
                <a:solidFill>
                  <a:schemeClr val="accent3"/>
                </a:solidFill>
              </a:defRPr>
            </a:lvl4pPr>
            <a:lvl5pPr lvl="4" algn="ctr" rtl="0">
              <a:lnSpc>
                <a:spcPct val="100000"/>
              </a:lnSpc>
              <a:spcBef>
                <a:spcPts val="0"/>
              </a:spcBef>
              <a:spcAft>
                <a:spcPts val="0"/>
              </a:spcAft>
              <a:buClr>
                <a:schemeClr val="accent3"/>
              </a:buClr>
              <a:buSzPts val="13000"/>
              <a:buNone/>
              <a:defRPr sz="17333">
                <a:solidFill>
                  <a:schemeClr val="accent3"/>
                </a:solidFill>
              </a:defRPr>
            </a:lvl5pPr>
            <a:lvl6pPr lvl="5" algn="ctr" rtl="0">
              <a:lnSpc>
                <a:spcPct val="100000"/>
              </a:lnSpc>
              <a:spcBef>
                <a:spcPts val="0"/>
              </a:spcBef>
              <a:spcAft>
                <a:spcPts val="0"/>
              </a:spcAft>
              <a:buClr>
                <a:schemeClr val="accent3"/>
              </a:buClr>
              <a:buSzPts val="13000"/>
              <a:buNone/>
              <a:defRPr sz="17333">
                <a:solidFill>
                  <a:schemeClr val="accent3"/>
                </a:solidFill>
              </a:defRPr>
            </a:lvl6pPr>
            <a:lvl7pPr lvl="6" algn="ctr" rtl="0">
              <a:lnSpc>
                <a:spcPct val="100000"/>
              </a:lnSpc>
              <a:spcBef>
                <a:spcPts val="0"/>
              </a:spcBef>
              <a:spcAft>
                <a:spcPts val="0"/>
              </a:spcAft>
              <a:buClr>
                <a:schemeClr val="accent3"/>
              </a:buClr>
              <a:buSzPts val="13000"/>
              <a:buNone/>
              <a:defRPr sz="17333">
                <a:solidFill>
                  <a:schemeClr val="accent3"/>
                </a:solidFill>
              </a:defRPr>
            </a:lvl7pPr>
            <a:lvl8pPr lvl="7" algn="ctr" rtl="0">
              <a:lnSpc>
                <a:spcPct val="100000"/>
              </a:lnSpc>
              <a:spcBef>
                <a:spcPts val="0"/>
              </a:spcBef>
              <a:spcAft>
                <a:spcPts val="0"/>
              </a:spcAft>
              <a:buClr>
                <a:schemeClr val="accent3"/>
              </a:buClr>
              <a:buSzPts val="13000"/>
              <a:buNone/>
              <a:defRPr sz="17333">
                <a:solidFill>
                  <a:schemeClr val="accent3"/>
                </a:solidFill>
              </a:defRPr>
            </a:lvl8pPr>
            <a:lvl9pPr lvl="8" algn="ctr" rtl="0">
              <a:lnSpc>
                <a:spcPct val="100000"/>
              </a:lnSpc>
              <a:spcBef>
                <a:spcPts val="0"/>
              </a:spcBef>
              <a:spcAft>
                <a:spcPts val="0"/>
              </a:spcAft>
              <a:buClr>
                <a:schemeClr val="accent3"/>
              </a:buClr>
              <a:buSzPts val="13000"/>
              <a:buNone/>
              <a:defRPr sz="17333">
                <a:solidFill>
                  <a:schemeClr val="accent3"/>
                </a:solidFill>
              </a:defRPr>
            </a:lvl9pPr>
          </a:lstStyle>
          <a:p>
            <a:r>
              <a:t>xx%</a:t>
            </a:r>
          </a:p>
        </p:txBody>
      </p:sp>
      <p:sp>
        <p:nvSpPr>
          <p:cNvPr id="73" name="Google Shape;73;p14"/>
          <p:cNvSpPr txBox="1">
            <a:spLocks noGrp="1"/>
          </p:cNvSpPr>
          <p:nvPr>
            <p:ph type="body" idx="1"/>
          </p:nvPr>
        </p:nvSpPr>
        <p:spPr>
          <a:xfrm>
            <a:off x="415600" y="3994200"/>
            <a:ext cx="11360800" cy="1428800"/>
          </a:xfrm>
          <a:prstGeom prst="rect">
            <a:avLst/>
          </a:prstGeom>
          <a:noFill/>
          <a:ln>
            <a:noFill/>
          </a:ln>
        </p:spPr>
        <p:txBody>
          <a:bodyPr spcFirstLastPara="1" wrap="square" lIns="91425" tIns="91425" rIns="91425" bIns="91425" anchor="t" anchorCtr="0">
            <a:normAutofit/>
          </a:bodyPr>
          <a:lstStyle>
            <a:lvl1pPr marL="609585" lvl="0" indent="-457189" algn="ctr" rtl="0">
              <a:lnSpc>
                <a:spcPct val="115000"/>
              </a:lnSpc>
              <a:spcBef>
                <a:spcPts val="0"/>
              </a:spcBef>
              <a:spcAft>
                <a:spcPts val="0"/>
              </a:spcAft>
              <a:buSzPts val="1800"/>
              <a:buChar char="●"/>
              <a:defRPr/>
            </a:lvl1pPr>
            <a:lvl2pPr marL="1219170" lvl="1" indent="-423323" algn="ctr" rtl="0">
              <a:lnSpc>
                <a:spcPct val="115000"/>
              </a:lnSpc>
              <a:spcBef>
                <a:spcPts val="0"/>
              </a:spcBef>
              <a:spcAft>
                <a:spcPts val="0"/>
              </a:spcAft>
              <a:buSzPts val="1400"/>
              <a:buChar char="○"/>
              <a:defRPr/>
            </a:lvl2pPr>
            <a:lvl3pPr marL="1828754" lvl="2" indent="-423323" algn="ctr" rtl="0">
              <a:lnSpc>
                <a:spcPct val="115000"/>
              </a:lnSpc>
              <a:spcBef>
                <a:spcPts val="0"/>
              </a:spcBef>
              <a:spcAft>
                <a:spcPts val="0"/>
              </a:spcAft>
              <a:buSzPts val="1400"/>
              <a:buChar char="■"/>
              <a:defRPr/>
            </a:lvl3pPr>
            <a:lvl4pPr marL="2438339" lvl="3" indent="-423323" algn="ctr" rtl="0">
              <a:lnSpc>
                <a:spcPct val="115000"/>
              </a:lnSpc>
              <a:spcBef>
                <a:spcPts val="0"/>
              </a:spcBef>
              <a:spcAft>
                <a:spcPts val="0"/>
              </a:spcAft>
              <a:buSzPts val="1400"/>
              <a:buChar char="●"/>
              <a:defRPr/>
            </a:lvl4pPr>
            <a:lvl5pPr marL="3047924" lvl="4" indent="-423323" algn="ctr" rtl="0">
              <a:lnSpc>
                <a:spcPct val="115000"/>
              </a:lnSpc>
              <a:spcBef>
                <a:spcPts val="0"/>
              </a:spcBef>
              <a:spcAft>
                <a:spcPts val="0"/>
              </a:spcAft>
              <a:buSzPts val="1400"/>
              <a:buChar char="○"/>
              <a:defRPr/>
            </a:lvl5pPr>
            <a:lvl6pPr marL="3657509" lvl="5" indent="-423323" algn="ctr" rtl="0">
              <a:lnSpc>
                <a:spcPct val="115000"/>
              </a:lnSpc>
              <a:spcBef>
                <a:spcPts val="0"/>
              </a:spcBef>
              <a:spcAft>
                <a:spcPts val="0"/>
              </a:spcAft>
              <a:buSzPts val="1400"/>
              <a:buChar char="■"/>
              <a:defRPr/>
            </a:lvl6pPr>
            <a:lvl7pPr marL="4267093" lvl="6" indent="-423323" algn="ctr" rtl="0">
              <a:lnSpc>
                <a:spcPct val="115000"/>
              </a:lnSpc>
              <a:spcBef>
                <a:spcPts val="0"/>
              </a:spcBef>
              <a:spcAft>
                <a:spcPts val="0"/>
              </a:spcAft>
              <a:buSzPts val="1400"/>
              <a:buChar char="●"/>
              <a:defRPr/>
            </a:lvl7pPr>
            <a:lvl8pPr marL="4876678" lvl="7" indent="-423323" algn="ctr" rtl="0">
              <a:lnSpc>
                <a:spcPct val="115000"/>
              </a:lnSpc>
              <a:spcBef>
                <a:spcPts val="0"/>
              </a:spcBef>
              <a:spcAft>
                <a:spcPts val="0"/>
              </a:spcAft>
              <a:buSzPts val="1400"/>
              <a:buChar char="○"/>
              <a:defRPr/>
            </a:lvl8pPr>
            <a:lvl9pPr marL="5486263" lvl="8" indent="-423323" algn="ctr" rtl="0">
              <a:lnSpc>
                <a:spcPct val="115000"/>
              </a:lnSpc>
              <a:spcBef>
                <a:spcPts val="0"/>
              </a:spcBef>
              <a:spcAft>
                <a:spcPts val="0"/>
              </a:spcAft>
              <a:buSzPts val="1400"/>
              <a:buChar char="■"/>
              <a:defRPr/>
            </a:lvl9pPr>
          </a:lstStyle>
          <a:p>
            <a:endParaRPr/>
          </a:p>
        </p:txBody>
      </p:sp>
      <p:sp>
        <p:nvSpPr>
          <p:cNvPr id="74" name="Google Shape;74;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74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Custom layout 3">
    <p:bg>
      <p:bgPr>
        <a:solidFill>
          <a:srgbClr val="FFFFFF"/>
        </a:solidFill>
        <a:effectLst/>
      </p:bgPr>
    </p:bg>
    <p:spTree>
      <p:nvGrpSpPr>
        <p:cNvPr id="1" name="Shape 75"/>
        <p:cNvGrpSpPr/>
        <p:nvPr/>
      </p:nvGrpSpPr>
      <p:grpSpPr>
        <a:xfrm>
          <a:off x="0" y="0"/>
          <a:ext cx="0" cy="0"/>
          <a:chOff x="0" y="0"/>
          <a:chExt cx="0" cy="0"/>
        </a:xfrm>
      </p:grpSpPr>
      <p:sp>
        <p:nvSpPr>
          <p:cNvPr id="76" name="Google Shape;76;p15"/>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5"/>
          <p:cNvGrpSpPr/>
          <p:nvPr/>
        </p:nvGrpSpPr>
        <p:grpSpPr>
          <a:xfrm>
            <a:off x="794151" y="3384107"/>
            <a:ext cx="10603699" cy="86003"/>
            <a:chOff x="595675" y="2820050"/>
            <a:chExt cx="7952774" cy="64502"/>
          </a:xfrm>
        </p:grpSpPr>
        <p:sp>
          <p:nvSpPr>
            <p:cNvPr id="78" name="Google Shape;78;p15"/>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5"/>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15"/>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15"/>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15"/>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15"/>
          <p:cNvSpPr txBox="1">
            <a:spLocks noGrp="1"/>
          </p:cNvSpPr>
          <p:nvPr>
            <p:ph type="title"/>
          </p:nvPr>
        </p:nvSpPr>
        <p:spPr>
          <a:xfrm>
            <a:off x="673967" y="1833467"/>
            <a:ext cx="10724000" cy="14492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None/>
              <a:defRPr sz="3200">
                <a:solidFill>
                  <a:srgbClr val="434343"/>
                </a:solidFill>
              </a:defRPr>
            </a:lvl1pPr>
            <a:lvl2pPr lvl="1" algn="l">
              <a:lnSpc>
                <a:spcPct val="100000"/>
              </a:lnSpc>
              <a:spcBef>
                <a:spcPts val="0"/>
              </a:spcBef>
              <a:spcAft>
                <a:spcPts val="0"/>
              </a:spcAft>
              <a:buNone/>
              <a:defRPr sz="3200">
                <a:solidFill>
                  <a:srgbClr val="434343"/>
                </a:solidFill>
              </a:defRPr>
            </a:lvl2pPr>
            <a:lvl3pPr lvl="2" algn="l">
              <a:lnSpc>
                <a:spcPct val="100000"/>
              </a:lnSpc>
              <a:spcBef>
                <a:spcPts val="0"/>
              </a:spcBef>
              <a:spcAft>
                <a:spcPts val="0"/>
              </a:spcAft>
              <a:buNone/>
              <a:defRPr sz="3200">
                <a:solidFill>
                  <a:srgbClr val="434343"/>
                </a:solidFill>
              </a:defRPr>
            </a:lvl3pPr>
            <a:lvl4pPr lvl="3" algn="l">
              <a:lnSpc>
                <a:spcPct val="100000"/>
              </a:lnSpc>
              <a:spcBef>
                <a:spcPts val="0"/>
              </a:spcBef>
              <a:spcAft>
                <a:spcPts val="0"/>
              </a:spcAft>
              <a:buNone/>
              <a:defRPr sz="3200">
                <a:solidFill>
                  <a:srgbClr val="434343"/>
                </a:solidFill>
              </a:defRPr>
            </a:lvl4pPr>
            <a:lvl5pPr lvl="4" algn="l">
              <a:lnSpc>
                <a:spcPct val="100000"/>
              </a:lnSpc>
              <a:spcBef>
                <a:spcPts val="0"/>
              </a:spcBef>
              <a:spcAft>
                <a:spcPts val="0"/>
              </a:spcAft>
              <a:buNone/>
              <a:defRPr sz="3200">
                <a:solidFill>
                  <a:srgbClr val="434343"/>
                </a:solidFill>
              </a:defRPr>
            </a:lvl5pPr>
            <a:lvl6pPr lvl="5" algn="l">
              <a:lnSpc>
                <a:spcPct val="100000"/>
              </a:lnSpc>
              <a:spcBef>
                <a:spcPts val="0"/>
              </a:spcBef>
              <a:spcAft>
                <a:spcPts val="0"/>
              </a:spcAft>
              <a:buNone/>
              <a:defRPr sz="3200">
                <a:solidFill>
                  <a:srgbClr val="434343"/>
                </a:solidFill>
              </a:defRPr>
            </a:lvl6pPr>
            <a:lvl7pPr lvl="6" algn="l">
              <a:lnSpc>
                <a:spcPct val="100000"/>
              </a:lnSpc>
              <a:spcBef>
                <a:spcPts val="0"/>
              </a:spcBef>
              <a:spcAft>
                <a:spcPts val="0"/>
              </a:spcAft>
              <a:buNone/>
              <a:defRPr sz="3200">
                <a:solidFill>
                  <a:srgbClr val="434343"/>
                </a:solidFill>
              </a:defRPr>
            </a:lvl7pPr>
            <a:lvl8pPr lvl="7" algn="l">
              <a:lnSpc>
                <a:spcPct val="100000"/>
              </a:lnSpc>
              <a:spcBef>
                <a:spcPts val="0"/>
              </a:spcBef>
              <a:spcAft>
                <a:spcPts val="0"/>
              </a:spcAft>
              <a:buNone/>
              <a:defRPr sz="3200">
                <a:solidFill>
                  <a:srgbClr val="434343"/>
                </a:solidFill>
              </a:defRPr>
            </a:lvl8pPr>
            <a:lvl9pPr lvl="8" algn="l">
              <a:lnSpc>
                <a:spcPct val="100000"/>
              </a:lnSpc>
              <a:spcBef>
                <a:spcPts val="0"/>
              </a:spcBef>
              <a:spcAft>
                <a:spcPts val="0"/>
              </a:spcAft>
              <a:buNone/>
              <a:defRPr sz="3200">
                <a:solidFill>
                  <a:srgbClr val="434343"/>
                </a:solidFill>
              </a:defRPr>
            </a:lvl9pPr>
          </a:lstStyle>
          <a:p>
            <a:endParaRPr/>
          </a:p>
        </p:txBody>
      </p:sp>
      <p:sp>
        <p:nvSpPr>
          <p:cNvPr id="84" name="Google Shape;84;p15"/>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333">
                <a:solidFill>
                  <a:srgbClr val="616161"/>
                </a:solidFill>
              </a:defRPr>
            </a:lvl1pPr>
            <a:lvl2pPr lvl="1" algn="r">
              <a:lnSpc>
                <a:spcPct val="100000"/>
              </a:lnSpc>
              <a:spcAft>
                <a:spcPts val="0"/>
              </a:spcAft>
              <a:buNone/>
              <a:defRPr sz="1333">
                <a:solidFill>
                  <a:srgbClr val="616161"/>
                </a:solidFill>
              </a:defRPr>
            </a:lvl2pPr>
            <a:lvl3pPr lvl="2" algn="r">
              <a:lnSpc>
                <a:spcPct val="100000"/>
              </a:lnSpc>
              <a:spcAft>
                <a:spcPts val="0"/>
              </a:spcAft>
              <a:buNone/>
              <a:defRPr sz="1333">
                <a:solidFill>
                  <a:srgbClr val="616161"/>
                </a:solidFill>
              </a:defRPr>
            </a:lvl3pPr>
            <a:lvl4pPr lvl="3" algn="r">
              <a:lnSpc>
                <a:spcPct val="100000"/>
              </a:lnSpc>
              <a:spcAft>
                <a:spcPts val="0"/>
              </a:spcAft>
              <a:buNone/>
              <a:defRPr sz="1333">
                <a:solidFill>
                  <a:srgbClr val="616161"/>
                </a:solidFill>
              </a:defRPr>
            </a:lvl4pPr>
            <a:lvl5pPr lvl="4" algn="r">
              <a:lnSpc>
                <a:spcPct val="100000"/>
              </a:lnSpc>
              <a:spcAft>
                <a:spcPts val="0"/>
              </a:spcAft>
              <a:buNone/>
              <a:defRPr sz="1333">
                <a:solidFill>
                  <a:srgbClr val="616161"/>
                </a:solidFill>
              </a:defRPr>
            </a:lvl5pPr>
            <a:lvl6pPr lvl="5" algn="r">
              <a:lnSpc>
                <a:spcPct val="100000"/>
              </a:lnSpc>
              <a:spcAft>
                <a:spcPts val="0"/>
              </a:spcAft>
              <a:buNone/>
              <a:defRPr sz="1333">
                <a:solidFill>
                  <a:srgbClr val="616161"/>
                </a:solidFill>
              </a:defRPr>
            </a:lvl6pPr>
            <a:lvl7pPr lvl="6" algn="r">
              <a:lnSpc>
                <a:spcPct val="100000"/>
              </a:lnSpc>
              <a:spcAft>
                <a:spcPts val="0"/>
              </a:spcAft>
              <a:buNone/>
              <a:defRPr sz="1333">
                <a:solidFill>
                  <a:srgbClr val="616161"/>
                </a:solidFill>
              </a:defRPr>
            </a:lvl7pPr>
            <a:lvl8pPr lvl="7" algn="r">
              <a:lnSpc>
                <a:spcPct val="100000"/>
              </a:lnSpc>
              <a:spcAft>
                <a:spcPts val="0"/>
              </a:spcAft>
              <a:buNone/>
              <a:defRPr sz="1333">
                <a:solidFill>
                  <a:srgbClr val="616161"/>
                </a:solidFill>
              </a:defRPr>
            </a:lvl8pPr>
            <a:lvl9pPr lvl="8" algn="r">
              <a:lnSpc>
                <a:spcPct val="100000"/>
              </a:lnSpc>
              <a:spcAft>
                <a:spcPts val="0"/>
              </a:spcAft>
              <a:buNone/>
              <a:defRPr sz="1333">
                <a:solidFill>
                  <a:srgbClr val="61616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99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Custom layout 2">
    <p:bg>
      <p:bgPr>
        <a:solidFill>
          <a:srgbClr val="FFFFFF"/>
        </a:solidFill>
        <a:effectLst/>
      </p:bgPr>
    </p:bg>
    <p:spTree>
      <p:nvGrpSpPr>
        <p:cNvPr id="1" name="Shape 85"/>
        <p:cNvGrpSpPr/>
        <p:nvPr/>
      </p:nvGrpSpPr>
      <p:grpSpPr>
        <a:xfrm>
          <a:off x="0" y="0"/>
          <a:ext cx="0" cy="0"/>
          <a:chOff x="0" y="0"/>
          <a:chExt cx="0" cy="0"/>
        </a:xfrm>
      </p:grpSpPr>
      <p:sp>
        <p:nvSpPr>
          <p:cNvPr id="86" name="Google Shape;86;p16"/>
          <p:cNvSpPr/>
          <p:nvPr/>
        </p:nvSpPr>
        <p:spPr>
          <a:xfrm>
            <a:off x="0" y="0"/>
            <a:ext cx="12192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6"/>
          <p:cNvSpPr/>
          <p:nvPr/>
        </p:nvSpPr>
        <p:spPr>
          <a:xfrm>
            <a:off x="599013" y="708200"/>
            <a:ext cx="850800" cy="9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6"/>
          <p:cNvSpPr txBox="1">
            <a:spLocks noGrp="1"/>
          </p:cNvSpPr>
          <p:nvPr>
            <p:ph type="ctrTitle"/>
          </p:nvPr>
        </p:nvSpPr>
        <p:spPr>
          <a:xfrm>
            <a:off x="431067" y="1030467"/>
            <a:ext cx="3605600" cy="418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3733">
                <a:solidFill>
                  <a:srgbClr val="FFFFFF"/>
                </a:solidFill>
              </a:defRPr>
            </a:lvl1pPr>
            <a:lvl2pPr lvl="1" algn="l">
              <a:lnSpc>
                <a:spcPct val="100000"/>
              </a:lnSpc>
              <a:spcBef>
                <a:spcPts val="0"/>
              </a:spcBef>
              <a:spcAft>
                <a:spcPts val="0"/>
              </a:spcAft>
              <a:buClr>
                <a:srgbClr val="FFFFFF"/>
              </a:buClr>
              <a:buSzPts val="2800"/>
              <a:buNone/>
              <a:defRPr sz="3733">
                <a:solidFill>
                  <a:srgbClr val="FFFFFF"/>
                </a:solidFill>
              </a:defRPr>
            </a:lvl2pPr>
            <a:lvl3pPr lvl="2" algn="l">
              <a:lnSpc>
                <a:spcPct val="100000"/>
              </a:lnSpc>
              <a:spcBef>
                <a:spcPts val="0"/>
              </a:spcBef>
              <a:spcAft>
                <a:spcPts val="0"/>
              </a:spcAft>
              <a:buClr>
                <a:srgbClr val="FFFFFF"/>
              </a:buClr>
              <a:buSzPts val="2800"/>
              <a:buNone/>
              <a:defRPr sz="3733">
                <a:solidFill>
                  <a:srgbClr val="FFFFFF"/>
                </a:solidFill>
              </a:defRPr>
            </a:lvl3pPr>
            <a:lvl4pPr lvl="3" algn="l">
              <a:lnSpc>
                <a:spcPct val="100000"/>
              </a:lnSpc>
              <a:spcBef>
                <a:spcPts val="0"/>
              </a:spcBef>
              <a:spcAft>
                <a:spcPts val="0"/>
              </a:spcAft>
              <a:buClr>
                <a:srgbClr val="FFFFFF"/>
              </a:buClr>
              <a:buSzPts val="2800"/>
              <a:buNone/>
              <a:defRPr sz="3733">
                <a:solidFill>
                  <a:srgbClr val="FFFFFF"/>
                </a:solidFill>
              </a:defRPr>
            </a:lvl4pPr>
            <a:lvl5pPr lvl="4" algn="l">
              <a:lnSpc>
                <a:spcPct val="100000"/>
              </a:lnSpc>
              <a:spcBef>
                <a:spcPts val="0"/>
              </a:spcBef>
              <a:spcAft>
                <a:spcPts val="0"/>
              </a:spcAft>
              <a:buClr>
                <a:srgbClr val="FFFFFF"/>
              </a:buClr>
              <a:buSzPts val="2800"/>
              <a:buNone/>
              <a:defRPr sz="3733">
                <a:solidFill>
                  <a:srgbClr val="FFFFFF"/>
                </a:solidFill>
              </a:defRPr>
            </a:lvl5pPr>
            <a:lvl6pPr lvl="5" algn="l">
              <a:lnSpc>
                <a:spcPct val="100000"/>
              </a:lnSpc>
              <a:spcBef>
                <a:spcPts val="0"/>
              </a:spcBef>
              <a:spcAft>
                <a:spcPts val="0"/>
              </a:spcAft>
              <a:buClr>
                <a:srgbClr val="FFFFFF"/>
              </a:buClr>
              <a:buSzPts val="2800"/>
              <a:buNone/>
              <a:defRPr sz="3733">
                <a:solidFill>
                  <a:srgbClr val="FFFFFF"/>
                </a:solidFill>
              </a:defRPr>
            </a:lvl6pPr>
            <a:lvl7pPr lvl="6" algn="l">
              <a:lnSpc>
                <a:spcPct val="100000"/>
              </a:lnSpc>
              <a:spcBef>
                <a:spcPts val="0"/>
              </a:spcBef>
              <a:spcAft>
                <a:spcPts val="0"/>
              </a:spcAft>
              <a:buClr>
                <a:srgbClr val="FFFFFF"/>
              </a:buClr>
              <a:buSzPts val="2800"/>
              <a:buNone/>
              <a:defRPr sz="3733">
                <a:solidFill>
                  <a:srgbClr val="FFFFFF"/>
                </a:solidFill>
              </a:defRPr>
            </a:lvl7pPr>
            <a:lvl8pPr lvl="7" algn="l">
              <a:lnSpc>
                <a:spcPct val="100000"/>
              </a:lnSpc>
              <a:spcBef>
                <a:spcPts val="0"/>
              </a:spcBef>
              <a:spcAft>
                <a:spcPts val="0"/>
              </a:spcAft>
              <a:buClr>
                <a:srgbClr val="FFFFFF"/>
              </a:buClr>
              <a:buSzPts val="2800"/>
              <a:buNone/>
              <a:defRPr sz="3733">
                <a:solidFill>
                  <a:srgbClr val="FFFFFF"/>
                </a:solidFill>
              </a:defRPr>
            </a:lvl8pPr>
            <a:lvl9pPr lvl="8" algn="l">
              <a:lnSpc>
                <a:spcPct val="100000"/>
              </a:lnSpc>
              <a:spcBef>
                <a:spcPts val="0"/>
              </a:spcBef>
              <a:spcAft>
                <a:spcPts val="0"/>
              </a:spcAft>
              <a:buClr>
                <a:srgbClr val="FFFFFF"/>
              </a:buClr>
              <a:buSzPts val="2800"/>
              <a:buNone/>
              <a:defRPr sz="3733">
                <a:solidFill>
                  <a:srgbClr val="FFFFFF"/>
                </a:solidFill>
              </a:defRPr>
            </a:lvl9pPr>
          </a:lstStyle>
          <a:p>
            <a:endParaRPr/>
          </a:p>
        </p:txBody>
      </p:sp>
      <p:sp>
        <p:nvSpPr>
          <p:cNvPr id="89" name="Google Shape;89;p16"/>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333">
                <a:solidFill>
                  <a:srgbClr val="FFFFFF"/>
                </a:solidFill>
              </a:defRPr>
            </a:lvl1pPr>
            <a:lvl2pPr lvl="1" algn="r">
              <a:lnSpc>
                <a:spcPct val="100000"/>
              </a:lnSpc>
              <a:spcAft>
                <a:spcPts val="0"/>
              </a:spcAft>
              <a:buNone/>
              <a:defRPr sz="1333">
                <a:solidFill>
                  <a:srgbClr val="FFFFFF"/>
                </a:solidFill>
              </a:defRPr>
            </a:lvl2pPr>
            <a:lvl3pPr lvl="2" algn="r">
              <a:lnSpc>
                <a:spcPct val="100000"/>
              </a:lnSpc>
              <a:spcAft>
                <a:spcPts val="0"/>
              </a:spcAft>
              <a:buNone/>
              <a:defRPr sz="1333">
                <a:solidFill>
                  <a:srgbClr val="FFFFFF"/>
                </a:solidFill>
              </a:defRPr>
            </a:lvl3pPr>
            <a:lvl4pPr lvl="3" algn="r">
              <a:lnSpc>
                <a:spcPct val="100000"/>
              </a:lnSpc>
              <a:spcAft>
                <a:spcPts val="0"/>
              </a:spcAft>
              <a:buNone/>
              <a:defRPr sz="1333">
                <a:solidFill>
                  <a:srgbClr val="FFFFFF"/>
                </a:solidFill>
              </a:defRPr>
            </a:lvl4pPr>
            <a:lvl5pPr lvl="4" algn="r">
              <a:lnSpc>
                <a:spcPct val="100000"/>
              </a:lnSpc>
              <a:spcAft>
                <a:spcPts val="0"/>
              </a:spcAft>
              <a:buNone/>
              <a:defRPr sz="1333">
                <a:solidFill>
                  <a:srgbClr val="FFFFFF"/>
                </a:solidFill>
              </a:defRPr>
            </a:lvl5pPr>
            <a:lvl6pPr lvl="5" algn="r">
              <a:lnSpc>
                <a:spcPct val="100000"/>
              </a:lnSpc>
              <a:spcAft>
                <a:spcPts val="0"/>
              </a:spcAft>
              <a:buNone/>
              <a:defRPr sz="1333">
                <a:solidFill>
                  <a:srgbClr val="FFFFFF"/>
                </a:solidFill>
              </a:defRPr>
            </a:lvl6pPr>
            <a:lvl7pPr lvl="6" algn="r">
              <a:lnSpc>
                <a:spcPct val="100000"/>
              </a:lnSpc>
              <a:spcAft>
                <a:spcPts val="0"/>
              </a:spcAft>
              <a:buNone/>
              <a:defRPr sz="1333">
                <a:solidFill>
                  <a:srgbClr val="FFFFFF"/>
                </a:solidFill>
              </a:defRPr>
            </a:lvl7pPr>
            <a:lvl8pPr lvl="7" algn="r">
              <a:lnSpc>
                <a:spcPct val="100000"/>
              </a:lnSpc>
              <a:spcAft>
                <a:spcPts val="0"/>
              </a:spcAft>
              <a:buNone/>
              <a:defRPr sz="1333">
                <a:solidFill>
                  <a:srgbClr val="FFFFFF"/>
                </a:solidFill>
              </a:defRPr>
            </a:lvl8pPr>
            <a:lvl9pPr lvl="8" algn="r">
              <a:lnSpc>
                <a:spcPct val="100000"/>
              </a:lnSpc>
              <a:spcAft>
                <a:spcPts val="0"/>
              </a:spcAft>
              <a:buNone/>
              <a:defRPr sz="1333">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29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3"/>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4" name="Google Shape;24;p3"/>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811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6"/>
        <p:cNvGrpSpPr/>
        <p:nvPr/>
      </p:nvGrpSpPr>
      <p:grpSpPr>
        <a:xfrm>
          <a:off x="0" y="0"/>
          <a:ext cx="0" cy="0"/>
          <a:chOff x="0" y="0"/>
          <a:chExt cx="0" cy="0"/>
        </a:xfrm>
      </p:grpSpPr>
      <p:sp>
        <p:nvSpPr>
          <p:cNvPr id="27" name="Google Shape;27;p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8;p4"/>
          <p:cNvSpPr/>
          <p:nvPr/>
        </p:nvSpPr>
        <p:spPr>
          <a:xfrm>
            <a:off x="6099200" y="0"/>
            <a:ext cx="6092800" cy="68580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4"/>
          <p:cNvSpPr/>
          <p:nvPr/>
        </p:nvSpPr>
        <p:spPr>
          <a:xfrm>
            <a:off x="6459600" y="1387601"/>
            <a:ext cx="5375600" cy="4082800"/>
          </a:xfrm>
          <a:prstGeom prst="rect">
            <a:avLst/>
          </a:prstGeom>
          <a:solidFill>
            <a:schemeClr val="accent3"/>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409"/>
              </a:srgbClr>
            </a:outerShdw>
          </a:effectLst>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4"/>
          <p:cNvSpPr txBox="1">
            <a:spLocks noGrp="1"/>
          </p:cNvSpPr>
          <p:nvPr>
            <p:ph type="title"/>
          </p:nvPr>
        </p:nvSpPr>
        <p:spPr>
          <a:xfrm>
            <a:off x="389167" y="542533"/>
            <a:ext cx="5304000" cy="18516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4000" b="1">
                <a:solidFill>
                  <a:schemeClr val="accent3"/>
                </a:solidFill>
              </a:defRPr>
            </a:lvl1pPr>
            <a:lvl2pPr lvl="1" algn="l" rtl="0">
              <a:lnSpc>
                <a:spcPct val="100000"/>
              </a:lnSpc>
              <a:spcBef>
                <a:spcPts val="0"/>
              </a:spcBef>
              <a:spcAft>
                <a:spcPts val="0"/>
              </a:spcAft>
              <a:buClr>
                <a:schemeClr val="dk1"/>
              </a:buClr>
              <a:buSzPts val="3000"/>
              <a:buNone/>
              <a:defRPr sz="4000" b="1">
                <a:solidFill>
                  <a:schemeClr val="accent3"/>
                </a:solidFill>
              </a:defRPr>
            </a:lvl2pPr>
            <a:lvl3pPr lvl="2" algn="l" rtl="0">
              <a:lnSpc>
                <a:spcPct val="100000"/>
              </a:lnSpc>
              <a:spcBef>
                <a:spcPts val="0"/>
              </a:spcBef>
              <a:spcAft>
                <a:spcPts val="0"/>
              </a:spcAft>
              <a:buClr>
                <a:schemeClr val="dk1"/>
              </a:buClr>
              <a:buSzPts val="3000"/>
              <a:buNone/>
              <a:defRPr sz="4000" b="1">
                <a:solidFill>
                  <a:schemeClr val="accent3"/>
                </a:solidFill>
              </a:defRPr>
            </a:lvl3pPr>
            <a:lvl4pPr lvl="3" algn="l" rtl="0">
              <a:lnSpc>
                <a:spcPct val="100000"/>
              </a:lnSpc>
              <a:spcBef>
                <a:spcPts val="0"/>
              </a:spcBef>
              <a:spcAft>
                <a:spcPts val="0"/>
              </a:spcAft>
              <a:buClr>
                <a:schemeClr val="dk1"/>
              </a:buClr>
              <a:buSzPts val="3000"/>
              <a:buNone/>
              <a:defRPr sz="4000" b="1">
                <a:solidFill>
                  <a:schemeClr val="accent3"/>
                </a:solidFill>
              </a:defRPr>
            </a:lvl4pPr>
            <a:lvl5pPr lvl="4" algn="l" rtl="0">
              <a:lnSpc>
                <a:spcPct val="100000"/>
              </a:lnSpc>
              <a:spcBef>
                <a:spcPts val="0"/>
              </a:spcBef>
              <a:spcAft>
                <a:spcPts val="0"/>
              </a:spcAft>
              <a:buClr>
                <a:schemeClr val="dk1"/>
              </a:buClr>
              <a:buSzPts val="3000"/>
              <a:buNone/>
              <a:defRPr sz="4000" b="1">
                <a:solidFill>
                  <a:schemeClr val="accent3"/>
                </a:solidFill>
              </a:defRPr>
            </a:lvl5pPr>
            <a:lvl6pPr lvl="5" algn="l" rtl="0">
              <a:lnSpc>
                <a:spcPct val="100000"/>
              </a:lnSpc>
              <a:spcBef>
                <a:spcPts val="0"/>
              </a:spcBef>
              <a:spcAft>
                <a:spcPts val="0"/>
              </a:spcAft>
              <a:buClr>
                <a:schemeClr val="dk1"/>
              </a:buClr>
              <a:buSzPts val="3000"/>
              <a:buNone/>
              <a:defRPr sz="4000" b="1">
                <a:solidFill>
                  <a:schemeClr val="accent3"/>
                </a:solidFill>
              </a:defRPr>
            </a:lvl6pPr>
            <a:lvl7pPr lvl="6" algn="l" rtl="0">
              <a:lnSpc>
                <a:spcPct val="100000"/>
              </a:lnSpc>
              <a:spcBef>
                <a:spcPts val="0"/>
              </a:spcBef>
              <a:spcAft>
                <a:spcPts val="0"/>
              </a:spcAft>
              <a:buClr>
                <a:schemeClr val="dk1"/>
              </a:buClr>
              <a:buSzPts val="3000"/>
              <a:buNone/>
              <a:defRPr sz="4000" b="1">
                <a:solidFill>
                  <a:schemeClr val="accent3"/>
                </a:solidFill>
              </a:defRPr>
            </a:lvl7pPr>
            <a:lvl8pPr lvl="7" algn="l" rtl="0">
              <a:lnSpc>
                <a:spcPct val="100000"/>
              </a:lnSpc>
              <a:spcBef>
                <a:spcPts val="0"/>
              </a:spcBef>
              <a:spcAft>
                <a:spcPts val="0"/>
              </a:spcAft>
              <a:buClr>
                <a:schemeClr val="dk1"/>
              </a:buClr>
              <a:buSzPts val="3000"/>
              <a:buNone/>
              <a:defRPr sz="4000" b="1">
                <a:solidFill>
                  <a:schemeClr val="accent3"/>
                </a:solidFill>
              </a:defRPr>
            </a:lvl8pPr>
            <a:lvl9pPr lvl="8" algn="l" rtl="0">
              <a:lnSpc>
                <a:spcPct val="100000"/>
              </a:lnSpc>
              <a:spcBef>
                <a:spcPts val="0"/>
              </a:spcBef>
              <a:spcAft>
                <a:spcPts val="0"/>
              </a:spcAft>
              <a:buClr>
                <a:schemeClr val="dk1"/>
              </a:buClr>
              <a:buSzPts val="3000"/>
              <a:buNone/>
              <a:defRPr sz="4000" b="1">
                <a:solidFill>
                  <a:schemeClr val="accent3"/>
                </a:solidFill>
              </a:defRPr>
            </a:lvl9pPr>
          </a:lstStyle>
          <a:p>
            <a:endParaRPr/>
          </a:p>
        </p:txBody>
      </p:sp>
      <p:sp>
        <p:nvSpPr>
          <p:cNvPr id="31" name="Google Shape;31;p4"/>
          <p:cNvSpPr txBox="1">
            <a:spLocks noGrp="1"/>
          </p:cNvSpPr>
          <p:nvPr>
            <p:ph type="body" idx="1"/>
          </p:nvPr>
        </p:nvSpPr>
        <p:spPr>
          <a:xfrm>
            <a:off x="389267" y="2473268"/>
            <a:ext cx="5304000" cy="3436000"/>
          </a:xfrm>
          <a:prstGeom prst="rect">
            <a:avLst/>
          </a:prstGeom>
          <a:noFill/>
          <a:ln>
            <a:noFill/>
          </a:ln>
        </p:spPr>
        <p:txBody>
          <a:bodyPr spcFirstLastPara="1" wrap="square" lIns="91425" tIns="91425" rIns="91425" bIns="91425" anchor="t" anchorCtr="0">
            <a:normAutofit/>
          </a:bodyPr>
          <a:lstStyle>
            <a:lvl1pPr marL="609585" lvl="0" indent="-440256" algn="l" rtl="0">
              <a:lnSpc>
                <a:spcPct val="115000"/>
              </a:lnSpc>
              <a:spcBef>
                <a:spcPts val="0"/>
              </a:spcBef>
              <a:spcAft>
                <a:spcPts val="0"/>
              </a:spcAft>
              <a:buClr>
                <a:schemeClr val="dk2"/>
              </a:buClr>
              <a:buSzPts val="1600"/>
              <a:buChar char="●"/>
              <a:defRPr sz="2133">
                <a:solidFill>
                  <a:schemeClr val="dk2"/>
                </a:solidFill>
              </a:defRPr>
            </a:lvl1pPr>
            <a:lvl2pPr marL="1219170" lvl="1" indent="-423323" algn="l" rtl="0">
              <a:lnSpc>
                <a:spcPct val="115000"/>
              </a:lnSpc>
              <a:spcBef>
                <a:spcPts val="0"/>
              </a:spcBef>
              <a:spcAft>
                <a:spcPts val="0"/>
              </a:spcAft>
              <a:buClr>
                <a:schemeClr val="dk2"/>
              </a:buClr>
              <a:buSzPts val="1400"/>
              <a:buChar char="○"/>
              <a:defRPr sz="1867">
                <a:solidFill>
                  <a:schemeClr val="dk2"/>
                </a:solidFill>
              </a:defRPr>
            </a:lvl2pPr>
            <a:lvl3pPr marL="1828754" lvl="2" indent="-423323" algn="l" rtl="0">
              <a:lnSpc>
                <a:spcPct val="115000"/>
              </a:lnSpc>
              <a:spcBef>
                <a:spcPts val="0"/>
              </a:spcBef>
              <a:spcAft>
                <a:spcPts val="0"/>
              </a:spcAft>
              <a:buClr>
                <a:schemeClr val="dk2"/>
              </a:buClr>
              <a:buSzPts val="1400"/>
              <a:buChar char="■"/>
              <a:defRPr sz="1867">
                <a:solidFill>
                  <a:schemeClr val="dk2"/>
                </a:solidFill>
              </a:defRPr>
            </a:lvl3pPr>
            <a:lvl4pPr marL="2438339" lvl="3" indent="-423323" algn="l" rtl="0">
              <a:lnSpc>
                <a:spcPct val="115000"/>
              </a:lnSpc>
              <a:spcBef>
                <a:spcPts val="0"/>
              </a:spcBef>
              <a:spcAft>
                <a:spcPts val="0"/>
              </a:spcAft>
              <a:buClr>
                <a:schemeClr val="dk2"/>
              </a:buClr>
              <a:buSzPts val="1400"/>
              <a:buChar char="●"/>
              <a:defRPr sz="1867">
                <a:solidFill>
                  <a:schemeClr val="dk2"/>
                </a:solidFill>
              </a:defRPr>
            </a:lvl4pPr>
            <a:lvl5pPr marL="3047924" lvl="4" indent="-423323" algn="l" rtl="0">
              <a:lnSpc>
                <a:spcPct val="115000"/>
              </a:lnSpc>
              <a:spcBef>
                <a:spcPts val="0"/>
              </a:spcBef>
              <a:spcAft>
                <a:spcPts val="0"/>
              </a:spcAft>
              <a:buClr>
                <a:schemeClr val="dk2"/>
              </a:buClr>
              <a:buSzPts val="1400"/>
              <a:buChar char="○"/>
              <a:defRPr sz="1867">
                <a:solidFill>
                  <a:schemeClr val="dk2"/>
                </a:solidFill>
              </a:defRPr>
            </a:lvl5pPr>
            <a:lvl6pPr marL="3657509" lvl="5" indent="-423323" algn="l" rtl="0">
              <a:lnSpc>
                <a:spcPct val="115000"/>
              </a:lnSpc>
              <a:spcBef>
                <a:spcPts val="0"/>
              </a:spcBef>
              <a:spcAft>
                <a:spcPts val="0"/>
              </a:spcAft>
              <a:buClr>
                <a:schemeClr val="dk2"/>
              </a:buClr>
              <a:buSzPts val="1400"/>
              <a:buChar char="■"/>
              <a:defRPr sz="1867">
                <a:solidFill>
                  <a:schemeClr val="dk2"/>
                </a:solidFill>
              </a:defRPr>
            </a:lvl6pPr>
            <a:lvl7pPr marL="4267093" lvl="6" indent="-423323" algn="l" rtl="0">
              <a:lnSpc>
                <a:spcPct val="115000"/>
              </a:lnSpc>
              <a:spcBef>
                <a:spcPts val="0"/>
              </a:spcBef>
              <a:spcAft>
                <a:spcPts val="0"/>
              </a:spcAft>
              <a:buClr>
                <a:schemeClr val="dk2"/>
              </a:buClr>
              <a:buSzPts val="1400"/>
              <a:buChar char="●"/>
              <a:defRPr sz="1867">
                <a:solidFill>
                  <a:schemeClr val="dk2"/>
                </a:solidFill>
              </a:defRPr>
            </a:lvl7pPr>
            <a:lvl8pPr marL="4876678" lvl="7" indent="-423323" algn="l" rtl="0">
              <a:lnSpc>
                <a:spcPct val="115000"/>
              </a:lnSpc>
              <a:spcBef>
                <a:spcPts val="0"/>
              </a:spcBef>
              <a:spcAft>
                <a:spcPts val="0"/>
              </a:spcAft>
              <a:buClr>
                <a:schemeClr val="dk2"/>
              </a:buClr>
              <a:buSzPts val="1400"/>
              <a:buChar char="○"/>
              <a:defRPr sz="1867">
                <a:solidFill>
                  <a:schemeClr val="dk2"/>
                </a:solidFill>
              </a:defRPr>
            </a:lvl8pPr>
            <a:lvl9pPr marL="5486263" lvl="8" indent="-423323" algn="l" rtl="0">
              <a:lnSpc>
                <a:spcPct val="115000"/>
              </a:lnSpc>
              <a:spcBef>
                <a:spcPts val="0"/>
              </a:spcBef>
              <a:spcAft>
                <a:spcPts val="0"/>
              </a:spcAft>
              <a:buClr>
                <a:schemeClr val="dk2"/>
              </a:buClr>
              <a:buSzPts val="1400"/>
              <a:buChar char="■"/>
              <a:defRPr sz="1867">
                <a:solidFill>
                  <a:schemeClr val="dk2"/>
                </a:solidFill>
              </a:defRPr>
            </a:lvl9pPr>
          </a:lstStyle>
          <a:p>
            <a:endParaRPr/>
          </a:p>
        </p:txBody>
      </p:sp>
      <p:sp>
        <p:nvSpPr>
          <p:cNvPr id="32" name="Google Shape;3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086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5"/>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5"/>
          <p:cNvSpPr/>
          <p:nvPr/>
        </p:nvSpPr>
        <p:spPr>
          <a:xfrm>
            <a:off x="0" y="0"/>
            <a:ext cx="61112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5"/>
          <p:cNvSpPr txBox="1">
            <a:spLocks noGrp="1"/>
          </p:cNvSpPr>
          <p:nvPr>
            <p:ph type="title"/>
          </p:nvPr>
        </p:nvSpPr>
        <p:spPr>
          <a:xfrm>
            <a:off x="485000" y="739800"/>
            <a:ext cx="5141200" cy="537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3600"/>
              <a:buNone/>
              <a:defRPr sz="4800">
                <a:solidFill>
                  <a:schemeClr val="lt1"/>
                </a:solidFill>
              </a:defRPr>
            </a:lvl1pPr>
            <a:lvl2pPr lvl="1" algn="ctr" rtl="0">
              <a:lnSpc>
                <a:spcPct val="100000"/>
              </a:lnSpc>
              <a:spcBef>
                <a:spcPts val="0"/>
              </a:spcBef>
              <a:spcAft>
                <a:spcPts val="0"/>
              </a:spcAft>
              <a:buClr>
                <a:schemeClr val="lt1"/>
              </a:buClr>
              <a:buSzPts val="3600"/>
              <a:buNone/>
              <a:defRPr sz="4800">
                <a:solidFill>
                  <a:schemeClr val="lt1"/>
                </a:solidFill>
              </a:defRPr>
            </a:lvl2pPr>
            <a:lvl3pPr lvl="2" algn="ctr" rtl="0">
              <a:lnSpc>
                <a:spcPct val="100000"/>
              </a:lnSpc>
              <a:spcBef>
                <a:spcPts val="0"/>
              </a:spcBef>
              <a:spcAft>
                <a:spcPts val="0"/>
              </a:spcAft>
              <a:buClr>
                <a:schemeClr val="lt1"/>
              </a:buClr>
              <a:buSzPts val="3600"/>
              <a:buNone/>
              <a:defRPr sz="4800">
                <a:solidFill>
                  <a:schemeClr val="lt1"/>
                </a:solidFill>
              </a:defRPr>
            </a:lvl3pPr>
            <a:lvl4pPr lvl="3" algn="ctr" rtl="0">
              <a:lnSpc>
                <a:spcPct val="100000"/>
              </a:lnSpc>
              <a:spcBef>
                <a:spcPts val="0"/>
              </a:spcBef>
              <a:spcAft>
                <a:spcPts val="0"/>
              </a:spcAft>
              <a:buClr>
                <a:schemeClr val="lt1"/>
              </a:buClr>
              <a:buSzPts val="3600"/>
              <a:buNone/>
              <a:defRPr sz="4800">
                <a:solidFill>
                  <a:schemeClr val="lt1"/>
                </a:solidFill>
              </a:defRPr>
            </a:lvl4pPr>
            <a:lvl5pPr lvl="4" algn="ctr" rtl="0">
              <a:lnSpc>
                <a:spcPct val="100000"/>
              </a:lnSpc>
              <a:spcBef>
                <a:spcPts val="0"/>
              </a:spcBef>
              <a:spcAft>
                <a:spcPts val="0"/>
              </a:spcAft>
              <a:buClr>
                <a:schemeClr val="lt1"/>
              </a:buClr>
              <a:buSzPts val="3600"/>
              <a:buNone/>
              <a:defRPr sz="4800">
                <a:solidFill>
                  <a:schemeClr val="lt1"/>
                </a:solidFill>
              </a:defRPr>
            </a:lvl5pPr>
            <a:lvl6pPr lvl="5" algn="ctr" rtl="0">
              <a:lnSpc>
                <a:spcPct val="100000"/>
              </a:lnSpc>
              <a:spcBef>
                <a:spcPts val="0"/>
              </a:spcBef>
              <a:spcAft>
                <a:spcPts val="0"/>
              </a:spcAft>
              <a:buClr>
                <a:schemeClr val="lt1"/>
              </a:buClr>
              <a:buSzPts val="3600"/>
              <a:buNone/>
              <a:defRPr sz="4800">
                <a:solidFill>
                  <a:schemeClr val="lt1"/>
                </a:solidFill>
              </a:defRPr>
            </a:lvl6pPr>
            <a:lvl7pPr lvl="6" algn="ctr" rtl="0">
              <a:lnSpc>
                <a:spcPct val="100000"/>
              </a:lnSpc>
              <a:spcBef>
                <a:spcPts val="0"/>
              </a:spcBef>
              <a:spcAft>
                <a:spcPts val="0"/>
              </a:spcAft>
              <a:buClr>
                <a:schemeClr val="lt1"/>
              </a:buClr>
              <a:buSzPts val="3600"/>
              <a:buNone/>
              <a:defRPr sz="4800">
                <a:solidFill>
                  <a:schemeClr val="lt1"/>
                </a:solidFill>
              </a:defRPr>
            </a:lvl7pPr>
            <a:lvl8pPr lvl="7" algn="ctr" rtl="0">
              <a:lnSpc>
                <a:spcPct val="100000"/>
              </a:lnSpc>
              <a:spcBef>
                <a:spcPts val="0"/>
              </a:spcBef>
              <a:spcAft>
                <a:spcPts val="0"/>
              </a:spcAft>
              <a:buClr>
                <a:schemeClr val="lt1"/>
              </a:buClr>
              <a:buSzPts val="3600"/>
              <a:buNone/>
              <a:defRPr sz="4800">
                <a:solidFill>
                  <a:schemeClr val="lt1"/>
                </a:solidFill>
              </a:defRPr>
            </a:lvl8pPr>
            <a:lvl9pPr lvl="8" algn="ctr" rtl="0">
              <a:lnSpc>
                <a:spcPct val="100000"/>
              </a:lnSpc>
              <a:spcBef>
                <a:spcPts val="0"/>
              </a:spcBef>
              <a:spcAft>
                <a:spcPts val="0"/>
              </a:spcAft>
              <a:buClr>
                <a:schemeClr val="lt1"/>
              </a:buClr>
              <a:buSzPts val="3600"/>
              <a:buNone/>
              <a:defRPr sz="4800">
                <a:solidFill>
                  <a:schemeClr val="lt1"/>
                </a:solidFill>
              </a:defRPr>
            </a:lvl9pPr>
          </a:lstStyle>
          <a:p>
            <a:endParaRPr/>
          </a:p>
        </p:txBody>
      </p:sp>
      <p:sp>
        <p:nvSpPr>
          <p:cNvPr id="37" name="Google Shape;37;p5"/>
          <p:cNvSpPr txBox="1">
            <a:spLocks noGrp="1"/>
          </p:cNvSpPr>
          <p:nvPr>
            <p:ph type="body" idx="1"/>
          </p:nvPr>
        </p:nvSpPr>
        <p:spPr>
          <a:xfrm>
            <a:off x="6596499" y="739800"/>
            <a:ext cx="5141200" cy="5378400"/>
          </a:xfrm>
          <a:prstGeom prst="rect">
            <a:avLst/>
          </a:prstGeom>
          <a:noFill/>
          <a:ln>
            <a:noFill/>
          </a:ln>
        </p:spPr>
        <p:txBody>
          <a:bodyPr spcFirstLastPara="1" wrap="square" lIns="91425" tIns="91425" rIns="91425" bIns="91425" anchor="ctr" anchorCtr="0">
            <a:normAutofit/>
          </a:bodyPr>
          <a:lstStyle>
            <a:lvl1pPr marL="609585" lvl="0" indent="-440256" algn="l" rtl="0">
              <a:lnSpc>
                <a:spcPct val="115000"/>
              </a:lnSpc>
              <a:spcBef>
                <a:spcPts val="0"/>
              </a:spcBef>
              <a:spcAft>
                <a:spcPts val="0"/>
              </a:spcAft>
              <a:buClr>
                <a:schemeClr val="dk2"/>
              </a:buClr>
              <a:buSzPts val="1600"/>
              <a:buChar char="●"/>
              <a:defRPr sz="2133">
                <a:solidFill>
                  <a:schemeClr val="dk2"/>
                </a:solidFill>
              </a:defRPr>
            </a:lvl1pPr>
            <a:lvl2pPr marL="1219170" lvl="1" indent="-423323" algn="l" rtl="0">
              <a:lnSpc>
                <a:spcPct val="115000"/>
              </a:lnSpc>
              <a:spcBef>
                <a:spcPts val="0"/>
              </a:spcBef>
              <a:spcAft>
                <a:spcPts val="0"/>
              </a:spcAft>
              <a:buClr>
                <a:schemeClr val="dk2"/>
              </a:buClr>
              <a:buSzPts val="1400"/>
              <a:buChar char="○"/>
              <a:defRPr sz="1867">
                <a:solidFill>
                  <a:schemeClr val="dk2"/>
                </a:solidFill>
              </a:defRPr>
            </a:lvl2pPr>
            <a:lvl3pPr marL="1828754" lvl="2" indent="-423323" algn="l" rtl="0">
              <a:lnSpc>
                <a:spcPct val="115000"/>
              </a:lnSpc>
              <a:spcBef>
                <a:spcPts val="0"/>
              </a:spcBef>
              <a:spcAft>
                <a:spcPts val="0"/>
              </a:spcAft>
              <a:buClr>
                <a:schemeClr val="dk2"/>
              </a:buClr>
              <a:buSzPts val="1400"/>
              <a:buChar char="■"/>
              <a:defRPr sz="1867">
                <a:solidFill>
                  <a:schemeClr val="dk2"/>
                </a:solidFill>
              </a:defRPr>
            </a:lvl3pPr>
            <a:lvl4pPr marL="2438339" lvl="3" indent="-423323" algn="l" rtl="0">
              <a:lnSpc>
                <a:spcPct val="115000"/>
              </a:lnSpc>
              <a:spcBef>
                <a:spcPts val="0"/>
              </a:spcBef>
              <a:spcAft>
                <a:spcPts val="0"/>
              </a:spcAft>
              <a:buClr>
                <a:schemeClr val="dk2"/>
              </a:buClr>
              <a:buSzPts val="1400"/>
              <a:buChar char="●"/>
              <a:defRPr sz="1867">
                <a:solidFill>
                  <a:schemeClr val="dk2"/>
                </a:solidFill>
              </a:defRPr>
            </a:lvl4pPr>
            <a:lvl5pPr marL="3047924" lvl="4" indent="-423323" algn="l" rtl="0">
              <a:lnSpc>
                <a:spcPct val="115000"/>
              </a:lnSpc>
              <a:spcBef>
                <a:spcPts val="0"/>
              </a:spcBef>
              <a:spcAft>
                <a:spcPts val="0"/>
              </a:spcAft>
              <a:buClr>
                <a:schemeClr val="dk2"/>
              </a:buClr>
              <a:buSzPts val="1400"/>
              <a:buChar char="○"/>
              <a:defRPr sz="1867">
                <a:solidFill>
                  <a:schemeClr val="dk2"/>
                </a:solidFill>
              </a:defRPr>
            </a:lvl5pPr>
            <a:lvl6pPr marL="3657509" lvl="5" indent="-423323" algn="l" rtl="0">
              <a:lnSpc>
                <a:spcPct val="115000"/>
              </a:lnSpc>
              <a:spcBef>
                <a:spcPts val="0"/>
              </a:spcBef>
              <a:spcAft>
                <a:spcPts val="0"/>
              </a:spcAft>
              <a:buClr>
                <a:schemeClr val="dk2"/>
              </a:buClr>
              <a:buSzPts val="1400"/>
              <a:buChar char="■"/>
              <a:defRPr sz="1867">
                <a:solidFill>
                  <a:schemeClr val="dk2"/>
                </a:solidFill>
              </a:defRPr>
            </a:lvl6pPr>
            <a:lvl7pPr marL="4267093" lvl="6" indent="-423323" algn="l" rtl="0">
              <a:lnSpc>
                <a:spcPct val="115000"/>
              </a:lnSpc>
              <a:spcBef>
                <a:spcPts val="0"/>
              </a:spcBef>
              <a:spcAft>
                <a:spcPts val="0"/>
              </a:spcAft>
              <a:buClr>
                <a:schemeClr val="dk2"/>
              </a:buClr>
              <a:buSzPts val="1400"/>
              <a:buChar char="●"/>
              <a:defRPr sz="1867">
                <a:solidFill>
                  <a:schemeClr val="dk2"/>
                </a:solidFill>
              </a:defRPr>
            </a:lvl7pPr>
            <a:lvl8pPr marL="4876678" lvl="7" indent="-423323" algn="l" rtl="0">
              <a:lnSpc>
                <a:spcPct val="115000"/>
              </a:lnSpc>
              <a:spcBef>
                <a:spcPts val="0"/>
              </a:spcBef>
              <a:spcAft>
                <a:spcPts val="0"/>
              </a:spcAft>
              <a:buClr>
                <a:schemeClr val="dk2"/>
              </a:buClr>
              <a:buSzPts val="1400"/>
              <a:buChar char="○"/>
              <a:defRPr sz="1867">
                <a:solidFill>
                  <a:schemeClr val="dk2"/>
                </a:solidFill>
              </a:defRPr>
            </a:lvl8pPr>
            <a:lvl9pPr marL="5486263" lvl="8" indent="-423323" algn="l" rtl="0">
              <a:lnSpc>
                <a:spcPct val="115000"/>
              </a:lnSpc>
              <a:spcBef>
                <a:spcPts val="0"/>
              </a:spcBef>
              <a:spcAft>
                <a:spcPts val="0"/>
              </a:spcAft>
              <a:buClr>
                <a:schemeClr val="dk2"/>
              </a:buClr>
              <a:buSzPts val="1400"/>
              <a:buChar char="■"/>
              <a:defRPr sz="1867">
                <a:solidFill>
                  <a:schemeClr val="dk2"/>
                </a:solidFill>
              </a:defRPr>
            </a:lvl9pPr>
          </a:lstStyle>
          <a:p>
            <a:endParaRPr/>
          </a:p>
        </p:txBody>
      </p:sp>
      <p:sp>
        <p:nvSpPr>
          <p:cNvPr id="38" name="Google Shape;38;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218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53667" y="701800"/>
            <a:ext cx="7484800" cy="5454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2"/>
              </a:buClr>
              <a:buSzPts val="5400"/>
              <a:buNone/>
              <a:defRPr sz="7200" b="0">
                <a:solidFill>
                  <a:schemeClr val="dk2"/>
                </a:solidFill>
              </a:defRPr>
            </a:lvl1pPr>
            <a:lvl2pPr lvl="1" algn="l" rtl="0">
              <a:lnSpc>
                <a:spcPct val="100000"/>
              </a:lnSpc>
              <a:spcBef>
                <a:spcPts val="0"/>
              </a:spcBef>
              <a:spcAft>
                <a:spcPts val="0"/>
              </a:spcAft>
              <a:buClr>
                <a:schemeClr val="dk2"/>
              </a:buClr>
              <a:buSzPts val="5400"/>
              <a:buNone/>
              <a:defRPr sz="7200" b="0">
                <a:solidFill>
                  <a:schemeClr val="dk2"/>
                </a:solidFill>
              </a:defRPr>
            </a:lvl2pPr>
            <a:lvl3pPr lvl="2" algn="l" rtl="0">
              <a:lnSpc>
                <a:spcPct val="100000"/>
              </a:lnSpc>
              <a:spcBef>
                <a:spcPts val="0"/>
              </a:spcBef>
              <a:spcAft>
                <a:spcPts val="0"/>
              </a:spcAft>
              <a:buClr>
                <a:schemeClr val="dk2"/>
              </a:buClr>
              <a:buSzPts val="5400"/>
              <a:buNone/>
              <a:defRPr sz="7200" b="0">
                <a:solidFill>
                  <a:schemeClr val="dk2"/>
                </a:solidFill>
              </a:defRPr>
            </a:lvl3pPr>
            <a:lvl4pPr lvl="3" algn="l" rtl="0">
              <a:lnSpc>
                <a:spcPct val="100000"/>
              </a:lnSpc>
              <a:spcBef>
                <a:spcPts val="0"/>
              </a:spcBef>
              <a:spcAft>
                <a:spcPts val="0"/>
              </a:spcAft>
              <a:buClr>
                <a:schemeClr val="dk2"/>
              </a:buClr>
              <a:buSzPts val="5400"/>
              <a:buNone/>
              <a:defRPr sz="7200" b="0">
                <a:solidFill>
                  <a:schemeClr val="dk2"/>
                </a:solidFill>
              </a:defRPr>
            </a:lvl4pPr>
            <a:lvl5pPr lvl="4" algn="l" rtl="0">
              <a:lnSpc>
                <a:spcPct val="100000"/>
              </a:lnSpc>
              <a:spcBef>
                <a:spcPts val="0"/>
              </a:spcBef>
              <a:spcAft>
                <a:spcPts val="0"/>
              </a:spcAft>
              <a:buClr>
                <a:schemeClr val="dk2"/>
              </a:buClr>
              <a:buSzPts val="5400"/>
              <a:buNone/>
              <a:defRPr sz="7200" b="0">
                <a:solidFill>
                  <a:schemeClr val="dk2"/>
                </a:solidFill>
              </a:defRPr>
            </a:lvl5pPr>
            <a:lvl6pPr lvl="5" algn="l" rtl="0">
              <a:lnSpc>
                <a:spcPct val="100000"/>
              </a:lnSpc>
              <a:spcBef>
                <a:spcPts val="0"/>
              </a:spcBef>
              <a:spcAft>
                <a:spcPts val="0"/>
              </a:spcAft>
              <a:buClr>
                <a:schemeClr val="dk2"/>
              </a:buClr>
              <a:buSzPts val="5400"/>
              <a:buNone/>
              <a:defRPr sz="7200" b="0">
                <a:solidFill>
                  <a:schemeClr val="dk2"/>
                </a:solidFill>
              </a:defRPr>
            </a:lvl6pPr>
            <a:lvl7pPr lvl="6" algn="l" rtl="0">
              <a:lnSpc>
                <a:spcPct val="100000"/>
              </a:lnSpc>
              <a:spcBef>
                <a:spcPts val="0"/>
              </a:spcBef>
              <a:spcAft>
                <a:spcPts val="0"/>
              </a:spcAft>
              <a:buClr>
                <a:schemeClr val="dk2"/>
              </a:buClr>
              <a:buSzPts val="5400"/>
              <a:buNone/>
              <a:defRPr sz="7200" b="0">
                <a:solidFill>
                  <a:schemeClr val="dk2"/>
                </a:solidFill>
              </a:defRPr>
            </a:lvl7pPr>
            <a:lvl8pPr lvl="7" algn="l" rtl="0">
              <a:lnSpc>
                <a:spcPct val="100000"/>
              </a:lnSpc>
              <a:spcBef>
                <a:spcPts val="0"/>
              </a:spcBef>
              <a:spcAft>
                <a:spcPts val="0"/>
              </a:spcAft>
              <a:buClr>
                <a:schemeClr val="dk2"/>
              </a:buClr>
              <a:buSzPts val="5400"/>
              <a:buNone/>
              <a:defRPr sz="7200" b="0">
                <a:solidFill>
                  <a:schemeClr val="dk2"/>
                </a:solidFill>
              </a:defRPr>
            </a:lvl8pPr>
            <a:lvl9pPr lvl="8" algn="l" rtl="0">
              <a:lnSpc>
                <a:spcPct val="100000"/>
              </a:lnSpc>
              <a:spcBef>
                <a:spcPts val="0"/>
              </a:spcBef>
              <a:spcAft>
                <a:spcPts val="0"/>
              </a:spcAft>
              <a:buClr>
                <a:schemeClr val="dk2"/>
              </a:buClr>
              <a:buSzPts val="5400"/>
              <a:buNone/>
              <a:defRPr sz="7200" b="0">
                <a:solidFill>
                  <a:schemeClr val="dk2"/>
                </a:solidFill>
              </a:defRPr>
            </a:lvl9pPr>
          </a:lstStyle>
          <a:p>
            <a:endParaRPr/>
          </a:p>
        </p:txBody>
      </p:sp>
      <p:sp>
        <p:nvSpPr>
          <p:cNvPr id="41" name="Google Shape;41;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81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44" name="Google Shape;44;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592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8"/>
          <p:cNvSpPr/>
          <p:nvPr/>
        </p:nvSpPr>
        <p:spPr>
          <a:xfrm>
            <a:off x="-67" y="3429200"/>
            <a:ext cx="12192000" cy="3428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8"/>
          <p:cNvSpPr txBox="1">
            <a:spLocks noGrp="1"/>
          </p:cNvSpPr>
          <p:nvPr>
            <p:ph type="title"/>
          </p:nvPr>
        </p:nvSpPr>
        <p:spPr>
          <a:xfrm>
            <a:off x="415600" y="1086400"/>
            <a:ext cx="11428400" cy="12560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a:lvl1pPr>
            <a:lvl2pPr lvl="1" algn="ctr" rtl="0">
              <a:lnSpc>
                <a:spcPct val="100000"/>
              </a:lnSpc>
              <a:spcBef>
                <a:spcPts val="0"/>
              </a:spcBef>
              <a:spcAft>
                <a:spcPts val="0"/>
              </a:spcAft>
              <a:buSzPts val="3600"/>
              <a:buNone/>
              <a:defRPr/>
            </a:lvl2pPr>
            <a:lvl3pPr lvl="2" algn="ctr" rtl="0">
              <a:lnSpc>
                <a:spcPct val="100000"/>
              </a:lnSpc>
              <a:spcBef>
                <a:spcPts val="0"/>
              </a:spcBef>
              <a:spcAft>
                <a:spcPts val="0"/>
              </a:spcAft>
              <a:buSzPts val="3600"/>
              <a:buNone/>
              <a:defRPr/>
            </a:lvl3pPr>
            <a:lvl4pPr lvl="3" algn="ctr" rtl="0">
              <a:lnSpc>
                <a:spcPct val="100000"/>
              </a:lnSpc>
              <a:spcBef>
                <a:spcPts val="0"/>
              </a:spcBef>
              <a:spcAft>
                <a:spcPts val="0"/>
              </a:spcAft>
              <a:buSzPts val="3600"/>
              <a:buNone/>
              <a:defRPr/>
            </a:lvl4pPr>
            <a:lvl5pPr lvl="4" algn="ctr" rtl="0">
              <a:lnSpc>
                <a:spcPct val="100000"/>
              </a:lnSpc>
              <a:spcBef>
                <a:spcPts val="0"/>
              </a:spcBef>
              <a:spcAft>
                <a:spcPts val="0"/>
              </a:spcAft>
              <a:buSzPts val="3600"/>
              <a:buNone/>
              <a:defRPr/>
            </a:lvl5pPr>
            <a:lvl6pPr lvl="5" algn="ctr" rtl="0">
              <a:lnSpc>
                <a:spcPct val="100000"/>
              </a:lnSpc>
              <a:spcBef>
                <a:spcPts val="0"/>
              </a:spcBef>
              <a:spcAft>
                <a:spcPts val="0"/>
              </a:spcAft>
              <a:buSzPts val="3600"/>
              <a:buNone/>
              <a:defRPr/>
            </a:lvl6pPr>
            <a:lvl7pPr lvl="6" algn="ctr" rtl="0">
              <a:lnSpc>
                <a:spcPct val="100000"/>
              </a:lnSpc>
              <a:spcBef>
                <a:spcPts val="0"/>
              </a:spcBef>
              <a:spcAft>
                <a:spcPts val="0"/>
              </a:spcAft>
              <a:buSzPts val="3600"/>
              <a:buNone/>
              <a:defRPr/>
            </a:lvl7pPr>
            <a:lvl8pPr lvl="7" algn="ctr" rtl="0">
              <a:lnSpc>
                <a:spcPct val="100000"/>
              </a:lnSpc>
              <a:spcBef>
                <a:spcPts val="0"/>
              </a:spcBef>
              <a:spcAft>
                <a:spcPts val="0"/>
              </a:spcAft>
              <a:buSzPts val="3600"/>
              <a:buNone/>
              <a:defRPr/>
            </a:lvl8pPr>
            <a:lvl9pPr lvl="8" algn="ctr" rtl="0">
              <a:lnSpc>
                <a:spcPct val="100000"/>
              </a:lnSpc>
              <a:spcBef>
                <a:spcPts val="0"/>
              </a:spcBef>
              <a:spcAft>
                <a:spcPts val="0"/>
              </a:spcAft>
              <a:buSzPts val="3600"/>
              <a:buNone/>
              <a:defRPr/>
            </a:lvl9pPr>
          </a:lstStyle>
          <a:p>
            <a:endParaRPr/>
          </a:p>
        </p:txBody>
      </p:sp>
      <p:sp>
        <p:nvSpPr>
          <p:cNvPr id="48" name="Google Shape;48;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838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626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53" name="Google Shape;53;p10"/>
          <p:cNvSpPr txBox="1">
            <a:spLocks noGrp="1"/>
          </p:cNvSpPr>
          <p:nvPr>
            <p:ph type="body" idx="1"/>
          </p:nvPr>
        </p:nvSpPr>
        <p:spPr>
          <a:xfrm>
            <a:off x="415600" y="1688233"/>
            <a:ext cx="5333200" cy="44036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54" name="Google Shape;54;p10"/>
          <p:cNvSpPr txBox="1">
            <a:spLocks noGrp="1"/>
          </p:cNvSpPr>
          <p:nvPr>
            <p:ph type="body" idx="2"/>
          </p:nvPr>
        </p:nvSpPr>
        <p:spPr>
          <a:xfrm>
            <a:off x="6443200" y="1688233"/>
            <a:ext cx="5333200" cy="44036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55" name="Google Shape;55;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411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63308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lamoillevalley.org/pass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dontchangethislink.peardeckmagic.zone/?eyJ0eXBlIjoiZ29vZ2xlLXNsaWRlcy1hZGRvbi1yZXNwb25zZS1mb290ZXIiLCJsYXN0RWRpdGVkQnkiOiIxMTQ0MTQxMDQwOTcwNzA2Mzk5NDUiLCJwcmVzZW50YXRpb25JZCI6IjFfN3Ixdm1RdlROdmV0endISldQekJLb0dsS3Bia2JPUWY5UjcyV2FrMmNjIiwiY29udGVudElkIjoiY3VzdG9tLXJlc3BvbnNlLWRyYWdnYWJsZSIsInNsaWRlSWQiOiJnY2VmNzI1ZjcwMl8wXzE5NyIsImNvbnRlbnRJbnN0YW5jZUlkIjoiMV83cjF2bVF2VE52ZXR6d0hKV1B6QktvR2xLcGJrYk9RZjlSNzJXYWsyY2MvNGNlNzUwNGMtZGU4ZS00YjQ3LTgxMjQtYjhjNzMyNTlkMTMxIn0=pearId=magic-pear-metadata-identifier" TargetMode="External"/><Relationship Id="rId5" Type="http://schemas.openxmlformats.org/officeDocument/2006/relationships/image" Target="../media/image2.png"/><Relationship Id="rId4" Type="http://schemas.openxmlformats.org/officeDocument/2006/relationships/hyperlink" Target="http://dontchangethislink.peardeckmagic.zone/?eyJ0eXBlIjoiZHJhZ2dhYmxlIiwiZHJhZ2dhYmxlcyI6W3siaWQiOiJkcmFnZ2FibGUwIiwidHlwZSI6Imljb24iLCJpY29uIjp7ImlkIjoiZGVmYXVsdC1oZXhhZ29uIn0sImNvbG9yIjoiI2E1NDVjNSJ9XSwiZHJhZ2dhYmxlU2l6ZSI6MTIuNiwiZW1iZWRkYWJsZVVybCI6Imh0dHBzOi8vIiwiYW5zd2VycyI6W119pearId=magic-pear-shape-identifi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1973400" y="1626267"/>
            <a:ext cx="8245200" cy="1943200"/>
          </a:xfrm>
          <a:prstGeom prst="rect">
            <a:avLst/>
          </a:prstGeom>
          <a:noFill/>
          <a:ln>
            <a:noFill/>
          </a:ln>
        </p:spPr>
        <p:txBody>
          <a:bodyPr spcFirstLastPara="1" wrap="square" lIns="121900" tIns="121900" rIns="121900" bIns="121900" anchor="b" anchorCtr="0">
            <a:normAutofit fontScale="90000"/>
          </a:bodyPr>
          <a:lstStyle/>
          <a:p>
            <a:pPr>
              <a:buSzPct val="154285"/>
            </a:pPr>
            <a:r>
              <a:rPr lang="en" sz="4667"/>
              <a:t>TimeWise: Taking Charge of Leisure Time and Living Your Why …</a:t>
            </a:r>
            <a:endParaRPr sz="4667"/>
          </a:p>
          <a:p>
            <a:pPr>
              <a:buSzPct val="154285"/>
            </a:pPr>
            <a:r>
              <a:rPr lang="en" sz="4667"/>
              <a:t> How to LiveWise!</a:t>
            </a:r>
            <a:endParaRPr sz="10133"/>
          </a:p>
        </p:txBody>
      </p:sp>
      <p:sp>
        <p:nvSpPr>
          <p:cNvPr id="95" name="Google Shape;95;p17"/>
          <p:cNvSpPr txBox="1">
            <a:spLocks noGrp="1"/>
          </p:cNvSpPr>
          <p:nvPr>
            <p:ph type="subTitle" idx="1"/>
          </p:nvPr>
        </p:nvSpPr>
        <p:spPr>
          <a:xfrm>
            <a:off x="2240400" y="3569467"/>
            <a:ext cx="7711200" cy="1544000"/>
          </a:xfrm>
          <a:prstGeom prst="rect">
            <a:avLst/>
          </a:prstGeom>
          <a:noFill/>
          <a:ln>
            <a:noFill/>
          </a:ln>
        </p:spPr>
        <p:txBody>
          <a:bodyPr spcFirstLastPara="1" wrap="square" lIns="121900" tIns="121900" rIns="121900" bIns="121900" anchor="t" anchorCtr="0">
            <a:normAutofit fontScale="92500" lnSpcReduction="10000"/>
          </a:bodyPr>
          <a:lstStyle/>
          <a:p>
            <a:pPr marL="0" indent="0"/>
            <a:r>
              <a:rPr lang="en" dirty="0"/>
              <a:t>TimeWise for Lamoille Valley </a:t>
            </a:r>
            <a:endParaRPr dirty="0"/>
          </a:p>
          <a:p>
            <a:pPr marL="0" indent="0"/>
            <a:r>
              <a:rPr lang="en" dirty="0"/>
              <a:t>Spring 2022</a:t>
            </a:r>
            <a:endParaRPr dirty="0"/>
          </a:p>
          <a:p>
            <a:pPr marL="0" indent="0"/>
            <a:r>
              <a:rPr lang="en" b="1" dirty="0"/>
              <a:t>Session 7: Community Resources</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11D4-57D0-4DEA-BB47-D9238FA33F84}"/>
              </a:ext>
            </a:extLst>
          </p:cNvPr>
          <p:cNvSpPr>
            <a:spLocks noGrp="1"/>
          </p:cNvSpPr>
          <p:nvPr>
            <p:ph type="title"/>
          </p:nvPr>
        </p:nvSpPr>
        <p:spPr>
          <a:xfrm>
            <a:off x="485000" y="739800"/>
            <a:ext cx="5141200" cy="2689200"/>
          </a:xfrm>
        </p:spPr>
        <p:txBody>
          <a:bodyPr wrap="square" anchor="ctr">
            <a:normAutofit/>
          </a:bodyPr>
          <a:lstStyle/>
          <a:p>
            <a:r>
              <a:rPr lang="en-US" dirty="0"/>
              <a:t>Think about our community…</a:t>
            </a:r>
          </a:p>
        </p:txBody>
      </p:sp>
      <p:sp>
        <p:nvSpPr>
          <p:cNvPr id="3" name="Text Placeholder 2">
            <a:extLst>
              <a:ext uri="{FF2B5EF4-FFF2-40B4-BE49-F238E27FC236}">
                <a16:creationId xmlns:a16="http://schemas.microsoft.com/office/drawing/2014/main" id="{81A0FE79-BC93-435A-9A8F-2160E22ADD55}"/>
              </a:ext>
            </a:extLst>
          </p:cNvPr>
          <p:cNvSpPr>
            <a:spLocks noGrp="1"/>
          </p:cNvSpPr>
          <p:nvPr>
            <p:ph type="body" idx="1"/>
          </p:nvPr>
        </p:nvSpPr>
        <p:spPr>
          <a:xfrm>
            <a:off x="6596499" y="739800"/>
            <a:ext cx="5141200" cy="5378400"/>
          </a:xfrm>
        </p:spPr>
        <p:txBody>
          <a:bodyPr wrap="square" anchor="ctr">
            <a:normAutofit/>
          </a:bodyPr>
          <a:lstStyle/>
          <a:p>
            <a:pPr>
              <a:lnSpc>
                <a:spcPct val="105000"/>
              </a:lnSpc>
              <a:spcAft>
                <a:spcPts val="600"/>
              </a:spcAft>
            </a:pPr>
            <a:r>
              <a:rPr lang="en-US" sz="1800" dirty="0"/>
              <a:t>In small groups or pairs, identify the following: </a:t>
            </a:r>
          </a:p>
          <a:p>
            <a:pPr>
              <a:lnSpc>
                <a:spcPct val="105000"/>
              </a:lnSpc>
              <a:spcAft>
                <a:spcPts val="600"/>
              </a:spcAft>
            </a:pPr>
            <a:endParaRPr lang="en-US" sz="1800" dirty="0"/>
          </a:p>
          <a:p>
            <a:pPr lvl="1">
              <a:lnSpc>
                <a:spcPct val="105000"/>
              </a:lnSpc>
              <a:spcAft>
                <a:spcPts val="600"/>
              </a:spcAft>
            </a:pPr>
            <a:r>
              <a:rPr lang="en-US" sz="1800" dirty="0"/>
              <a:t>What community resources have you used?</a:t>
            </a:r>
          </a:p>
          <a:p>
            <a:pPr lvl="1">
              <a:lnSpc>
                <a:spcPct val="105000"/>
              </a:lnSpc>
              <a:spcAft>
                <a:spcPts val="600"/>
              </a:spcAft>
            </a:pPr>
            <a:r>
              <a:rPr lang="en-US" sz="1800" dirty="0"/>
              <a:t>What community resources would you like to see in your community?</a:t>
            </a:r>
          </a:p>
          <a:p>
            <a:pPr lvl="1">
              <a:lnSpc>
                <a:spcPct val="105000"/>
              </a:lnSpc>
              <a:spcAft>
                <a:spcPts val="600"/>
              </a:spcAft>
            </a:pPr>
            <a:r>
              <a:rPr lang="en-US" sz="1800" dirty="0"/>
              <a:t>What would you like to know more about in your community?</a:t>
            </a:r>
          </a:p>
          <a:p>
            <a:pPr lvl="1">
              <a:lnSpc>
                <a:spcPct val="105000"/>
              </a:lnSpc>
              <a:spcAft>
                <a:spcPts val="600"/>
              </a:spcAft>
            </a:pPr>
            <a:r>
              <a:rPr lang="en-US" sz="1800" dirty="0"/>
              <a:t>Do you know where to find places and organizations that offer advice and help to young people?</a:t>
            </a:r>
          </a:p>
          <a:p>
            <a:pPr>
              <a:lnSpc>
                <a:spcPct val="105000"/>
              </a:lnSpc>
              <a:spcAft>
                <a:spcPts val="600"/>
              </a:spcAft>
            </a:pPr>
            <a:endParaRPr lang="en-US" sz="1800" dirty="0"/>
          </a:p>
        </p:txBody>
      </p:sp>
      <p:pic>
        <p:nvPicPr>
          <p:cNvPr id="1026" name="Picture 2">
            <a:extLst>
              <a:ext uri="{FF2B5EF4-FFF2-40B4-BE49-F238E27FC236}">
                <a16:creationId xmlns:a16="http://schemas.microsoft.com/office/drawing/2014/main" id="{03A27817-F4E9-4F3C-9898-EBF43780E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26" y="3429000"/>
            <a:ext cx="4910574" cy="327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FBB-B886-4E7F-8248-40DF2C2CB88A}"/>
              </a:ext>
            </a:extLst>
          </p:cNvPr>
          <p:cNvSpPr>
            <a:spLocks noGrp="1"/>
          </p:cNvSpPr>
          <p:nvPr>
            <p:ph type="title"/>
          </p:nvPr>
        </p:nvSpPr>
        <p:spPr/>
        <p:txBody>
          <a:bodyPr/>
          <a:lstStyle/>
          <a:p>
            <a:r>
              <a:rPr lang="en-US" dirty="0"/>
              <a:t>Live Your Why Passport Edition</a:t>
            </a:r>
          </a:p>
        </p:txBody>
      </p:sp>
      <p:sp>
        <p:nvSpPr>
          <p:cNvPr id="3" name="Text Placeholder 2">
            <a:extLst>
              <a:ext uri="{FF2B5EF4-FFF2-40B4-BE49-F238E27FC236}">
                <a16:creationId xmlns:a16="http://schemas.microsoft.com/office/drawing/2014/main" id="{8738DDCC-E57A-40B1-8F3D-337E1F5DA673}"/>
              </a:ext>
            </a:extLst>
          </p:cNvPr>
          <p:cNvSpPr>
            <a:spLocks noGrp="1"/>
          </p:cNvSpPr>
          <p:nvPr>
            <p:ph type="body" idx="1"/>
          </p:nvPr>
        </p:nvSpPr>
        <p:spPr/>
        <p:txBody>
          <a:bodyPr/>
          <a:lstStyle/>
          <a:p>
            <a:r>
              <a:rPr lang="en-US" sz="1800" b="0" i="0" u="sng" strike="noStrike" dirty="0">
                <a:solidFill>
                  <a:srgbClr val="009668"/>
                </a:solidFill>
                <a:effectLst/>
                <a:latin typeface="Open Sans" panose="020B0606030504020204" pitchFamily="34" charset="0"/>
                <a:hlinkClick r:id="rId3"/>
              </a:rPr>
              <a:t>https://www.healthylamoillevalley.org/passport/</a:t>
            </a:r>
            <a:r>
              <a:rPr lang="en-US" sz="1800" b="0" i="0" u="none" strike="noStrike" dirty="0">
                <a:solidFill>
                  <a:srgbClr val="695D46"/>
                </a:solidFill>
                <a:effectLst/>
                <a:latin typeface="Open Sans" panose="020B0606030504020204" pitchFamily="34" charset="0"/>
              </a:rPr>
              <a:t> </a:t>
            </a:r>
            <a:endParaRPr lang="en-US" dirty="0"/>
          </a:p>
        </p:txBody>
      </p:sp>
      <p:pic>
        <p:nvPicPr>
          <p:cNvPr id="5" name="Picture 4">
            <a:extLst>
              <a:ext uri="{FF2B5EF4-FFF2-40B4-BE49-F238E27FC236}">
                <a16:creationId xmlns:a16="http://schemas.microsoft.com/office/drawing/2014/main" id="{2CDC5A3C-553E-417C-99A7-CFF27C0139D1}"/>
              </a:ext>
            </a:extLst>
          </p:cNvPr>
          <p:cNvPicPr>
            <a:picLocks noChangeAspect="1"/>
          </p:cNvPicPr>
          <p:nvPr/>
        </p:nvPicPr>
        <p:blipFill>
          <a:blip r:embed="rId4"/>
          <a:stretch>
            <a:fillRect/>
          </a:stretch>
        </p:blipFill>
        <p:spPr>
          <a:xfrm>
            <a:off x="1422691" y="2268193"/>
            <a:ext cx="3118829" cy="4118854"/>
          </a:xfrm>
          <a:prstGeom prst="rect">
            <a:avLst/>
          </a:prstGeom>
        </p:spPr>
      </p:pic>
      <p:pic>
        <p:nvPicPr>
          <p:cNvPr id="7" name="Picture 6">
            <a:extLst>
              <a:ext uri="{FF2B5EF4-FFF2-40B4-BE49-F238E27FC236}">
                <a16:creationId xmlns:a16="http://schemas.microsoft.com/office/drawing/2014/main" id="{CC89492B-3EF6-4192-A659-051E1815B8AE}"/>
              </a:ext>
            </a:extLst>
          </p:cNvPr>
          <p:cNvPicPr>
            <a:picLocks noChangeAspect="1"/>
          </p:cNvPicPr>
          <p:nvPr/>
        </p:nvPicPr>
        <p:blipFill>
          <a:blip r:embed="rId5"/>
          <a:stretch>
            <a:fillRect/>
          </a:stretch>
        </p:blipFill>
        <p:spPr>
          <a:xfrm>
            <a:off x="5122075" y="2268193"/>
            <a:ext cx="3206331" cy="4118854"/>
          </a:xfrm>
          <a:prstGeom prst="rect">
            <a:avLst/>
          </a:prstGeom>
        </p:spPr>
      </p:pic>
    </p:spTree>
    <p:extLst>
      <p:ext uri="{BB962C8B-B14F-4D97-AF65-F5344CB8AC3E}">
        <p14:creationId xmlns:p14="http://schemas.microsoft.com/office/powerpoint/2010/main" val="246828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8356967" y="4940500"/>
            <a:ext cx="3802800" cy="1707600"/>
          </a:xfrm>
          <a:prstGeom prst="rect">
            <a:avLst/>
          </a:prstGeom>
        </p:spPr>
        <p:txBody>
          <a:bodyPr spcFirstLastPara="1" wrap="square" lIns="121900" tIns="121900" rIns="121900" bIns="121900" anchor="t" anchorCtr="0">
            <a:normAutofit/>
          </a:bodyPr>
          <a:lstStyle/>
          <a:p>
            <a:pPr algn="ctr"/>
            <a:r>
              <a:rPr lang="en"/>
              <a:t>Enjoy your leisure! </a:t>
            </a:r>
            <a:endParaRPr/>
          </a:p>
        </p:txBody>
      </p:sp>
      <p:pic>
        <p:nvPicPr>
          <p:cNvPr id="178" name="Google Shape;178;p35"/>
          <p:cNvPicPr preferRelativeResize="0"/>
          <p:nvPr/>
        </p:nvPicPr>
        <p:blipFill>
          <a:blip r:embed="rId3">
            <a:alphaModFix/>
          </a:blip>
          <a:stretch>
            <a:fillRect/>
          </a:stretch>
        </p:blipFill>
        <p:spPr>
          <a:xfrm>
            <a:off x="801596" y="470963"/>
            <a:ext cx="4612600" cy="2845267"/>
          </a:xfrm>
          <a:prstGeom prst="rect">
            <a:avLst/>
          </a:prstGeom>
          <a:noFill/>
          <a:ln>
            <a:noFill/>
          </a:ln>
        </p:spPr>
      </p:pic>
      <p:pic>
        <p:nvPicPr>
          <p:cNvPr id="179" name="Google Shape;179;p35"/>
          <p:cNvPicPr preferRelativeResize="0"/>
          <p:nvPr/>
        </p:nvPicPr>
        <p:blipFill>
          <a:blip r:embed="rId4">
            <a:alphaModFix/>
          </a:blip>
          <a:stretch>
            <a:fillRect/>
          </a:stretch>
        </p:blipFill>
        <p:spPr>
          <a:xfrm>
            <a:off x="8663097" y="293633"/>
            <a:ext cx="3190537" cy="4462211"/>
          </a:xfrm>
          <a:prstGeom prst="rect">
            <a:avLst/>
          </a:prstGeom>
          <a:noFill/>
          <a:ln>
            <a:noFill/>
          </a:ln>
        </p:spPr>
      </p:pic>
      <p:pic>
        <p:nvPicPr>
          <p:cNvPr id="180" name="Google Shape;180;p35"/>
          <p:cNvPicPr preferRelativeResize="0"/>
          <p:nvPr/>
        </p:nvPicPr>
        <p:blipFill>
          <a:blip r:embed="rId5">
            <a:alphaModFix/>
          </a:blip>
          <a:stretch>
            <a:fillRect/>
          </a:stretch>
        </p:blipFill>
        <p:spPr>
          <a:xfrm>
            <a:off x="5414201" y="293630"/>
            <a:ext cx="3347020" cy="3022604"/>
          </a:xfrm>
          <a:prstGeom prst="rect">
            <a:avLst/>
          </a:prstGeom>
          <a:noFill/>
          <a:ln>
            <a:noFill/>
          </a:ln>
        </p:spPr>
      </p:pic>
      <p:pic>
        <p:nvPicPr>
          <p:cNvPr id="181" name="Google Shape;181;p35"/>
          <p:cNvPicPr preferRelativeResize="0"/>
          <p:nvPr/>
        </p:nvPicPr>
        <p:blipFill>
          <a:blip r:embed="rId6">
            <a:alphaModFix/>
          </a:blip>
          <a:stretch>
            <a:fillRect/>
          </a:stretch>
        </p:blipFill>
        <p:spPr>
          <a:xfrm>
            <a:off x="633101" y="3316229"/>
            <a:ext cx="4136423" cy="3135371"/>
          </a:xfrm>
          <a:prstGeom prst="rect">
            <a:avLst/>
          </a:prstGeom>
          <a:noFill/>
          <a:ln>
            <a:noFill/>
          </a:ln>
        </p:spPr>
      </p:pic>
      <p:pic>
        <p:nvPicPr>
          <p:cNvPr id="182" name="Google Shape;182;p35"/>
          <p:cNvPicPr preferRelativeResize="0"/>
          <p:nvPr/>
        </p:nvPicPr>
        <p:blipFill>
          <a:blip r:embed="rId7">
            <a:alphaModFix/>
          </a:blip>
          <a:stretch>
            <a:fillRect/>
          </a:stretch>
        </p:blipFill>
        <p:spPr>
          <a:xfrm>
            <a:off x="5059434" y="3461284"/>
            <a:ext cx="3007644" cy="28452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a:t>Were You Successful in Meeting Your Goal for Last Week?</a:t>
            </a:r>
            <a:endParaRPr/>
          </a:p>
        </p:txBody>
      </p:sp>
      <p:pic>
        <p:nvPicPr>
          <p:cNvPr id="118" name="Google Shape;118;p26"/>
          <p:cNvPicPr preferRelativeResize="0"/>
          <p:nvPr/>
        </p:nvPicPr>
        <p:blipFill>
          <a:blip r:embed="rId3">
            <a:alphaModFix/>
          </a:blip>
          <a:stretch>
            <a:fillRect/>
          </a:stretch>
        </p:blipFill>
        <p:spPr>
          <a:xfrm>
            <a:off x="3749405" y="1536567"/>
            <a:ext cx="4693263" cy="3467200"/>
          </a:xfrm>
          <a:prstGeom prst="rect">
            <a:avLst/>
          </a:prstGeom>
          <a:noFill/>
          <a:ln>
            <a:noFill/>
          </a:ln>
        </p:spPr>
      </p:pic>
      <p:sp>
        <p:nvSpPr>
          <p:cNvPr id="119" name="Google Shape;119;p26"/>
          <p:cNvSpPr txBox="1"/>
          <p:nvPr/>
        </p:nvSpPr>
        <p:spPr>
          <a:xfrm>
            <a:off x="576216" y="5248701"/>
            <a:ext cx="11504023" cy="656614"/>
          </a:xfrm>
          <a:prstGeom prst="rect">
            <a:avLst/>
          </a:prstGeom>
          <a:noFill/>
          <a:ln>
            <a:noFill/>
          </a:ln>
        </p:spPr>
        <p:txBody>
          <a:bodyPr spcFirstLastPara="1" wrap="square" lIns="121900" tIns="121900" rIns="121900" bIns="121900" anchor="t" anchorCtr="0">
            <a:spAutoFit/>
          </a:bodyPr>
          <a:lstStyle/>
          <a:p>
            <a:r>
              <a:rPr lang="en" sz="2667" b="1" dirty="0">
                <a:solidFill>
                  <a:schemeClr val="accent3"/>
                </a:solidFill>
                <a:latin typeface="Open Sans"/>
                <a:ea typeface="Open Sans"/>
                <a:cs typeface="Open Sans"/>
                <a:sym typeface="Open Sans"/>
              </a:rPr>
              <a:t>Not at All			     Just a Little			    Goal Achieved!</a:t>
            </a:r>
            <a:endParaRPr sz="2667" b="1" dirty="0">
              <a:solidFill>
                <a:schemeClr val="accent3"/>
              </a:solidFill>
              <a:latin typeface="Open Sans"/>
              <a:ea typeface="Open Sans"/>
              <a:cs typeface="Open Sans"/>
              <a:sym typeface="Open Sans"/>
            </a:endParaRPr>
          </a:p>
        </p:txBody>
      </p:sp>
      <p:pic>
        <p:nvPicPr>
          <p:cNvPr id="120" name="Google Shape;120;p26">
            <a:hlinkClick r:id="rId4"/>
          </p:cNvPr>
          <p:cNvPicPr preferRelativeResize="0"/>
          <p:nvPr/>
        </p:nvPicPr>
        <p:blipFill>
          <a:blip r:embed="rId5">
            <a:alphaModFix/>
          </a:blip>
          <a:stretch>
            <a:fillRect/>
          </a:stretch>
        </p:blipFill>
        <p:spPr>
          <a:xfrm>
            <a:off x="0" y="5905501"/>
            <a:ext cx="12192000" cy="952500"/>
          </a:xfrm>
          <a:prstGeom prst="rect">
            <a:avLst/>
          </a:prstGeom>
          <a:noFill/>
          <a:ln>
            <a:noFill/>
          </a:ln>
        </p:spPr>
      </p:pic>
      <p:sp>
        <p:nvSpPr>
          <p:cNvPr id="121" name="Google Shape;121;p26">
            <a:hlinkClick r:id="rId6"/>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147D-5698-49B8-8204-DD20889B7A0B}"/>
              </a:ext>
            </a:extLst>
          </p:cNvPr>
          <p:cNvSpPr>
            <a:spLocks noGrp="1"/>
          </p:cNvSpPr>
          <p:nvPr>
            <p:ph type="title"/>
          </p:nvPr>
        </p:nvSpPr>
        <p:spPr/>
        <p:txBody>
          <a:bodyPr/>
          <a:lstStyle/>
          <a:p>
            <a:r>
              <a:rPr lang="en-US" dirty="0"/>
              <a:t>Community Connections</a:t>
            </a:r>
          </a:p>
        </p:txBody>
      </p:sp>
      <p:pic>
        <p:nvPicPr>
          <p:cNvPr id="1026" name="Picture 2">
            <a:extLst>
              <a:ext uri="{FF2B5EF4-FFF2-40B4-BE49-F238E27FC236}">
                <a16:creationId xmlns:a16="http://schemas.microsoft.com/office/drawing/2014/main" id="{C0995B7A-16A4-4181-B88C-77A884CDD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721360"/>
            <a:ext cx="6906054" cy="51104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86488C-CF2C-4A41-BD98-F58B9E180038}"/>
              </a:ext>
            </a:extLst>
          </p:cNvPr>
          <p:cNvSpPr txBox="1"/>
          <p:nvPr/>
        </p:nvSpPr>
        <p:spPr>
          <a:xfrm>
            <a:off x="589280" y="1859280"/>
            <a:ext cx="3454400" cy="954107"/>
          </a:xfrm>
          <a:prstGeom prst="rect">
            <a:avLst/>
          </a:prstGeom>
          <a:noFill/>
        </p:spPr>
        <p:txBody>
          <a:bodyPr wrap="square" rtlCol="0">
            <a:spAutoFit/>
          </a:bodyPr>
          <a:lstStyle/>
          <a:p>
            <a:r>
              <a:rPr lang="en-US" sz="2800" dirty="0">
                <a:solidFill>
                  <a:schemeClr val="tx1">
                    <a:lumMod val="50000"/>
                  </a:schemeClr>
                </a:solidFill>
              </a:rPr>
              <a:t>What is a community?</a:t>
            </a:r>
          </a:p>
        </p:txBody>
      </p:sp>
    </p:spTree>
    <p:extLst>
      <p:ext uri="{BB962C8B-B14F-4D97-AF65-F5344CB8AC3E}">
        <p14:creationId xmlns:p14="http://schemas.microsoft.com/office/powerpoint/2010/main" val="38795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73ED1-14EA-4761-BA5D-3FB3F01FD8E7}"/>
              </a:ext>
            </a:extLst>
          </p:cNvPr>
          <p:cNvPicPr>
            <a:picLocks noChangeAspect="1"/>
          </p:cNvPicPr>
          <p:nvPr/>
        </p:nvPicPr>
        <p:blipFill>
          <a:blip r:embed="rId3"/>
          <a:stretch>
            <a:fillRect/>
          </a:stretch>
        </p:blipFill>
        <p:spPr>
          <a:xfrm>
            <a:off x="2189142" y="197840"/>
            <a:ext cx="7813717" cy="6462320"/>
          </a:xfrm>
          <a:prstGeom prst="rect">
            <a:avLst/>
          </a:prstGeom>
        </p:spPr>
      </p:pic>
    </p:spTree>
    <p:extLst>
      <p:ext uri="{BB962C8B-B14F-4D97-AF65-F5344CB8AC3E}">
        <p14:creationId xmlns:p14="http://schemas.microsoft.com/office/powerpoint/2010/main" val="381502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EC804-8CFD-4756-867A-0431827F4A57}"/>
              </a:ext>
            </a:extLst>
          </p:cNvPr>
          <p:cNvPicPr>
            <a:picLocks noChangeAspect="1"/>
          </p:cNvPicPr>
          <p:nvPr/>
        </p:nvPicPr>
        <p:blipFill>
          <a:blip r:embed="rId3"/>
          <a:stretch>
            <a:fillRect/>
          </a:stretch>
        </p:blipFill>
        <p:spPr>
          <a:xfrm>
            <a:off x="125650" y="369900"/>
            <a:ext cx="5878910" cy="6118200"/>
          </a:xfrm>
          <a:prstGeom prst="rect">
            <a:avLst/>
          </a:prstGeom>
        </p:spPr>
      </p:pic>
      <p:sp>
        <p:nvSpPr>
          <p:cNvPr id="3" name="Text Placeholder 2">
            <a:extLst>
              <a:ext uri="{FF2B5EF4-FFF2-40B4-BE49-F238E27FC236}">
                <a16:creationId xmlns:a16="http://schemas.microsoft.com/office/drawing/2014/main" id="{6071ABB4-49C0-488E-8BCF-8891D4BD19D7}"/>
              </a:ext>
            </a:extLst>
          </p:cNvPr>
          <p:cNvSpPr>
            <a:spLocks noGrp="1"/>
          </p:cNvSpPr>
          <p:nvPr>
            <p:ph type="body" idx="1"/>
          </p:nvPr>
        </p:nvSpPr>
        <p:spPr/>
        <p:txBody>
          <a:bodyPr>
            <a:normAutofit/>
          </a:bodyPr>
          <a:lstStyle/>
          <a:p>
            <a:r>
              <a:rPr lang="en-US" sz="3200" dirty="0">
                <a:solidFill>
                  <a:schemeClr val="tx1">
                    <a:lumMod val="50000"/>
                  </a:schemeClr>
                </a:solidFill>
              </a:rPr>
              <a:t>Maps help us find things and understand our communities</a:t>
            </a:r>
          </a:p>
          <a:p>
            <a:r>
              <a:rPr lang="en-US" sz="3200" dirty="0">
                <a:solidFill>
                  <a:schemeClr val="tx1">
                    <a:lumMod val="50000"/>
                  </a:schemeClr>
                </a:solidFill>
              </a:rPr>
              <a:t>They are useful tools to see how we exist in relation to other people and other areas</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D5EC69E-7CF7-4494-BCEE-CE5065EC051A}"/>
                  </a:ext>
                </a:extLst>
              </p14:cNvPr>
              <p14:cNvContentPartPr/>
              <p14:nvPr/>
            </p14:nvContentPartPr>
            <p14:xfrm>
              <a:off x="3037320" y="731840"/>
              <a:ext cx="1607040" cy="1351440"/>
            </p14:xfrm>
          </p:contentPart>
        </mc:Choice>
        <mc:Fallback xmlns="">
          <p:pic>
            <p:nvPicPr>
              <p:cNvPr id="5" name="Ink 4">
                <a:extLst>
                  <a:ext uri="{FF2B5EF4-FFF2-40B4-BE49-F238E27FC236}">
                    <a16:creationId xmlns:a16="http://schemas.microsoft.com/office/drawing/2014/main" id="{8D5EC69E-7CF7-4494-BCEE-CE5065EC051A}"/>
                  </a:ext>
                </a:extLst>
              </p:cNvPr>
              <p:cNvPicPr/>
              <p:nvPr/>
            </p:nvPicPr>
            <p:blipFill>
              <a:blip r:embed="rId5"/>
              <a:stretch>
                <a:fillRect/>
              </a:stretch>
            </p:blipFill>
            <p:spPr>
              <a:xfrm>
                <a:off x="3019320" y="714200"/>
                <a:ext cx="1642680" cy="1387080"/>
              </a:xfrm>
              <a:prstGeom prst="rect">
                <a:avLst/>
              </a:prstGeom>
            </p:spPr>
          </p:pic>
        </mc:Fallback>
      </mc:AlternateContent>
    </p:spTree>
    <p:extLst>
      <p:ext uri="{BB962C8B-B14F-4D97-AF65-F5344CB8AC3E}">
        <p14:creationId xmlns:p14="http://schemas.microsoft.com/office/powerpoint/2010/main" val="347266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ABF3-A859-406A-B1DD-4D0935E706CE}"/>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FA24692-6A06-45C6-9157-D137088D9A21}"/>
                  </a:ext>
                </a:extLst>
              </p14:cNvPr>
              <p14:cNvContentPartPr/>
              <p14:nvPr/>
            </p14:nvContentPartPr>
            <p14:xfrm>
              <a:off x="2753600" y="3708320"/>
              <a:ext cx="360" cy="360"/>
            </p14:xfrm>
          </p:contentPart>
        </mc:Choice>
        <mc:Fallback xmlns="">
          <p:pic>
            <p:nvPicPr>
              <p:cNvPr id="4" name="Ink 3">
                <a:extLst>
                  <a:ext uri="{FF2B5EF4-FFF2-40B4-BE49-F238E27FC236}">
                    <a16:creationId xmlns:a16="http://schemas.microsoft.com/office/drawing/2014/main" id="{FFA24692-6A06-45C6-9157-D137088D9A21}"/>
                  </a:ext>
                </a:extLst>
              </p:cNvPr>
              <p:cNvPicPr/>
              <p:nvPr/>
            </p:nvPicPr>
            <p:blipFill>
              <a:blip r:embed="rId4"/>
              <a:stretch>
                <a:fillRect/>
              </a:stretch>
            </p:blipFill>
            <p:spPr>
              <a:xfrm>
                <a:off x="2744600" y="3699320"/>
                <a:ext cx="18000" cy="18000"/>
              </a:xfrm>
              <a:prstGeom prst="rect">
                <a:avLst/>
              </a:prstGeom>
            </p:spPr>
          </p:pic>
        </mc:Fallback>
      </mc:AlternateContent>
      <p:pic>
        <p:nvPicPr>
          <p:cNvPr id="8" name="Picture 7">
            <a:extLst>
              <a:ext uri="{FF2B5EF4-FFF2-40B4-BE49-F238E27FC236}">
                <a16:creationId xmlns:a16="http://schemas.microsoft.com/office/drawing/2014/main" id="{2104DDBE-FEAE-41DA-8CE8-E2F362B4ED6A}"/>
              </a:ext>
            </a:extLst>
          </p:cNvPr>
          <p:cNvPicPr>
            <a:picLocks noChangeAspect="1"/>
          </p:cNvPicPr>
          <p:nvPr/>
        </p:nvPicPr>
        <p:blipFill>
          <a:blip r:embed="rId5"/>
          <a:stretch>
            <a:fillRect/>
          </a:stretch>
        </p:blipFill>
        <p:spPr>
          <a:xfrm>
            <a:off x="0" y="413529"/>
            <a:ext cx="12192000" cy="6030941"/>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1071CAC-4E7C-4AC7-9295-225664528824}"/>
                  </a:ext>
                </a:extLst>
              </p14:cNvPr>
              <p14:cNvContentPartPr/>
              <p14:nvPr/>
            </p14:nvContentPartPr>
            <p14:xfrm>
              <a:off x="5637200" y="202280"/>
              <a:ext cx="1729440" cy="834840"/>
            </p14:xfrm>
          </p:contentPart>
        </mc:Choice>
        <mc:Fallback xmlns="">
          <p:pic>
            <p:nvPicPr>
              <p:cNvPr id="9" name="Ink 8">
                <a:extLst>
                  <a:ext uri="{FF2B5EF4-FFF2-40B4-BE49-F238E27FC236}">
                    <a16:creationId xmlns:a16="http://schemas.microsoft.com/office/drawing/2014/main" id="{D1071CAC-4E7C-4AC7-9295-225664528824}"/>
                  </a:ext>
                </a:extLst>
              </p:cNvPr>
              <p:cNvPicPr/>
              <p:nvPr/>
            </p:nvPicPr>
            <p:blipFill>
              <a:blip r:embed="rId7"/>
              <a:stretch>
                <a:fillRect/>
              </a:stretch>
            </p:blipFill>
            <p:spPr>
              <a:xfrm>
                <a:off x="5619200" y="184640"/>
                <a:ext cx="1765080" cy="870480"/>
              </a:xfrm>
              <a:prstGeom prst="rect">
                <a:avLst/>
              </a:prstGeom>
            </p:spPr>
          </p:pic>
        </mc:Fallback>
      </mc:AlternateContent>
    </p:spTree>
    <p:extLst>
      <p:ext uri="{BB962C8B-B14F-4D97-AF65-F5344CB8AC3E}">
        <p14:creationId xmlns:p14="http://schemas.microsoft.com/office/powerpoint/2010/main" val="11615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D4B5AE-3CFF-404F-A4D6-0FCEC6936960}"/>
              </a:ext>
            </a:extLst>
          </p:cNvPr>
          <p:cNvPicPr>
            <a:picLocks noChangeAspect="1"/>
          </p:cNvPicPr>
          <p:nvPr/>
        </p:nvPicPr>
        <p:blipFill>
          <a:blip r:embed="rId3"/>
          <a:stretch>
            <a:fillRect/>
          </a:stretch>
        </p:blipFill>
        <p:spPr>
          <a:xfrm>
            <a:off x="0" y="395462"/>
            <a:ext cx="12192000" cy="606707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E192E97-0B06-4476-BC9B-A4D99DC04D5C}"/>
                  </a:ext>
                </a:extLst>
              </p14:cNvPr>
              <p14:cNvContentPartPr/>
              <p14:nvPr/>
            </p14:nvContentPartPr>
            <p14:xfrm>
              <a:off x="760640" y="4895600"/>
              <a:ext cx="2136960" cy="1678680"/>
            </p14:xfrm>
          </p:contentPart>
        </mc:Choice>
        <mc:Fallback xmlns="">
          <p:pic>
            <p:nvPicPr>
              <p:cNvPr id="5" name="Ink 4">
                <a:extLst>
                  <a:ext uri="{FF2B5EF4-FFF2-40B4-BE49-F238E27FC236}">
                    <a16:creationId xmlns:a16="http://schemas.microsoft.com/office/drawing/2014/main" id="{1E192E97-0B06-4476-BC9B-A4D99DC04D5C}"/>
                  </a:ext>
                </a:extLst>
              </p:cNvPr>
              <p:cNvPicPr/>
              <p:nvPr/>
            </p:nvPicPr>
            <p:blipFill>
              <a:blip r:embed="rId5"/>
              <a:stretch>
                <a:fillRect/>
              </a:stretch>
            </p:blipFill>
            <p:spPr>
              <a:xfrm>
                <a:off x="743000" y="4877600"/>
                <a:ext cx="2172600" cy="1714320"/>
              </a:xfrm>
              <a:prstGeom prst="rect">
                <a:avLst/>
              </a:prstGeom>
            </p:spPr>
          </p:pic>
        </mc:Fallback>
      </mc:AlternateContent>
    </p:spTree>
    <p:extLst>
      <p:ext uri="{BB962C8B-B14F-4D97-AF65-F5344CB8AC3E}">
        <p14:creationId xmlns:p14="http://schemas.microsoft.com/office/powerpoint/2010/main" val="253000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77B2438-196B-4FF5-8BA1-2D13AAB29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E24751C-5047-4CA3-BB77-D203E7F99E24}"/>
                  </a:ext>
                </a:extLst>
              </p14:cNvPr>
              <p14:cNvContentPartPr/>
              <p14:nvPr/>
            </p14:nvContentPartPr>
            <p14:xfrm>
              <a:off x="6471680" y="2285240"/>
              <a:ext cx="1443960" cy="916560"/>
            </p14:xfrm>
          </p:contentPart>
        </mc:Choice>
        <mc:Fallback xmlns="">
          <p:pic>
            <p:nvPicPr>
              <p:cNvPr id="5" name="Ink 4">
                <a:extLst>
                  <a:ext uri="{FF2B5EF4-FFF2-40B4-BE49-F238E27FC236}">
                    <a16:creationId xmlns:a16="http://schemas.microsoft.com/office/drawing/2014/main" id="{DE24751C-5047-4CA3-BB77-D203E7F99E24}"/>
                  </a:ext>
                </a:extLst>
              </p:cNvPr>
              <p:cNvPicPr/>
              <p:nvPr/>
            </p:nvPicPr>
            <p:blipFill>
              <a:blip r:embed="rId5"/>
              <a:stretch>
                <a:fillRect/>
              </a:stretch>
            </p:blipFill>
            <p:spPr>
              <a:xfrm>
                <a:off x="6454040" y="2267240"/>
                <a:ext cx="1479600" cy="952200"/>
              </a:xfrm>
              <a:prstGeom prst="rect">
                <a:avLst/>
              </a:prstGeom>
            </p:spPr>
          </p:pic>
        </mc:Fallback>
      </mc:AlternateContent>
    </p:spTree>
    <p:extLst>
      <p:ext uri="{BB962C8B-B14F-4D97-AF65-F5344CB8AC3E}">
        <p14:creationId xmlns:p14="http://schemas.microsoft.com/office/powerpoint/2010/main" val="255693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DBCB-BB1A-4E73-9144-74470E241FD3}"/>
              </a:ext>
            </a:extLst>
          </p:cNvPr>
          <p:cNvSpPr>
            <a:spLocks noGrp="1"/>
          </p:cNvSpPr>
          <p:nvPr>
            <p:ph type="title"/>
          </p:nvPr>
        </p:nvSpPr>
        <p:spPr/>
        <p:txBody>
          <a:bodyPr/>
          <a:lstStyle/>
          <a:p>
            <a:r>
              <a:rPr lang="en-US" dirty="0"/>
              <a:t>Let’s dig a little deeper...A typical day in your community</a:t>
            </a:r>
          </a:p>
        </p:txBody>
      </p:sp>
      <p:sp>
        <p:nvSpPr>
          <p:cNvPr id="3" name="Text Placeholder 2">
            <a:extLst>
              <a:ext uri="{FF2B5EF4-FFF2-40B4-BE49-F238E27FC236}">
                <a16:creationId xmlns:a16="http://schemas.microsoft.com/office/drawing/2014/main" id="{18B0E6FB-B410-4C70-9F25-636D33186087}"/>
              </a:ext>
            </a:extLst>
          </p:cNvPr>
          <p:cNvSpPr>
            <a:spLocks noGrp="1"/>
          </p:cNvSpPr>
          <p:nvPr>
            <p:ph type="body" idx="1"/>
          </p:nvPr>
        </p:nvSpPr>
        <p:spPr/>
        <p:txBody>
          <a:bodyPr/>
          <a:lstStyle/>
          <a:p>
            <a:r>
              <a:rPr lang="en-US" dirty="0"/>
              <a:t>Identify places where you typically spend your free time</a:t>
            </a:r>
          </a:p>
          <a:p>
            <a:r>
              <a:rPr lang="en-US" dirty="0"/>
              <a:t>When you are at those places, how do you feel? Happy, tired, anxious, bored, etc. Why do you feel that way?</a:t>
            </a:r>
          </a:p>
          <a:p>
            <a:r>
              <a:rPr lang="en-US" dirty="0"/>
              <a:t>Who are you typically with?</a:t>
            </a:r>
          </a:p>
          <a:p>
            <a:r>
              <a:rPr lang="en-US" dirty="0"/>
              <a:t>Is this a place where healthy activities take place?</a:t>
            </a:r>
          </a:p>
          <a:p>
            <a:r>
              <a:rPr lang="en-US" dirty="0"/>
              <a:t>Are there places where risky behavior often takes place?</a:t>
            </a:r>
          </a:p>
          <a:p>
            <a:r>
              <a:rPr lang="en-US" dirty="0"/>
              <a:t>If you had a choice, where would you like to spend your time? Why?</a:t>
            </a:r>
          </a:p>
          <a:p>
            <a:r>
              <a:rPr lang="en-US" dirty="0"/>
              <a:t>Would you like to make any changes about where you spend your time? What would it be and how can you make it happen?</a:t>
            </a:r>
          </a:p>
          <a:p>
            <a:r>
              <a:rPr lang="en-US" dirty="0"/>
              <a:t>How does the physical or natural environment influence you or influence your experience?</a:t>
            </a:r>
          </a:p>
          <a:p>
            <a:r>
              <a:rPr lang="en-US" dirty="0"/>
              <a:t>Where are places where you can find adults who can help you or listen to you or provide activities that you would like to do?</a:t>
            </a:r>
          </a:p>
        </p:txBody>
      </p:sp>
    </p:spTree>
    <p:extLst>
      <p:ext uri="{BB962C8B-B14F-4D97-AF65-F5344CB8AC3E}">
        <p14:creationId xmlns:p14="http://schemas.microsoft.com/office/powerpoint/2010/main" val="2761453462"/>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1041</Words>
  <Application>Microsoft Office PowerPoint</Application>
  <PresentationFormat>Widescreen</PresentationFormat>
  <Paragraphs>82</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ABeeZee</vt:lpstr>
      <vt:lpstr>Arial</vt:lpstr>
      <vt:lpstr>Calibri</vt:lpstr>
      <vt:lpstr>Open Sans</vt:lpstr>
      <vt:lpstr>PT Sans Narrow</vt:lpstr>
      <vt:lpstr>Times New Roman</vt:lpstr>
      <vt:lpstr>Tropic</vt:lpstr>
      <vt:lpstr>TimeWise: Taking Charge of Leisure Time and Living Your Why …  How to LiveWise!</vt:lpstr>
      <vt:lpstr>Were You Successful in Meeting Your Goal for Last Week?</vt:lpstr>
      <vt:lpstr>Community Connections</vt:lpstr>
      <vt:lpstr>PowerPoint Presentation</vt:lpstr>
      <vt:lpstr>PowerPoint Presentation</vt:lpstr>
      <vt:lpstr>PowerPoint Presentation</vt:lpstr>
      <vt:lpstr>PowerPoint Presentation</vt:lpstr>
      <vt:lpstr>PowerPoint Presentation</vt:lpstr>
      <vt:lpstr>Let’s dig a little deeper...A typical day in your community</vt:lpstr>
      <vt:lpstr>Think about our community…</vt:lpstr>
      <vt:lpstr>Live Your Why Passport Edition</vt:lpstr>
      <vt:lpstr>Enjoy your leisure!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TimeWise: Taking Charge of Leisure Time and Living Your Why …  How to LiveWise!</dc:title>
  <dc:creator>Linda Caldwell</dc:creator>
  <cp:lastModifiedBy>Linda Caldwell</cp:lastModifiedBy>
  <cp:revision>18</cp:revision>
  <dcterms:created xsi:type="dcterms:W3CDTF">2022-02-28T16:33:07Z</dcterms:created>
  <dcterms:modified xsi:type="dcterms:W3CDTF">2022-05-10T16:12:28Z</dcterms:modified>
</cp:coreProperties>
</file>