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charts/style46.xml" ContentType="application/vnd.ms-office.chartstyle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colors46.xml" ContentType="application/vnd.ms-office.chartcolorstyle+xml"/>
  <Override PartName="/ppt/charts/colors14.xml" ContentType="application/vnd.ms-office.chartcolorstyle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63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64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65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charts/chart66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charts/chart67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charts/chart68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charts/chart69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charts/chart70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charts/chart71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charts/chart72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charts/chart73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charts/chart74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charts/chart75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charts/chart76.xml" ContentType="application/vnd.openxmlformats-officedocument.drawingml.chart+xml"/>
  <Override PartName="/ppt/charts/style76.xml" ContentType="application/vnd.ms-office.chartstyle+xml"/>
  <Override PartName="/ppt/charts/colors76.xml" ContentType="application/vnd.ms-office.chartcolorstyle+xml"/>
  <Override PartName="/ppt/charts/chart77.xml" ContentType="application/vnd.openxmlformats-officedocument.drawingml.chart+xml"/>
  <Override PartName="/ppt/charts/style77.xml" ContentType="application/vnd.ms-office.chartstyle+xml"/>
  <Override PartName="/ppt/charts/colors77.xml" ContentType="application/vnd.ms-office.chartcolorstyle+xml"/>
  <Override PartName="/ppt/charts/chart78.xml" ContentType="application/vnd.openxmlformats-officedocument.drawingml.chart+xml"/>
  <Override PartName="/ppt/charts/style78.xml" ContentType="application/vnd.ms-office.chartstyle+xml"/>
  <Override PartName="/ppt/charts/colors78.xml" ContentType="application/vnd.ms-office.chartcolorstyle+xml"/>
  <Override PartName="/ppt/charts/chart79.xml" ContentType="application/vnd.openxmlformats-officedocument.drawingml.chart+xml"/>
  <Override PartName="/ppt/charts/style79.xml" ContentType="application/vnd.ms-office.chartstyle+xml"/>
  <Override PartName="/ppt/charts/colors79.xml" ContentType="application/vnd.ms-office.chartcolorstyle+xml"/>
  <Override PartName="/ppt/authors.xml" ContentType="application/vnd.ms-powerpoint.authors+xml"/>
  <Override PartName="/ppt/charts/style14.xml" ContentType="application/vnd.ms-office.chartstyle+xml"/>
  <Override PartName="/ppt/charts/chart14.xml" ContentType="application/vnd.openxmlformats-officedocument.drawingml.chart+xml"/>
  <Override PartName="/ppt/charts/colors13.xml" ContentType="application/vnd.ms-office.chartcolorstyle+xml"/>
  <Override PartName="/ppt/charts/style13.xml" ContentType="application/vnd.ms-office.chartstyle+xml"/>
  <Override PartName="/ppt/charts/chart13.xml" ContentType="application/vnd.openxmlformats-officedocument.drawingml.chart+xml"/>
  <Override PartName="/ppt/charts/colors12.xml" ContentType="application/vnd.ms-office.chartcolorstyle+xml"/>
  <Override PartName="/ppt/charts/style12.xml" ContentType="application/vnd.ms-office.chartstyle+xml"/>
  <Override PartName="/ppt/charts/chart12.xml" ContentType="application/vnd.openxmlformats-officedocument.drawingml.chart+xml"/>
  <Override PartName="/ppt/charts/colors11.xml" ContentType="application/vnd.ms-office.chartcolorstyle+xml"/>
  <Override PartName="/ppt/charts/style11.xml" ContentType="application/vnd.ms-office.chartstyle+xml"/>
  <Override PartName="/ppt/charts/chart11.xml" ContentType="application/vnd.openxmlformats-officedocument.drawingml.chart+xml"/>
  <Override PartName="/ppt/charts/colors10.xml" ContentType="application/vnd.ms-office.chartcolorstyle+xml"/>
  <Override PartName="/ppt/charts/style10.xml" ContentType="application/vnd.ms-office.chartstyle+xml"/>
  <Override PartName="/ppt/charts/chart10.xml" ContentType="application/vnd.openxmlformats-officedocument.drawingml.chart+xml"/>
  <Override PartName="/ppt/charts/colors9.xml" ContentType="application/vnd.ms-office.chartcolorstyle+xml"/>
  <Override PartName="/ppt/charts/style9.xml" ContentType="application/vnd.ms-office.chartstyle+xml"/>
  <Override PartName="/ppt/charts/chart9.xml" ContentType="application/vnd.openxmlformats-officedocument.drawingml.chart+xml"/>
  <Override PartName="/ppt/charts/colors8.xml" ContentType="application/vnd.ms-office.chartcolorstyle+xml"/>
  <Override PartName="/ppt/charts/style8.xml" ContentType="application/vnd.ms-office.chartstyle+xml"/>
  <Override PartName="/ppt/charts/chart8.xml" ContentType="application/vnd.openxmlformats-officedocument.drawingml.chart+xml"/>
  <Override PartName="/ppt/charts/colors7.xml" ContentType="application/vnd.ms-office.chartcolorstyle+xml"/>
  <Override PartName="/ppt/charts/style7.xml" ContentType="application/vnd.ms-office.chartstyle+xml"/>
  <Override PartName="/ppt/charts/chart7.xml" ContentType="application/vnd.openxmlformats-officedocument.drawingml.chart+xml"/>
  <Override PartName="/ppt/charts/colors6.xml" ContentType="application/vnd.ms-office.chartcolorstyle+xml"/>
  <Override PartName="/ppt/charts/style6.xml" ContentType="application/vnd.ms-office.chartstyle+xml"/>
  <Override PartName="/ppt/charts/chart6.xml" ContentType="application/vnd.openxmlformats-officedocument.drawingml.chart+xml"/>
  <Override PartName="/ppt/charts/colors5.xml" ContentType="application/vnd.ms-office.chartcolorstyle+xml"/>
  <Override PartName="/ppt/charts/style5.xml" ContentType="application/vnd.ms-office.chartstyle+xml"/>
  <Override PartName="/ppt/charts/chart5.xml" ContentType="application/vnd.openxmlformats-officedocument.drawingml.chart+xml"/>
  <Override PartName="/ppt/charts/colors4.xml" ContentType="application/vnd.ms-office.chartcolorstyle+xml"/>
  <Override PartName="/ppt/charts/style4.xml" ContentType="application/vnd.ms-office.chartstyle+xml"/>
  <Override PartName="/ppt/charts/chart4.xml" ContentType="application/vnd.openxmlformats-officedocument.drawingml.chart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charts/chart15.xml" ContentType="application/vnd.openxmlformats-officedocument.drawingml.chart+xml"/>
  <Override PartName="/ppt/charts/chart47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0" r:id="rId1"/>
  </p:sldMasterIdLst>
  <p:notesMasterIdLst>
    <p:notesMasterId r:id="rId61"/>
  </p:notesMasterIdLst>
  <p:handoutMasterIdLst>
    <p:handoutMasterId r:id="rId62"/>
  </p:handoutMasterIdLst>
  <p:sldIdLst>
    <p:sldId id="7810" r:id="rId2"/>
    <p:sldId id="7680" r:id="rId3"/>
    <p:sldId id="7837" r:id="rId4"/>
    <p:sldId id="7811" r:id="rId5"/>
    <p:sldId id="7713" r:id="rId6"/>
    <p:sldId id="7684" r:id="rId7"/>
    <p:sldId id="7798" r:id="rId8"/>
    <p:sldId id="7822" r:id="rId9"/>
    <p:sldId id="7824" r:id="rId10"/>
    <p:sldId id="7800" r:id="rId11"/>
    <p:sldId id="7801" r:id="rId12"/>
    <p:sldId id="7709" r:id="rId13"/>
    <p:sldId id="7657" r:id="rId14"/>
    <p:sldId id="4144" r:id="rId15"/>
    <p:sldId id="4174" r:id="rId16"/>
    <p:sldId id="7685" r:id="rId17"/>
    <p:sldId id="7777" r:id="rId18"/>
    <p:sldId id="7841" r:id="rId19"/>
    <p:sldId id="7782" r:id="rId20"/>
    <p:sldId id="7711" r:id="rId21"/>
    <p:sldId id="7854" r:id="rId22"/>
    <p:sldId id="4195" r:id="rId23"/>
    <p:sldId id="4173" r:id="rId24"/>
    <p:sldId id="4151" r:id="rId25"/>
    <p:sldId id="4154" r:id="rId26"/>
    <p:sldId id="7852" r:id="rId27"/>
    <p:sldId id="7708" r:id="rId28"/>
    <p:sldId id="7747" r:id="rId29"/>
    <p:sldId id="7719" r:id="rId30"/>
    <p:sldId id="7688" r:id="rId31"/>
    <p:sldId id="4159" r:id="rId32"/>
    <p:sldId id="4149" r:id="rId33"/>
    <p:sldId id="7845" r:id="rId34"/>
    <p:sldId id="7704" r:id="rId35"/>
    <p:sldId id="7847" r:id="rId36"/>
    <p:sldId id="7833" r:id="rId37"/>
    <p:sldId id="7848" r:id="rId38"/>
    <p:sldId id="7849" r:id="rId39"/>
    <p:sldId id="7850" r:id="rId40"/>
    <p:sldId id="7593" r:id="rId41"/>
    <p:sldId id="4975" r:id="rId42"/>
    <p:sldId id="7594" r:id="rId43"/>
    <p:sldId id="4165" r:id="rId44"/>
    <p:sldId id="4167" r:id="rId45"/>
    <p:sldId id="4179" r:id="rId46"/>
    <p:sldId id="4168" r:id="rId47"/>
    <p:sldId id="4147" r:id="rId48"/>
    <p:sldId id="4140" r:id="rId49"/>
    <p:sldId id="4162" r:id="rId50"/>
    <p:sldId id="4153" r:id="rId51"/>
    <p:sldId id="7830" r:id="rId52"/>
    <p:sldId id="7690" r:id="rId53"/>
    <p:sldId id="4193" r:id="rId54"/>
    <p:sldId id="7783" r:id="rId55"/>
    <p:sldId id="7795" r:id="rId56"/>
    <p:sldId id="7855" r:id="rId57"/>
    <p:sldId id="7807" r:id="rId58"/>
    <p:sldId id="7835" r:id="rId59"/>
    <p:sldId id="7836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ACF709-2F9C-0AD9-547F-2670F3759AC7}" name="Chris Thornberg" initials="" userId="S::chris@beaconecon.com::6246bcb0-51f0-4e45-8824-65e0c2fdaecf" providerId="AD"/>
  <p188:author id="{BDBDE01D-97A7-3D87-6710-4526729F6335}" name="Sean Windle" initials="SW" userId="e9b4a1302b64a7c3" providerId="Windows Live"/>
  <p188:author id="{AEFD3751-2010-6054-9F2B-1A0AC23DA350}" name="Matthew Wallace" initials="MW" userId="S::mwallace@rctc.org::bbe856bf-9e54-4010-80e5-77c039ebc4e6" providerId="AD"/>
  <p188:author id="{8443ED59-20C7-4FDF-8DCA-8A14D1AA1C8C}" name="Microsoft Office User" initials="MOU" userId="Microsoft Office User" providerId="None"/>
  <p188:author id="{B56DB279-176D-10AD-BCFE-05BB39AF6E57}" name="Sam Maury-Holmes" initials="SMH" userId="S::sam@beaconecon.com::917ecaf7-18a8-4f07-9912-151f12db708c" providerId="AD"/>
  <p188:author id="{79D8CBD8-9A1E-2D36-689B-310C2FA04867}" name="David Knudsen" initials="DK" userId="S::dknudsen@rctc.org::9c3ce5b3-aa88-4c67-b57a-252218f7bbb5" providerId="AD"/>
  <p188:author id="{BCB859DE-3412-D871-9971-3D558E0CBEAF}" name="Benjamin Noon" initials="BN" userId="df9b09e0e4b90078" providerId="Windows Live"/>
  <p188:author id="{C04798EA-82A5-F8EF-E206-35430BDC4506}" name="Sergio Vidal" initials="SV" userId="S::svidal@rctc.org::f8bafcdf-6cbe-4c3c-87e0-5b511938e74d" providerId="AD"/>
  <p188:author id="{BB8D05F7-CCA1-431A-0212-360EA5BCD7CB}" name="johnathan@beaconecon.com" initials="jo" userId="S::urn:spo:guest#johnathan@beaconecon.com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athan Cahill" initials="JC" lastIdx="3" clrIdx="0">
    <p:extLst>
      <p:ext uri="{19B8F6BF-5375-455C-9EA6-DF929625EA0E}">
        <p15:presenceInfo xmlns:p15="http://schemas.microsoft.com/office/powerpoint/2012/main" userId="S::johnathan@beaconecon.com::34174047-7a12-46bc-9647-b03f92002e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DF1"/>
    <a:srgbClr val="1B2019"/>
    <a:srgbClr val="01303F"/>
    <a:srgbClr val="004C62"/>
    <a:srgbClr val="003A4C"/>
    <a:srgbClr val="032B38"/>
    <a:srgbClr val="2F6A29"/>
    <a:srgbClr val="000000"/>
    <a:srgbClr val="F8E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7040"/>
    <p:restoredTop sz="94611"/>
  </p:normalViewPr>
  <p:slideViewPr>
    <p:cSldViewPr snapToGrid="0" snapToObjects="1">
      <p:cViewPr varScale="1">
        <p:scale>
          <a:sx n="68" d="100"/>
          <a:sy n="68" d="100"/>
        </p:scale>
        <p:origin x="248" y="14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notesViewPr>
    <p:cSldViewPr snapToGrid="0" snapToObjects="1">
      <p:cViewPr varScale="1">
        <p:scale>
          <a:sx n="98" d="100"/>
          <a:sy n="98" d="100"/>
        </p:scale>
        <p:origin x="390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commentAuthors" Target="commentAuthors.xml"/><Relationship Id="rId68" Type="http://schemas.microsoft.com/office/2018/10/relationships/authors" Target="authors.xml"/><Relationship Id="rId7" Type="http://schemas.openxmlformats.org/officeDocument/2006/relationships/slide" Target="slides/slide6.xml"/><Relationship Id="rId71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7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Library/Containers/com.microsoft.Outlook/Data/tmp/Outlook%20Temp/AI%20datga%20she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HHD_C_Report_2025Q4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HHD_C_Report_2025Q3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68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24)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3)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CANA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Table(8)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Table(98)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CalTravel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Visalia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Visalia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Visalia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60809-data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61911-data-underlying-figures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Table(33)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Table(91)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WAB%20Spring%20Summit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2)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Table(16)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GDPC1_PC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CSMFO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Visalia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Visalia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Visalia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Visalia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8)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Table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16)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97)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us_ev_hybrid_share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Table(65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Library/Containers/com.microsoft.Outlook/Data/tmp/Outlook%20Temp/BEA%20Autos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PCU5241265241265_PC1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Visalia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visa$hws.xls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Table(20).xlsx" TargetMode="External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GFDEGDQ188S.xlsx" TargetMode="External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DFF.xlsx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19).xls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20).xlsx" TargetMode="External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OC%20CoG.xlsx" TargetMode="External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ALTSAL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24).xlsx" TargetMode="External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7).xlsx" TargetMode="External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JTSJOR.xlsx" TargetMode="External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5).xlsx" TargetMode="External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6).xlsx" TargetMode="External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105).xlsx" TargetMode="External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61879-Data.xlsx" TargetMode="External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105).xlsx" TargetMode="External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CalTravel.xlsx" TargetMode="External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13).xlsx" TargetMode="External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23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CSMFO.xlsx" TargetMode="External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13).xlsx" TargetMode="External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Visalia.xlsx" TargetMode="External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Visalia.xlsx" TargetMode="External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Visalia.xlsx" TargetMode="External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Visalia.xlsx" TargetMode="External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Visalia.xlsx" TargetMode="External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Visalia.xlsx" TargetMode="External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Visalia.xlsx" TargetMode="External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Visalia.xlsx" TargetMode="External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Table(124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Library/Containers/com.microsoft.Outlook/Data/tmp/Outlook%20Temp/AI%20datga%20sheet.xlsx" TargetMode="External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rmartinerz/Desktop/SJSU.xlsx" TargetMode="External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Library/Containers/com.microsoft.Outlook/Data/tmp/Outlook%20Temp/AI%20datga%20sheet.xlsx" TargetMode="External"/><Relationship Id="rId2" Type="http://schemas.microsoft.com/office/2011/relationships/chartColorStyle" Target="colors72.xml"/><Relationship Id="rId1" Type="http://schemas.microsoft.com/office/2011/relationships/chartStyle" Target="style72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Table(94).xlsx" TargetMode="External"/><Relationship Id="rId2" Type="http://schemas.microsoft.com/office/2011/relationships/chartColorStyle" Target="colors73.xml"/><Relationship Id="rId1" Type="http://schemas.microsoft.com/office/2011/relationships/chartStyle" Target="style73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Library/Containers/com.microsoft.Outlook/Data/tmp/Outlook%20Temp/This%20is%20the%20time%20of%20year%20they%20hand%20out%20the%20Ig.xlsx" TargetMode="External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How%20the%20Next%20Recession%20Will%20Begin.xlsx" TargetMode="External"/><Relationship Id="rId2" Type="http://schemas.microsoft.com/office/2011/relationships/chartColorStyle" Target="colors75.xml"/><Relationship Id="rId1" Type="http://schemas.microsoft.com/office/2011/relationships/chartStyle" Target="style75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13).xlsx" TargetMode="External"/><Relationship Id="rId2" Type="http://schemas.microsoft.com/office/2011/relationships/chartColorStyle" Target="colors76.xml"/><Relationship Id="rId1" Type="http://schemas.microsoft.com/office/2011/relationships/chartStyle" Target="style76.xm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63).xlsx" TargetMode="External"/><Relationship Id="rId2" Type="http://schemas.microsoft.com/office/2011/relationships/chartColorStyle" Target="colors77.xml"/><Relationship Id="rId1" Type="http://schemas.microsoft.com/office/2011/relationships/chartStyle" Target="style77.xm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38).xlsx" TargetMode="External"/><Relationship Id="rId2" Type="http://schemas.microsoft.com/office/2011/relationships/chartColorStyle" Target="colors78.xml"/><Relationship Id="rId1" Type="http://schemas.microsoft.com/office/2011/relationships/chartStyle" Target="style78.xm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Library/Containers/com.microsoft.Outlook/Data/tmp/Outlook%20Temp/WFE%20Data.xlsx" TargetMode="External"/><Relationship Id="rId2" Type="http://schemas.microsoft.com/office/2011/relationships/chartColorStyle" Target="colors79.xml"/><Relationship Id="rId1" Type="http://schemas.microsoft.com/office/2011/relationships/chartStyle" Target="style79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fredgraph(21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ornberg/Desktop/Downloads/AIRRPMTSID1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Consumer sentiment and</a:t>
            </a:r>
            <a:r>
              <a:rPr lang="en-US" baseline="0" dirty="0"/>
              <a:t> Market P/E Ratio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'chart 1'!$F$304</c:f>
              <c:strCache>
                <c:ptCount val="1"/>
                <c:pt idx="0">
                  <c:v>U Mich Consumer Sentiment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'chart 1'!$E$305:$E$884</c:f>
              <c:numCache>
                <c:formatCode>mmm\-yy</c:formatCode>
                <c:ptCount val="580"/>
                <c:pt idx="0">
                  <c:v>28522</c:v>
                </c:pt>
                <c:pt idx="1">
                  <c:v>28550</c:v>
                </c:pt>
                <c:pt idx="2">
                  <c:v>28581</c:v>
                </c:pt>
                <c:pt idx="3">
                  <c:v>28611</c:v>
                </c:pt>
                <c:pt idx="4">
                  <c:v>28642</c:v>
                </c:pt>
                <c:pt idx="5">
                  <c:v>28672</c:v>
                </c:pt>
                <c:pt idx="6">
                  <c:v>28703</c:v>
                </c:pt>
                <c:pt idx="7">
                  <c:v>28734</c:v>
                </c:pt>
                <c:pt idx="8">
                  <c:v>28764</c:v>
                </c:pt>
                <c:pt idx="9">
                  <c:v>28795</c:v>
                </c:pt>
                <c:pt idx="10">
                  <c:v>28825</c:v>
                </c:pt>
                <c:pt idx="11">
                  <c:v>28856</c:v>
                </c:pt>
                <c:pt idx="12">
                  <c:v>28887</c:v>
                </c:pt>
                <c:pt idx="13">
                  <c:v>28915</c:v>
                </c:pt>
                <c:pt idx="14">
                  <c:v>28946</c:v>
                </c:pt>
                <c:pt idx="15">
                  <c:v>28976</c:v>
                </c:pt>
                <c:pt idx="16">
                  <c:v>29007</c:v>
                </c:pt>
                <c:pt idx="17">
                  <c:v>29037</c:v>
                </c:pt>
                <c:pt idx="18">
                  <c:v>29068</c:v>
                </c:pt>
                <c:pt idx="19">
                  <c:v>29099</c:v>
                </c:pt>
                <c:pt idx="20">
                  <c:v>29129</c:v>
                </c:pt>
                <c:pt idx="21">
                  <c:v>29160</c:v>
                </c:pt>
                <c:pt idx="22">
                  <c:v>29190</c:v>
                </c:pt>
                <c:pt idx="23">
                  <c:v>29221</c:v>
                </c:pt>
                <c:pt idx="24">
                  <c:v>29252</c:v>
                </c:pt>
                <c:pt idx="25">
                  <c:v>29281</c:v>
                </c:pt>
                <c:pt idx="26">
                  <c:v>29312</c:v>
                </c:pt>
                <c:pt idx="27">
                  <c:v>29342</c:v>
                </c:pt>
                <c:pt idx="28">
                  <c:v>29373</c:v>
                </c:pt>
                <c:pt idx="29">
                  <c:v>29403</c:v>
                </c:pt>
                <c:pt idx="30">
                  <c:v>29434</c:v>
                </c:pt>
                <c:pt idx="31">
                  <c:v>29465</c:v>
                </c:pt>
                <c:pt idx="32">
                  <c:v>29495</c:v>
                </c:pt>
                <c:pt idx="33">
                  <c:v>29526</c:v>
                </c:pt>
                <c:pt idx="34">
                  <c:v>29556</c:v>
                </c:pt>
                <c:pt idx="35">
                  <c:v>29587</c:v>
                </c:pt>
                <c:pt idx="36">
                  <c:v>29618</c:v>
                </c:pt>
                <c:pt idx="37">
                  <c:v>29646</c:v>
                </c:pt>
                <c:pt idx="38">
                  <c:v>29677</c:v>
                </c:pt>
                <c:pt idx="39">
                  <c:v>29707</c:v>
                </c:pt>
                <c:pt idx="40">
                  <c:v>29738</c:v>
                </c:pt>
                <c:pt idx="41">
                  <c:v>29768</c:v>
                </c:pt>
                <c:pt idx="42">
                  <c:v>29799</c:v>
                </c:pt>
                <c:pt idx="43">
                  <c:v>29830</c:v>
                </c:pt>
                <c:pt idx="44">
                  <c:v>29860</c:v>
                </c:pt>
                <c:pt idx="45">
                  <c:v>29891</c:v>
                </c:pt>
                <c:pt idx="46">
                  <c:v>29921</c:v>
                </c:pt>
                <c:pt idx="47">
                  <c:v>29952</c:v>
                </c:pt>
                <c:pt idx="48">
                  <c:v>29983</c:v>
                </c:pt>
                <c:pt idx="49">
                  <c:v>30011</c:v>
                </c:pt>
                <c:pt idx="50">
                  <c:v>30042</c:v>
                </c:pt>
                <c:pt idx="51">
                  <c:v>30072</c:v>
                </c:pt>
                <c:pt idx="52">
                  <c:v>30103</c:v>
                </c:pt>
                <c:pt idx="53">
                  <c:v>30133</c:v>
                </c:pt>
                <c:pt idx="54">
                  <c:v>30164</c:v>
                </c:pt>
                <c:pt idx="55">
                  <c:v>30195</c:v>
                </c:pt>
                <c:pt idx="56">
                  <c:v>30225</c:v>
                </c:pt>
                <c:pt idx="57">
                  <c:v>30256</c:v>
                </c:pt>
                <c:pt idx="58">
                  <c:v>30286</c:v>
                </c:pt>
                <c:pt idx="59">
                  <c:v>30317</c:v>
                </c:pt>
                <c:pt idx="60">
                  <c:v>30348</c:v>
                </c:pt>
                <c:pt idx="61">
                  <c:v>30376</c:v>
                </c:pt>
                <c:pt idx="62">
                  <c:v>30407</c:v>
                </c:pt>
                <c:pt idx="63">
                  <c:v>30437</c:v>
                </c:pt>
                <c:pt idx="64">
                  <c:v>30468</c:v>
                </c:pt>
                <c:pt idx="65">
                  <c:v>30498</c:v>
                </c:pt>
                <c:pt idx="66">
                  <c:v>30529</c:v>
                </c:pt>
                <c:pt idx="67">
                  <c:v>30560</c:v>
                </c:pt>
                <c:pt idx="68">
                  <c:v>30590</c:v>
                </c:pt>
                <c:pt idx="69">
                  <c:v>30621</c:v>
                </c:pt>
                <c:pt idx="70">
                  <c:v>30651</c:v>
                </c:pt>
                <c:pt idx="71">
                  <c:v>30682</c:v>
                </c:pt>
                <c:pt idx="72">
                  <c:v>30713</c:v>
                </c:pt>
                <c:pt idx="73">
                  <c:v>30742</c:v>
                </c:pt>
                <c:pt idx="74">
                  <c:v>30773</c:v>
                </c:pt>
                <c:pt idx="75">
                  <c:v>30803</c:v>
                </c:pt>
                <c:pt idx="76">
                  <c:v>30834</c:v>
                </c:pt>
                <c:pt idx="77">
                  <c:v>30864</c:v>
                </c:pt>
                <c:pt idx="78">
                  <c:v>30895</c:v>
                </c:pt>
                <c:pt idx="79">
                  <c:v>30926</c:v>
                </c:pt>
                <c:pt idx="80">
                  <c:v>30956</c:v>
                </c:pt>
                <c:pt idx="81">
                  <c:v>30987</c:v>
                </c:pt>
                <c:pt idx="82">
                  <c:v>31017</c:v>
                </c:pt>
                <c:pt idx="83">
                  <c:v>31048</c:v>
                </c:pt>
                <c:pt idx="84">
                  <c:v>31079</c:v>
                </c:pt>
                <c:pt idx="85">
                  <c:v>31107</c:v>
                </c:pt>
                <c:pt idx="86">
                  <c:v>31138</c:v>
                </c:pt>
                <c:pt idx="87">
                  <c:v>31168</c:v>
                </c:pt>
                <c:pt idx="88">
                  <c:v>31199</c:v>
                </c:pt>
                <c:pt idx="89">
                  <c:v>31229</c:v>
                </c:pt>
                <c:pt idx="90">
                  <c:v>31260</c:v>
                </c:pt>
                <c:pt idx="91">
                  <c:v>31291</c:v>
                </c:pt>
                <c:pt idx="92">
                  <c:v>31321</c:v>
                </c:pt>
                <c:pt idx="93">
                  <c:v>31352</c:v>
                </c:pt>
                <c:pt idx="94">
                  <c:v>31382</c:v>
                </c:pt>
                <c:pt idx="95">
                  <c:v>31413</c:v>
                </c:pt>
                <c:pt idx="96">
                  <c:v>31444</c:v>
                </c:pt>
                <c:pt idx="97">
                  <c:v>31472</c:v>
                </c:pt>
                <c:pt idx="98">
                  <c:v>31503</c:v>
                </c:pt>
                <c:pt idx="99">
                  <c:v>31533</c:v>
                </c:pt>
                <c:pt idx="100">
                  <c:v>31564</c:v>
                </c:pt>
                <c:pt idx="101">
                  <c:v>31594</c:v>
                </c:pt>
                <c:pt idx="102">
                  <c:v>31625</c:v>
                </c:pt>
                <c:pt idx="103">
                  <c:v>31656</c:v>
                </c:pt>
                <c:pt idx="104">
                  <c:v>31686</c:v>
                </c:pt>
                <c:pt idx="105">
                  <c:v>31717</c:v>
                </c:pt>
                <c:pt idx="106">
                  <c:v>31747</c:v>
                </c:pt>
                <c:pt idx="107">
                  <c:v>31778</c:v>
                </c:pt>
                <c:pt idx="108">
                  <c:v>31809</c:v>
                </c:pt>
                <c:pt idx="109">
                  <c:v>31837</c:v>
                </c:pt>
                <c:pt idx="110">
                  <c:v>31868</c:v>
                </c:pt>
                <c:pt idx="111">
                  <c:v>31898</c:v>
                </c:pt>
                <c:pt idx="112">
                  <c:v>31929</c:v>
                </c:pt>
                <c:pt idx="113">
                  <c:v>31959</c:v>
                </c:pt>
                <c:pt idx="114">
                  <c:v>31990</c:v>
                </c:pt>
                <c:pt idx="115">
                  <c:v>32021</c:v>
                </c:pt>
                <c:pt idx="116">
                  <c:v>32051</c:v>
                </c:pt>
                <c:pt idx="117">
                  <c:v>32082</c:v>
                </c:pt>
                <c:pt idx="118">
                  <c:v>32112</c:v>
                </c:pt>
                <c:pt idx="119">
                  <c:v>32143</c:v>
                </c:pt>
                <c:pt idx="120">
                  <c:v>32174</c:v>
                </c:pt>
                <c:pt idx="121">
                  <c:v>32203</c:v>
                </c:pt>
                <c:pt idx="122">
                  <c:v>32234</c:v>
                </c:pt>
                <c:pt idx="123">
                  <c:v>32264</c:v>
                </c:pt>
                <c:pt idx="124">
                  <c:v>32295</c:v>
                </c:pt>
                <c:pt idx="125">
                  <c:v>32325</c:v>
                </c:pt>
                <c:pt idx="126">
                  <c:v>32356</c:v>
                </c:pt>
                <c:pt idx="127">
                  <c:v>32387</c:v>
                </c:pt>
                <c:pt idx="128">
                  <c:v>32417</c:v>
                </c:pt>
                <c:pt idx="129">
                  <c:v>32448</c:v>
                </c:pt>
                <c:pt idx="130">
                  <c:v>32478</c:v>
                </c:pt>
                <c:pt idx="131">
                  <c:v>32509</c:v>
                </c:pt>
                <c:pt idx="132">
                  <c:v>32540</c:v>
                </c:pt>
                <c:pt idx="133">
                  <c:v>32568</c:v>
                </c:pt>
                <c:pt idx="134">
                  <c:v>32599</c:v>
                </c:pt>
                <c:pt idx="135">
                  <c:v>32629</c:v>
                </c:pt>
                <c:pt idx="136">
                  <c:v>32660</c:v>
                </c:pt>
                <c:pt idx="137">
                  <c:v>32690</c:v>
                </c:pt>
                <c:pt idx="138">
                  <c:v>32721</c:v>
                </c:pt>
                <c:pt idx="139">
                  <c:v>32752</c:v>
                </c:pt>
                <c:pt idx="140">
                  <c:v>32782</c:v>
                </c:pt>
                <c:pt idx="141">
                  <c:v>32813</c:v>
                </c:pt>
                <c:pt idx="142">
                  <c:v>32843</c:v>
                </c:pt>
                <c:pt idx="143">
                  <c:v>32874</c:v>
                </c:pt>
                <c:pt idx="144">
                  <c:v>32905</c:v>
                </c:pt>
                <c:pt idx="145">
                  <c:v>32933</c:v>
                </c:pt>
                <c:pt idx="146">
                  <c:v>32964</c:v>
                </c:pt>
                <c:pt idx="147">
                  <c:v>32994</c:v>
                </c:pt>
                <c:pt idx="148">
                  <c:v>33025</c:v>
                </c:pt>
                <c:pt idx="149">
                  <c:v>33055</c:v>
                </c:pt>
                <c:pt idx="150">
                  <c:v>33086</c:v>
                </c:pt>
                <c:pt idx="151">
                  <c:v>33117</c:v>
                </c:pt>
                <c:pt idx="152">
                  <c:v>33147</c:v>
                </c:pt>
                <c:pt idx="153">
                  <c:v>33178</c:v>
                </c:pt>
                <c:pt idx="154">
                  <c:v>33208</c:v>
                </c:pt>
                <c:pt idx="155">
                  <c:v>33239</c:v>
                </c:pt>
                <c:pt idx="156">
                  <c:v>33270</c:v>
                </c:pt>
                <c:pt idx="157">
                  <c:v>33298</c:v>
                </c:pt>
                <c:pt idx="158">
                  <c:v>33329</c:v>
                </c:pt>
                <c:pt idx="159">
                  <c:v>33359</c:v>
                </c:pt>
                <c:pt idx="160">
                  <c:v>33390</c:v>
                </c:pt>
                <c:pt idx="161">
                  <c:v>33420</c:v>
                </c:pt>
                <c:pt idx="162">
                  <c:v>33451</c:v>
                </c:pt>
                <c:pt idx="163">
                  <c:v>33482</c:v>
                </c:pt>
                <c:pt idx="164">
                  <c:v>33512</c:v>
                </c:pt>
                <c:pt idx="165">
                  <c:v>33543</c:v>
                </c:pt>
                <c:pt idx="166">
                  <c:v>33573</c:v>
                </c:pt>
                <c:pt idx="167">
                  <c:v>33604</c:v>
                </c:pt>
                <c:pt idx="168">
                  <c:v>33635</c:v>
                </c:pt>
                <c:pt idx="169">
                  <c:v>33664</c:v>
                </c:pt>
                <c:pt idx="170">
                  <c:v>33695</c:v>
                </c:pt>
                <c:pt idx="171">
                  <c:v>33725</c:v>
                </c:pt>
                <c:pt idx="172">
                  <c:v>33756</c:v>
                </c:pt>
                <c:pt idx="173">
                  <c:v>33786</c:v>
                </c:pt>
                <c:pt idx="174">
                  <c:v>33817</c:v>
                </c:pt>
                <c:pt idx="175">
                  <c:v>33848</c:v>
                </c:pt>
                <c:pt idx="176">
                  <c:v>33878</c:v>
                </c:pt>
                <c:pt idx="177">
                  <c:v>33909</c:v>
                </c:pt>
                <c:pt idx="178">
                  <c:v>33939</c:v>
                </c:pt>
                <c:pt idx="179">
                  <c:v>33970</c:v>
                </c:pt>
                <c:pt idx="180">
                  <c:v>34001</c:v>
                </c:pt>
                <c:pt idx="181">
                  <c:v>34029</c:v>
                </c:pt>
                <c:pt idx="182">
                  <c:v>34060</c:v>
                </c:pt>
                <c:pt idx="183">
                  <c:v>34090</c:v>
                </c:pt>
                <c:pt idx="184">
                  <c:v>34121</c:v>
                </c:pt>
                <c:pt idx="185">
                  <c:v>34151</c:v>
                </c:pt>
                <c:pt idx="186">
                  <c:v>34182</c:v>
                </c:pt>
                <c:pt idx="187">
                  <c:v>34213</c:v>
                </c:pt>
                <c:pt idx="188">
                  <c:v>34243</c:v>
                </c:pt>
                <c:pt idx="189">
                  <c:v>34274</c:v>
                </c:pt>
                <c:pt idx="190">
                  <c:v>34304</c:v>
                </c:pt>
                <c:pt idx="191">
                  <c:v>34335</c:v>
                </c:pt>
                <c:pt idx="192">
                  <c:v>34366</c:v>
                </c:pt>
                <c:pt idx="193">
                  <c:v>34394</c:v>
                </c:pt>
                <c:pt idx="194">
                  <c:v>34425</c:v>
                </c:pt>
                <c:pt idx="195">
                  <c:v>34455</c:v>
                </c:pt>
                <c:pt idx="196">
                  <c:v>34486</c:v>
                </c:pt>
                <c:pt idx="197">
                  <c:v>34516</c:v>
                </c:pt>
                <c:pt idx="198">
                  <c:v>34547</c:v>
                </c:pt>
                <c:pt idx="199">
                  <c:v>34578</c:v>
                </c:pt>
                <c:pt idx="200">
                  <c:v>34608</c:v>
                </c:pt>
                <c:pt idx="201">
                  <c:v>34639</c:v>
                </c:pt>
                <c:pt idx="202">
                  <c:v>34669</c:v>
                </c:pt>
                <c:pt idx="203">
                  <c:v>34700</c:v>
                </c:pt>
                <c:pt idx="204">
                  <c:v>34731</c:v>
                </c:pt>
                <c:pt idx="205">
                  <c:v>34759</c:v>
                </c:pt>
                <c:pt idx="206">
                  <c:v>34790</c:v>
                </c:pt>
                <c:pt idx="207">
                  <c:v>34820</c:v>
                </c:pt>
                <c:pt idx="208">
                  <c:v>34851</c:v>
                </c:pt>
                <c:pt idx="209">
                  <c:v>34881</c:v>
                </c:pt>
                <c:pt idx="210">
                  <c:v>34912</c:v>
                </c:pt>
                <c:pt idx="211">
                  <c:v>34943</c:v>
                </c:pt>
                <c:pt idx="212">
                  <c:v>34973</c:v>
                </c:pt>
                <c:pt idx="213">
                  <c:v>35004</c:v>
                </c:pt>
                <c:pt idx="214">
                  <c:v>35034</c:v>
                </c:pt>
                <c:pt idx="215">
                  <c:v>35065</c:v>
                </c:pt>
                <c:pt idx="216">
                  <c:v>35096</c:v>
                </c:pt>
                <c:pt idx="217">
                  <c:v>35125</c:v>
                </c:pt>
                <c:pt idx="218">
                  <c:v>35156</c:v>
                </c:pt>
                <c:pt idx="219">
                  <c:v>35186</c:v>
                </c:pt>
                <c:pt idx="220">
                  <c:v>35217</c:v>
                </c:pt>
                <c:pt idx="221">
                  <c:v>35247</c:v>
                </c:pt>
                <c:pt idx="222">
                  <c:v>35278</c:v>
                </c:pt>
                <c:pt idx="223">
                  <c:v>35309</c:v>
                </c:pt>
                <c:pt idx="224">
                  <c:v>35339</c:v>
                </c:pt>
                <c:pt idx="225">
                  <c:v>35370</c:v>
                </c:pt>
                <c:pt idx="226">
                  <c:v>35400</c:v>
                </c:pt>
                <c:pt idx="227">
                  <c:v>35431</c:v>
                </c:pt>
                <c:pt idx="228">
                  <c:v>35462</c:v>
                </c:pt>
                <c:pt idx="229">
                  <c:v>35490</c:v>
                </c:pt>
                <c:pt idx="230">
                  <c:v>35521</c:v>
                </c:pt>
                <c:pt idx="231">
                  <c:v>35551</c:v>
                </c:pt>
                <c:pt idx="232">
                  <c:v>35582</c:v>
                </c:pt>
                <c:pt idx="233">
                  <c:v>35612</c:v>
                </c:pt>
                <c:pt idx="234">
                  <c:v>35643</c:v>
                </c:pt>
                <c:pt idx="235">
                  <c:v>35674</c:v>
                </c:pt>
                <c:pt idx="236">
                  <c:v>35704</c:v>
                </c:pt>
                <c:pt idx="237">
                  <c:v>35735</c:v>
                </c:pt>
                <c:pt idx="238">
                  <c:v>35765</c:v>
                </c:pt>
                <c:pt idx="239">
                  <c:v>35796</c:v>
                </c:pt>
                <c:pt idx="240">
                  <c:v>35827</c:v>
                </c:pt>
                <c:pt idx="241">
                  <c:v>35855</c:v>
                </c:pt>
                <c:pt idx="242">
                  <c:v>35886</c:v>
                </c:pt>
                <c:pt idx="243">
                  <c:v>35916</c:v>
                </c:pt>
                <c:pt idx="244">
                  <c:v>35947</c:v>
                </c:pt>
                <c:pt idx="245">
                  <c:v>35977</c:v>
                </c:pt>
                <c:pt idx="246">
                  <c:v>36008</c:v>
                </c:pt>
                <c:pt idx="247">
                  <c:v>36039</c:v>
                </c:pt>
                <c:pt idx="248">
                  <c:v>36069</c:v>
                </c:pt>
                <c:pt idx="249">
                  <c:v>36100</c:v>
                </c:pt>
                <c:pt idx="250">
                  <c:v>36130</c:v>
                </c:pt>
                <c:pt idx="251">
                  <c:v>36161</c:v>
                </c:pt>
                <c:pt idx="252">
                  <c:v>36192</c:v>
                </c:pt>
                <c:pt idx="253">
                  <c:v>36220</c:v>
                </c:pt>
                <c:pt idx="254">
                  <c:v>36251</c:v>
                </c:pt>
                <c:pt idx="255">
                  <c:v>36281</c:v>
                </c:pt>
                <c:pt idx="256">
                  <c:v>36312</c:v>
                </c:pt>
                <c:pt idx="257">
                  <c:v>36342</c:v>
                </c:pt>
                <c:pt idx="258">
                  <c:v>36373</c:v>
                </c:pt>
                <c:pt idx="259">
                  <c:v>36404</c:v>
                </c:pt>
                <c:pt idx="260">
                  <c:v>36434</c:v>
                </c:pt>
                <c:pt idx="261">
                  <c:v>36465</c:v>
                </c:pt>
                <c:pt idx="262">
                  <c:v>36495</c:v>
                </c:pt>
                <c:pt idx="263">
                  <c:v>36526</c:v>
                </c:pt>
                <c:pt idx="264">
                  <c:v>36557</c:v>
                </c:pt>
                <c:pt idx="265">
                  <c:v>36586</c:v>
                </c:pt>
                <c:pt idx="266">
                  <c:v>36617</c:v>
                </c:pt>
                <c:pt idx="267">
                  <c:v>36647</c:v>
                </c:pt>
                <c:pt idx="268">
                  <c:v>36678</c:v>
                </c:pt>
                <c:pt idx="269">
                  <c:v>36708</c:v>
                </c:pt>
                <c:pt idx="270">
                  <c:v>36739</c:v>
                </c:pt>
                <c:pt idx="271">
                  <c:v>36770</c:v>
                </c:pt>
                <c:pt idx="272">
                  <c:v>36800</c:v>
                </c:pt>
                <c:pt idx="273">
                  <c:v>36831</c:v>
                </c:pt>
                <c:pt idx="274">
                  <c:v>36861</c:v>
                </c:pt>
                <c:pt idx="275">
                  <c:v>36892</c:v>
                </c:pt>
                <c:pt idx="276">
                  <c:v>36923</c:v>
                </c:pt>
                <c:pt idx="277">
                  <c:v>36951</c:v>
                </c:pt>
                <c:pt idx="278">
                  <c:v>36982</c:v>
                </c:pt>
                <c:pt idx="279">
                  <c:v>37012</c:v>
                </c:pt>
                <c:pt idx="280">
                  <c:v>37043</c:v>
                </c:pt>
                <c:pt idx="281">
                  <c:v>37073</c:v>
                </c:pt>
                <c:pt idx="282">
                  <c:v>37104</c:v>
                </c:pt>
                <c:pt idx="283">
                  <c:v>37135</c:v>
                </c:pt>
                <c:pt idx="284">
                  <c:v>37165</c:v>
                </c:pt>
                <c:pt idx="285">
                  <c:v>37196</c:v>
                </c:pt>
                <c:pt idx="286">
                  <c:v>37226</c:v>
                </c:pt>
                <c:pt idx="287">
                  <c:v>37257</c:v>
                </c:pt>
                <c:pt idx="288">
                  <c:v>37288</c:v>
                </c:pt>
                <c:pt idx="289">
                  <c:v>37316</c:v>
                </c:pt>
                <c:pt idx="290">
                  <c:v>37347</c:v>
                </c:pt>
                <c:pt idx="291">
                  <c:v>37377</c:v>
                </c:pt>
                <c:pt idx="292">
                  <c:v>37408</c:v>
                </c:pt>
                <c:pt idx="293">
                  <c:v>37438</c:v>
                </c:pt>
                <c:pt idx="294">
                  <c:v>37469</c:v>
                </c:pt>
                <c:pt idx="295">
                  <c:v>37500</c:v>
                </c:pt>
                <c:pt idx="296">
                  <c:v>37530</c:v>
                </c:pt>
                <c:pt idx="297">
                  <c:v>37561</c:v>
                </c:pt>
                <c:pt idx="298">
                  <c:v>37591</c:v>
                </c:pt>
                <c:pt idx="299">
                  <c:v>37622</c:v>
                </c:pt>
                <c:pt idx="300">
                  <c:v>37653</c:v>
                </c:pt>
                <c:pt idx="301">
                  <c:v>37681</c:v>
                </c:pt>
                <c:pt idx="302">
                  <c:v>37712</c:v>
                </c:pt>
                <c:pt idx="303">
                  <c:v>37742</c:v>
                </c:pt>
                <c:pt idx="304">
                  <c:v>37773</c:v>
                </c:pt>
                <c:pt idx="305">
                  <c:v>37803</c:v>
                </c:pt>
                <c:pt idx="306">
                  <c:v>37834</c:v>
                </c:pt>
                <c:pt idx="307">
                  <c:v>37865</c:v>
                </c:pt>
                <c:pt idx="308">
                  <c:v>37895</c:v>
                </c:pt>
                <c:pt idx="309">
                  <c:v>37926</c:v>
                </c:pt>
                <c:pt idx="310">
                  <c:v>37956</c:v>
                </c:pt>
                <c:pt idx="311">
                  <c:v>37987</c:v>
                </c:pt>
                <c:pt idx="312">
                  <c:v>38018</c:v>
                </c:pt>
                <c:pt idx="313">
                  <c:v>38047</c:v>
                </c:pt>
                <c:pt idx="314">
                  <c:v>38078</c:v>
                </c:pt>
                <c:pt idx="315">
                  <c:v>38108</c:v>
                </c:pt>
                <c:pt idx="316">
                  <c:v>38139</c:v>
                </c:pt>
                <c:pt idx="317">
                  <c:v>38169</c:v>
                </c:pt>
                <c:pt idx="318">
                  <c:v>38200</c:v>
                </c:pt>
                <c:pt idx="319">
                  <c:v>38231</c:v>
                </c:pt>
                <c:pt idx="320">
                  <c:v>38261</c:v>
                </c:pt>
                <c:pt idx="321">
                  <c:v>38292</c:v>
                </c:pt>
                <c:pt idx="322">
                  <c:v>38322</c:v>
                </c:pt>
                <c:pt idx="323">
                  <c:v>38353</c:v>
                </c:pt>
                <c:pt idx="324">
                  <c:v>38384</c:v>
                </c:pt>
                <c:pt idx="325">
                  <c:v>38412</c:v>
                </c:pt>
                <c:pt idx="326">
                  <c:v>38443</c:v>
                </c:pt>
                <c:pt idx="327">
                  <c:v>38473</c:v>
                </c:pt>
                <c:pt idx="328">
                  <c:v>38504</c:v>
                </c:pt>
                <c:pt idx="329">
                  <c:v>38534</c:v>
                </c:pt>
                <c:pt idx="330">
                  <c:v>38565</c:v>
                </c:pt>
                <c:pt idx="331">
                  <c:v>38596</c:v>
                </c:pt>
                <c:pt idx="332">
                  <c:v>38626</c:v>
                </c:pt>
                <c:pt idx="333">
                  <c:v>38657</c:v>
                </c:pt>
                <c:pt idx="334">
                  <c:v>38687</c:v>
                </c:pt>
                <c:pt idx="335">
                  <c:v>38718</c:v>
                </c:pt>
                <c:pt idx="336">
                  <c:v>38749</c:v>
                </c:pt>
                <c:pt idx="337">
                  <c:v>38777</c:v>
                </c:pt>
                <c:pt idx="338">
                  <c:v>38808</c:v>
                </c:pt>
                <c:pt idx="339">
                  <c:v>38838</c:v>
                </c:pt>
                <c:pt idx="340">
                  <c:v>38869</c:v>
                </c:pt>
                <c:pt idx="341">
                  <c:v>38899</c:v>
                </c:pt>
                <c:pt idx="342">
                  <c:v>38930</c:v>
                </c:pt>
                <c:pt idx="343">
                  <c:v>38961</c:v>
                </c:pt>
                <c:pt idx="344">
                  <c:v>38991</c:v>
                </c:pt>
                <c:pt idx="345">
                  <c:v>39022</c:v>
                </c:pt>
                <c:pt idx="346">
                  <c:v>39052</c:v>
                </c:pt>
                <c:pt idx="347">
                  <c:v>39083</c:v>
                </c:pt>
                <c:pt idx="348">
                  <c:v>39114</c:v>
                </c:pt>
                <c:pt idx="349">
                  <c:v>39142</c:v>
                </c:pt>
                <c:pt idx="350">
                  <c:v>39173</c:v>
                </c:pt>
                <c:pt idx="351">
                  <c:v>39203</c:v>
                </c:pt>
                <c:pt idx="352">
                  <c:v>39234</c:v>
                </c:pt>
                <c:pt idx="353">
                  <c:v>39264</c:v>
                </c:pt>
                <c:pt idx="354">
                  <c:v>39295</c:v>
                </c:pt>
                <c:pt idx="355">
                  <c:v>39326</c:v>
                </c:pt>
                <c:pt idx="356">
                  <c:v>39356</c:v>
                </c:pt>
                <c:pt idx="357">
                  <c:v>39387</c:v>
                </c:pt>
                <c:pt idx="358">
                  <c:v>39417</c:v>
                </c:pt>
                <c:pt idx="359">
                  <c:v>39448</c:v>
                </c:pt>
                <c:pt idx="360">
                  <c:v>39479</c:v>
                </c:pt>
                <c:pt idx="361">
                  <c:v>39508</c:v>
                </c:pt>
                <c:pt idx="362">
                  <c:v>39539</c:v>
                </c:pt>
                <c:pt idx="363">
                  <c:v>39569</c:v>
                </c:pt>
                <c:pt idx="364">
                  <c:v>39600</c:v>
                </c:pt>
                <c:pt idx="365">
                  <c:v>39630</c:v>
                </c:pt>
                <c:pt idx="366">
                  <c:v>39661</c:v>
                </c:pt>
                <c:pt idx="367">
                  <c:v>39692</c:v>
                </c:pt>
                <c:pt idx="368">
                  <c:v>39722</c:v>
                </c:pt>
                <c:pt idx="369">
                  <c:v>39753</c:v>
                </c:pt>
                <c:pt idx="370">
                  <c:v>39783</c:v>
                </c:pt>
                <c:pt idx="371">
                  <c:v>39814</c:v>
                </c:pt>
                <c:pt idx="372">
                  <c:v>39845</c:v>
                </c:pt>
                <c:pt idx="373">
                  <c:v>39873</c:v>
                </c:pt>
                <c:pt idx="374">
                  <c:v>39904</c:v>
                </c:pt>
                <c:pt idx="375">
                  <c:v>39934</c:v>
                </c:pt>
                <c:pt idx="376">
                  <c:v>39965</c:v>
                </c:pt>
                <c:pt idx="377">
                  <c:v>39995</c:v>
                </c:pt>
                <c:pt idx="378">
                  <c:v>40026</c:v>
                </c:pt>
                <c:pt idx="379">
                  <c:v>40057</c:v>
                </c:pt>
                <c:pt idx="380">
                  <c:v>40087</c:v>
                </c:pt>
                <c:pt idx="381">
                  <c:v>40118</c:v>
                </c:pt>
                <c:pt idx="382">
                  <c:v>40148</c:v>
                </c:pt>
                <c:pt idx="383">
                  <c:v>40179</c:v>
                </c:pt>
                <c:pt idx="384">
                  <c:v>40210</c:v>
                </c:pt>
                <c:pt idx="385">
                  <c:v>40238</c:v>
                </c:pt>
                <c:pt idx="386">
                  <c:v>40269</c:v>
                </c:pt>
                <c:pt idx="387">
                  <c:v>40299</c:v>
                </c:pt>
                <c:pt idx="388">
                  <c:v>40330</c:v>
                </c:pt>
                <c:pt idx="389">
                  <c:v>40360</c:v>
                </c:pt>
                <c:pt idx="390">
                  <c:v>40391</c:v>
                </c:pt>
                <c:pt idx="391">
                  <c:v>40422</c:v>
                </c:pt>
                <c:pt idx="392">
                  <c:v>40452</c:v>
                </c:pt>
                <c:pt idx="393">
                  <c:v>40483</c:v>
                </c:pt>
                <c:pt idx="394">
                  <c:v>40513</c:v>
                </c:pt>
                <c:pt idx="395">
                  <c:v>40544</c:v>
                </c:pt>
                <c:pt idx="396">
                  <c:v>40575</c:v>
                </c:pt>
                <c:pt idx="397">
                  <c:v>40603</c:v>
                </c:pt>
                <c:pt idx="398">
                  <c:v>40634</c:v>
                </c:pt>
                <c:pt idx="399">
                  <c:v>40664</c:v>
                </c:pt>
                <c:pt idx="400">
                  <c:v>40695</c:v>
                </c:pt>
                <c:pt idx="401">
                  <c:v>40725</c:v>
                </c:pt>
                <c:pt idx="402">
                  <c:v>40756</c:v>
                </c:pt>
                <c:pt idx="403">
                  <c:v>40787</c:v>
                </c:pt>
                <c:pt idx="404">
                  <c:v>40817</c:v>
                </c:pt>
                <c:pt idx="405">
                  <c:v>40848</c:v>
                </c:pt>
                <c:pt idx="406">
                  <c:v>40878</c:v>
                </c:pt>
                <c:pt idx="407">
                  <c:v>40909</c:v>
                </c:pt>
                <c:pt idx="408">
                  <c:v>40940</c:v>
                </c:pt>
                <c:pt idx="409">
                  <c:v>40969</c:v>
                </c:pt>
                <c:pt idx="410">
                  <c:v>41000</c:v>
                </c:pt>
                <c:pt idx="411">
                  <c:v>41030</c:v>
                </c:pt>
                <c:pt idx="412">
                  <c:v>41061</c:v>
                </c:pt>
                <c:pt idx="413">
                  <c:v>41091</c:v>
                </c:pt>
                <c:pt idx="414">
                  <c:v>41122</c:v>
                </c:pt>
                <c:pt idx="415">
                  <c:v>41153</c:v>
                </c:pt>
                <c:pt idx="416">
                  <c:v>41183</c:v>
                </c:pt>
                <c:pt idx="417">
                  <c:v>41214</c:v>
                </c:pt>
                <c:pt idx="418">
                  <c:v>41244</c:v>
                </c:pt>
                <c:pt idx="419">
                  <c:v>41275</c:v>
                </c:pt>
                <c:pt idx="420">
                  <c:v>41306</c:v>
                </c:pt>
                <c:pt idx="421">
                  <c:v>41334</c:v>
                </c:pt>
                <c:pt idx="422">
                  <c:v>41365</c:v>
                </c:pt>
                <c:pt idx="423">
                  <c:v>41395</c:v>
                </c:pt>
                <c:pt idx="424">
                  <c:v>41426</c:v>
                </c:pt>
                <c:pt idx="425">
                  <c:v>41456</c:v>
                </c:pt>
                <c:pt idx="426">
                  <c:v>41487</c:v>
                </c:pt>
                <c:pt idx="427">
                  <c:v>41518</c:v>
                </c:pt>
                <c:pt idx="428">
                  <c:v>41548</c:v>
                </c:pt>
                <c:pt idx="429">
                  <c:v>41579</c:v>
                </c:pt>
                <c:pt idx="430">
                  <c:v>41609</c:v>
                </c:pt>
                <c:pt idx="431">
                  <c:v>41640</c:v>
                </c:pt>
                <c:pt idx="432">
                  <c:v>41671</c:v>
                </c:pt>
                <c:pt idx="433">
                  <c:v>41699</c:v>
                </c:pt>
                <c:pt idx="434">
                  <c:v>41730</c:v>
                </c:pt>
                <c:pt idx="435">
                  <c:v>41760</c:v>
                </c:pt>
                <c:pt idx="436">
                  <c:v>41791</c:v>
                </c:pt>
                <c:pt idx="437">
                  <c:v>41821</c:v>
                </c:pt>
                <c:pt idx="438">
                  <c:v>41852</c:v>
                </c:pt>
                <c:pt idx="439">
                  <c:v>41883</c:v>
                </c:pt>
                <c:pt idx="440">
                  <c:v>41913</c:v>
                </c:pt>
                <c:pt idx="441">
                  <c:v>41944</c:v>
                </c:pt>
                <c:pt idx="442">
                  <c:v>41974</c:v>
                </c:pt>
                <c:pt idx="443">
                  <c:v>42005</c:v>
                </c:pt>
                <c:pt idx="444">
                  <c:v>42036</c:v>
                </c:pt>
                <c:pt idx="445">
                  <c:v>42064</c:v>
                </c:pt>
                <c:pt idx="446">
                  <c:v>42095</c:v>
                </c:pt>
                <c:pt idx="447">
                  <c:v>42125</c:v>
                </c:pt>
                <c:pt idx="448">
                  <c:v>42156</c:v>
                </c:pt>
                <c:pt idx="449">
                  <c:v>42186</c:v>
                </c:pt>
                <c:pt idx="450">
                  <c:v>42217</c:v>
                </c:pt>
                <c:pt idx="451">
                  <c:v>42248</c:v>
                </c:pt>
                <c:pt idx="452">
                  <c:v>42278</c:v>
                </c:pt>
                <c:pt idx="453">
                  <c:v>42309</c:v>
                </c:pt>
                <c:pt idx="454">
                  <c:v>42339</c:v>
                </c:pt>
                <c:pt idx="455">
                  <c:v>42370</c:v>
                </c:pt>
                <c:pt idx="456">
                  <c:v>42401</c:v>
                </c:pt>
                <c:pt idx="457">
                  <c:v>42430</c:v>
                </c:pt>
                <c:pt idx="458">
                  <c:v>42461</c:v>
                </c:pt>
                <c:pt idx="459">
                  <c:v>42491</c:v>
                </c:pt>
                <c:pt idx="460">
                  <c:v>42522</c:v>
                </c:pt>
                <c:pt idx="461">
                  <c:v>42552</c:v>
                </c:pt>
                <c:pt idx="462">
                  <c:v>42583</c:v>
                </c:pt>
                <c:pt idx="463">
                  <c:v>42614</c:v>
                </c:pt>
                <c:pt idx="464">
                  <c:v>42644</c:v>
                </c:pt>
                <c:pt idx="465">
                  <c:v>42675</c:v>
                </c:pt>
                <c:pt idx="466">
                  <c:v>42705</c:v>
                </c:pt>
                <c:pt idx="467">
                  <c:v>42736</c:v>
                </c:pt>
                <c:pt idx="468">
                  <c:v>42767</c:v>
                </c:pt>
                <c:pt idx="469">
                  <c:v>42795</c:v>
                </c:pt>
                <c:pt idx="470">
                  <c:v>42826</c:v>
                </c:pt>
                <c:pt idx="471">
                  <c:v>42856</c:v>
                </c:pt>
                <c:pt idx="472">
                  <c:v>42887</c:v>
                </c:pt>
                <c:pt idx="473">
                  <c:v>42917</c:v>
                </c:pt>
                <c:pt idx="474">
                  <c:v>42948</c:v>
                </c:pt>
                <c:pt idx="475">
                  <c:v>42979</c:v>
                </c:pt>
                <c:pt idx="476">
                  <c:v>43009</c:v>
                </c:pt>
                <c:pt idx="477">
                  <c:v>43040</c:v>
                </c:pt>
                <c:pt idx="478">
                  <c:v>43070</c:v>
                </c:pt>
                <c:pt idx="479">
                  <c:v>43101</c:v>
                </c:pt>
                <c:pt idx="480">
                  <c:v>43132</c:v>
                </c:pt>
                <c:pt idx="481">
                  <c:v>43160</c:v>
                </c:pt>
                <c:pt idx="482">
                  <c:v>43191</c:v>
                </c:pt>
                <c:pt idx="483">
                  <c:v>43221</c:v>
                </c:pt>
                <c:pt idx="484">
                  <c:v>43252</c:v>
                </c:pt>
                <c:pt idx="485">
                  <c:v>43282</c:v>
                </c:pt>
                <c:pt idx="486">
                  <c:v>43313</c:v>
                </c:pt>
                <c:pt idx="487">
                  <c:v>43344</c:v>
                </c:pt>
                <c:pt idx="488">
                  <c:v>43374</c:v>
                </c:pt>
                <c:pt idx="489">
                  <c:v>43405</c:v>
                </c:pt>
                <c:pt idx="490">
                  <c:v>43435</c:v>
                </c:pt>
                <c:pt idx="491">
                  <c:v>43466</c:v>
                </c:pt>
                <c:pt idx="492">
                  <c:v>43497</c:v>
                </c:pt>
                <c:pt idx="493">
                  <c:v>43525</c:v>
                </c:pt>
                <c:pt idx="494">
                  <c:v>43556</c:v>
                </c:pt>
                <c:pt idx="495">
                  <c:v>43586</c:v>
                </c:pt>
                <c:pt idx="496">
                  <c:v>43617</c:v>
                </c:pt>
                <c:pt idx="497">
                  <c:v>43647</c:v>
                </c:pt>
                <c:pt idx="498">
                  <c:v>43678</c:v>
                </c:pt>
                <c:pt idx="499">
                  <c:v>43709</c:v>
                </c:pt>
                <c:pt idx="500">
                  <c:v>43739</c:v>
                </c:pt>
                <c:pt idx="501">
                  <c:v>43770</c:v>
                </c:pt>
                <c:pt idx="502">
                  <c:v>43800</c:v>
                </c:pt>
                <c:pt idx="503">
                  <c:v>43831</c:v>
                </c:pt>
                <c:pt idx="504">
                  <c:v>43862</c:v>
                </c:pt>
                <c:pt idx="505">
                  <c:v>43891</c:v>
                </c:pt>
                <c:pt idx="506">
                  <c:v>43922</c:v>
                </c:pt>
                <c:pt idx="507">
                  <c:v>43952</c:v>
                </c:pt>
                <c:pt idx="508">
                  <c:v>43983</c:v>
                </c:pt>
                <c:pt idx="509">
                  <c:v>44013</c:v>
                </c:pt>
                <c:pt idx="510">
                  <c:v>44044</c:v>
                </c:pt>
                <c:pt idx="511">
                  <c:v>44075</c:v>
                </c:pt>
                <c:pt idx="512">
                  <c:v>44105</c:v>
                </c:pt>
                <c:pt idx="513">
                  <c:v>44136</c:v>
                </c:pt>
                <c:pt idx="514">
                  <c:v>44166</c:v>
                </c:pt>
                <c:pt idx="515">
                  <c:v>44197</c:v>
                </c:pt>
                <c:pt idx="516">
                  <c:v>44228</c:v>
                </c:pt>
                <c:pt idx="517">
                  <c:v>44256</c:v>
                </c:pt>
                <c:pt idx="518">
                  <c:v>44287</c:v>
                </c:pt>
                <c:pt idx="519">
                  <c:v>44317</c:v>
                </c:pt>
                <c:pt idx="520">
                  <c:v>44348</c:v>
                </c:pt>
                <c:pt idx="521">
                  <c:v>44378</c:v>
                </c:pt>
                <c:pt idx="522">
                  <c:v>44409</c:v>
                </c:pt>
                <c:pt idx="523">
                  <c:v>44440</c:v>
                </c:pt>
                <c:pt idx="524">
                  <c:v>44470</c:v>
                </c:pt>
                <c:pt idx="525">
                  <c:v>44501</c:v>
                </c:pt>
                <c:pt idx="526">
                  <c:v>44531</c:v>
                </c:pt>
                <c:pt idx="527">
                  <c:v>44562</c:v>
                </c:pt>
                <c:pt idx="528">
                  <c:v>44593</c:v>
                </c:pt>
                <c:pt idx="529">
                  <c:v>44621</c:v>
                </c:pt>
                <c:pt idx="530">
                  <c:v>44652</c:v>
                </c:pt>
                <c:pt idx="531">
                  <c:v>44682</c:v>
                </c:pt>
                <c:pt idx="532">
                  <c:v>44713</c:v>
                </c:pt>
                <c:pt idx="533">
                  <c:v>44743</c:v>
                </c:pt>
                <c:pt idx="534">
                  <c:v>44774</c:v>
                </c:pt>
                <c:pt idx="535">
                  <c:v>44805</c:v>
                </c:pt>
                <c:pt idx="536">
                  <c:v>44835</c:v>
                </c:pt>
                <c:pt idx="537">
                  <c:v>44866</c:v>
                </c:pt>
                <c:pt idx="538">
                  <c:v>44896</c:v>
                </c:pt>
                <c:pt idx="539">
                  <c:v>44927</c:v>
                </c:pt>
                <c:pt idx="540">
                  <c:v>44958</c:v>
                </c:pt>
                <c:pt idx="541">
                  <c:v>44986</c:v>
                </c:pt>
                <c:pt idx="542">
                  <c:v>45017</c:v>
                </c:pt>
                <c:pt idx="543">
                  <c:v>45047</c:v>
                </c:pt>
                <c:pt idx="544">
                  <c:v>45078</c:v>
                </c:pt>
                <c:pt idx="545">
                  <c:v>45108</c:v>
                </c:pt>
                <c:pt idx="546">
                  <c:v>45139</c:v>
                </c:pt>
                <c:pt idx="547">
                  <c:v>45170</c:v>
                </c:pt>
                <c:pt idx="548">
                  <c:v>45200</c:v>
                </c:pt>
                <c:pt idx="549">
                  <c:v>45231</c:v>
                </c:pt>
                <c:pt idx="550">
                  <c:v>45261</c:v>
                </c:pt>
                <c:pt idx="551">
                  <c:v>45292</c:v>
                </c:pt>
                <c:pt idx="552">
                  <c:v>45323</c:v>
                </c:pt>
                <c:pt idx="553">
                  <c:v>45352</c:v>
                </c:pt>
                <c:pt idx="554">
                  <c:v>45383</c:v>
                </c:pt>
                <c:pt idx="555">
                  <c:v>45413</c:v>
                </c:pt>
                <c:pt idx="556">
                  <c:v>45444</c:v>
                </c:pt>
                <c:pt idx="557">
                  <c:v>45474</c:v>
                </c:pt>
                <c:pt idx="558">
                  <c:v>45505</c:v>
                </c:pt>
                <c:pt idx="559">
                  <c:v>45536</c:v>
                </c:pt>
                <c:pt idx="560">
                  <c:v>45566</c:v>
                </c:pt>
                <c:pt idx="561">
                  <c:v>45597</c:v>
                </c:pt>
                <c:pt idx="562">
                  <c:v>45627</c:v>
                </c:pt>
                <c:pt idx="563">
                  <c:v>45658</c:v>
                </c:pt>
                <c:pt idx="564">
                  <c:v>45689</c:v>
                </c:pt>
                <c:pt idx="565">
                  <c:v>45717</c:v>
                </c:pt>
                <c:pt idx="566">
                  <c:v>45748</c:v>
                </c:pt>
                <c:pt idx="567">
                  <c:v>45778</c:v>
                </c:pt>
                <c:pt idx="568">
                  <c:v>45809</c:v>
                </c:pt>
                <c:pt idx="569">
                  <c:v>45839</c:v>
                </c:pt>
                <c:pt idx="570">
                  <c:v>45870</c:v>
                </c:pt>
                <c:pt idx="571">
                  <c:v>45901</c:v>
                </c:pt>
                <c:pt idx="572">
                  <c:v>45931</c:v>
                </c:pt>
                <c:pt idx="573">
                  <c:v>45962</c:v>
                </c:pt>
                <c:pt idx="574">
                  <c:v>45992</c:v>
                </c:pt>
                <c:pt idx="575">
                  <c:v>46023</c:v>
                </c:pt>
                <c:pt idx="576">
                  <c:v>46054</c:v>
                </c:pt>
                <c:pt idx="577">
                  <c:v>46082</c:v>
                </c:pt>
                <c:pt idx="578">
                  <c:v>46113</c:v>
                </c:pt>
                <c:pt idx="579">
                  <c:v>46143</c:v>
                </c:pt>
              </c:numCache>
            </c:numRef>
          </c:cat>
          <c:val>
            <c:numRef>
              <c:f>'chart 1'!$F$305:$F$884</c:f>
              <c:numCache>
                <c:formatCode>0.0</c:formatCode>
                <c:ptCount val="580"/>
                <c:pt idx="0">
                  <c:v>84.13333333333334</c:v>
                </c:pt>
                <c:pt idx="1">
                  <c:v>82.800000000000011</c:v>
                </c:pt>
                <c:pt idx="2">
                  <c:v>82.560000000000016</c:v>
                </c:pt>
                <c:pt idx="3">
                  <c:v>82.259999999999991</c:v>
                </c:pt>
                <c:pt idx="4">
                  <c:v>81.883333333333326</c:v>
                </c:pt>
                <c:pt idx="5">
                  <c:v>81.666666666666671</c:v>
                </c:pt>
                <c:pt idx="6">
                  <c:v>80.683333333333323</c:v>
                </c:pt>
                <c:pt idx="7">
                  <c:v>80.949999999999989</c:v>
                </c:pt>
                <c:pt idx="8">
                  <c:v>80.566666666666677</c:v>
                </c:pt>
                <c:pt idx="9">
                  <c:v>79.250000000000014</c:v>
                </c:pt>
                <c:pt idx="10">
                  <c:v>76.933333333333337</c:v>
                </c:pt>
                <c:pt idx="11">
                  <c:v>75.216666666666683</c:v>
                </c:pt>
                <c:pt idx="12">
                  <c:v>74.466666666666654</c:v>
                </c:pt>
                <c:pt idx="13">
                  <c:v>72.466666666666654</c:v>
                </c:pt>
                <c:pt idx="14">
                  <c:v>70.25</c:v>
                </c:pt>
                <c:pt idx="15">
                  <c:v>69.100000000000009</c:v>
                </c:pt>
                <c:pt idx="16">
                  <c:v>69.05</c:v>
                </c:pt>
                <c:pt idx="17">
                  <c:v>67.099999999999994</c:v>
                </c:pt>
                <c:pt idx="18">
                  <c:v>65.533333333333331</c:v>
                </c:pt>
                <c:pt idx="19">
                  <c:v>65.249999999999986</c:v>
                </c:pt>
                <c:pt idx="20">
                  <c:v>64.599999999999994</c:v>
                </c:pt>
                <c:pt idx="21">
                  <c:v>63.800000000000004</c:v>
                </c:pt>
                <c:pt idx="22">
                  <c:v>63</c:v>
                </c:pt>
                <c:pt idx="23">
                  <c:v>64.099999999999994</c:v>
                </c:pt>
                <c:pt idx="24">
                  <c:v>64.5</c:v>
                </c:pt>
                <c:pt idx="25">
                  <c:v>62.800000000000004</c:v>
                </c:pt>
                <c:pt idx="26">
                  <c:v>61.233333333333341</c:v>
                </c:pt>
                <c:pt idx="27">
                  <c:v>59.300000000000004</c:v>
                </c:pt>
                <c:pt idx="28">
                  <c:v>58.916666666666664</c:v>
                </c:pt>
                <c:pt idx="29">
                  <c:v>58.133333333333333</c:v>
                </c:pt>
                <c:pt idx="30">
                  <c:v>58.20000000000001</c:v>
                </c:pt>
                <c:pt idx="31">
                  <c:v>61.06666666666667</c:v>
                </c:pt>
                <c:pt idx="32">
                  <c:v>64.783333333333331</c:v>
                </c:pt>
                <c:pt idx="33">
                  <c:v>68.95</c:v>
                </c:pt>
                <c:pt idx="34">
                  <c:v>69.916666666666671</c:v>
                </c:pt>
                <c:pt idx="35">
                  <c:v>71.433333333333337</c:v>
                </c:pt>
                <c:pt idx="36">
                  <c:v>71.36666666666666</c:v>
                </c:pt>
                <c:pt idx="37">
                  <c:v>70.166666666666671</c:v>
                </c:pt>
                <c:pt idx="38">
                  <c:v>69.733333333333334</c:v>
                </c:pt>
                <c:pt idx="39">
                  <c:v>69.666666666666671</c:v>
                </c:pt>
                <c:pt idx="40">
                  <c:v>71.100000000000009</c:v>
                </c:pt>
                <c:pt idx="41">
                  <c:v>71.550000000000011</c:v>
                </c:pt>
                <c:pt idx="42">
                  <c:v>73.266666666666666</c:v>
                </c:pt>
                <c:pt idx="43">
                  <c:v>74.36666666666666</c:v>
                </c:pt>
                <c:pt idx="44">
                  <c:v>74.016666666666666</c:v>
                </c:pt>
                <c:pt idx="45">
                  <c:v>71.716666666666669</c:v>
                </c:pt>
                <c:pt idx="46">
                  <c:v>70.25</c:v>
                </c:pt>
                <c:pt idx="47">
                  <c:v>69.733333333333334</c:v>
                </c:pt>
                <c:pt idx="48">
                  <c:v>67.95</c:v>
                </c:pt>
                <c:pt idx="49">
                  <c:v>66.100000000000009</c:v>
                </c:pt>
                <c:pt idx="50">
                  <c:v>65.3</c:v>
                </c:pt>
                <c:pt idx="51">
                  <c:v>66.13333333333334</c:v>
                </c:pt>
                <c:pt idx="52">
                  <c:v>66.36666666666666</c:v>
                </c:pt>
                <c:pt idx="53">
                  <c:v>65.433333333333337</c:v>
                </c:pt>
                <c:pt idx="54">
                  <c:v>65.25</c:v>
                </c:pt>
                <c:pt idx="55">
                  <c:v>66.466666666666669</c:v>
                </c:pt>
                <c:pt idx="56">
                  <c:v>67.783333333333346</c:v>
                </c:pt>
                <c:pt idx="57">
                  <c:v>68.550000000000011</c:v>
                </c:pt>
                <c:pt idx="58">
                  <c:v>69.583333333333329</c:v>
                </c:pt>
                <c:pt idx="59">
                  <c:v>70.416666666666671</c:v>
                </c:pt>
                <c:pt idx="60">
                  <c:v>71.95</c:v>
                </c:pt>
                <c:pt idx="61">
                  <c:v>73.86666666666666</c:v>
                </c:pt>
                <c:pt idx="62">
                  <c:v>76.483333333333334</c:v>
                </c:pt>
                <c:pt idx="63">
                  <c:v>80.016666666666666</c:v>
                </c:pt>
                <c:pt idx="64">
                  <c:v>83.399999999999991</c:v>
                </c:pt>
                <c:pt idx="65">
                  <c:v>87.133333333333326</c:v>
                </c:pt>
                <c:pt idx="66">
                  <c:v>89.850000000000009</c:v>
                </c:pt>
                <c:pt idx="67">
                  <c:v>91.36666666666666</c:v>
                </c:pt>
                <c:pt idx="68">
                  <c:v>91.399999999999991</c:v>
                </c:pt>
                <c:pt idx="69">
                  <c:v>91.033333333333317</c:v>
                </c:pt>
                <c:pt idx="70">
                  <c:v>91.366666666666674</c:v>
                </c:pt>
                <c:pt idx="71">
                  <c:v>92.583333333333329</c:v>
                </c:pt>
                <c:pt idx="72">
                  <c:v>93.666666666666643</c:v>
                </c:pt>
                <c:pt idx="73">
                  <c:v>95.516666666666652</c:v>
                </c:pt>
                <c:pt idx="74">
                  <c:v>96.649999999999991</c:v>
                </c:pt>
                <c:pt idx="75">
                  <c:v>97.816666666666677</c:v>
                </c:pt>
                <c:pt idx="76">
                  <c:v>98.033333333333346</c:v>
                </c:pt>
                <c:pt idx="77">
                  <c:v>97.45</c:v>
                </c:pt>
                <c:pt idx="78">
                  <c:v>97.733333333333334</c:v>
                </c:pt>
                <c:pt idx="79">
                  <c:v>97.716666666666654</c:v>
                </c:pt>
                <c:pt idx="80">
                  <c:v>97.749999999999986</c:v>
                </c:pt>
                <c:pt idx="81">
                  <c:v>97.350000000000009</c:v>
                </c:pt>
                <c:pt idx="82">
                  <c:v>96.916666666666671</c:v>
                </c:pt>
                <c:pt idx="83">
                  <c:v>96.816666666666663</c:v>
                </c:pt>
                <c:pt idx="84">
                  <c:v>95.916666666666671</c:v>
                </c:pt>
                <c:pt idx="85">
                  <c:v>94.716666666666654</c:v>
                </c:pt>
                <c:pt idx="86">
                  <c:v>94.433333333333337</c:v>
                </c:pt>
                <c:pt idx="87">
                  <c:v>93.783333333333317</c:v>
                </c:pt>
                <c:pt idx="88">
                  <c:v>94.383333333333326</c:v>
                </c:pt>
                <c:pt idx="89">
                  <c:v>94.05</c:v>
                </c:pt>
                <c:pt idx="90">
                  <c:v>93.833333333333329</c:v>
                </c:pt>
                <c:pt idx="91">
                  <c:v>93.566666666666663</c:v>
                </c:pt>
                <c:pt idx="92">
                  <c:v>92.533333333333346</c:v>
                </c:pt>
                <c:pt idx="93">
                  <c:v>92.383333333333326</c:v>
                </c:pt>
                <c:pt idx="94">
                  <c:v>91.949999999999989</c:v>
                </c:pt>
                <c:pt idx="95">
                  <c:v>92.216666666666654</c:v>
                </c:pt>
                <c:pt idx="96">
                  <c:v>92.8</c:v>
                </c:pt>
                <c:pt idx="97">
                  <c:v>93.300000000000011</c:v>
                </c:pt>
                <c:pt idx="98">
                  <c:v>94.600000000000009</c:v>
                </c:pt>
                <c:pt idx="99">
                  <c:v>95.25</c:v>
                </c:pt>
                <c:pt idx="100">
                  <c:v>96.149999999999991</c:v>
                </c:pt>
                <c:pt idx="101">
                  <c:v>96.5</c:v>
                </c:pt>
                <c:pt idx="102">
                  <c:v>96.333333333333329</c:v>
                </c:pt>
                <c:pt idx="103">
                  <c:v>95.8</c:v>
                </c:pt>
                <c:pt idx="104">
                  <c:v>95.7</c:v>
                </c:pt>
                <c:pt idx="105">
                  <c:v>95.133333333333326</c:v>
                </c:pt>
                <c:pt idx="106">
                  <c:v>93.433333333333337</c:v>
                </c:pt>
                <c:pt idx="107">
                  <c:v>92.216666666666654</c:v>
                </c:pt>
                <c:pt idx="108">
                  <c:v>91.433333333333337</c:v>
                </c:pt>
                <c:pt idx="109">
                  <c:v>91.25</c:v>
                </c:pt>
                <c:pt idx="110">
                  <c:v>90.783333333333317</c:v>
                </c:pt>
                <c:pt idx="111">
                  <c:v>90.733333333333334</c:v>
                </c:pt>
                <c:pt idx="112">
                  <c:v>91.13333333333334</c:v>
                </c:pt>
                <c:pt idx="113">
                  <c:v>91.683333333333337</c:v>
                </c:pt>
                <c:pt idx="114">
                  <c:v>92.383333333333326</c:v>
                </c:pt>
                <c:pt idx="115">
                  <c:v>92.850000000000009</c:v>
                </c:pt>
                <c:pt idx="116">
                  <c:v>92.266666666666666</c:v>
                </c:pt>
                <c:pt idx="117">
                  <c:v>90.933333333333337</c:v>
                </c:pt>
                <c:pt idx="118">
                  <c:v>90.149999999999991</c:v>
                </c:pt>
                <c:pt idx="119">
                  <c:v>89.666666666666671</c:v>
                </c:pt>
                <c:pt idx="120">
                  <c:v>89.2</c:v>
                </c:pt>
                <c:pt idx="121">
                  <c:v>89.366666666666674</c:v>
                </c:pt>
                <c:pt idx="122">
                  <c:v>89.683333333333337</c:v>
                </c:pt>
                <c:pt idx="123">
                  <c:v>91.633333333333326</c:v>
                </c:pt>
                <c:pt idx="124">
                  <c:v>92.95</c:v>
                </c:pt>
                <c:pt idx="125">
                  <c:v>93.383333333333326</c:v>
                </c:pt>
                <c:pt idx="126">
                  <c:v>94.350000000000009</c:v>
                </c:pt>
                <c:pt idx="127">
                  <c:v>94.8</c:v>
                </c:pt>
                <c:pt idx="128">
                  <c:v>95.283333333333317</c:v>
                </c:pt>
                <c:pt idx="129">
                  <c:v>94.983333333333334</c:v>
                </c:pt>
                <c:pt idx="130">
                  <c:v>94.516666666666666</c:v>
                </c:pt>
                <c:pt idx="131">
                  <c:v>95.266666666666652</c:v>
                </c:pt>
                <c:pt idx="132">
                  <c:v>94.933333333333323</c:v>
                </c:pt>
                <c:pt idx="133">
                  <c:v>94.433333333333323</c:v>
                </c:pt>
                <c:pt idx="134">
                  <c:v>94</c:v>
                </c:pt>
                <c:pt idx="135">
                  <c:v>93.616666666666674</c:v>
                </c:pt>
                <c:pt idx="136">
                  <c:v>93.399999999999991</c:v>
                </c:pt>
                <c:pt idx="137">
                  <c:v>92.416666666666671</c:v>
                </c:pt>
                <c:pt idx="138">
                  <c:v>91.45</c:v>
                </c:pt>
                <c:pt idx="139">
                  <c:v>91.699999999999989</c:v>
                </c:pt>
                <c:pt idx="140">
                  <c:v>92.100000000000009</c:v>
                </c:pt>
                <c:pt idx="141">
                  <c:v>92.133333333333326</c:v>
                </c:pt>
                <c:pt idx="142">
                  <c:v>92.11666666666666</c:v>
                </c:pt>
                <c:pt idx="143">
                  <c:v>92.283333333333317</c:v>
                </c:pt>
                <c:pt idx="144">
                  <c:v>92.266666666666666</c:v>
                </c:pt>
                <c:pt idx="145">
                  <c:v>91.516666666666666</c:v>
                </c:pt>
                <c:pt idx="146">
                  <c:v>91.516666666666666</c:v>
                </c:pt>
                <c:pt idx="147">
                  <c:v>91.466666666666683</c:v>
                </c:pt>
                <c:pt idx="148">
                  <c:v>91.100000000000009</c:v>
                </c:pt>
                <c:pt idx="149">
                  <c:v>90.300000000000011</c:v>
                </c:pt>
                <c:pt idx="150">
                  <c:v>88.11666666666666</c:v>
                </c:pt>
                <c:pt idx="151">
                  <c:v>85.033333333333331</c:v>
                </c:pt>
                <c:pt idx="152">
                  <c:v>80.033333333333331</c:v>
                </c:pt>
                <c:pt idx="153">
                  <c:v>75.933333333333323</c:v>
                </c:pt>
                <c:pt idx="154">
                  <c:v>72.13333333333334</c:v>
                </c:pt>
                <c:pt idx="155">
                  <c:v>68.566666666666677</c:v>
                </c:pt>
                <c:pt idx="156">
                  <c:v>67.566666666666663</c:v>
                </c:pt>
                <c:pt idx="157">
                  <c:v>70.05</c:v>
                </c:pt>
                <c:pt idx="158">
                  <c:v>73.033333333333346</c:v>
                </c:pt>
                <c:pt idx="159">
                  <c:v>75.083333333333343</c:v>
                </c:pt>
                <c:pt idx="160">
                  <c:v>77.850000000000009</c:v>
                </c:pt>
                <c:pt idx="161">
                  <c:v>80.533333333333346</c:v>
                </c:pt>
                <c:pt idx="162">
                  <c:v>82.466666666666654</c:v>
                </c:pt>
                <c:pt idx="163">
                  <c:v>81.683333333333337</c:v>
                </c:pt>
                <c:pt idx="164">
                  <c:v>81.099999999999994</c:v>
                </c:pt>
                <c:pt idx="165">
                  <c:v>79.566666666666663</c:v>
                </c:pt>
                <c:pt idx="166">
                  <c:v>77.249999999999986</c:v>
                </c:pt>
                <c:pt idx="167">
                  <c:v>74.683333333333323</c:v>
                </c:pt>
                <c:pt idx="168">
                  <c:v>72.483333333333334</c:v>
                </c:pt>
                <c:pt idx="169">
                  <c:v>71.316666666666663</c:v>
                </c:pt>
                <c:pt idx="170">
                  <c:v>71.13333333333334</c:v>
                </c:pt>
                <c:pt idx="171">
                  <c:v>72.816666666666663</c:v>
                </c:pt>
                <c:pt idx="172">
                  <c:v>74.850000000000009</c:v>
                </c:pt>
                <c:pt idx="173">
                  <c:v>76.366666666666674</c:v>
                </c:pt>
                <c:pt idx="174">
                  <c:v>77.583333333333329</c:v>
                </c:pt>
                <c:pt idx="175">
                  <c:v>77.516666666666666</c:v>
                </c:pt>
                <c:pt idx="176">
                  <c:v>76.86666666666666</c:v>
                </c:pt>
                <c:pt idx="177">
                  <c:v>77.88333333333334</c:v>
                </c:pt>
                <c:pt idx="178">
                  <c:v>79.649999999999991</c:v>
                </c:pt>
                <c:pt idx="179">
                  <c:v>81.766666666666666</c:v>
                </c:pt>
                <c:pt idx="180">
                  <c:v>83.516666666666666</c:v>
                </c:pt>
                <c:pt idx="181">
                  <c:v>85.233333333333334</c:v>
                </c:pt>
                <c:pt idx="182">
                  <c:v>87.283333333333346</c:v>
                </c:pt>
                <c:pt idx="183">
                  <c:v>86.449999999999989</c:v>
                </c:pt>
                <c:pt idx="184">
                  <c:v>84.86666666666666</c:v>
                </c:pt>
                <c:pt idx="185">
                  <c:v>82.816666666666677</c:v>
                </c:pt>
                <c:pt idx="186">
                  <c:v>81.266666666666666</c:v>
                </c:pt>
                <c:pt idx="187">
                  <c:v>79.933333333333337</c:v>
                </c:pt>
                <c:pt idx="188">
                  <c:v>79.45</c:v>
                </c:pt>
                <c:pt idx="189">
                  <c:v>79.600000000000009</c:v>
                </c:pt>
                <c:pt idx="190">
                  <c:v>80.716666666666669</c:v>
                </c:pt>
                <c:pt idx="191">
                  <c:v>83.6</c:v>
                </c:pt>
                <c:pt idx="192">
                  <c:v>86.25</c:v>
                </c:pt>
                <c:pt idx="193">
                  <c:v>88.516666666666666</c:v>
                </c:pt>
                <c:pt idx="194">
                  <c:v>90.166666666666671</c:v>
                </c:pt>
                <c:pt idx="195">
                  <c:v>92.09999999999998</c:v>
                </c:pt>
                <c:pt idx="196">
                  <c:v>92.600000000000009</c:v>
                </c:pt>
                <c:pt idx="197">
                  <c:v>91.716666666666654</c:v>
                </c:pt>
                <c:pt idx="198">
                  <c:v>91.466666666666654</c:v>
                </c:pt>
                <c:pt idx="199">
                  <c:v>91.466666666666654</c:v>
                </c:pt>
                <c:pt idx="200">
                  <c:v>91.483333333333334</c:v>
                </c:pt>
                <c:pt idx="201">
                  <c:v>91.283333333333317</c:v>
                </c:pt>
                <c:pt idx="202">
                  <c:v>91.933333333333337</c:v>
                </c:pt>
                <c:pt idx="203">
                  <c:v>93.366666666666674</c:v>
                </c:pt>
                <c:pt idx="204">
                  <c:v>93.933333333333337</c:v>
                </c:pt>
                <c:pt idx="205">
                  <c:v>93.733333333333334</c:v>
                </c:pt>
                <c:pt idx="206">
                  <c:v>93.7</c:v>
                </c:pt>
                <c:pt idx="207">
                  <c:v>93.399999999999991</c:v>
                </c:pt>
                <c:pt idx="208">
                  <c:v>93</c:v>
                </c:pt>
                <c:pt idx="209">
                  <c:v>92.466666666666654</c:v>
                </c:pt>
                <c:pt idx="210">
                  <c:v>92.65000000000002</c:v>
                </c:pt>
                <c:pt idx="211">
                  <c:v>92.416666666666671</c:v>
                </c:pt>
                <c:pt idx="212">
                  <c:v>92.033333333333346</c:v>
                </c:pt>
                <c:pt idx="213">
                  <c:v>91.766666666666666</c:v>
                </c:pt>
                <c:pt idx="214">
                  <c:v>91.483333333333334</c:v>
                </c:pt>
                <c:pt idx="215">
                  <c:v>90.633333333333326</c:v>
                </c:pt>
                <c:pt idx="216">
                  <c:v>89.350000000000009</c:v>
                </c:pt>
                <c:pt idx="217">
                  <c:v>90.149999999999991</c:v>
                </c:pt>
                <c:pt idx="218">
                  <c:v>90.566666666666663</c:v>
                </c:pt>
                <c:pt idx="219">
                  <c:v>90.766666666666666</c:v>
                </c:pt>
                <c:pt idx="220">
                  <c:v>91</c:v>
                </c:pt>
                <c:pt idx="221">
                  <c:v>91.899999999999991</c:v>
                </c:pt>
                <c:pt idx="222">
                  <c:v>93.033333333333346</c:v>
                </c:pt>
                <c:pt idx="223">
                  <c:v>93.2</c:v>
                </c:pt>
                <c:pt idx="224">
                  <c:v>93.833333333333329</c:v>
                </c:pt>
                <c:pt idx="225">
                  <c:v>95.466666666666683</c:v>
                </c:pt>
                <c:pt idx="226">
                  <c:v>96.216666666666654</c:v>
                </c:pt>
                <c:pt idx="227">
                  <c:v>96.666666666666671</c:v>
                </c:pt>
                <c:pt idx="228">
                  <c:v>97.399999999999991</c:v>
                </c:pt>
                <c:pt idx="229">
                  <c:v>98.283333333333346</c:v>
                </c:pt>
                <c:pt idx="230">
                  <c:v>99.100000000000009</c:v>
                </c:pt>
                <c:pt idx="231">
                  <c:v>99.766666666666666</c:v>
                </c:pt>
                <c:pt idx="232">
                  <c:v>101.03333333333335</c:v>
                </c:pt>
                <c:pt idx="233">
                  <c:v>102.64999999999999</c:v>
                </c:pt>
                <c:pt idx="234">
                  <c:v>103.43333333333334</c:v>
                </c:pt>
                <c:pt idx="235">
                  <c:v>104.43333333333334</c:v>
                </c:pt>
                <c:pt idx="236">
                  <c:v>105.13333333333333</c:v>
                </c:pt>
                <c:pt idx="237">
                  <c:v>105.80000000000001</c:v>
                </c:pt>
                <c:pt idx="238">
                  <c:v>105.40000000000002</c:v>
                </c:pt>
                <c:pt idx="239">
                  <c:v>105.31666666666666</c:v>
                </c:pt>
                <c:pt idx="240">
                  <c:v>106.31666666666666</c:v>
                </c:pt>
                <c:pt idx="241">
                  <c:v>106.39999999999999</c:v>
                </c:pt>
                <c:pt idx="242">
                  <c:v>106.91666666666667</c:v>
                </c:pt>
                <c:pt idx="243">
                  <c:v>106.80000000000001</c:v>
                </c:pt>
                <c:pt idx="244">
                  <c:v>107.38333333333334</c:v>
                </c:pt>
                <c:pt idx="245">
                  <c:v>107.15000000000002</c:v>
                </c:pt>
                <c:pt idx="246">
                  <c:v>106.14999999999999</c:v>
                </c:pt>
                <c:pt idx="247">
                  <c:v>105.21666666666665</c:v>
                </c:pt>
                <c:pt idx="248">
                  <c:v>103.33333333333333</c:v>
                </c:pt>
                <c:pt idx="249">
                  <c:v>102.7</c:v>
                </c:pt>
                <c:pt idx="250">
                  <c:v>101.84999999999998</c:v>
                </c:pt>
                <c:pt idx="251">
                  <c:v>101.63333333333334</c:v>
                </c:pt>
                <c:pt idx="252">
                  <c:v>102.25</c:v>
                </c:pt>
                <c:pt idx="253">
                  <c:v>103.05000000000001</c:v>
                </c:pt>
                <c:pt idx="254">
                  <c:v>104.25000000000001</c:v>
                </c:pt>
                <c:pt idx="255">
                  <c:v>104.93333333333332</c:v>
                </c:pt>
                <c:pt idx="256">
                  <c:v>106.06666666666665</c:v>
                </c:pt>
                <c:pt idx="257">
                  <c:v>106.41666666666667</c:v>
                </c:pt>
                <c:pt idx="258">
                  <c:v>105.81666666666668</c:v>
                </c:pt>
                <c:pt idx="259">
                  <c:v>106.06666666666668</c:v>
                </c:pt>
                <c:pt idx="260">
                  <c:v>105.83333333333336</c:v>
                </c:pt>
                <c:pt idx="261">
                  <c:v>105.90000000000002</c:v>
                </c:pt>
                <c:pt idx="262">
                  <c:v>105.58333333333333</c:v>
                </c:pt>
                <c:pt idx="263">
                  <c:v>106.58333333333333</c:v>
                </c:pt>
                <c:pt idx="264">
                  <c:v>107.71666666666665</c:v>
                </c:pt>
                <c:pt idx="265">
                  <c:v>107.7</c:v>
                </c:pt>
                <c:pt idx="266">
                  <c:v>108.7</c:v>
                </c:pt>
                <c:pt idx="267">
                  <c:v>109.28333333333335</c:v>
                </c:pt>
                <c:pt idx="268">
                  <c:v>109.44999999999999</c:v>
                </c:pt>
                <c:pt idx="269">
                  <c:v>108.83333333333331</c:v>
                </c:pt>
                <c:pt idx="270">
                  <c:v>108.16666666666664</c:v>
                </c:pt>
                <c:pt idx="271">
                  <c:v>108.11666666666666</c:v>
                </c:pt>
                <c:pt idx="272">
                  <c:v>107.55</c:v>
                </c:pt>
                <c:pt idx="273">
                  <c:v>107.03333333333335</c:v>
                </c:pt>
                <c:pt idx="274">
                  <c:v>105.69999999999999</c:v>
                </c:pt>
                <c:pt idx="275">
                  <c:v>103.43333333333334</c:v>
                </c:pt>
                <c:pt idx="276">
                  <c:v>100.65000000000002</c:v>
                </c:pt>
                <c:pt idx="277">
                  <c:v>98.09999999999998</c:v>
                </c:pt>
                <c:pt idx="278">
                  <c:v>95.199999999999989</c:v>
                </c:pt>
                <c:pt idx="279">
                  <c:v>92.600000000000009</c:v>
                </c:pt>
                <c:pt idx="280">
                  <c:v>91.63333333333334</c:v>
                </c:pt>
                <c:pt idx="281">
                  <c:v>91.25</c:v>
                </c:pt>
                <c:pt idx="282">
                  <c:v>91.399999999999991</c:v>
                </c:pt>
                <c:pt idx="283">
                  <c:v>89.783333333333317</c:v>
                </c:pt>
                <c:pt idx="284">
                  <c:v>88.833333333333329</c:v>
                </c:pt>
                <c:pt idx="285">
                  <c:v>87.483333333333334</c:v>
                </c:pt>
                <c:pt idx="286">
                  <c:v>86.84999999999998</c:v>
                </c:pt>
                <c:pt idx="287">
                  <c:v>86.95</c:v>
                </c:pt>
                <c:pt idx="288">
                  <c:v>86.816666666666663</c:v>
                </c:pt>
                <c:pt idx="289">
                  <c:v>89.13333333333334</c:v>
                </c:pt>
                <c:pt idx="290">
                  <c:v>90.84999999999998</c:v>
                </c:pt>
                <c:pt idx="291">
                  <c:v>93.016666666666666</c:v>
                </c:pt>
                <c:pt idx="292">
                  <c:v>93.61666666666666</c:v>
                </c:pt>
                <c:pt idx="293">
                  <c:v>92.8</c:v>
                </c:pt>
                <c:pt idx="294">
                  <c:v>92.283333333333346</c:v>
                </c:pt>
                <c:pt idx="295">
                  <c:v>90.683333333333337</c:v>
                </c:pt>
                <c:pt idx="296">
                  <c:v>88.616666666666674</c:v>
                </c:pt>
                <c:pt idx="297">
                  <c:v>86.500000000000014</c:v>
                </c:pt>
                <c:pt idx="298">
                  <c:v>85.55</c:v>
                </c:pt>
                <c:pt idx="299">
                  <c:v>84.600000000000009</c:v>
                </c:pt>
                <c:pt idx="300">
                  <c:v>83.316666666666663</c:v>
                </c:pt>
                <c:pt idx="301">
                  <c:v>81.899999999999991</c:v>
                </c:pt>
                <c:pt idx="302">
                  <c:v>82.800000000000011</c:v>
                </c:pt>
                <c:pt idx="303">
                  <c:v>84.116666666666674</c:v>
                </c:pt>
                <c:pt idx="304">
                  <c:v>84.61666666666666</c:v>
                </c:pt>
                <c:pt idx="305">
                  <c:v>86.033333333333346</c:v>
                </c:pt>
                <c:pt idx="306">
                  <c:v>87.59999999999998</c:v>
                </c:pt>
                <c:pt idx="307">
                  <c:v>89.283333333333346</c:v>
                </c:pt>
                <c:pt idx="308">
                  <c:v>89.88333333333334</c:v>
                </c:pt>
                <c:pt idx="309">
                  <c:v>90.15000000000002</c:v>
                </c:pt>
                <c:pt idx="310">
                  <c:v>90.633333333333326</c:v>
                </c:pt>
                <c:pt idx="311">
                  <c:v>92.783333333333317</c:v>
                </c:pt>
                <c:pt idx="312">
                  <c:v>93.63333333333334</c:v>
                </c:pt>
                <c:pt idx="313">
                  <c:v>94.983333333333334</c:v>
                </c:pt>
                <c:pt idx="314">
                  <c:v>95.75</c:v>
                </c:pt>
                <c:pt idx="315">
                  <c:v>95.166666666666671</c:v>
                </c:pt>
                <c:pt idx="316">
                  <c:v>95.666666666666671</c:v>
                </c:pt>
                <c:pt idx="317">
                  <c:v>94.483333333333334</c:v>
                </c:pt>
                <c:pt idx="318">
                  <c:v>94.733333333333334</c:v>
                </c:pt>
                <c:pt idx="319">
                  <c:v>94.466666666666683</c:v>
                </c:pt>
                <c:pt idx="320">
                  <c:v>94.05</c:v>
                </c:pt>
                <c:pt idx="321">
                  <c:v>94.483333333333334</c:v>
                </c:pt>
                <c:pt idx="322">
                  <c:v>94.733333333333334</c:v>
                </c:pt>
                <c:pt idx="323">
                  <c:v>94.533333333333346</c:v>
                </c:pt>
                <c:pt idx="324">
                  <c:v>94.233333333333334</c:v>
                </c:pt>
                <c:pt idx="325">
                  <c:v>93.966666666666683</c:v>
                </c:pt>
                <c:pt idx="326">
                  <c:v>93.300000000000011</c:v>
                </c:pt>
                <c:pt idx="327">
                  <c:v>92.316666666666663</c:v>
                </c:pt>
                <c:pt idx="328">
                  <c:v>92.133333333333326</c:v>
                </c:pt>
                <c:pt idx="329">
                  <c:v>92.3</c:v>
                </c:pt>
                <c:pt idx="330">
                  <c:v>91.466666666666683</c:v>
                </c:pt>
                <c:pt idx="331">
                  <c:v>88.850000000000009</c:v>
                </c:pt>
                <c:pt idx="332">
                  <c:v>86.600000000000009</c:v>
                </c:pt>
                <c:pt idx="333">
                  <c:v>85.716666666666654</c:v>
                </c:pt>
                <c:pt idx="334">
                  <c:v>84.966666666666654</c:v>
                </c:pt>
                <c:pt idx="335">
                  <c:v>84.083333333333329</c:v>
                </c:pt>
                <c:pt idx="336">
                  <c:v>83.683333333333337</c:v>
                </c:pt>
                <c:pt idx="337">
                  <c:v>85.683333333333337</c:v>
                </c:pt>
                <c:pt idx="338">
                  <c:v>87.883333333333326</c:v>
                </c:pt>
                <c:pt idx="339">
                  <c:v>87.466666666666654</c:v>
                </c:pt>
                <c:pt idx="340">
                  <c:v>86.366666666666674</c:v>
                </c:pt>
                <c:pt idx="341">
                  <c:v>85.283333333333331</c:v>
                </c:pt>
                <c:pt idx="342">
                  <c:v>84.5</c:v>
                </c:pt>
                <c:pt idx="343">
                  <c:v>83.916666666666671</c:v>
                </c:pt>
                <c:pt idx="344">
                  <c:v>84.95</c:v>
                </c:pt>
                <c:pt idx="345">
                  <c:v>87.116666666666674</c:v>
                </c:pt>
                <c:pt idx="346">
                  <c:v>88.25</c:v>
                </c:pt>
                <c:pt idx="347">
                  <c:v>90.283333333333346</c:v>
                </c:pt>
                <c:pt idx="348">
                  <c:v>91.833333333333329</c:v>
                </c:pt>
                <c:pt idx="349">
                  <c:v>92.333333333333329</c:v>
                </c:pt>
                <c:pt idx="350">
                  <c:v>91.250000000000014</c:v>
                </c:pt>
                <c:pt idx="351">
                  <c:v>90.616666666666674</c:v>
                </c:pt>
                <c:pt idx="352">
                  <c:v>89.550000000000011</c:v>
                </c:pt>
                <c:pt idx="353">
                  <c:v>88.466666666666654</c:v>
                </c:pt>
                <c:pt idx="354">
                  <c:v>87.149999999999991</c:v>
                </c:pt>
                <c:pt idx="355">
                  <c:v>86.316666666666663</c:v>
                </c:pt>
                <c:pt idx="356">
                  <c:v>85.283333333333317</c:v>
                </c:pt>
                <c:pt idx="357">
                  <c:v>83.25</c:v>
                </c:pt>
                <c:pt idx="358">
                  <c:v>81.616666666666674</c:v>
                </c:pt>
                <c:pt idx="359">
                  <c:v>79.616666666666674</c:v>
                </c:pt>
                <c:pt idx="360">
                  <c:v>77.516666666666666</c:v>
                </c:pt>
                <c:pt idx="361">
                  <c:v>75.2</c:v>
                </c:pt>
                <c:pt idx="362">
                  <c:v>72.150000000000006</c:v>
                </c:pt>
                <c:pt idx="363">
                  <c:v>69.433333333333337</c:v>
                </c:pt>
                <c:pt idx="364">
                  <c:v>66.25</c:v>
                </c:pt>
                <c:pt idx="365">
                  <c:v>63.383333333333326</c:v>
                </c:pt>
                <c:pt idx="366">
                  <c:v>62.083333333333336</c:v>
                </c:pt>
                <c:pt idx="367">
                  <c:v>62.216666666666669</c:v>
                </c:pt>
                <c:pt idx="368">
                  <c:v>61.383333333333333</c:v>
                </c:pt>
                <c:pt idx="369">
                  <c:v>60.633333333333333</c:v>
                </c:pt>
                <c:pt idx="370">
                  <c:v>61.25</c:v>
                </c:pt>
                <c:pt idx="371">
                  <c:v>61.25</c:v>
                </c:pt>
                <c:pt idx="372">
                  <c:v>60.133333333333333</c:v>
                </c:pt>
                <c:pt idx="373">
                  <c:v>57.966666666666669</c:v>
                </c:pt>
                <c:pt idx="374">
                  <c:v>59.216666666666676</c:v>
                </c:pt>
                <c:pt idx="375">
                  <c:v>61.449999999999996</c:v>
                </c:pt>
                <c:pt idx="376">
                  <c:v>63.233333333333341</c:v>
                </c:pt>
                <c:pt idx="377">
                  <c:v>64.033333333333331</c:v>
                </c:pt>
                <c:pt idx="378">
                  <c:v>65.599999999999994</c:v>
                </c:pt>
                <c:pt idx="379">
                  <c:v>68.3</c:v>
                </c:pt>
                <c:pt idx="380">
                  <c:v>69.216666666666654</c:v>
                </c:pt>
                <c:pt idx="381">
                  <c:v>69</c:v>
                </c:pt>
                <c:pt idx="382">
                  <c:v>69.283333333333317</c:v>
                </c:pt>
                <c:pt idx="383">
                  <c:v>70.683333333333337</c:v>
                </c:pt>
                <c:pt idx="384">
                  <c:v>72</c:v>
                </c:pt>
                <c:pt idx="385">
                  <c:v>72.016666666666666</c:v>
                </c:pt>
                <c:pt idx="386">
                  <c:v>72.283333333333331</c:v>
                </c:pt>
                <c:pt idx="387">
                  <c:v>73.316666666666663</c:v>
                </c:pt>
                <c:pt idx="388">
                  <c:v>73.899999999999991</c:v>
                </c:pt>
                <c:pt idx="389">
                  <c:v>72.8</c:v>
                </c:pt>
                <c:pt idx="390">
                  <c:v>72.016666666666666</c:v>
                </c:pt>
                <c:pt idx="391">
                  <c:v>71.11666666666666</c:v>
                </c:pt>
                <c:pt idx="392">
                  <c:v>70.36666666666666</c:v>
                </c:pt>
                <c:pt idx="393">
                  <c:v>70.033333333333346</c:v>
                </c:pt>
                <c:pt idx="394">
                  <c:v>69.783333333333317</c:v>
                </c:pt>
                <c:pt idx="395">
                  <c:v>70.849999999999994</c:v>
                </c:pt>
                <c:pt idx="396">
                  <c:v>72.283333333333331</c:v>
                </c:pt>
                <c:pt idx="397">
                  <c:v>72.166666666666671</c:v>
                </c:pt>
                <c:pt idx="398">
                  <c:v>72.516666666666666</c:v>
                </c:pt>
                <c:pt idx="399">
                  <c:v>72.966666666666669</c:v>
                </c:pt>
                <c:pt idx="400">
                  <c:v>72.466666666666669</c:v>
                </c:pt>
                <c:pt idx="401">
                  <c:v>70.716666666666669</c:v>
                </c:pt>
                <c:pt idx="402">
                  <c:v>67.100000000000009</c:v>
                </c:pt>
                <c:pt idx="403">
                  <c:v>65.766666666666666</c:v>
                </c:pt>
                <c:pt idx="404">
                  <c:v>64.266666666666666</c:v>
                </c:pt>
                <c:pt idx="405">
                  <c:v>62.5</c:v>
                </c:pt>
                <c:pt idx="406">
                  <c:v>62.233333333333327</c:v>
                </c:pt>
                <c:pt idx="407">
                  <c:v>64.116666666666674</c:v>
                </c:pt>
                <c:pt idx="408">
                  <c:v>67.36666666666666</c:v>
                </c:pt>
                <c:pt idx="409">
                  <c:v>70.149999999999991</c:v>
                </c:pt>
                <c:pt idx="410">
                  <c:v>72.75</c:v>
                </c:pt>
                <c:pt idx="411">
                  <c:v>75.349999999999994</c:v>
                </c:pt>
                <c:pt idx="412">
                  <c:v>75.899999999999991</c:v>
                </c:pt>
                <c:pt idx="413">
                  <c:v>75.45</c:v>
                </c:pt>
                <c:pt idx="414">
                  <c:v>75.283333333333346</c:v>
                </c:pt>
                <c:pt idx="415">
                  <c:v>75.63333333333334</c:v>
                </c:pt>
                <c:pt idx="416">
                  <c:v>76.666666666666671</c:v>
                </c:pt>
                <c:pt idx="417">
                  <c:v>77.233333333333334</c:v>
                </c:pt>
                <c:pt idx="418">
                  <c:v>77.183333333333337</c:v>
                </c:pt>
                <c:pt idx="419">
                  <c:v>77.433333333333323</c:v>
                </c:pt>
                <c:pt idx="420">
                  <c:v>77.983333333333334</c:v>
                </c:pt>
                <c:pt idx="421">
                  <c:v>78.033333333333346</c:v>
                </c:pt>
                <c:pt idx="422">
                  <c:v>77</c:v>
                </c:pt>
                <c:pt idx="423">
                  <c:v>77.3</c:v>
                </c:pt>
                <c:pt idx="424">
                  <c:v>79.166666666666671</c:v>
                </c:pt>
                <c:pt idx="425">
                  <c:v>81.050000000000011</c:v>
                </c:pt>
                <c:pt idx="426">
                  <c:v>81.800000000000011</c:v>
                </c:pt>
                <c:pt idx="427">
                  <c:v>81.616666666666674</c:v>
                </c:pt>
                <c:pt idx="428">
                  <c:v>81.083333333333329</c:v>
                </c:pt>
                <c:pt idx="429">
                  <c:v>79.516666666666652</c:v>
                </c:pt>
                <c:pt idx="430">
                  <c:v>79.25</c:v>
                </c:pt>
                <c:pt idx="431">
                  <c:v>78.599999999999994</c:v>
                </c:pt>
                <c:pt idx="432">
                  <c:v>78.516666666666652</c:v>
                </c:pt>
                <c:pt idx="433">
                  <c:v>78.933333333333337</c:v>
                </c:pt>
                <c:pt idx="434">
                  <c:v>80.75</c:v>
                </c:pt>
                <c:pt idx="435">
                  <c:v>81.883333333333326</c:v>
                </c:pt>
                <c:pt idx="436">
                  <c:v>81.883333333333326</c:v>
                </c:pt>
                <c:pt idx="437">
                  <c:v>81.983333333333334</c:v>
                </c:pt>
                <c:pt idx="438">
                  <c:v>82.13333333333334</c:v>
                </c:pt>
                <c:pt idx="439">
                  <c:v>82.899999999999991</c:v>
                </c:pt>
                <c:pt idx="440">
                  <c:v>83.36666666666666</c:v>
                </c:pt>
                <c:pt idx="441">
                  <c:v>84.516666666666666</c:v>
                </c:pt>
                <c:pt idx="442">
                  <c:v>86.366666666666674</c:v>
                </c:pt>
                <c:pt idx="443">
                  <c:v>89.083333333333329</c:v>
                </c:pt>
                <c:pt idx="444">
                  <c:v>91.233333333333334</c:v>
                </c:pt>
                <c:pt idx="445">
                  <c:v>92.633333333333326</c:v>
                </c:pt>
                <c:pt idx="446">
                  <c:v>94.133333333333326</c:v>
                </c:pt>
                <c:pt idx="447">
                  <c:v>94.45</c:v>
                </c:pt>
                <c:pt idx="448">
                  <c:v>94.86666666666666</c:v>
                </c:pt>
                <c:pt idx="449">
                  <c:v>94.033333333333346</c:v>
                </c:pt>
                <c:pt idx="450">
                  <c:v>93.45</c:v>
                </c:pt>
                <c:pt idx="451">
                  <c:v>92.483333333333348</c:v>
                </c:pt>
                <c:pt idx="452">
                  <c:v>91.5</c:v>
                </c:pt>
                <c:pt idx="453">
                  <c:v>91.600000000000009</c:v>
                </c:pt>
                <c:pt idx="454">
                  <c:v>91.016666666666666</c:v>
                </c:pt>
                <c:pt idx="455">
                  <c:v>90.833333333333329</c:v>
                </c:pt>
                <c:pt idx="456">
                  <c:v>90.800000000000011</c:v>
                </c:pt>
                <c:pt idx="457">
                  <c:v>91.433333333333323</c:v>
                </c:pt>
                <c:pt idx="458">
                  <c:v>91.266666666666652</c:v>
                </c:pt>
                <c:pt idx="459">
                  <c:v>91.833333333333329</c:v>
                </c:pt>
                <c:pt idx="460">
                  <c:v>91.983333333333334</c:v>
                </c:pt>
                <c:pt idx="461">
                  <c:v>91.649999999999991</c:v>
                </c:pt>
                <c:pt idx="462">
                  <c:v>91.333333333333329</c:v>
                </c:pt>
                <c:pt idx="463">
                  <c:v>91.366666666666674</c:v>
                </c:pt>
                <c:pt idx="464">
                  <c:v>91.066666666666663</c:v>
                </c:pt>
                <c:pt idx="465">
                  <c:v>90.916666666666671</c:v>
                </c:pt>
                <c:pt idx="466">
                  <c:v>91.7</c:v>
                </c:pt>
                <c:pt idx="467">
                  <c:v>93.116666666666674</c:v>
                </c:pt>
                <c:pt idx="468">
                  <c:v>94.199999999999989</c:v>
                </c:pt>
                <c:pt idx="469">
                  <c:v>95.149999999999991</c:v>
                </c:pt>
                <c:pt idx="470">
                  <c:v>96.783333333333346</c:v>
                </c:pt>
                <c:pt idx="471">
                  <c:v>97.333333333333329</c:v>
                </c:pt>
                <c:pt idx="472">
                  <c:v>96.800000000000011</c:v>
                </c:pt>
                <c:pt idx="473">
                  <c:v>95.949999999999989</c:v>
                </c:pt>
                <c:pt idx="474">
                  <c:v>96.033333333333317</c:v>
                </c:pt>
                <c:pt idx="475">
                  <c:v>95.733333333333334</c:v>
                </c:pt>
                <c:pt idx="476">
                  <c:v>96.350000000000009</c:v>
                </c:pt>
                <c:pt idx="477">
                  <c:v>96.583333333333329</c:v>
                </c:pt>
                <c:pt idx="478">
                  <c:v>96.733333333333334</c:v>
                </c:pt>
                <c:pt idx="479">
                  <c:v>97.116666666666674</c:v>
                </c:pt>
                <c:pt idx="480">
                  <c:v>97.600000000000009</c:v>
                </c:pt>
                <c:pt idx="481">
                  <c:v>98.649999999999991</c:v>
                </c:pt>
                <c:pt idx="482">
                  <c:v>98.333333333333329</c:v>
                </c:pt>
                <c:pt idx="483">
                  <c:v>98.25</c:v>
                </c:pt>
                <c:pt idx="484">
                  <c:v>98.63333333333334</c:v>
                </c:pt>
                <c:pt idx="485">
                  <c:v>99</c:v>
                </c:pt>
                <c:pt idx="486">
                  <c:v>98.416666666666671</c:v>
                </c:pt>
                <c:pt idx="487">
                  <c:v>98.199999999999989</c:v>
                </c:pt>
                <c:pt idx="488">
                  <c:v>98.166666666666671</c:v>
                </c:pt>
                <c:pt idx="489">
                  <c:v>98.083333333333329</c:v>
                </c:pt>
                <c:pt idx="490">
                  <c:v>98.100000000000009</c:v>
                </c:pt>
                <c:pt idx="491">
                  <c:v>96.983333333333334</c:v>
                </c:pt>
                <c:pt idx="492">
                  <c:v>96.583333333333329</c:v>
                </c:pt>
                <c:pt idx="493">
                  <c:v>96.3</c:v>
                </c:pt>
                <c:pt idx="494">
                  <c:v>96.066666666666677</c:v>
                </c:pt>
                <c:pt idx="495">
                  <c:v>96.483333333333348</c:v>
                </c:pt>
                <c:pt idx="496">
                  <c:v>96.466666666666654</c:v>
                </c:pt>
                <c:pt idx="497">
                  <c:v>97.666666666666671</c:v>
                </c:pt>
                <c:pt idx="498">
                  <c:v>97</c:v>
                </c:pt>
                <c:pt idx="499">
                  <c:v>96.133333333333326</c:v>
                </c:pt>
                <c:pt idx="500">
                  <c:v>95.850000000000009</c:v>
                </c:pt>
                <c:pt idx="501">
                  <c:v>95.316666666666663</c:v>
                </c:pt>
                <c:pt idx="502">
                  <c:v>95.5</c:v>
                </c:pt>
                <c:pt idx="503">
                  <c:v>95.733333333333334</c:v>
                </c:pt>
                <c:pt idx="504">
                  <c:v>97.600000000000009</c:v>
                </c:pt>
                <c:pt idx="505">
                  <c:v>96.916666666666671</c:v>
                </c:pt>
                <c:pt idx="506">
                  <c:v>92.966666666666654</c:v>
                </c:pt>
                <c:pt idx="507">
                  <c:v>88.88333333333334</c:v>
                </c:pt>
                <c:pt idx="508">
                  <c:v>85.350000000000009</c:v>
                </c:pt>
                <c:pt idx="509">
                  <c:v>80.8</c:v>
                </c:pt>
                <c:pt idx="510">
                  <c:v>76.316666666666663</c:v>
                </c:pt>
                <c:pt idx="511">
                  <c:v>74.86666666666666</c:v>
                </c:pt>
                <c:pt idx="512">
                  <c:v>76.533333333333331</c:v>
                </c:pt>
                <c:pt idx="513">
                  <c:v>77.300000000000011</c:v>
                </c:pt>
                <c:pt idx="514">
                  <c:v>77.733333333333334</c:v>
                </c:pt>
                <c:pt idx="515">
                  <c:v>78.816666666666677</c:v>
                </c:pt>
                <c:pt idx="516">
                  <c:v>79.266666666666666</c:v>
                </c:pt>
                <c:pt idx="517">
                  <c:v>80.016666666666666</c:v>
                </c:pt>
                <c:pt idx="518">
                  <c:v>81.100000000000009</c:v>
                </c:pt>
                <c:pt idx="519">
                  <c:v>82.100000000000009</c:v>
                </c:pt>
                <c:pt idx="520">
                  <c:v>82.899999999999991</c:v>
                </c:pt>
                <c:pt idx="521">
                  <c:v>83.266666666666666</c:v>
                </c:pt>
                <c:pt idx="522">
                  <c:v>82.183333333333337</c:v>
                </c:pt>
                <c:pt idx="523">
                  <c:v>80.166666666666671</c:v>
                </c:pt>
                <c:pt idx="524">
                  <c:v>77.400000000000006</c:v>
                </c:pt>
                <c:pt idx="525">
                  <c:v>74.816666666666663</c:v>
                </c:pt>
                <c:pt idx="526">
                  <c:v>72.333333333333329</c:v>
                </c:pt>
                <c:pt idx="527">
                  <c:v>70.000000000000014</c:v>
                </c:pt>
                <c:pt idx="528">
                  <c:v>68.75</c:v>
                </c:pt>
                <c:pt idx="529">
                  <c:v>66.516666666666666</c:v>
                </c:pt>
                <c:pt idx="530">
                  <c:v>65.433333333333323</c:v>
                </c:pt>
                <c:pt idx="531">
                  <c:v>63.93333333333333</c:v>
                </c:pt>
                <c:pt idx="532">
                  <c:v>60.5</c:v>
                </c:pt>
                <c:pt idx="533">
                  <c:v>57.883333333333326</c:v>
                </c:pt>
                <c:pt idx="534">
                  <c:v>57.116666666666667</c:v>
                </c:pt>
                <c:pt idx="535">
                  <c:v>56.983333333333341</c:v>
                </c:pt>
                <c:pt idx="536">
                  <c:v>56.1</c:v>
                </c:pt>
                <c:pt idx="537">
                  <c:v>55.816666666666663</c:v>
                </c:pt>
                <c:pt idx="538">
                  <c:v>57.45000000000001</c:v>
                </c:pt>
                <c:pt idx="539">
                  <c:v>59.683333333333337</c:v>
                </c:pt>
                <c:pt idx="540">
                  <c:v>61.133333333333326</c:v>
                </c:pt>
                <c:pt idx="541">
                  <c:v>61.699999999999996</c:v>
                </c:pt>
                <c:pt idx="542">
                  <c:v>62.333333333333336</c:v>
                </c:pt>
                <c:pt idx="543">
                  <c:v>62.716666666666669</c:v>
                </c:pt>
                <c:pt idx="544">
                  <c:v>63.449999999999996</c:v>
                </c:pt>
                <c:pt idx="545">
                  <c:v>64.55</c:v>
                </c:pt>
                <c:pt idx="546">
                  <c:v>64.966666666666654</c:v>
                </c:pt>
                <c:pt idx="547">
                  <c:v>65.933333333333323</c:v>
                </c:pt>
                <c:pt idx="548">
                  <c:v>65.95</c:v>
                </c:pt>
                <c:pt idx="549">
                  <c:v>66.333333333333329</c:v>
                </c:pt>
                <c:pt idx="550">
                  <c:v>67.25</c:v>
                </c:pt>
                <c:pt idx="551">
                  <c:v>68.5</c:v>
                </c:pt>
                <c:pt idx="552">
                  <c:v>69.75</c:v>
                </c:pt>
                <c:pt idx="553">
                  <c:v>71.683333333333337</c:v>
                </c:pt>
                <c:pt idx="554">
                  <c:v>73.916666666666657</c:v>
                </c:pt>
                <c:pt idx="555">
                  <c:v>75.216666666666654</c:v>
                </c:pt>
                <c:pt idx="556">
                  <c:v>74.966666666666669</c:v>
                </c:pt>
                <c:pt idx="557">
                  <c:v>72.866666666666674</c:v>
                </c:pt>
                <c:pt idx="558">
                  <c:v>71.366666666666674</c:v>
                </c:pt>
                <c:pt idx="559">
                  <c:v>69.816666666666663</c:v>
                </c:pt>
                <c:pt idx="560">
                  <c:v>68.7</c:v>
                </c:pt>
                <c:pt idx="561">
                  <c:v>69.150000000000006</c:v>
                </c:pt>
                <c:pt idx="562">
                  <c:v>70.11666666666666</c:v>
                </c:pt>
                <c:pt idx="563">
                  <c:v>71</c:v>
                </c:pt>
                <c:pt idx="564">
                  <c:v>70.466666666666654</c:v>
                </c:pt>
                <c:pt idx="565">
                  <c:v>68.283333333333331</c:v>
                </c:pt>
                <c:pt idx="566">
                  <c:v>65.233333333333334</c:v>
                </c:pt>
                <c:pt idx="567">
                  <c:v>61.966666666666661</c:v>
                </c:pt>
                <c:pt idx="568">
                  <c:v>59.75</c:v>
                </c:pt>
                <c:pt idx="569">
                  <c:v>58.083333333333336</c:v>
                </c:pt>
                <c:pt idx="570">
                  <c:v>57</c:v>
                </c:pt>
                <c:pt idx="571">
                  <c:v>56.683333333333337</c:v>
                </c:pt>
                <c:pt idx="572">
                  <c:v>56.916666666666679</c:v>
                </c:pt>
                <c:pt idx="573">
                  <c:v>56.716666666666669</c:v>
                </c:pt>
                <c:pt idx="574">
                  <c:v>55.416666666666664</c:v>
                </c:pt>
                <c:pt idx="575">
                  <c:v>54.533333333333331</c:v>
                </c:pt>
                <c:pt idx="576">
                  <c:v>54.266666666666673</c:v>
                </c:pt>
                <c:pt idx="577">
                  <c:v>53.966666666666669</c:v>
                </c:pt>
                <c:pt idx="578">
                  <c:v>53.333333333333336</c:v>
                </c:pt>
                <c:pt idx="579">
                  <c:v>52.266666666666673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20-B140-8166-08169E332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60793536"/>
        <c:axId val="1660794880"/>
      </c:lineChart>
      <c:lineChart>
        <c:grouping val="standard"/>
        <c:varyColors val="0"/>
        <c:ser>
          <c:idx val="1"/>
          <c:order val="1"/>
          <c:tx>
            <c:strRef>
              <c:f>'chart 1'!$G$304</c:f>
              <c:strCache>
                <c:ptCount val="1"/>
                <c:pt idx="0">
                  <c:v>Shiller P/E Ratio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'chart 1'!$E$305:$E$884</c:f>
              <c:numCache>
                <c:formatCode>mmm\-yy</c:formatCode>
                <c:ptCount val="580"/>
                <c:pt idx="0">
                  <c:v>28522</c:v>
                </c:pt>
                <c:pt idx="1">
                  <c:v>28550</c:v>
                </c:pt>
                <c:pt idx="2">
                  <c:v>28581</c:v>
                </c:pt>
                <c:pt idx="3">
                  <c:v>28611</c:v>
                </c:pt>
                <c:pt idx="4">
                  <c:v>28642</c:v>
                </c:pt>
                <c:pt idx="5">
                  <c:v>28672</c:v>
                </c:pt>
                <c:pt idx="6">
                  <c:v>28703</c:v>
                </c:pt>
                <c:pt idx="7">
                  <c:v>28734</c:v>
                </c:pt>
                <c:pt idx="8">
                  <c:v>28764</c:v>
                </c:pt>
                <c:pt idx="9">
                  <c:v>28795</c:v>
                </c:pt>
                <c:pt idx="10">
                  <c:v>28825</c:v>
                </c:pt>
                <c:pt idx="11">
                  <c:v>28856</c:v>
                </c:pt>
                <c:pt idx="12">
                  <c:v>28887</c:v>
                </c:pt>
                <c:pt idx="13">
                  <c:v>28915</c:v>
                </c:pt>
                <c:pt idx="14">
                  <c:v>28946</c:v>
                </c:pt>
                <c:pt idx="15">
                  <c:v>28976</c:v>
                </c:pt>
                <c:pt idx="16">
                  <c:v>29007</c:v>
                </c:pt>
                <c:pt idx="17">
                  <c:v>29037</c:v>
                </c:pt>
                <c:pt idx="18">
                  <c:v>29068</c:v>
                </c:pt>
                <c:pt idx="19">
                  <c:v>29099</c:v>
                </c:pt>
                <c:pt idx="20">
                  <c:v>29129</c:v>
                </c:pt>
                <c:pt idx="21">
                  <c:v>29160</c:v>
                </c:pt>
                <c:pt idx="22">
                  <c:v>29190</c:v>
                </c:pt>
                <c:pt idx="23">
                  <c:v>29221</c:v>
                </c:pt>
                <c:pt idx="24">
                  <c:v>29252</c:v>
                </c:pt>
                <c:pt idx="25">
                  <c:v>29281</c:v>
                </c:pt>
                <c:pt idx="26">
                  <c:v>29312</c:v>
                </c:pt>
                <c:pt idx="27">
                  <c:v>29342</c:v>
                </c:pt>
                <c:pt idx="28">
                  <c:v>29373</c:v>
                </c:pt>
                <c:pt idx="29">
                  <c:v>29403</c:v>
                </c:pt>
                <c:pt idx="30">
                  <c:v>29434</c:v>
                </c:pt>
                <c:pt idx="31">
                  <c:v>29465</c:v>
                </c:pt>
                <c:pt idx="32">
                  <c:v>29495</c:v>
                </c:pt>
                <c:pt idx="33">
                  <c:v>29526</c:v>
                </c:pt>
                <c:pt idx="34">
                  <c:v>29556</c:v>
                </c:pt>
                <c:pt idx="35">
                  <c:v>29587</c:v>
                </c:pt>
                <c:pt idx="36">
                  <c:v>29618</c:v>
                </c:pt>
                <c:pt idx="37">
                  <c:v>29646</c:v>
                </c:pt>
                <c:pt idx="38">
                  <c:v>29677</c:v>
                </c:pt>
                <c:pt idx="39">
                  <c:v>29707</c:v>
                </c:pt>
                <c:pt idx="40">
                  <c:v>29738</c:v>
                </c:pt>
                <c:pt idx="41">
                  <c:v>29768</c:v>
                </c:pt>
                <c:pt idx="42">
                  <c:v>29799</c:v>
                </c:pt>
                <c:pt idx="43">
                  <c:v>29830</c:v>
                </c:pt>
                <c:pt idx="44">
                  <c:v>29860</c:v>
                </c:pt>
                <c:pt idx="45">
                  <c:v>29891</c:v>
                </c:pt>
                <c:pt idx="46">
                  <c:v>29921</c:v>
                </c:pt>
                <c:pt idx="47">
                  <c:v>29952</c:v>
                </c:pt>
                <c:pt idx="48">
                  <c:v>29983</c:v>
                </c:pt>
                <c:pt idx="49">
                  <c:v>30011</c:v>
                </c:pt>
                <c:pt idx="50">
                  <c:v>30042</c:v>
                </c:pt>
                <c:pt idx="51">
                  <c:v>30072</c:v>
                </c:pt>
                <c:pt idx="52">
                  <c:v>30103</c:v>
                </c:pt>
                <c:pt idx="53">
                  <c:v>30133</c:v>
                </c:pt>
                <c:pt idx="54">
                  <c:v>30164</c:v>
                </c:pt>
                <c:pt idx="55">
                  <c:v>30195</c:v>
                </c:pt>
                <c:pt idx="56">
                  <c:v>30225</c:v>
                </c:pt>
                <c:pt idx="57">
                  <c:v>30256</c:v>
                </c:pt>
                <c:pt idx="58">
                  <c:v>30286</c:v>
                </c:pt>
                <c:pt idx="59">
                  <c:v>30317</c:v>
                </c:pt>
                <c:pt idx="60">
                  <c:v>30348</c:v>
                </c:pt>
                <c:pt idx="61">
                  <c:v>30376</c:v>
                </c:pt>
                <c:pt idx="62">
                  <c:v>30407</c:v>
                </c:pt>
                <c:pt idx="63">
                  <c:v>30437</c:v>
                </c:pt>
                <c:pt idx="64">
                  <c:v>30468</c:v>
                </c:pt>
                <c:pt idx="65">
                  <c:v>30498</c:v>
                </c:pt>
                <c:pt idx="66">
                  <c:v>30529</c:v>
                </c:pt>
                <c:pt idx="67">
                  <c:v>30560</c:v>
                </c:pt>
                <c:pt idx="68">
                  <c:v>30590</c:v>
                </c:pt>
                <c:pt idx="69">
                  <c:v>30621</c:v>
                </c:pt>
                <c:pt idx="70">
                  <c:v>30651</c:v>
                </c:pt>
                <c:pt idx="71">
                  <c:v>30682</c:v>
                </c:pt>
                <c:pt idx="72">
                  <c:v>30713</c:v>
                </c:pt>
                <c:pt idx="73">
                  <c:v>30742</c:v>
                </c:pt>
                <c:pt idx="74">
                  <c:v>30773</c:v>
                </c:pt>
                <c:pt idx="75">
                  <c:v>30803</c:v>
                </c:pt>
                <c:pt idx="76">
                  <c:v>30834</c:v>
                </c:pt>
                <c:pt idx="77">
                  <c:v>30864</c:v>
                </c:pt>
                <c:pt idx="78">
                  <c:v>30895</c:v>
                </c:pt>
                <c:pt idx="79">
                  <c:v>30926</c:v>
                </c:pt>
                <c:pt idx="80">
                  <c:v>30956</c:v>
                </c:pt>
                <c:pt idx="81">
                  <c:v>30987</c:v>
                </c:pt>
                <c:pt idx="82">
                  <c:v>31017</c:v>
                </c:pt>
                <c:pt idx="83">
                  <c:v>31048</c:v>
                </c:pt>
                <c:pt idx="84">
                  <c:v>31079</c:v>
                </c:pt>
                <c:pt idx="85">
                  <c:v>31107</c:v>
                </c:pt>
                <c:pt idx="86">
                  <c:v>31138</c:v>
                </c:pt>
                <c:pt idx="87">
                  <c:v>31168</c:v>
                </c:pt>
                <c:pt idx="88">
                  <c:v>31199</c:v>
                </c:pt>
                <c:pt idx="89">
                  <c:v>31229</c:v>
                </c:pt>
                <c:pt idx="90">
                  <c:v>31260</c:v>
                </c:pt>
                <c:pt idx="91">
                  <c:v>31291</c:v>
                </c:pt>
                <c:pt idx="92">
                  <c:v>31321</c:v>
                </c:pt>
                <c:pt idx="93">
                  <c:v>31352</c:v>
                </c:pt>
                <c:pt idx="94">
                  <c:v>31382</c:v>
                </c:pt>
                <c:pt idx="95">
                  <c:v>31413</c:v>
                </c:pt>
                <c:pt idx="96">
                  <c:v>31444</c:v>
                </c:pt>
                <c:pt idx="97">
                  <c:v>31472</c:v>
                </c:pt>
                <c:pt idx="98">
                  <c:v>31503</c:v>
                </c:pt>
                <c:pt idx="99">
                  <c:v>31533</c:v>
                </c:pt>
                <c:pt idx="100">
                  <c:v>31564</c:v>
                </c:pt>
                <c:pt idx="101">
                  <c:v>31594</c:v>
                </c:pt>
                <c:pt idx="102">
                  <c:v>31625</c:v>
                </c:pt>
                <c:pt idx="103">
                  <c:v>31656</c:v>
                </c:pt>
                <c:pt idx="104">
                  <c:v>31686</c:v>
                </c:pt>
                <c:pt idx="105">
                  <c:v>31717</c:v>
                </c:pt>
                <c:pt idx="106">
                  <c:v>31747</c:v>
                </c:pt>
                <c:pt idx="107">
                  <c:v>31778</c:v>
                </c:pt>
                <c:pt idx="108">
                  <c:v>31809</c:v>
                </c:pt>
                <c:pt idx="109">
                  <c:v>31837</c:v>
                </c:pt>
                <c:pt idx="110">
                  <c:v>31868</c:v>
                </c:pt>
                <c:pt idx="111">
                  <c:v>31898</c:v>
                </c:pt>
                <c:pt idx="112">
                  <c:v>31929</c:v>
                </c:pt>
                <c:pt idx="113">
                  <c:v>31959</c:v>
                </c:pt>
                <c:pt idx="114">
                  <c:v>31990</c:v>
                </c:pt>
                <c:pt idx="115">
                  <c:v>32021</c:v>
                </c:pt>
                <c:pt idx="116">
                  <c:v>32051</c:v>
                </c:pt>
                <c:pt idx="117">
                  <c:v>32082</c:v>
                </c:pt>
                <c:pt idx="118">
                  <c:v>32112</c:v>
                </c:pt>
                <c:pt idx="119">
                  <c:v>32143</c:v>
                </c:pt>
                <c:pt idx="120">
                  <c:v>32174</c:v>
                </c:pt>
                <c:pt idx="121">
                  <c:v>32203</c:v>
                </c:pt>
                <c:pt idx="122">
                  <c:v>32234</c:v>
                </c:pt>
                <c:pt idx="123">
                  <c:v>32264</c:v>
                </c:pt>
                <c:pt idx="124">
                  <c:v>32295</c:v>
                </c:pt>
                <c:pt idx="125">
                  <c:v>32325</c:v>
                </c:pt>
                <c:pt idx="126">
                  <c:v>32356</c:v>
                </c:pt>
                <c:pt idx="127">
                  <c:v>32387</c:v>
                </c:pt>
                <c:pt idx="128">
                  <c:v>32417</c:v>
                </c:pt>
                <c:pt idx="129">
                  <c:v>32448</c:v>
                </c:pt>
                <c:pt idx="130">
                  <c:v>32478</c:v>
                </c:pt>
                <c:pt idx="131">
                  <c:v>32509</c:v>
                </c:pt>
                <c:pt idx="132">
                  <c:v>32540</c:v>
                </c:pt>
                <c:pt idx="133">
                  <c:v>32568</c:v>
                </c:pt>
                <c:pt idx="134">
                  <c:v>32599</c:v>
                </c:pt>
                <c:pt idx="135">
                  <c:v>32629</c:v>
                </c:pt>
                <c:pt idx="136">
                  <c:v>32660</c:v>
                </c:pt>
                <c:pt idx="137">
                  <c:v>32690</c:v>
                </c:pt>
                <c:pt idx="138">
                  <c:v>32721</c:v>
                </c:pt>
                <c:pt idx="139">
                  <c:v>32752</c:v>
                </c:pt>
                <c:pt idx="140">
                  <c:v>32782</c:v>
                </c:pt>
                <c:pt idx="141">
                  <c:v>32813</c:v>
                </c:pt>
                <c:pt idx="142">
                  <c:v>32843</c:v>
                </c:pt>
                <c:pt idx="143">
                  <c:v>32874</c:v>
                </c:pt>
                <c:pt idx="144">
                  <c:v>32905</c:v>
                </c:pt>
                <c:pt idx="145">
                  <c:v>32933</c:v>
                </c:pt>
                <c:pt idx="146">
                  <c:v>32964</c:v>
                </c:pt>
                <c:pt idx="147">
                  <c:v>32994</c:v>
                </c:pt>
                <c:pt idx="148">
                  <c:v>33025</c:v>
                </c:pt>
                <c:pt idx="149">
                  <c:v>33055</c:v>
                </c:pt>
                <c:pt idx="150">
                  <c:v>33086</c:v>
                </c:pt>
                <c:pt idx="151">
                  <c:v>33117</c:v>
                </c:pt>
                <c:pt idx="152">
                  <c:v>33147</c:v>
                </c:pt>
                <c:pt idx="153">
                  <c:v>33178</c:v>
                </c:pt>
                <c:pt idx="154">
                  <c:v>33208</c:v>
                </c:pt>
                <c:pt idx="155">
                  <c:v>33239</c:v>
                </c:pt>
                <c:pt idx="156">
                  <c:v>33270</c:v>
                </c:pt>
                <c:pt idx="157">
                  <c:v>33298</c:v>
                </c:pt>
                <c:pt idx="158">
                  <c:v>33329</c:v>
                </c:pt>
                <c:pt idx="159">
                  <c:v>33359</c:v>
                </c:pt>
                <c:pt idx="160">
                  <c:v>33390</c:v>
                </c:pt>
                <c:pt idx="161">
                  <c:v>33420</c:v>
                </c:pt>
                <c:pt idx="162">
                  <c:v>33451</c:v>
                </c:pt>
                <c:pt idx="163">
                  <c:v>33482</c:v>
                </c:pt>
                <c:pt idx="164">
                  <c:v>33512</c:v>
                </c:pt>
                <c:pt idx="165">
                  <c:v>33543</c:v>
                </c:pt>
                <c:pt idx="166">
                  <c:v>33573</c:v>
                </c:pt>
                <c:pt idx="167">
                  <c:v>33604</c:v>
                </c:pt>
                <c:pt idx="168">
                  <c:v>33635</c:v>
                </c:pt>
                <c:pt idx="169">
                  <c:v>33664</c:v>
                </c:pt>
                <c:pt idx="170">
                  <c:v>33695</c:v>
                </c:pt>
                <c:pt idx="171">
                  <c:v>33725</c:v>
                </c:pt>
                <c:pt idx="172">
                  <c:v>33756</c:v>
                </c:pt>
                <c:pt idx="173">
                  <c:v>33786</c:v>
                </c:pt>
                <c:pt idx="174">
                  <c:v>33817</c:v>
                </c:pt>
                <c:pt idx="175">
                  <c:v>33848</c:v>
                </c:pt>
                <c:pt idx="176">
                  <c:v>33878</c:v>
                </c:pt>
                <c:pt idx="177">
                  <c:v>33909</c:v>
                </c:pt>
                <c:pt idx="178">
                  <c:v>33939</c:v>
                </c:pt>
                <c:pt idx="179">
                  <c:v>33970</c:v>
                </c:pt>
                <c:pt idx="180">
                  <c:v>34001</c:v>
                </c:pt>
                <c:pt idx="181">
                  <c:v>34029</c:v>
                </c:pt>
                <c:pt idx="182">
                  <c:v>34060</c:v>
                </c:pt>
                <c:pt idx="183">
                  <c:v>34090</c:v>
                </c:pt>
                <c:pt idx="184">
                  <c:v>34121</c:v>
                </c:pt>
                <c:pt idx="185">
                  <c:v>34151</c:v>
                </c:pt>
                <c:pt idx="186">
                  <c:v>34182</c:v>
                </c:pt>
                <c:pt idx="187">
                  <c:v>34213</c:v>
                </c:pt>
                <c:pt idx="188">
                  <c:v>34243</c:v>
                </c:pt>
                <c:pt idx="189">
                  <c:v>34274</c:v>
                </c:pt>
                <c:pt idx="190">
                  <c:v>34304</c:v>
                </c:pt>
                <c:pt idx="191">
                  <c:v>34335</c:v>
                </c:pt>
                <c:pt idx="192">
                  <c:v>34366</c:v>
                </c:pt>
                <c:pt idx="193">
                  <c:v>34394</c:v>
                </c:pt>
                <c:pt idx="194">
                  <c:v>34425</c:v>
                </c:pt>
                <c:pt idx="195">
                  <c:v>34455</c:v>
                </c:pt>
                <c:pt idx="196">
                  <c:v>34486</c:v>
                </c:pt>
                <c:pt idx="197">
                  <c:v>34516</c:v>
                </c:pt>
                <c:pt idx="198">
                  <c:v>34547</c:v>
                </c:pt>
                <c:pt idx="199">
                  <c:v>34578</c:v>
                </c:pt>
                <c:pt idx="200">
                  <c:v>34608</c:v>
                </c:pt>
                <c:pt idx="201">
                  <c:v>34639</c:v>
                </c:pt>
                <c:pt idx="202">
                  <c:v>34669</c:v>
                </c:pt>
                <c:pt idx="203">
                  <c:v>34700</c:v>
                </c:pt>
                <c:pt idx="204">
                  <c:v>34731</c:v>
                </c:pt>
                <c:pt idx="205">
                  <c:v>34759</c:v>
                </c:pt>
                <c:pt idx="206">
                  <c:v>34790</c:v>
                </c:pt>
                <c:pt idx="207">
                  <c:v>34820</c:v>
                </c:pt>
                <c:pt idx="208">
                  <c:v>34851</c:v>
                </c:pt>
                <c:pt idx="209">
                  <c:v>34881</c:v>
                </c:pt>
                <c:pt idx="210">
                  <c:v>34912</c:v>
                </c:pt>
                <c:pt idx="211">
                  <c:v>34943</c:v>
                </c:pt>
                <c:pt idx="212">
                  <c:v>34973</c:v>
                </c:pt>
                <c:pt idx="213">
                  <c:v>35004</c:v>
                </c:pt>
                <c:pt idx="214">
                  <c:v>35034</c:v>
                </c:pt>
                <c:pt idx="215">
                  <c:v>35065</c:v>
                </c:pt>
                <c:pt idx="216">
                  <c:v>35096</c:v>
                </c:pt>
                <c:pt idx="217">
                  <c:v>35125</c:v>
                </c:pt>
                <c:pt idx="218">
                  <c:v>35156</c:v>
                </c:pt>
                <c:pt idx="219">
                  <c:v>35186</c:v>
                </c:pt>
                <c:pt idx="220">
                  <c:v>35217</c:v>
                </c:pt>
                <c:pt idx="221">
                  <c:v>35247</c:v>
                </c:pt>
                <c:pt idx="222">
                  <c:v>35278</c:v>
                </c:pt>
                <c:pt idx="223">
                  <c:v>35309</c:v>
                </c:pt>
                <c:pt idx="224">
                  <c:v>35339</c:v>
                </c:pt>
                <c:pt idx="225">
                  <c:v>35370</c:v>
                </c:pt>
                <c:pt idx="226">
                  <c:v>35400</c:v>
                </c:pt>
                <c:pt idx="227">
                  <c:v>35431</c:v>
                </c:pt>
                <c:pt idx="228">
                  <c:v>35462</c:v>
                </c:pt>
                <c:pt idx="229">
                  <c:v>35490</c:v>
                </c:pt>
                <c:pt idx="230">
                  <c:v>35521</c:v>
                </c:pt>
                <c:pt idx="231">
                  <c:v>35551</c:v>
                </c:pt>
                <c:pt idx="232">
                  <c:v>35582</c:v>
                </c:pt>
                <c:pt idx="233">
                  <c:v>35612</c:v>
                </c:pt>
                <c:pt idx="234">
                  <c:v>35643</c:v>
                </c:pt>
                <c:pt idx="235">
                  <c:v>35674</c:v>
                </c:pt>
                <c:pt idx="236">
                  <c:v>35704</c:v>
                </c:pt>
                <c:pt idx="237">
                  <c:v>35735</c:v>
                </c:pt>
                <c:pt idx="238">
                  <c:v>35765</c:v>
                </c:pt>
                <c:pt idx="239">
                  <c:v>35796</c:v>
                </c:pt>
                <c:pt idx="240">
                  <c:v>35827</c:v>
                </c:pt>
                <c:pt idx="241">
                  <c:v>35855</c:v>
                </c:pt>
                <c:pt idx="242">
                  <c:v>35886</c:v>
                </c:pt>
                <c:pt idx="243">
                  <c:v>35916</c:v>
                </c:pt>
                <c:pt idx="244">
                  <c:v>35947</c:v>
                </c:pt>
                <c:pt idx="245">
                  <c:v>35977</c:v>
                </c:pt>
                <c:pt idx="246">
                  <c:v>36008</c:v>
                </c:pt>
                <c:pt idx="247">
                  <c:v>36039</c:v>
                </c:pt>
                <c:pt idx="248">
                  <c:v>36069</c:v>
                </c:pt>
                <c:pt idx="249">
                  <c:v>36100</c:v>
                </c:pt>
                <c:pt idx="250">
                  <c:v>36130</c:v>
                </c:pt>
                <c:pt idx="251">
                  <c:v>36161</c:v>
                </c:pt>
                <c:pt idx="252">
                  <c:v>36192</c:v>
                </c:pt>
                <c:pt idx="253">
                  <c:v>36220</c:v>
                </c:pt>
                <c:pt idx="254">
                  <c:v>36251</c:v>
                </c:pt>
                <c:pt idx="255">
                  <c:v>36281</c:v>
                </c:pt>
                <c:pt idx="256">
                  <c:v>36312</c:v>
                </c:pt>
                <c:pt idx="257">
                  <c:v>36342</c:v>
                </c:pt>
                <c:pt idx="258">
                  <c:v>36373</c:v>
                </c:pt>
                <c:pt idx="259">
                  <c:v>36404</c:v>
                </c:pt>
                <c:pt idx="260">
                  <c:v>36434</c:v>
                </c:pt>
                <c:pt idx="261">
                  <c:v>36465</c:v>
                </c:pt>
                <c:pt idx="262">
                  <c:v>36495</c:v>
                </c:pt>
                <c:pt idx="263">
                  <c:v>36526</c:v>
                </c:pt>
                <c:pt idx="264">
                  <c:v>36557</c:v>
                </c:pt>
                <c:pt idx="265">
                  <c:v>36586</c:v>
                </c:pt>
                <c:pt idx="266">
                  <c:v>36617</c:v>
                </c:pt>
                <c:pt idx="267">
                  <c:v>36647</c:v>
                </c:pt>
                <c:pt idx="268">
                  <c:v>36678</c:v>
                </c:pt>
                <c:pt idx="269">
                  <c:v>36708</c:v>
                </c:pt>
                <c:pt idx="270">
                  <c:v>36739</c:v>
                </c:pt>
                <c:pt idx="271">
                  <c:v>36770</c:v>
                </c:pt>
                <c:pt idx="272">
                  <c:v>36800</c:v>
                </c:pt>
                <c:pt idx="273">
                  <c:v>36831</c:v>
                </c:pt>
                <c:pt idx="274">
                  <c:v>36861</c:v>
                </c:pt>
                <c:pt idx="275">
                  <c:v>36892</c:v>
                </c:pt>
                <c:pt idx="276">
                  <c:v>36923</c:v>
                </c:pt>
                <c:pt idx="277">
                  <c:v>36951</c:v>
                </c:pt>
                <c:pt idx="278">
                  <c:v>36982</c:v>
                </c:pt>
                <c:pt idx="279">
                  <c:v>37012</c:v>
                </c:pt>
                <c:pt idx="280">
                  <c:v>37043</c:v>
                </c:pt>
                <c:pt idx="281">
                  <c:v>37073</c:v>
                </c:pt>
                <c:pt idx="282">
                  <c:v>37104</c:v>
                </c:pt>
                <c:pt idx="283">
                  <c:v>37135</c:v>
                </c:pt>
                <c:pt idx="284">
                  <c:v>37165</c:v>
                </c:pt>
                <c:pt idx="285">
                  <c:v>37196</c:v>
                </c:pt>
                <c:pt idx="286">
                  <c:v>37226</c:v>
                </c:pt>
                <c:pt idx="287">
                  <c:v>37257</c:v>
                </c:pt>
                <c:pt idx="288">
                  <c:v>37288</c:v>
                </c:pt>
                <c:pt idx="289">
                  <c:v>37316</c:v>
                </c:pt>
                <c:pt idx="290">
                  <c:v>37347</c:v>
                </c:pt>
                <c:pt idx="291">
                  <c:v>37377</c:v>
                </c:pt>
                <c:pt idx="292">
                  <c:v>37408</c:v>
                </c:pt>
                <c:pt idx="293">
                  <c:v>37438</c:v>
                </c:pt>
                <c:pt idx="294">
                  <c:v>37469</c:v>
                </c:pt>
                <c:pt idx="295">
                  <c:v>37500</c:v>
                </c:pt>
                <c:pt idx="296">
                  <c:v>37530</c:v>
                </c:pt>
                <c:pt idx="297">
                  <c:v>37561</c:v>
                </c:pt>
                <c:pt idx="298">
                  <c:v>37591</c:v>
                </c:pt>
                <c:pt idx="299">
                  <c:v>37622</c:v>
                </c:pt>
                <c:pt idx="300">
                  <c:v>37653</c:v>
                </c:pt>
                <c:pt idx="301">
                  <c:v>37681</c:v>
                </c:pt>
                <c:pt idx="302">
                  <c:v>37712</c:v>
                </c:pt>
                <c:pt idx="303">
                  <c:v>37742</c:v>
                </c:pt>
                <c:pt idx="304">
                  <c:v>37773</c:v>
                </c:pt>
                <c:pt idx="305">
                  <c:v>37803</c:v>
                </c:pt>
                <c:pt idx="306">
                  <c:v>37834</c:v>
                </c:pt>
                <c:pt idx="307">
                  <c:v>37865</c:v>
                </c:pt>
                <c:pt idx="308">
                  <c:v>37895</c:v>
                </c:pt>
                <c:pt idx="309">
                  <c:v>37926</c:v>
                </c:pt>
                <c:pt idx="310">
                  <c:v>37956</c:v>
                </c:pt>
                <c:pt idx="311">
                  <c:v>37987</c:v>
                </c:pt>
                <c:pt idx="312">
                  <c:v>38018</c:v>
                </c:pt>
                <c:pt idx="313">
                  <c:v>38047</c:v>
                </c:pt>
                <c:pt idx="314">
                  <c:v>38078</c:v>
                </c:pt>
                <c:pt idx="315">
                  <c:v>38108</c:v>
                </c:pt>
                <c:pt idx="316">
                  <c:v>38139</c:v>
                </c:pt>
                <c:pt idx="317">
                  <c:v>38169</c:v>
                </c:pt>
                <c:pt idx="318">
                  <c:v>38200</c:v>
                </c:pt>
                <c:pt idx="319">
                  <c:v>38231</c:v>
                </c:pt>
                <c:pt idx="320">
                  <c:v>38261</c:v>
                </c:pt>
                <c:pt idx="321">
                  <c:v>38292</c:v>
                </c:pt>
                <c:pt idx="322">
                  <c:v>38322</c:v>
                </c:pt>
                <c:pt idx="323">
                  <c:v>38353</c:v>
                </c:pt>
                <c:pt idx="324">
                  <c:v>38384</c:v>
                </c:pt>
                <c:pt idx="325">
                  <c:v>38412</c:v>
                </c:pt>
                <c:pt idx="326">
                  <c:v>38443</c:v>
                </c:pt>
                <c:pt idx="327">
                  <c:v>38473</c:v>
                </c:pt>
                <c:pt idx="328">
                  <c:v>38504</c:v>
                </c:pt>
                <c:pt idx="329">
                  <c:v>38534</c:v>
                </c:pt>
                <c:pt idx="330">
                  <c:v>38565</c:v>
                </c:pt>
                <c:pt idx="331">
                  <c:v>38596</c:v>
                </c:pt>
                <c:pt idx="332">
                  <c:v>38626</c:v>
                </c:pt>
                <c:pt idx="333">
                  <c:v>38657</c:v>
                </c:pt>
                <c:pt idx="334">
                  <c:v>38687</c:v>
                </c:pt>
                <c:pt idx="335">
                  <c:v>38718</c:v>
                </c:pt>
                <c:pt idx="336">
                  <c:v>38749</c:v>
                </c:pt>
                <c:pt idx="337">
                  <c:v>38777</c:v>
                </c:pt>
                <c:pt idx="338">
                  <c:v>38808</c:v>
                </c:pt>
                <c:pt idx="339">
                  <c:v>38838</c:v>
                </c:pt>
                <c:pt idx="340">
                  <c:v>38869</c:v>
                </c:pt>
                <c:pt idx="341">
                  <c:v>38899</c:v>
                </c:pt>
                <c:pt idx="342">
                  <c:v>38930</c:v>
                </c:pt>
                <c:pt idx="343">
                  <c:v>38961</c:v>
                </c:pt>
                <c:pt idx="344">
                  <c:v>38991</c:v>
                </c:pt>
                <c:pt idx="345">
                  <c:v>39022</c:v>
                </c:pt>
                <c:pt idx="346">
                  <c:v>39052</c:v>
                </c:pt>
                <c:pt idx="347">
                  <c:v>39083</c:v>
                </c:pt>
                <c:pt idx="348">
                  <c:v>39114</c:v>
                </c:pt>
                <c:pt idx="349">
                  <c:v>39142</c:v>
                </c:pt>
                <c:pt idx="350">
                  <c:v>39173</c:v>
                </c:pt>
                <c:pt idx="351">
                  <c:v>39203</c:v>
                </c:pt>
                <c:pt idx="352">
                  <c:v>39234</c:v>
                </c:pt>
                <c:pt idx="353">
                  <c:v>39264</c:v>
                </c:pt>
                <c:pt idx="354">
                  <c:v>39295</c:v>
                </c:pt>
                <c:pt idx="355">
                  <c:v>39326</c:v>
                </c:pt>
                <c:pt idx="356">
                  <c:v>39356</c:v>
                </c:pt>
                <c:pt idx="357">
                  <c:v>39387</c:v>
                </c:pt>
                <c:pt idx="358">
                  <c:v>39417</c:v>
                </c:pt>
                <c:pt idx="359">
                  <c:v>39448</c:v>
                </c:pt>
                <c:pt idx="360">
                  <c:v>39479</c:v>
                </c:pt>
                <c:pt idx="361">
                  <c:v>39508</c:v>
                </c:pt>
                <c:pt idx="362">
                  <c:v>39539</c:v>
                </c:pt>
                <c:pt idx="363">
                  <c:v>39569</c:v>
                </c:pt>
                <c:pt idx="364">
                  <c:v>39600</c:v>
                </c:pt>
                <c:pt idx="365">
                  <c:v>39630</c:v>
                </c:pt>
                <c:pt idx="366">
                  <c:v>39661</c:v>
                </c:pt>
                <c:pt idx="367">
                  <c:v>39692</c:v>
                </c:pt>
                <c:pt idx="368">
                  <c:v>39722</c:v>
                </c:pt>
                <c:pt idx="369">
                  <c:v>39753</c:v>
                </c:pt>
                <c:pt idx="370">
                  <c:v>39783</c:v>
                </c:pt>
                <c:pt idx="371">
                  <c:v>39814</c:v>
                </c:pt>
                <c:pt idx="372">
                  <c:v>39845</c:v>
                </c:pt>
                <c:pt idx="373">
                  <c:v>39873</c:v>
                </c:pt>
                <c:pt idx="374">
                  <c:v>39904</c:v>
                </c:pt>
                <c:pt idx="375">
                  <c:v>39934</c:v>
                </c:pt>
                <c:pt idx="376">
                  <c:v>39965</c:v>
                </c:pt>
                <c:pt idx="377">
                  <c:v>39995</c:v>
                </c:pt>
                <c:pt idx="378">
                  <c:v>40026</c:v>
                </c:pt>
                <c:pt idx="379">
                  <c:v>40057</c:v>
                </c:pt>
                <c:pt idx="380">
                  <c:v>40087</c:v>
                </c:pt>
                <c:pt idx="381">
                  <c:v>40118</c:v>
                </c:pt>
                <c:pt idx="382">
                  <c:v>40148</c:v>
                </c:pt>
                <c:pt idx="383">
                  <c:v>40179</c:v>
                </c:pt>
                <c:pt idx="384">
                  <c:v>40210</c:v>
                </c:pt>
                <c:pt idx="385">
                  <c:v>40238</c:v>
                </c:pt>
                <c:pt idx="386">
                  <c:v>40269</c:v>
                </c:pt>
                <c:pt idx="387">
                  <c:v>40299</c:v>
                </c:pt>
                <c:pt idx="388">
                  <c:v>40330</c:v>
                </c:pt>
                <c:pt idx="389">
                  <c:v>40360</c:v>
                </c:pt>
                <c:pt idx="390">
                  <c:v>40391</c:v>
                </c:pt>
                <c:pt idx="391">
                  <c:v>40422</c:v>
                </c:pt>
                <c:pt idx="392">
                  <c:v>40452</c:v>
                </c:pt>
                <c:pt idx="393">
                  <c:v>40483</c:v>
                </c:pt>
                <c:pt idx="394">
                  <c:v>40513</c:v>
                </c:pt>
                <c:pt idx="395">
                  <c:v>40544</c:v>
                </c:pt>
                <c:pt idx="396">
                  <c:v>40575</c:v>
                </c:pt>
                <c:pt idx="397">
                  <c:v>40603</c:v>
                </c:pt>
                <c:pt idx="398">
                  <c:v>40634</c:v>
                </c:pt>
                <c:pt idx="399">
                  <c:v>40664</c:v>
                </c:pt>
                <c:pt idx="400">
                  <c:v>40695</c:v>
                </c:pt>
                <c:pt idx="401">
                  <c:v>40725</c:v>
                </c:pt>
                <c:pt idx="402">
                  <c:v>40756</c:v>
                </c:pt>
                <c:pt idx="403">
                  <c:v>40787</c:v>
                </c:pt>
                <c:pt idx="404">
                  <c:v>40817</c:v>
                </c:pt>
                <c:pt idx="405">
                  <c:v>40848</c:v>
                </c:pt>
                <c:pt idx="406">
                  <c:v>40878</c:v>
                </c:pt>
                <c:pt idx="407">
                  <c:v>40909</c:v>
                </c:pt>
                <c:pt idx="408">
                  <c:v>40940</c:v>
                </c:pt>
                <c:pt idx="409">
                  <c:v>40969</c:v>
                </c:pt>
                <c:pt idx="410">
                  <c:v>41000</c:v>
                </c:pt>
                <c:pt idx="411">
                  <c:v>41030</c:v>
                </c:pt>
                <c:pt idx="412">
                  <c:v>41061</c:v>
                </c:pt>
                <c:pt idx="413">
                  <c:v>41091</c:v>
                </c:pt>
                <c:pt idx="414">
                  <c:v>41122</c:v>
                </c:pt>
                <c:pt idx="415">
                  <c:v>41153</c:v>
                </c:pt>
                <c:pt idx="416">
                  <c:v>41183</c:v>
                </c:pt>
                <c:pt idx="417">
                  <c:v>41214</c:v>
                </c:pt>
                <c:pt idx="418">
                  <c:v>41244</c:v>
                </c:pt>
                <c:pt idx="419">
                  <c:v>41275</c:v>
                </c:pt>
                <c:pt idx="420">
                  <c:v>41306</c:v>
                </c:pt>
                <c:pt idx="421">
                  <c:v>41334</c:v>
                </c:pt>
                <c:pt idx="422">
                  <c:v>41365</c:v>
                </c:pt>
                <c:pt idx="423">
                  <c:v>41395</c:v>
                </c:pt>
                <c:pt idx="424">
                  <c:v>41426</c:v>
                </c:pt>
                <c:pt idx="425">
                  <c:v>41456</c:v>
                </c:pt>
                <c:pt idx="426">
                  <c:v>41487</c:v>
                </c:pt>
                <c:pt idx="427">
                  <c:v>41518</c:v>
                </c:pt>
                <c:pt idx="428">
                  <c:v>41548</c:v>
                </c:pt>
                <c:pt idx="429">
                  <c:v>41579</c:v>
                </c:pt>
                <c:pt idx="430">
                  <c:v>41609</c:v>
                </c:pt>
                <c:pt idx="431">
                  <c:v>41640</c:v>
                </c:pt>
                <c:pt idx="432">
                  <c:v>41671</c:v>
                </c:pt>
                <c:pt idx="433">
                  <c:v>41699</c:v>
                </c:pt>
                <c:pt idx="434">
                  <c:v>41730</c:v>
                </c:pt>
                <c:pt idx="435">
                  <c:v>41760</c:v>
                </c:pt>
                <c:pt idx="436">
                  <c:v>41791</c:v>
                </c:pt>
                <c:pt idx="437">
                  <c:v>41821</c:v>
                </c:pt>
                <c:pt idx="438">
                  <c:v>41852</c:v>
                </c:pt>
                <c:pt idx="439">
                  <c:v>41883</c:v>
                </c:pt>
                <c:pt idx="440">
                  <c:v>41913</c:v>
                </c:pt>
                <c:pt idx="441">
                  <c:v>41944</c:v>
                </c:pt>
                <c:pt idx="442">
                  <c:v>41974</c:v>
                </c:pt>
                <c:pt idx="443">
                  <c:v>42005</c:v>
                </c:pt>
                <c:pt idx="444">
                  <c:v>42036</c:v>
                </c:pt>
                <c:pt idx="445">
                  <c:v>42064</c:v>
                </c:pt>
                <c:pt idx="446">
                  <c:v>42095</c:v>
                </c:pt>
                <c:pt idx="447">
                  <c:v>42125</c:v>
                </c:pt>
                <c:pt idx="448">
                  <c:v>42156</c:v>
                </c:pt>
                <c:pt idx="449">
                  <c:v>42186</c:v>
                </c:pt>
                <c:pt idx="450">
                  <c:v>42217</c:v>
                </c:pt>
                <c:pt idx="451">
                  <c:v>42248</c:v>
                </c:pt>
                <c:pt idx="452">
                  <c:v>42278</c:v>
                </c:pt>
                <c:pt idx="453">
                  <c:v>42309</c:v>
                </c:pt>
                <c:pt idx="454">
                  <c:v>42339</c:v>
                </c:pt>
                <c:pt idx="455">
                  <c:v>42370</c:v>
                </c:pt>
                <c:pt idx="456">
                  <c:v>42401</c:v>
                </c:pt>
                <c:pt idx="457">
                  <c:v>42430</c:v>
                </c:pt>
                <c:pt idx="458">
                  <c:v>42461</c:v>
                </c:pt>
                <c:pt idx="459">
                  <c:v>42491</c:v>
                </c:pt>
                <c:pt idx="460">
                  <c:v>42522</c:v>
                </c:pt>
                <c:pt idx="461">
                  <c:v>42552</c:v>
                </c:pt>
                <c:pt idx="462">
                  <c:v>42583</c:v>
                </c:pt>
                <c:pt idx="463">
                  <c:v>42614</c:v>
                </c:pt>
                <c:pt idx="464">
                  <c:v>42644</c:v>
                </c:pt>
                <c:pt idx="465">
                  <c:v>42675</c:v>
                </c:pt>
                <c:pt idx="466">
                  <c:v>42705</c:v>
                </c:pt>
                <c:pt idx="467">
                  <c:v>42736</c:v>
                </c:pt>
                <c:pt idx="468">
                  <c:v>42767</c:v>
                </c:pt>
                <c:pt idx="469">
                  <c:v>42795</c:v>
                </c:pt>
                <c:pt idx="470">
                  <c:v>42826</c:v>
                </c:pt>
                <c:pt idx="471">
                  <c:v>42856</c:v>
                </c:pt>
                <c:pt idx="472">
                  <c:v>42887</c:v>
                </c:pt>
                <c:pt idx="473">
                  <c:v>42917</c:v>
                </c:pt>
                <c:pt idx="474">
                  <c:v>42948</c:v>
                </c:pt>
                <c:pt idx="475">
                  <c:v>42979</c:v>
                </c:pt>
                <c:pt idx="476">
                  <c:v>43009</c:v>
                </c:pt>
                <c:pt idx="477">
                  <c:v>43040</c:v>
                </c:pt>
                <c:pt idx="478">
                  <c:v>43070</c:v>
                </c:pt>
                <c:pt idx="479">
                  <c:v>43101</c:v>
                </c:pt>
                <c:pt idx="480">
                  <c:v>43132</c:v>
                </c:pt>
                <c:pt idx="481">
                  <c:v>43160</c:v>
                </c:pt>
                <c:pt idx="482">
                  <c:v>43191</c:v>
                </c:pt>
                <c:pt idx="483">
                  <c:v>43221</c:v>
                </c:pt>
                <c:pt idx="484">
                  <c:v>43252</c:v>
                </c:pt>
                <c:pt idx="485">
                  <c:v>43282</c:v>
                </c:pt>
                <c:pt idx="486">
                  <c:v>43313</c:v>
                </c:pt>
                <c:pt idx="487">
                  <c:v>43344</c:v>
                </c:pt>
                <c:pt idx="488">
                  <c:v>43374</c:v>
                </c:pt>
                <c:pt idx="489">
                  <c:v>43405</c:v>
                </c:pt>
                <c:pt idx="490">
                  <c:v>43435</c:v>
                </c:pt>
                <c:pt idx="491">
                  <c:v>43466</c:v>
                </c:pt>
                <c:pt idx="492">
                  <c:v>43497</c:v>
                </c:pt>
                <c:pt idx="493">
                  <c:v>43525</c:v>
                </c:pt>
                <c:pt idx="494">
                  <c:v>43556</c:v>
                </c:pt>
                <c:pt idx="495">
                  <c:v>43586</c:v>
                </c:pt>
                <c:pt idx="496">
                  <c:v>43617</c:v>
                </c:pt>
                <c:pt idx="497">
                  <c:v>43647</c:v>
                </c:pt>
                <c:pt idx="498">
                  <c:v>43678</c:v>
                </c:pt>
                <c:pt idx="499">
                  <c:v>43709</c:v>
                </c:pt>
                <c:pt idx="500">
                  <c:v>43739</c:v>
                </c:pt>
                <c:pt idx="501">
                  <c:v>43770</c:v>
                </c:pt>
                <c:pt idx="502">
                  <c:v>43800</c:v>
                </c:pt>
                <c:pt idx="503">
                  <c:v>43831</c:v>
                </c:pt>
                <c:pt idx="504">
                  <c:v>43862</c:v>
                </c:pt>
                <c:pt idx="505">
                  <c:v>43891</c:v>
                </c:pt>
                <c:pt idx="506">
                  <c:v>43922</c:v>
                </c:pt>
                <c:pt idx="507">
                  <c:v>43952</c:v>
                </c:pt>
                <c:pt idx="508">
                  <c:v>43983</c:v>
                </c:pt>
                <c:pt idx="509">
                  <c:v>44013</c:v>
                </c:pt>
                <c:pt idx="510">
                  <c:v>44044</c:v>
                </c:pt>
                <c:pt idx="511">
                  <c:v>44075</c:v>
                </c:pt>
                <c:pt idx="512">
                  <c:v>44105</c:v>
                </c:pt>
                <c:pt idx="513">
                  <c:v>44136</c:v>
                </c:pt>
                <c:pt idx="514">
                  <c:v>44166</c:v>
                </c:pt>
                <c:pt idx="515">
                  <c:v>44197</c:v>
                </c:pt>
                <c:pt idx="516">
                  <c:v>44228</c:v>
                </c:pt>
                <c:pt idx="517">
                  <c:v>44256</c:v>
                </c:pt>
                <c:pt idx="518">
                  <c:v>44287</c:v>
                </c:pt>
                <c:pt idx="519">
                  <c:v>44317</c:v>
                </c:pt>
                <c:pt idx="520">
                  <c:v>44348</c:v>
                </c:pt>
                <c:pt idx="521">
                  <c:v>44378</c:v>
                </c:pt>
                <c:pt idx="522">
                  <c:v>44409</c:v>
                </c:pt>
                <c:pt idx="523">
                  <c:v>44440</c:v>
                </c:pt>
                <c:pt idx="524">
                  <c:v>44470</c:v>
                </c:pt>
                <c:pt idx="525">
                  <c:v>44501</c:v>
                </c:pt>
                <c:pt idx="526">
                  <c:v>44531</c:v>
                </c:pt>
                <c:pt idx="527">
                  <c:v>44562</c:v>
                </c:pt>
                <c:pt idx="528">
                  <c:v>44593</c:v>
                </c:pt>
                <c:pt idx="529">
                  <c:v>44621</c:v>
                </c:pt>
                <c:pt idx="530">
                  <c:v>44652</c:v>
                </c:pt>
                <c:pt idx="531">
                  <c:v>44682</c:v>
                </c:pt>
                <c:pt idx="532">
                  <c:v>44713</c:v>
                </c:pt>
                <c:pt idx="533">
                  <c:v>44743</c:v>
                </c:pt>
                <c:pt idx="534">
                  <c:v>44774</c:v>
                </c:pt>
                <c:pt idx="535">
                  <c:v>44805</c:v>
                </c:pt>
                <c:pt idx="536">
                  <c:v>44835</c:v>
                </c:pt>
                <c:pt idx="537">
                  <c:v>44866</c:v>
                </c:pt>
                <c:pt idx="538">
                  <c:v>44896</c:v>
                </c:pt>
                <c:pt idx="539">
                  <c:v>44927</c:v>
                </c:pt>
                <c:pt idx="540">
                  <c:v>44958</c:v>
                </c:pt>
                <c:pt idx="541">
                  <c:v>44986</c:v>
                </c:pt>
                <c:pt idx="542">
                  <c:v>45017</c:v>
                </c:pt>
                <c:pt idx="543">
                  <c:v>45047</c:v>
                </c:pt>
                <c:pt idx="544">
                  <c:v>45078</c:v>
                </c:pt>
                <c:pt idx="545">
                  <c:v>45108</c:v>
                </c:pt>
                <c:pt idx="546">
                  <c:v>45139</c:v>
                </c:pt>
                <c:pt idx="547">
                  <c:v>45170</c:v>
                </c:pt>
                <c:pt idx="548">
                  <c:v>45200</c:v>
                </c:pt>
                <c:pt idx="549">
                  <c:v>45231</c:v>
                </c:pt>
                <c:pt idx="550">
                  <c:v>45261</c:v>
                </c:pt>
                <c:pt idx="551">
                  <c:v>45292</c:v>
                </c:pt>
                <c:pt idx="552">
                  <c:v>45323</c:v>
                </c:pt>
                <c:pt idx="553">
                  <c:v>45352</c:v>
                </c:pt>
                <c:pt idx="554">
                  <c:v>45383</c:v>
                </c:pt>
                <c:pt idx="555">
                  <c:v>45413</c:v>
                </c:pt>
                <c:pt idx="556">
                  <c:v>45444</c:v>
                </c:pt>
                <c:pt idx="557">
                  <c:v>45474</c:v>
                </c:pt>
                <c:pt idx="558">
                  <c:v>45505</c:v>
                </c:pt>
                <c:pt idx="559">
                  <c:v>45536</c:v>
                </c:pt>
                <c:pt idx="560">
                  <c:v>45566</c:v>
                </c:pt>
                <c:pt idx="561">
                  <c:v>45597</c:v>
                </c:pt>
                <c:pt idx="562">
                  <c:v>45627</c:v>
                </c:pt>
                <c:pt idx="563">
                  <c:v>45658</c:v>
                </c:pt>
                <c:pt idx="564">
                  <c:v>45689</c:v>
                </c:pt>
                <c:pt idx="565">
                  <c:v>45717</c:v>
                </c:pt>
                <c:pt idx="566">
                  <c:v>45748</c:v>
                </c:pt>
                <c:pt idx="567">
                  <c:v>45778</c:v>
                </c:pt>
                <c:pt idx="568">
                  <c:v>45809</c:v>
                </c:pt>
                <c:pt idx="569">
                  <c:v>45839</c:v>
                </c:pt>
                <c:pt idx="570">
                  <c:v>45870</c:v>
                </c:pt>
                <c:pt idx="571">
                  <c:v>45901</c:v>
                </c:pt>
                <c:pt idx="572">
                  <c:v>45931</c:v>
                </c:pt>
                <c:pt idx="573">
                  <c:v>45962</c:v>
                </c:pt>
                <c:pt idx="574">
                  <c:v>45992</c:v>
                </c:pt>
                <c:pt idx="575">
                  <c:v>46023</c:v>
                </c:pt>
                <c:pt idx="576">
                  <c:v>46054</c:v>
                </c:pt>
                <c:pt idx="577">
                  <c:v>46082</c:v>
                </c:pt>
                <c:pt idx="578">
                  <c:v>46113</c:v>
                </c:pt>
                <c:pt idx="579">
                  <c:v>46143</c:v>
                </c:pt>
              </c:numCache>
            </c:numRef>
          </c:cat>
          <c:val>
            <c:numRef>
              <c:f>'chart 1'!$G$305:$G$884</c:f>
              <c:numCache>
                <c:formatCode>0.0</c:formatCode>
                <c:ptCount val="580"/>
                <c:pt idx="0">
                  <c:v>9.5942835862438045</c:v>
                </c:pt>
                <c:pt idx="1">
                  <c:v>9.4080631291710031</c:v>
                </c:pt>
                <c:pt idx="2">
                  <c:v>9.3240501993893847</c:v>
                </c:pt>
                <c:pt idx="3">
                  <c:v>9.3021519902124279</c:v>
                </c:pt>
                <c:pt idx="4">
                  <c:v>9.2807207232967297</c:v>
                </c:pt>
                <c:pt idx="5">
                  <c:v>9.3113976877721747</c:v>
                </c:pt>
                <c:pt idx="6">
                  <c:v>9.4745155683220101</c:v>
                </c:pt>
                <c:pt idx="7">
                  <c:v>9.6397601342170969</c:v>
                </c:pt>
                <c:pt idx="8">
                  <c:v>9.6849300737740922</c:v>
                </c:pt>
                <c:pt idx="9">
                  <c:v>9.5671814360565453</c:v>
                </c:pt>
                <c:pt idx="10">
                  <c:v>9.4775585757385574</c:v>
                </c:pt>
                <c:pt idx="11">
                  <c:v>9.4495773876306632</c:v>
                </c:pt>
                <c:pt idx="12">
                  <c:v>9.2795389738043088</c:v>
                </c:pt>
                <c:pt idx="13">
                  <c:v>9.1343552332470335</c:v>
                </c:pt>
                <c:pt idx="14">
                  <c:v>9.0675977679151316</c:v>
                </c:pt>
                <c:pt idx="15">
                  <c:v>9.0452584991687655</c:v>
                </c:pt>
                <c:pt idx="16">
                  <c:v>9.0189244900954542</c:v>
                </c:pt>
                <c:pt idx="17">
                  <c:v>8.9472346778291865</c:v>
                </c:pt>
                <c:pt idx="18">
                  <c:v>8.9678055821907545</c:v>
                </c:pt>
                <c:pt idx="19">
                  <c:v>8.9748012423707859</c:v>
                </c:pt>
                <c:pt idx="20">
                  <c:v>8.8995978658177695</c:v>
                </c:pt>
                <c:pt idx="21">
                  <c:v>8.8536647013458687</c:v>
                </c:pt>
                <c:pt idx="22">
                  <c:v>8.8355424746750924</c:v>
                </c:pt>
                <c:pt idx="23">
                  <c:v>8.8394484972062148</c:v>
                </c:pt>
                <c:pt idx="24">
                  <c:v>8.8273335463691289</c:v>
                </c:pt>
                <c:pt idx="25">
                  <c:v>8.6553988647098858</c:v>
                </c:pt>
                <c:pt idx="26">
                  <c:v>8.51576239767987</c:v>
                </c:pt>
                <c:pt idx="27">
                  <c:v>8.4466693150453604</c:v>
                </c:pt>
                <c:pt idx="28">
                  <c:v>8.4078149079849336</c:v>
                </c:pt>
                <c:pt idx="29">
                  <c:v>8.4128034657460535</c:v>
                </c:pt>
                <c:pt idx="30">
                  <c:v>8.4155584473170322</c:v>
                </c:pt>
                <c:pt idx="31">
                  <c:v>8.6013733191433221</c:v>
                </c:pt>
                <c:pt idx="32">
                  <c:v>8.8536760761496378</c:v>
                </c:pt>
                <c:pt idx="33">
                  <c:v>9.1119790521591195</c:v>
                </c:pt>
                <c:pt idx="34">
                  <c:v>9.2582830725949528</c:v>
                </c:pt>
                <c:pt idx="35">
                  <c:v>9.3213729065253048</c:v>
                </c:pt>
                <c:pt idx="36">
                  <c:v>9.2811884685607922</c:v>
                </c:pt>
                <c:pt idx="37">
                  <c:v>9.2620312605793558</c:v>
                </c:pt>
                <c:pt idx="38">
                  <c:v>9.2166512912512939</c:v>
                </c:pt>
                <c:pt idx="39">
                  <c:v>9.0773912584704064</c:v>
                </c:pt>
                <c:pt idx="40">
                  <c:v>8.9732977017009379</c:v>
                </c:pt>
                <c:pt idx="41">
                  <c:v>8.8376168578671965</c:v>
                </c:pt>
                <c:pt idx="42">
                  <c:v>8.765934684989718</c:v>
                </c:pt>
                <c:pt idx="43">
                  <c:v>8.5159457130011411</c:v>
                </c:pt>
                <c:pt idx="44">
                  <c:v>8.2765424600895514</c:v>
                </c:pt>
                <c:pt idx="45">
                  <c:v>8.1085873099508916</c:v>
                </c:pt>
                <c:pt idx="46">
                  <c:v>7.9531242087570533</c:v>
                </c:pt>
                <c:pt idx="47">
                  <c:v>7.7770142930071344</c:v>
                </c:pt>
                <c:pt idx="48">
                  <c:v>7.5740171486705172</c:v>
                </c:pt>
                <c:pt idx="49">
                  <c:v>7.4689356056059957</c:v>
                </c:pt>
                <c:pt idx="50">
                  <c:v>7.403924090957152</c:v>
                </c:pt>
                <c:pt idx="51">
                  <c:v>7.3009007440819049</c:v>
                </c:pt>
                <c:pt idx="52">
                  <c:v>7.1108293859245215</c:v>
                </c:pt>
                <c:pt idx="53">
                  <c:v>6.9858282403966498</c:v>
                </c:pt>
                <c:pt idx="54">
                  <c:v>6.8960947906665417</c:v>
                </c:pt>
                <c:pt idx="55">
                  <c:v>6.9707888584644211</c:v>
                </c:pt>
                <c:pt idx="56">
                  <c:v>7.0942502533158276</c:v>
                </c:pt>
                <c:pt idx="57">
                  <c:v>7.2867276622642967</c:v>
                </c:pt>
                <c:pt idx="58">
                  <c:v>7.5826617311314441</c:v>
                </c:pt>
                <c:pt idx="59">
                  <c:v>7.9356834184524425</c:v>
                </c:pt>
                <c:pt idx="60">
                  <c:v>8.31352853252878</c:v>
                </c:pt>
                <c:pt idx="61">
                  <c:v>8.6191937833399859</c:v>
                </c:pt>
                <c:pt idx="62">
                  <c:v>8.8744838316109558</c:v>
                </c:pt>
                <c:pt idx="63">
                  <c:v>9.1289804260297842</c:v>
                </c:pt>
                <c:pt idx="64">
                  <c:v>9.3843770096513754</c:v>
                </c:pt>
                <c:pt idx="65">
                  <c:v>9.5939924715574225</c:v>
                </c:pt>
                <c:pt idx="66">
                  <c:v>9.7302530547309392</c:v>
                </c:pt>
                <c:pt idx="67">
                  <c:v>9.8554818468706475</c:v>
                </c:pt>
                <c:pt idx="68">
                  <c:v>9.9341169327521825</c:v>
                </c:pt>
                <c:pt idx="69">
                  <c:v>9.9306377902014962</c:v>
                </c:pt>
                <c:pt idx="70">
                  <c:v>9.8997866236146042</c:v>
                </c:pt>
                <c:pt idx="71">
                  <c:v>9.879862592553188</c:v>
                </c:pt>
                <c:pt idx="72">
                  <c:v>9.8126080442303181</c:v>
                </c:pt>
                <c:pt idx="73">
                  <c:v>9.7030321456435615</c:v>
                </c:pt>
                <c:pt idx="74">
                  <c:v>9.5867407465010945</c:v>
                </c:pt>
                <c:pt idx="75">
                  <c:v>9.4831157744230588</c:v>
                </c:pt>
                <c:pt idx="76">
                  <c:v>9.3489782092034481</c:v>
                </c:pt>
                <c:pt idx="77">
                  <c:v>9.1778732766769089</c:v>
                </c:pt>
                <c:pt idx="78">
                  <c:v>9.2276288786177734</c:v>
                </c:pt>
                <c:pt idx="79">
                  <c:v>9.2877279198044125</c:v>
                </c:pt>
                <c:pt idx="80">
                  <c:v>9.3359658028800272</c:v>
                </c:pt>
                <c:pt idx="81">
                  <c:v>9.4126560370278671</c:v>
                </c:pt>
                <c:pt idx="82">
                  <c:v>9.5101342518349412</c:v>
                </c:pt>
                <c:pt idx="83">
                  <c:v>9.6982507457827989</c:v>
                </c:pt>
                <c:pt idx="84">
                  <c:v>9.8435627316551173</c:v>
                </c:pt>
                <c:pt idx="85">
                  <c:v>9.9578753818712258</c:v>
                </c:pt>
                <c:pt idx="86">
                  <c:v>10.091550051332611</c:v>
                </c:pt>
                <c:pt idx="87">
                  <c:v>10.244241259012112</c:v>
                </c:pt>
                <c:pt idx="88">
                  <c:v>10.446740433133405</c:v>
                </c:pt>
                <c:pt idx="89">
                  <c:v>10.613500896310557</c:v>
                </c:pt>
                <c:pt idx="90">
                  <c:v>10.654145002355591</c:v>
                </c:pt>
                <c:pt idx="91">
                  <c:v>10.670481243484394</c:v>
                </c:pt>
                <c:pt idx="92">
                  <c:v>10.696380954005548</c:v>
                </c:pt>
                <c:pt idx="93">
                  <c:v>10.789129397473443</c:v>
                </c:pt>
                <c:pt idx="94">
                  <c:v>10.935874668907841</c:v>
                </c:pt>
                <c:pt idx="95">
                  <c:v>11.055448606856942</c:v>
                </c:pt>
                <c:pt idx="96">
                  <c:v>11.330351821947083</c:v>
                </c:pt>
                <c:pt idx="97">
                  <c:v>11.783316541919611</c:v>
                </c:pt>
                <c:pt idx="98">
                  <c:v>12.283314406907232</c:v>
                </c:pt>
                <c:pt idx="99">
                  <c:v>12.682553585334709</c:v>
                </c:pt>
                <c:pt idx="100">
                  <c:v>13.048914777332962</c:v>
                </c:pt>
                <c:pt idx="101">
                  <c:v>13.366412768932266</c:v>
                </c:pt>
                <c:pt idx="102">
                  <c:v>13.616320844173586</c:v>
                </c:pt>
                <c:pt idx="103">
                  <c:v>13.662702732747656</c:v>
                </c:pt>
                <c:pt idx="104">
                  <c:v>13.641605180745637</c:v>
                </c:pt>
                <c:pt idx="105">
                  <c:v>13.693761746896682</c:v>
                </c:pt>
                <c:pt idx="106">
                  <c:v>13.726503611611044</c:v>
                </c:pt>
                <c:pt idx="107">
                  <c:v>13.943539039883566</c:v>
                </c:pt>
                <c:pt idx="108">
                  <c:v>14.265980805211967</c:v>
                </c:pt>
                <c:pt idx="109">
                  <c:v>14.760319082394096</c:v>
                </c:pt>
                <c:pt idx="110">
                  <c:v>15.222088347788016</c:v>
                </c:pt>
                <c:pt idx="111">
                  <c:v>15.603309407207538</c:v>
                </c:pt>
                <c:pt idx="112">
                  <c:v>16.059987322730105</c:v>
                </c:pt>
                <c:pt idx="113">
                  <c:v>16.457286703862319</c:v>
                </c:pt>
                <c:pt idx="114">
                  <c:v>16.8747182210323</c:v>
                </c:pt>
                <c:pt idx="115">
                  <c:v>17.081764300010345</c:v>
                </c:pt>
                <c:pt idx="116">
                  <c:v>16.970684485078085</c:v>
                </c:pt>
                <c:pt idx="117">
                  <c:v>16.542446683500305</c:v>
                </c:pt>
                <c:pt idx="118">
                  <c:v>15.969750217925013</c:v>
                </c:pt>
                <c:pt idx="119">
                  <c:v>15.401805600101165</c:v>
                </c:pt>
                <c:pt idx="120">
                  <c:v>14.730366219536698</c:v>
                </c:pt>
                <c:pt idx="121">
                  <c:v>14.229253946397572</c:v>
                </c:pt>
                <c:pt idx="122">
                  <c:v>14.046464089266179</c:v>
                </c:pt>
                <c:pt idx="123">
                  <c:v>14.119965123405962</c:v>
                </c:pt>
                <c:pt idx="124">
                  <c:v>14.349538478981401</c:v>
                </c:pt>
                <c:pt idx="125">
                  <c:v>14.467868317973561</c:v>
                </c:pt>
                <c:pt idx="126">
                  <c:v>14.458980876007919</c:v>
                </c:pt>
                <c:pt idx="127">
                  <c:v>14.409061203514034</c:v>
                </c:pt>
                <c:pt idx="128">
                  <c:v>14.47208349225383</c:v>
                </c:pt>
                <c:pt idx="129">
                  <c:v>14.541023381061349</c:v>
                </c:pt>
                <c:pt idx="130">
                  <c:v>14.530293064510078</c:v>
                </c:pt>
                <c:pt idx="131">
                  <c:v>14.610252518708611</c:v>
                </c:pt>
                <c:pt idx="132">
                  <c:v>14.813938210718456</c:v>
                </c:pt>
                <c:pt idx="133">
                  <c:v>14.968861599508827</c:v>
                </c:pt>
                <c:pt idx="134">
                  <c:v>15.11474368331997</c:v>
                </c:pt>
                <c:pt idx="135">
                  <c:v>15.404880826265249</c:v>
                </c:pt>
                <c:pt idx="136">
                  <c:v>15.728183740804679</c:v>
                </c:pt>
                <c:pt idx="137">
                  <c:v>16.04907294210232</c:v>
                </c:pt>
                <c:pt idx="138">
                  <c:v>16.426938104409412</c:v>
                </c:pt>
                <c:pt idx="139">
                  <c:v>16.82948003275887</c:v>
                </c:pt>
                <c:pt idx="140">
                  <c:v>17.155165232201096</c:v>
                </c:pt>
                <c:pt idx="141">
                  <c:v>17.331167853601574</c:v>
                </c:pt>
                <c:pt idx="142">
                  <c:v>17.499219298458033</c:v>
                </c:pt>
                <c:pt idx="143">
                  <c:v>17.505125291187891</c:v>
                </c:pt>
                <c:pt idx="144">
                  <c:v>17.300765637840048</c:v>
                </c:pt>
                <c:pt idx="145">
                  <c:v>17.154020230257029</c:v>
                </c:pt>
                <c:pt idx="146">
                  <c:v>17.016196904579999</c:v>
                </c:pt>
                <c:pt idx="147">
                  <c:v>17.041204291529596</c:v>
                </c:pt>
                <c:pt idx="148">
                  <c:v>17.069015944313875</c:v>
                </c:pt>
                <c:pt idx="149">
                  <c:v>17.185403941012538</c:v>
                </c:pt>
                <c:pt idx="150">
                  <c:v>17.128777481015653</c:v>
                </c:pt>
                <c:pt idx="151">
                  <c:v>16.873367016022598</c:v>
                </c:pt>
                <c:pt idx="152">
                  <c:v>16.540739360483439</c:v>
                </c:pt>
                <c:pt idx="153">
                  <c:v>16.173271695626468</c:v>
                </c:pt>
                <c:pt idx="154">
                  <c:v>15.844810387805765</c:v>
                </c:pt>
                <c:pt idx="155">
                  <c:v>15.487980143094449</c:v>
                </c:pt>
                <c:pt idx="156">
                  <c:v>15.685701807877143</c:v>
                </c:pt>
                <c:pt idx="157">
                  <c:v>16.105257581189601</c:v>
                </c:pt>
                <c:pt idx="158">
                  <c:v>16.661457236139139</c:v>
                </c:pt>
                <c:pt idx="159">
                  <c:v>17.136094454722613</c:v>
                </c:pt>
                <c:pt idx="160">
                  <c:v>17.497579799715876</c:v>
                </c:pt>
                <c:pt idx="161">
                  <c:v>17.913790170835441</c:v>
                </c:pt>
                <c:pt idx="162">
                  <c:v>18.10672245585754</c:v>
                </c:pt>
                <c:pt idx="163">
                  <c:v>18.19649954058703</c:v>
                </c:pt>
                <c:pt idx="164">
                  <c:v>18.228806556721029</c:v>
                </c:pt>
                <c:pt idx="165">
                  <c:v>18.271046099770579</c:v>
                </c:pt>
                <c:pt idx="166">
                  <c:v>18.342116977907978</c:v>
                </c:pt>
                <c:pt idx="167">
                  <c:v>18.620386288898462</c:v>
                </c:pt>
                <c:pt idx="168">
                  <c:v>18.798840374739964</c:v>
                </c:pt>
                <c:pt idx="169">
                  <c:v>18.953220252994004</c:v>
                </c:pt>
                <c:pt idx="170">
                  <c:v>19.111893838973849</c:v>
                </c:pt>
                <c:pt idx="171">
                  <c:v>19.340795776697238</c:v>
                </c:pt>
                <c:pt idx="172">
                  <c:v>19.486414719052547</c:v>
                </c:pt>
                <c:pt idx="173">
                  <c:v>19.461026799612842</c:v>
                </c:pt>
                <c:pt idx="174">
                  <c:v>19.484219220940307</c:v>
                </c:pt>
                <c:pt idx="175">
                  <c:v>19.555086648181433</c:v>
                </c:pt>
                <c:pt idx="176">
                  <c:v>19.566593576352421</c:v>
                </c:pt>
                <c:pt idx="177">
                  <c:v>19.595156283545677</c:v>
                </c:pt>
                <c:pt idx="178">
                  <c:v>19.784029742478737</c:v>
                </c:pt>
                <c:pt idx="179">
                  <c:v>19.90114142717395</c:v>
                </c:pt>
                <c:pt idx="180">
                  <c:v>20.038341309598774</c:v>
                </c:pt>
                <c:pt idx="181">
                  <c:v>20.229413596923042</c:v>
                </c:pt>
                <c:pt idx="182">
                  <c:v>20.410595420212239</c:v>
                </c:pt>
                <c:pt idx="183">
                  <c:v>20.524587019372845</c:v>
                </c:pt>
                <c:pt idx="184">
                  <c:v>20.551212067992381</c:v>
                </c:pt>
                <c:pt idx="185">
                  <c:v>20.591409669709286</c:v>
                </c:pt>
                <c:pt idx="186">
                  <c:v>20.635891461997108</c:v>
                </c:pt>
                <c:pt idx="187">
                  <c:v>20.658941604753476</c:v>
                </c:pt>
                <c:pt idx="188">
                  <c:v>20.767577643225632</c:v>
                </c:pt>
                <c:pt idx="189">
                  <c:v>20.854293569199218</c:v>
                </c:pt>
                <c:pt idx="190">
                  <c:v>20.947022747008294</c:v>
                </c:pt>
                <c:pt idx="191">
                  <c:v>21.08825249709653</c:v>
                </c:pt>
                <c:pt idx="192">
                  <c:v>21.163521270544134</c:v>
                </c:pt>
                <c:pt idx="193">
                  <c:v>21.136833751249348</c:v>
                </c:pt>
                <c:pt idx="194">
                  <c:v>20.961179057514133</c:v>
                </c:pt>
                <c:pt idx="195">
                  <c:v>20.820944262793315</c:v>
                </c:pt>
                <c:pt idx="196">
                  <c:v>20.67528286460259</c:v>
                </c:pt>
                <c:pt idx="197">
                  <c:v>20.451279014988526</c:v>
                </c:pt>
                <c:pt idx="198">
                  <c:v>20.329897217895628</c:v>
                </c:pt>
                <c:pt idx="199">
                  <c:v>20.287076253122038</c:v>
                </c:pt>
                <c:pt idx="200">
                  <c:v>20.343827786013104</c:v>
                </c:pt>
                <c:pt idx="201">
                  <c:v>20.345991219198542</c:v>
                </c:pt>
                <c:pt idx="202">
                  <c:v>20.282777955435211</c:v>
                </c:pt>
                <c:pt idx="203">
                  <c:v>20.307972556487734</c:v>
                </c:pt>
                <c:pt idx="204">
                  <c:v>20.352476283083909</c:v>
                </c:pt>
                <c:pt idx="205">
                  <c:v>20.448524149953595</c:v>
                </c:pt>
                <c:pt idx="206">
                  <c:v>20.656354146531829</c:v>
                </c:pt>
                <c:pt idx="207">
                  <c:v>20.987346426136146</c:v>
                </c:pt>
                <c:pt idx="208">
                  <c:v>21.455158534707863</c:v>
                </c:pt>
                <c:pt idx="209">
                  <c:v>21.981374079550331</c:v>
                </c:pt>
                <c:pt idx="210">
                  <c:v>22.394957161533309</c:v>
                </c:pt>
                <c:pt idx="211">
                  <c:v>22.860502123743785</c:v>
                </c:pt>
                <c:pt idx="212">
                  <c:v>23.241172707444388</c:v>
                </c:pt>
                <c:pt idx="213">
                  <c:v>23.599866071293533</c:v>
                </c:pt>
                <c:pt idx="214">
                  <c:v>23.984703388863281</c:v>
                </c:pt>
                <c:pt idx="215">
                  <c:v>24.215712139385264</c:v>
                </c:pt>
                <c:pt idx="216">
                  <c:v>24.664378021779072</c:v>
                </c:pt>
                <c:pt idx="217">
                  <c:v>24.945031908431783</c:v>
                </c:pt>
                <c:pt idx="218">
                  <c:v>25.194605422481491</c:v>
                </c:pt>
                <c:pt idx="219">
                  <c:v>25.439014913578863</c:v>
                </c:pt>
                <c:pt idx="220">
                  <c:v>25.595563729144654</c:v>
                </c:pt>
                <c:pt idx="221">
                  <c:v>25.611554752095383</c:v>
                </c:pt>
                <c:pt idx="222">
                  <c:v>25.517632013905644</c:v>
                </c:pt>
                <c:pt idx="223">
                  <c:v>25.525996200182419</c:v>
                </c:pt>
                <c:pt idx="224">
                  <c:v>25.702540178935035</c:v>
                </c:pt>
                <c:pt idx="225">
                  <c:v>25.997801549153994</c:v>
                </c:pt>
                <c:pt idx="226">
                  <c:v>26.290680316747352</c:v>
                </c:pt>
                <c:pt idx="227">
                  <c:v>26.869756783014353</c:v>
                </c:pt>
                <c:pt idx="228">
                  <c:v>27.511941076701181</c:v>
                </c:pt>
                <c:pt idx="229">
                  <c:v>28.032331589866999</c:v>
                </c:pt>
                <c:pt idx="230">
                  <c:v>28.215947026073554</c:v>
                </c:pt>
                <c:pt idx="231">
                  <c:v>28.606405388686216</c:v>
                </c:pt>
                <c:pt idx="232">
                  <c:v>29.19517446410077</c:v>
                </c:pt>
                <c:pt idx="233">
                  <c:v>29.93413572405403</c:v>
                </c:pt>
                <c:pt idx="234">
                  <c:v>30.487577157910234</c:v>
                </c:pt>
                <c:pt idx="235">
                  <c:v>31.131597616216393</c:v>
                </c:pt>
                <c:pt idx="236">
                  <c:v>32.01765392315999</c:v>
                </c:pt>
                <c:pt idx="237">
                  <c:v>32.419026974513969</c:v>
                </c:pt>
                <c:pt idx="238">
                  <c:v>32.714731712267991</c:v>
                </c:pt>
                <c:pt idx="239">
                  <c:v>32.730286833165046</c:v>
                </c:pt>
                <c:pt idx="240">
                  <c:v>33.084185882424507</c:v>
                </c:pt>
                <c:pt idx="241">
                  <c:v>33.689243614877256</c:v>
                </c:pt>
                <c:pt idx="242">
                  <c:v>34.418482925415695</c:v>
                </c:pt>
                <c:pt idx="243">
                  <c:v>35.188482589775084</c:v>
                </c:pt>
                <c:pt idx="244">
                  <c:v>35.817066659306185</c:v>
                </c:pt>
                <c:pt idx="245">
                  <c:v>36.717012771005564</c:v>
                </c:pt>
                <c:pt idx="246">
                  <c:v>36.835966644773627</c:v>
                </c:pt>
                <c:pt idx="247">
                  <c:v>36.375204852175266</c:v>
                </c:pt>
                <c:pt idx="248">
                  <c:v>35.791232991511819</c:v>
                </c:pt>
                <c:pt idx="249">
                  <c:v>35.86003188567048</c:v>
                </c:pt>
                <c:pt idx="250">
                  <c:v>36.196362105671504</c:v>
                </c:pt>
                <c:pt idx="251">
                  <c:v>36.582580870998093</c:v>
                </c:pt>
                <c:pt idx="252">
                  <c:v>37.412040571728369</c:v>
                </c:pt>
                <c:pt idx="253">
                  <c:v>38.715998347041385</c:v>
                </c:pt>
                <c:pt idx="254">
                  <c:v>40.204566120015393</c:v>
                </c:pt>
                <c:pt idx="255">
                  <c:v>41.069113590948241</c:v>
                </c:pt>
                <c:pt idx="256">
                  <c:v>41.629180446223032</c:v>
                </c:pt>
                <c:pt idx="257">
                  <c:v>42.17102683215591</c:v>
                </c:pt>
                <c:pt idx="258">
                  <c:v>42.426118987269327</c:v>
                </c:pt>
                <c:pt idx="259">
                  <c:v>42.420676937602998</c:v>
                </c:pt>
                <c:pt idx="260">
                  <c:v>42.062067751377612</c:v>
                </c:pt>
                <c:pt idx="261">
                  <c:v>42.170670085560261</c:v>
                </c:pt>
                <c:pt idx="262">
                  <c:v>42.506880727109191</c:v>
                </c:pt>
                <c:pt idx="263">
                  <c:v>42.497637752797964</c:v>
                </c:pt>
                <c:pt idx="264">
                  <c:v>42.540125040794109</c:v>
                </c:pt>
                <c:pt idx="265">
                  <c:v>42.856341225002581</c:v>
                </c:pt>
                <c:pt idx="266">
                  <c:v>43.352294539830559</c:v>
                </c:pt>
                <c:pt idx="267">
                  <c:v>43.145254504615629</c:v>
                </c:pt>
                <c:pt idx="268">
                  <c:v>42.909259805620771</c:v>
                </c:pt>
                <c:pt idx="269">
                  <c:v>42.740179050842706</c:v>
                </c:pt>
                <c:pt idx="270">
                  <c:v>42.854167318593063</c:v>
                </c:pt>
                <c:pt idx="271">
                  <c:v>42.633710566079543</c:v>
                </c:pt>
                <c:pt idx="272">
                  <c:v>41.940564692028488</c:v>
                </c:pt>
                <c:pt idx="273">
                  <c:v>41.409913350938552</c:v>
                </c:pt>
                <c:pt idx="274">
                  <c:v>40.491957757176188</c:v>
                </c:pt>
                <c:pt idx="275">
                  <c:v>39.528753486969563</c:v>
                </c:pt>
                <c:pt idx="276">
                  <c:v>38.356269679804861</c:v>
                </c:pt>
                <c:pt idx="277">
                  <c:v>36.760907898353871</c:v>
                </c:pt>
                <c:pt idx="278">
                  <c:v>35.561608252380417</c:v>
                </c:pt>
                <c:pt idx="279">
                  <c:v>34.777025045772966</c:v>
                </c:pt>
                <c:pt idx="280">
                  <c:v>34.076074446875559</c:v>
                </c:pt>
                <c:pt idx="281">
                  <c:v>33.27343622861131</c:v>
                </c:pt>
                <c:pt idx="282">
                  <c:v>32.535045580169459</c:v>
                </c:pt>
                <c:pt idx="283">
                  <c:v>31.75863813861675</c:v>
                </c:pt>
                <c:pt idx="284">
                  <c:v>31.159216796116649</c:v>
                </c:pt>
                <c:pt idx="285">
                  <c:v>30.480960228436114</c:v>
                </c:pt>
                <c:pt idx="286">
                  <c:v>30.052863369087394</c:v>
                </c:pt>
                <c:pt idx="287">
                  <c:v>29.73855766002934</c:v>
                </c:pt>
                <c:pt idx="288">
                  <c:v>29.352121891900719</c:v>
                </c:pt>
                <c:pt idx="289">
                  <c:v>29.789578234243418</c:v>
                </c:pt>
                <c:pt idx="290">
                  <c:v>29.860996590869846</c:v>
                </c:pt>
                <c:pt idx="291">
                  <c:v>29.548163873808434</c:v>
                </c:pt>
                <c:pt idx="292">
                  <c:v>28.86278375483559</c:v>
                </c:pt>
                <c:pt idx="293">
                  <c:v>27.727103093891497</c:v>
                </c:pt>
                <c:pt idx="294">
                  <c:v>26.810937990030485</c:v>
                </c:pt>
                <c:pt idx="295">
                  <c:v>25.48975568341476</c:v>
                </c:pt>
                <c:pt idx="296">
                  <c:v>24.314814118504827</c:v>
                </c:pt>
                <c:pt idx="297">
                  <c:v>23.518195617510958</c:v>
                </c:pt>
                <c:pt idx="298">
                  <c:v>22.970490616928007</c:v>
                </c:pt>
                <c:pt idx="299">
                  <c:v>22.876361968458301</c:v>
                </c:pt>
                <c:pt idx="300">
                  <c:v>22.48059340088712</c:v>
                </c:pt>
                <c:pt idx="301">
                  <c:v>22.304707105181564</c:v>
                </c:pt>
                <c:pt idx="302">
                  <c:v>22.383324724193532</c:v>
                </c:pt>
                <c:pt idx="303">
                  <c:v>22.423772049319592</c:v>
                </c:pt>
                <c:pt idx="304">
                  <c:v>22.712235502960496</c:v>
                </c:pt>
                <c:pt idx="305">
                  <c:v>23.040398923736422</c:v>
                </c:pt>
                <c:pt idx="306">
                  <c:v>23.611757138155905</c:v>
                </c:pt>
                <c:pt idx="307">
                  <c:v>24.26741842575845</c:v>
                </c:pt>
                <c:pt idx="308">
                  <c:v>24.809887841233248</c:v>
                </c:pt>
                <c:pt idx="309">
                  <c:v>25.202507468723017</c:v>
                </c:pt>
                <c:pt idx="310">
                  <c:v>25.502998677314764</c:v>
                </c:pt>
                <c:pt idx="311">
                  <c:v>25.968200553059393</c:v>
                </c:pt>
                <c:pt idx="312">
                  <c:v>26.469635657527405</c:v>
                </c:pt>
                <c:pt idx="313">
                  <c:v>26.743442929432334</c:v>
                </c:pt>
                <c:pt idx="314">
                  <c:v>26.946413169076536</c:v>
                </c:pt>
                <c:pt idx="315">
                  <c:v>26.939082514830474</c:v>
                </c:pt>
                <c:pt idx="316">
                  <c:v>26.900101657396032</c:v>
                </c:pt>
                <c:pt idx="317">
                  <c:v>26.572993039151356</c:v>
                </c:pt>
                <c:pt idx="318">
                  <c:v>26.160259737440953</c:v>
                </c:pt>
                <c:pt idx="319">
                  <c:v>25.95723913616126</c:v>
                </c:pt>
                <c:pt idx="320">
                  <c:v>25.709085495668663</c:v>
                </c:pt>
                <c:pt idx="321">
                  <c:v>25.802834915981048</c:v>
                </c:pt>
                <c:pt idx="322">
                  <c:v>25.926755470692104</c:v>
                </c:pt>
                <c:pt idx="323">
                  <c:v>26.075315812642405</c:v>
                </c:pt>
                <c:pt idx="324">
                  <c:v>26.33704929624631</c:v>
                </c:pt>
                <c:pt idx="325">
                  <c:v>26.448838522029686</c:v>
                </c:pt>
                <c:pt idx="326">
                  <c:v>26.448383005967212</c:v>
                </c:pt>
                <c:pt idx="327">
                  <c:v>26.312536234694694</c:v>
                </c:pt>
                <c:pt idx="328">
                  <c:v>26.133133930885151</c:v>
                </c:pt>
                <c:pt idx="329">
                  <c:v>26.083237329765883</c:v>
                </c:pt>
                <c:pt idx="330">
                  <c:v>25.976490376905044</c:v>
                </c:pt>
                <c:pt idx="331">
                  <c:v>25.87498718675613</c:v>
                </c:pt>
                <c:pt idx="332">
                  <c:v>25.786256545845049</c:v>
                </c:pt>
                <c:pt idx="333">
                  <c:v>25.833182066159381</c:v>
                </c:pt>
                <c:pt idx="334">
                  <c:v>25.895750106560786</c:v>
                </c:pt>
                <c:pt idx="335">
                  <c:v>25.925888695799284</c:v>
                </c:pt>
                <c:pt idx="336">
                  <c:v>25.950095921240472</c:v>
                </c:pt>
                <c:pt idx="337">
                  <c:v>26.049715052657678</c:v>
                </c:pt>
                <c:pt idx="338">
                  <c:v>26.261505422695439</c:v>
                </c:pt>
                <c:pt idx="339">
                  <c:v>26.214648322643495</c:v>
                </c:pt>
                <c:pt idx="340">
                  <c:v>25.932278177202491</c:v>
                </c:pt>
                <c:pt idx="341">
                  <c:v>25.636958867230419</c:v>
                </c:pt>
                <c:pt idx="342">
                  <c:v>25.43725366696836</c:v>
                </c:pt>
                <c:pt idx="343">
                  <c:v>25.32330677732331</c:v>
                </c:pt>
                <c:pt idx="344">
                  <c:v>25.388433333694511</c:v>
                </c:pt>
                <c:pt idx="345">
                  <c:v>25.601329927377705</c:v>
                </c:pt>
                <c:pt idx="346">
                  <c:v>26.023514518365261</c:v>
                </c:pt>
                <c:pt idx="347">
                  <c:v>26.441972833357568</c:v>
                </c:pt>
                <c:pt idx="348">
                  <c:v>26.819270808608508</c:v>
                </c:pt>
                <c:pt idx="349">
                  <c:v>26.916512327584098</c:v>
                </c:pt>
                <c:pt idx="350">
                  <c:v>26.989550332931987</c:v>
                </c:pt>
                <c:pt idx="351">
                  <c:v>27.092962029764447</c:v>
                </c:pt>
                <c:pt idx="352">
                  <c:v>27.115557521904265</c:v>
                </c:pt>
                <c:pt idx="353">
                  <c:v>27.149316106970463</c:v>
                </c:pt>
                <c:pt idx="354">
                  <c:v>26.954887069603078</c:v>
                </c:pt>
                <c:pt idx="355">
                  <c:v>27.037909985110748</c:v>
                </c:pt>
                <c:pt idx="356">
                  <c:v>27.09530662115624</c:v>
                </c:pt>
                <c:pt idx="357">
                  <c:v>26.792067142430756</c:v>
                </c:pt>
                <c:pt idx="358">
                  <c:v>26.548275036569027</c:v>
                </c:pt>
                <c:pt idx="359">
                  <c:v>25.983646635507778</c:v>
                </c:pt>
                <c:pt idx="360">
                  <c:v>25.541422670924351</c:v>
                </c:pt>
                <c:pt idx="361">
                  <c:v>24.854933970016429</c:v>
                </c:pt>
                <c:pt idx="362">
                  <c:v>24.194166055473023</c:v>
                </c:pt>
                <c:pt idx="363">
                  <c:v>23.85539581166049</c:v>
                </c:pt>
                <c:pt idx="364">
                  <c:v>23.265612927834109</c:v>
                </c:pt>
                <c:pt idx="365">
                  <c:v>22.746427711471569</c:v>
                </c:pt>
                <c:pt idx="366">
                  <c:v>22.397486704510925</c:v>
                </c:pt>
                <c:pt idx="367">
                  <c:v>22.023473888485622</c:v>
                </c:pt>
                <c:pt idx="368">
                  <c:v>20.862026539416991</c:v>
                </c:pt>
                <c:pt idx="369">
                  <c:v>19.455897754263891</c:v>
                </c:pt>
                <c:pt idx="370">
                  <c:v>18.282442411787532</c:v>
                </c:pt>
                <c:pt idx="371">
                  <c:v>17.32701665749055</c:v>
                </c:pt>
                <c:pt idx="372">
                  <c:v>16.113777397802377</c:v>
                </c:pt>
                <c:pt idx="373">
                  <c:v>14.940599682930113</c:v>
                </c:pt>
                <c:pt idx="374">
                  <c:v>14.706351333638347</c:v>
                </c:pt>
                <c:pt idx="375">
                  <c:v>14.829134058564778</c:v>
                </c:pt>
                <c:pt idx="376">
                  <c:v>14.997151070030041</c:v>
                </c:pt>
                <c:pt idx="377">
                  <c:v>15.250479216716032</c:v>
                </c:pt>
                <c:pt idx="378">
                  <c:v>15.912460549992231</c:v>
                </c:pt>
                <c:pt idx="379">
                  <c:v>16.830499651321588</c:v>
                </c:pt>
                <c:pt idx="380">
                  <c:v>17.559856649729522</c:v>
                </c:pt>
                <c:pt idx="381">
                  <c:v>18.195924203846673</c:v>
                </c:pt>
                <c:pt idx="382">
                  <c:v>18.852289817846874</c:v>
                </c:pt>
                <c:pt idx="383">
                  <c:v>19.491162981923342</c:v>
                </c:pt>
                <c:pt idx="384">
                  <c:v>19.795574566094071</c:v>
                </c:pt>
                <c:pt idx="385">
                  <c:v>20.157691056906614</c:v>
                </c:pt>
                <c:pt idx="386">
                  <c:v>20.565497249596334</c:v>
                </c:pt>
                <c:pt idx="387">
                  <c:v>20.676715176005889</c:v>
                </c:pt>
                <c:pt idx="388">
                  <c:v>20.579992401593042</c:v>
                </c:pt>
                <c:pt idx="389">
                  <c:v>20.436792513136925</c:v>
                </c:pt>
                <c:pt idx="390">
                  <c:v>20.411752491096614</c:v>
                </c:pt>
                <c:pt idx="391">
                  <c:v>20.307884828344726</c:v>
                </c:pt>
                <c:pt idx="392">
                  <c:v>20.2137651703671</c:v>
                </c:pt>
                <c:pt idx="393">
                  <c:v>20.417207701923303</c:v>
                </c:pt>
                <c:pt idx="394">
                  <c:v>20.859597688474093</c:v>
                </c:pt>
                <c:pt idx="395">
                  <c:v>21.411204181780302</c:v>
                </c:pt>
                <c:pt idx="396">
                  <c:v>22.03112576993696</c:v>
                </c:pt>
                <c:pt idx="397">
                  <c:v>22.450782636093564</c:v>
                </c:pt>
                <c:pt idx="398">
                  <c:v>22.76808293534798</c:v>
                </c:pt>
                <c:pt idx="399">
                  <c:v>22.994544215070437</c:v>
                </c:pt>
                <c:pt idx="400">
                  <c:v>22.945286133998234</c:v>
                </c:pt>
                <c:pt idx="401">
                  <c:v>22.884066512431843</c:v>
                </c:pt>
                <c:pt idx="402">
                  <c:v>22.310737182158835</c:v>
                </c:pt>
                <c:pt idx="403">
                  <c:v>21.777200205281186</c:v>
                </c:pt>
                <c:pt idx="404">
                  <c:v>21.279182761848322</c:v>
                </c:pt>
                <c:pt idx="405">
                  <c:v>20.826808643773401</c:v>
                </c:pt>
                <c:pt idx="406">
                  <c:v>20.563932679243518</c:v>
                </c:pt>
                <c:pt idx="407">
                  <c:v>20.330937077684656</c:v>
                </c:pt>
                <c:pt idx="408">
                  <c:v>20.622200951360828</c:v>
                </c:pt>
                <c:pt idx="409">
                  <c:v>21.014839185365329</c:v>
                </c:pt>
                <c:pt idx="410">
                  <c:v>21.28540953872135</c:v>
                </c:pt>
                <c:pt idx="411">
                  <c:v>21.384779642404297</c:v>
                </c:pt>
                <c:pt idx="412">
                  <c:v>21.388767740308356</c:v>
                </c:pt>
                <c:pt idx="413">
                  <c:v>21.353156607237878</c:v>
                </c:pt>
                <c:pt idx="414">
                  <c:v>21.288655355525446</c:v>
                </c:pt>
                <c:pt idx="415">
                  <c:v>21.243613076995942</c:v>
                </c:pt>
                <c:pt idx="416">
                  <c:v>21.209923534946586</c:v>
                </c:pt>
                <c:pt idx="417">
                  <c:v>21.202705974918292</c:v>
                </c:pt>
                <c:pt idx="418">
                  <c:v>21.317832150416542</c:v>
                </c:pt>
                <c:pt idx="419">
                  <c:v>21.468021170490086</c:v>
                </c:pt>
                <c:pt idx="420">
                  <c:v>21.575070484393251</c:v>
                </c:pt>
                <c:pt idx="421">
                  <c:v>21.680989953205735</c:v>
                </c:pt>
                <c:pt idx="422">
                  <c:v>21.850747576801869</c:v>
                </c:pt>
                <c:pt idx="423">
                  <c:v>22.269694197179984</c:v>
                </c:pt>
                <c:pt idx="424">
                  <c:v>22.550872869524937</c:v>
                </c:pt>
                <c:pt idx="425">
                  <c:v>22.81620366341458</c:v>
                </c:pt>
                <c:pt idx="426">
                  <c:v>23.033524456423603</c:v>
                </c:pt>
                <c:pt idx="427">
                  <c:v>23.204037798649939</c:v>
                </c:pt>
                <c:pt idx="428">
                  <c:v>23.410551547237578</c:v>
                </c:pt>
                <c:pt idx="429">
                  <c:v>23.615590765665857</c:v>
                </c:pt>
                <c:pt idx="430">
                  <c:v>23.938346786090289</c:v>
                </c:pt>
                <c:pt idx="431">
                  <c:v>24.166204938835801</c:v>
                </c:pt>
                <c:pt idx="432">
                  <c:v>24.371918569332141</c:v>
                </c:pt>
                <c:pt idx="433">
                  <c:v>24.624210566999604</c:v>
                </c:pt>
                <c:pt idx="434">
                  <c:v>24.782806818554803</c:v>
                </c:pt>
                <c:pt idx="435">
                  <c:v>24.833006321469892</c:v>
                </c:pt>
                <c:pt idx="436">
                  <c:v>24.949029375978114</c:v>
                </c:pt>
                <c:pt idx="437">
                  <c:v>25.108685523065787</c:v>
                </c:pt>
                <c:pt idx="438">
                  <c:v>25.279798113716662</c:v>
                </c:pt>
                <c:pt idx="439">
                  <c:v>25.440197736823468</c:v>
                </c:pt>
                <c:pt idx="440">
                  <c:v>25.502936551176905</c:v>
                </c:pt>
                <c:pt idx="441">
                  <c:v>25.780193724050378</c:v>
                </c:pt>
                <c:pt idx="442">
                  <c:v>25.986206700560587</c:v>
                </c:pt>
                <c:pt idx="443">
                  <c:v>26.098664941264655</c:v>
                </c:pt>
                <c:pt idx="444">
                  <c:v>26.328316154195296</c:v>
                </c:pt>
                <c:pt idx="445">
                  <c:v>26.463344247582341</c:v>
                </c:pt>
                <c:pt idx="446">
                  <c:v>26.734781480433853</c:v>
                </c:pt>
                <c:pt idx="447">
                  <c:v>26.767997185851755</c:v>
                </c:pt>
                <c:pt idx="448">
                  <c:v>26.718298820887131</c:v>
                </c:pt>
                <c:pt idx="449">
                  <c:v>26.699772306889898</c:v>
                </c:pt>
                <c:pt idx="450">
                  <c:v>26.482796426502304</c:v>
                </c:pt>
                <c:pt idx="451">
                  <c:v>26.110820879428633</c:v>
                </c:pt>
                <c:pt idx="452">
                  <c:v>25.894165773741033</c:v>
                </c:pt>
                <c:pt idx="453">
                  <c:v>25.797455858961225</c:v>
                </c:pt>
                <c:pt idx="454">
                  <c:v>25.709043983017782</c:v>
                </c:pt>
                <c:pt idx="455">
                  <c:v>25.34654912759758</c:v>
                </c:pt>
                <c:pt idx="456">
                  <c:v>25.064707187636259</c:v>
                </c:pt>
                <c:pt idx="457">
                  <c:v>25.210631595919835</c:v>
                </c:pt>
                <c:pt idx="458">
                  <c:v>25.282447678854357</c:v>
                </c:pt>
                <c:pt idx="459">
                  <c:v>25.193924017600697</c:v>
                </c:pt>
                <c:pt idx="460">
                  <c:v>25.173082166025086</c:v>
                </c:pt>
                <c:pt idx="461">
                  <c:v>25.587721508061396</c:v>
                </c:pt>
                <c:pt idx="462">
                  <c:v>26.078765784133747</c:v>
                </c:pt>
                <c:pt idx="463">
                  <c:v>26.304694905182188</c:v>
                </c:pt>
                <c:pt idx="464">
                  <c:v>26.40516249541497</c:v>
                </c:pt>
                <c:pt idx="465">
                  <c:v>26.597869763349351</c:v>
                </c:pt>
                <c:pt idx="466">
                  <c:v>26.935323979391526</c:v>
                </c:pt>
                <c:pt idx="467">
                  <c:v>27.163585727062884</c:v>
                </c:pt>
                <c:pt idx="468">
                  <c:v>27.447958075639594</c:v>
                </c:pt>
                <c:pt idx="469">
                  <c:v>27.84113280830395</c:v>
                </c:pt>
                <c:pt idx="470">
                  <c:v>28.237649953504711</c:v>
                </c:pt>
                <c:pt idx="471">
                  <c:v>28.648048528373902</c:v>
                </c:pt>
                <c:pt idx="472">
                  <c:v>28.96194936449211</c:v>
                </c:pt>
                <c:pt idx="473">
                  <c:v>29.285057198141129</c:v>
                </c:pt>
                <c:pt idx="474">
                  <c:v>29.495032676860017</c:v>
                </c:pt>
                <c:pt idx="475">
                  <c:v>29.675231454895723</c:v>
                </c:pt>
                <c:pt idx="476">
                  <c:v>30.011256010572168</c:v>
                </c:pt>
                <c:pt idx="477">
                  <c:v>30.342184069506974</c:v>
                </c:pt>
                <c:pt idx="478">
                  <c:v>30.73178886401918</c:v>
                </c:pt>
                <c:pt idx="479">
                  <c:v>31.282642711354526</c:v>
                </c:pt>
                <c:pt idx="480">
                  <c:v>31.636046534979993</c:v>
                </c:pt>
                <c:pt idx="481">
                  <c:v>31.909428976140692</c:v>
                </c:pt>
                <c:pt idx="482">
                  <c:v>31.917726643305926</c:v>
                </c:pt>
                <c:pt idx="483">
                  <c:v>31.908510266803319</c:v>
                </c:pt>
                <c:pt idx="484">
                  <c:v>31.832581014928081</c:v>
                </c:pt>
                <c:pt idx="485">
                  <c:v>31.595751537282805</c:v>
                </c:pt>
                <c:pt idx="486">
                  <c:v>31.654900627457945</c:v>
                </c:pt>
                <c:pt idx="487">
                  <c:v>31.790647637934125</c:v>
                </c:pt>
                <c:pt idx="488">
                  <c:v>31.801944602047666</c:v>
                </c:pt>
                <c:pt idx="489">
                  <c:v>31.627272657354439</c:v>
                </c:pt>
                <c:pt idx="490">
                  <c:v>31.070822743290815</c:v>
                </c:pt>
                <c:pt idx="491">
                  <c:v>30.486455660188913</c:v>
                </c:pt>
                <c:pt idx="492">
                  <c:v>30.01166767432726</c:v>
                </c:pt>
                <c:pt idx="493">
                  <c:v>29.503885156708037</c:v>
                </c:pt>
                <c:pt idx="494">
                  <c:v>29.353144505604874</c:v>
                </c:pt>
                <c:pt idx="495">
                  <c:v>29.194219093977313</c:v>
                </c:pt>
                <c:pt idx="496">
                  <c:v>29.359542304516214</c:v>
                </c:pt>
                <c:pt idx="497">
                  <c:v>29.627295783098702</c:v>
                </c:pt>
                <c:pt idx="498">
                  <c:v>29.487937184215681</c:v>
                </c:pt>
                <c:pt idx="499">
                  <c:v>29.430157887257423</c:v>
                </c:pt>
                <c:pt idx="500">
                  <c:v>29.214758839018401</c:v>
                </c:pt>
                <c:pt idx="501">
                  <c:v>29.313898292708998</c:v>
                </c:pt>
                <c:pt idx="502">
                  <c:v>29.488569300531832</c:v>
                </c:pt>
                <c:pt idx="503">
                  <c:v>29.654991794729863</c:v>
                </c:pt>
                <c:pt idx="504">
                  <c:v>29.99237377688031</c:v>
                </c:pt>
                <c:pt idx="505">
                  <c:v>29.256981842891005</c:v>
                </c:pt>
                <c:pt idx="506">
                  <c:v>28.771354500112128</c:v>
                </c:pt>
                <c:pt idx="507">
                  <c:v>28.353290056547973</c:v>
                </c:pt>
                <c:pt idx="508">
                  <c:v>28.104372328694556</c:v>
                </c:pt>
                <c:pt idx="509">
                  <c:v>27.873368099933945</c:v>
                </c:pt>
                <c:pt idx="510">
                  <c:v>27.944788050037193</c:v>
                </c:pt>
                <c:pt idx="511">
                  <c:v>28.94849761915583</c:v>
                </c:pt>
                <c:pt idx="512">
                  <c:v>29.84122015370794</c:v>
                </c:pt>
                <c:pt idx="513">
                  <c:v>30.698674003526957</c:v>
                </c:pt>
                <c:pt idx="514">
                  <c:v>31.51988658069267</c:v>
                </c:pt>
                <c:pt idx="515">
                  <c:v>32.338759475099323</c:v>
                </c:pt>
                <c:pt idx="516">
                  <c:v>32.996375842868417</c:v>
                </c:pt>
                <c:pt idx="517">
                  <c:v>33.696895687598548</c:v>
                </c:pt>
                <c:pt idx="518">
                  <c:v>34.602915700355247</c:v>
                </c:pt>
                <c:pt idx="519">
                  <c:v>35.282737349219666</c:v>
                </c:pt>
                <c:pt idx="520">
                  <c:v>35.77118178171488</c:v>
                </c:pt>
                <c:pt idx="521">
                  <c:v>36.259673596799622</c:v>
                </c:pt>
                <c:pt idx="522">
                  <c:v>36.737939170483067</c:v>
                </c:pt>
                <c:pt idx="523">
                  <c:v>37.16757276622625</c:v>
                </c:pt>
                <c:pt idx="524">
                  <c:v>37.256441248091626</c:v>
                </c:pt>
                <c:pt idx="525">
                  <c:v>37.594856832744988</c:v>
                </c:pt>
                <c:pt idx="526">
                  <c:v>37.862955476141501</c:v>
                </c:pt>
                <c:pt idx="527">
                  <c:v>37.778517957088518</c:v>
                </c:pt>
                <c:pt idx="528">
                  <c:v>37.330792725692582</c:v>
                </c:pt>
                <c:pt idx="529">
                  <c:v>36.772534726799336</c:v>
                </c:pt>
                <c:pt idx="530">
                  <c:v>36.21189135273076</c:v>
                </c:pt>
                <c:pt idx="531">
                  <c:v>34.893645949701742</c:v>
                </c:pt>
                <c:pt idx="532">
                  <c:v>33.350791203307814</c:v>
                </c:pt>
                <c:pt idx="533">
                  <c:v>32.028767911126387</c:v>
                </c:pt>
                <c:pt idx="534">
                  <c:v>31.264036934373127</c:v>
                </c:pt>
                <c:pt idx="535">
                  <c:v>30.257217928128167</c:v>
                </c:pt>
                <c:pt idx="536">
                  <c:v>29.122484956375981</c:v>
                </c:pt>
                <c:pt idx="537">
                  <c:v>28.740117279164014</c:v>
                </c:pt>
                <c:pt idx="538">
                  <c:v>28.618313927401257</c:v>
                </c:pt>
                <c:pt idx="539">
                  <c:v>28.50667977849238</c:v>
                </c:pt>
                <c:pt idx="540">
                  <c:v>28.210179708274278</c:v>
                </c:pt>
                <c:pt idx="541">
                  <c:v>28.161554141303597</c:v>
                </c:pt>
                <c:pt idx="542">
                  <c:v>28.442233198339377</c:v>
                </c:pt>
                <c:pt idx="543">
                  <c:v>28.506083586149032</c:v>
                </c:pt>
                <c:pt idx="544">
                  <c:v>28.776605313059068</c:v>
                </c:pt>
                <c:pt idx="545">
                  <c:v>29.202746378043106</c:v>
                </c:pt>
                <c:pt idx="546">
                  <c:v>29.433577261626201</c:v>
                </c:pt>
                <c:pt idx="547">
                  <c:v>29.743835696184927</c:v>
                </c:pt>
                <c:pt idx="548">
                  <c:v>29.744537977413028</c:v>
                </c:pt>
                <c:pt idx="549">
                  <c:v>29.953066889788062</c:v>
                </c:pt>
                <c:pt idx="550">
                  <c:v>30.205113436097577</c:v>
                </c:pt>
                <c:pt idx="551">
                  <c:v>30.397357302586926</c:v>
                </c:pt>
                <c:pt idx="552">
                  <c:v>30.852764709292558</c:v>
                </c:pt>
                <c:pt idx="553">
                  <c:v>31.511971095135191</c:v>
                </c:pt>
                <c:pt idx="554">
                  <c:v>32.240727441099494</c:v>
                </c:pt>
                <c:pt idx="555">
                  <c:v>32.867462394887902</c:v>
                </c:pt>
                <c:pt idx="556">
                  <c:v>33.427168704254314</c:v>
                </c:pt>
                <c:pt idx="557">
                  <c:v>33.993573715306184</c:v>
                </c:pt>
                <c:pt idx="558">
                  <c:v>34.307313492475473</c:v>
                </c:pt>
                <c:pt idx="559">
                  <c:v>34.624857402266493</c:v>
                </c:pt>
                <c:pt idx="560">
                  <c:v>35.199126985126547</c:v>
                </c:pt>
                <c:pt idx="561">
                  <c:v>35.795220504287677</c:v>
                </c:pt>
                <c:pt idx="562">
                  <c:v>36.278660990352954</c:v>
                </c:pt>
                <c:pt idx="563">
                  <c:v>36.559605452568228</c:v>
                </c:pt>
                <c:pt idx="564">
                  <c:v>36.937529493415248</c:v>
                </c:pt>
                <c:pt idx="565">
                  <c:v>36.791623944198356</c:v>
                </c:pt>
                <c:pt idx="566">
                  <c:v>36.130633913062248</c:v>
                </c:pt>
                <c:pt idx="567">
                  <c:v>35.751717477837055</c:v>
                </c:pt>
                <c:pt idx="568">
                  <c:v>35.485034217380765</c:v>
                </c:pt>
                <c:pt idx="569">
                  <c:v>35.542538607288712</c:v>
                </c:pt>
                <c:pt idx="570">
                  <c:v>35.652366849152862</c:v>
                </c:pt>
                <c:pt idx="571">
                  <c:v>36.28497301340915</c:v>
                </c:pt>
                <c:pt idx="572">
                  <c:v>37.382376651744643</c:v>
                </c:pt>
                <c:pt idx="573">
                  <c:v>38.059879623317748</c:v>
                </c:pt>
                <c:pt idx="574">
                  <c:v>38.634350665506311</c:v>
                </c:pt>
                <c:pt idx="575">
                  <c:v>38.987572383184677</c:v>
                </c:pt>
                <c:pt idx="576">
                  <c:v>39.170383181464459</c:v>
                </c:pt>
                <c:pt idx="577">
                  <c:v>38.896945132955985</c:v>
                </c:pt>
                <c:pt idx="578">
                  <c:v>38.719766098573935</c:v>
                </c:pt>
                <c:pt idx="579">
                  <c:v>38.793397930923511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F20-B140-8166-08169E332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87898175"/>
        <c:axId val="942267839"/>
      </c:lineChart>
      <c:dateAx>
        <c:axId val="1660793536"/>
        <c:scaling>
          <c:orientation val="minMax"/>
          <c:min val="32143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0794880"/>
        <c:crosses val="autoZero"/>
        <c:auto val="1"/>
        <c:lblOffset val="100"/>
        <c:baseTimeUnit val="months"/>
        <c:majorUnit val="24"/>
        <c:majorTimeUnit val="months"/>
      </c:dateAx>
      <c:valAx>
        <c:axId val="1660794880"/>
        <c:scaling>
          <c:orientation val="minMax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0793536"/>
        <c:crosses val="autoZero"/>
        <c:crossBetween val="between"/>
      </c:valAx>
      <c:valAx>
        <c:axId val="942267839"/>
        <c:scaling>
          <c:orientation val="minMax"/>
          <c:max val="45"/>
          <c:min val="10"/>
        </c:scaling>
        <c:delete val="0"/>
        <c:axPos val="r"/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7898175"/>
        <c:crosses val="max"/>
        <c:crossBetween val="between"/>
      </c:valAx>
      <c:dateAx>
        <c:axId val="987898175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942267839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Household Financial Distress (000s)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'Page 17 Data'!$B$4</c:f>
              <c:strCache>
                <c:ptCount val="1"/>
                <c:pt idx="0">
                  <c:v>foreclosure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'Page 17 Data'!$A$5:$A$84</c:f>
              <c:strCache>
                <c:ptCount val="80"/>
                <c:pt idx="0">
                  <c:v>06:Q1</c:v>
                </c:pt>
                <c:pt idx="1">
                  <c:v>06:Q2</c:v>
                </c:pt>
                <c:pt idx="2">
                  <c:v>06:Q3</c:v>
                </c:pt>
                <c:pt idx="3">
                  <c:v>06:Q4</c:v>
                </c:pt>
                <c:pt idx="4">
                  <c:v>07:Q1</c:v>
                </c:pt>
                <c:pt idx="5">
                  <c:v>07:Q2</c:v>
                </c:pt>
                <c:pt idx="6">
                  <c:v>07:Q3</c:v>
                </c:pt>
                <c:pt idx="7">
                  <c:v>07:Q4</c:v>
                </c:pt>
                <c:pt idx="8">
                  <c:v>08:Q1</c:v>
                </c:pt>
                <c:pt idx="9">
                  <c:v>08:Q2</c:v>
                </c:pt>
                <c:pt idx="10">
                  <c:v>08:Q3</c:v>
                </c:pt>
                <c:pt idx="11">
                  <c:v>08:Q4</c:v>
                </c:pt>
                <c:pt idx="12">
                  <c:v>09:Q1</c:v>
                </c:pt>
                <c:pt idx="13">
                  <c:v>09:Q2</c:v>
                </c:pt>
                <c:pt idx="14">
                  <c:v>09:Q3</c:v>
                </c:pt>
                <c:pt idx="15">
                  <c:v>09:Q4</c:v>
                </c:pt>
                <c:pt idx="16">
                  <c:v>10:Q1</c:v>
                </c:pt>
                <c:pt idx="17">
                  <c:v>10:Q2</c:v>
                </c:pt>
                <c:pt idx="18">
                  <c:v>10:Q3</c:v>
                </c:pt>
                <c:pt idx="19">
                  <c:v>10:Q4</c:v>
                </c:pt>
                <c:pt idx="20">
                  <c:v>11:Q1</c:v>
                </c:pt>
                <c:pt idx="21">
                  <c:v>11:Q2</c:v>
                </c:pt>
                <c:pt idx="22">
                  <c:v>11:Q3</c:v>
                </c:pt>
                <c:pt idx="23">
                  <c:v>11:Q4</c:v>
                </c:pt>
                <c:pt idx="24">
                  <c:v>12:Q1</c:v>
                </c:pt>
                <c:pt idx="25">
                  <c:v>12:Q2</c:v>
                </c:pt>
                <c:pt idx="26">
                  <c:v>12:Q3</c:v>
                </c:pt>
                <c:pt idx="27">
                  <c:v>12:Q4</c:v>
                </c:pt>
                <c:pt idx="28">
                  <c:v>13:Q1</c:v>
                </c:pt>
                <c:pt idx="29">
                  <c:v>13:Q2</c:v>
                </c:pt>
                <c:pt idx="30">
                  <c:v>13:Q3</c:v>
                </c:pt>
                <c:pt idx="31">
                  <c:v>13:Q4</c:v>
                </c:pt>
                <c:pt idx="32">
                  <c:v>14:Q1</c:v>
                </c:pt>
                <c:pt idx="33">
                  <c:v>14:Q2</c:v>
                </c:pt>
                <c:pt idx="34">
                  <c:v>14:Q3</c:v>
                </c:pt>
                <c:pt idx="35">
                  <c:v>14:Q4</c:v>
                </c:pt>
                <c:pt idx="36">
                  <c:v>15:Q1</c:v>
                </c:pt>
                <c:pt idx="37">
                  <c:v>15:Q2</c:v>
                </c:pt>
                <c:pt idx="38">
                  <c:v>15:Q3</c:v>
                </c:pt>
                <c:pt idx="39">
                  <c:v>15:Q4</c:v>
                </c:pt>
                <c:pt idx="40">
                  <c:v>16:Q1</c:v>
                </c:pt>
                <c:pt idx="41">
                  <c:v>16:Q2</c:v>
                </c:pt>
                <c:pt idx="42">
                  <c:v>16:Q3</c:v>
                </c:pt>
                <c:pt idx="43">
                  <c:v>16:Q4</c:v>
                </c:pt>
                <c:pt idx="44">
                  <c:v>17:Q1</c:v>
                </c:pt>
                <c:pt idx="45">
                  <c:v>17:Q2</c:v>
                </c:pt>
                <c:pt idx="46">
                  <c:v>17:Q3</c:v>
                </c:pt>
                <c:pt idx="47">
                  <c:v>17:Q4</c:v>
                </c:pt>
                <c:pt idx="48">
                  <c:v>18:Q1</c:v>
                </c:pt>
                <c:pt idx="49">
                  <c:v>18:Q2</c:v>
                </c:pt>
                <c:pt idx="50">
                  <c:v>18:Q3</c:v>
                </c:pt>
                <c:pt idx="51">
                  <c:v>18:Q4</c:v>
                </c:pt>
                <c:pt idx="52">
                  <c:v>19:Q1</c:v>
                </c:pt>
                <c:pt idx="53">
                  <c:v>19:Q2</c:v>
                </c:pt>
                <c:pt idx="54">
                  <c:v>19:Q3</c:v>
                </c:pt>
                <c:pt idx="55">
                  <c:v>19:Q4</c:v>
                </c:pt>
                <c:pt idx="56">
                  <c:v>20:Q1</c:v>
                </c:pt>
                <c:pt idx="57">
                  <c:v>20:Q2</c:v>
                </c:pt>
                <c:pt idx="58">
                  <c:v>20:Q3</c:v>
                </c:pt>
                <c:pt idx="59">
                  <c:v>20:Q4</c:v>
                </c:pt>
                <c:pt idx="60">
                  <c:v>21:Q1</c:v>
                </c:pt>
                <c:pt idx="61">
                  <c:v>21:Q2</c:v>
                </c:pt>
                <c:pt idx="62">
                  <c:v>21:Q3</c:v>
                </c:pt>
                <c:pt idx="63">
                  <c:v>21:Q4</c:v>
                </c:pt>
                <c:pt idx="64">
                  <c:v>22:Q1</c:v>
                </c:pt>
                <c:pt idx="65">
                  <c:v>22:Q2</c:v>
                </c:pt>
                <c:pt idx="66">
                  <c:v>22:Q3</c:v>
                </c:pt>
                <c:pt idx="67">
                  <c:v>22:Q4</c:v>
                </c:pt>
                <c:pt idx="68">
                  <c:v>23:Q1</c:v>
                </c:pt>
                <c:pt idx="69">
                  <c:v>23:Q2</c:v>
                </c:pt>
                <c:pt idx="70">
                  <c:v>23:Q3</c:v>
                </c:pt>
                <c:pt idx="71">
                  <c:v>23:Q4</c:v>
                </c:pt>
                <c:pt idx="72">
                  <c:v>24:Q1</c:v>
                </c:pt>
                <c:pt idx="73">
                  <c:v>24:Q2</c:v>
                </c:pt>
                <c:pt idx="74">
                  <c:v>24:Q3</c:v>
                </c:pt>
                <c:pt idx="75">
                  <c:v>24:Q4</c:v>
                </c:pt>
                <c:pt idx="76">
                  <c:v>25:Q1</c:v>
                </c:pt>
                <c:pt idx="77">
                  <c:v>25:Q2</c:v>
                </c:pt>
                <c:pt idx="78">
                  <c:v>25:Q3</c:v>
                </c:pt>
                <c:pt idx="79">
                  <c:v>25:Q4</c:v>
                </c:pt>
              </c:strCache>
            </c:strRef>
          </c:cat>
          <c:val>
            <c:numRef>
              <c:f>'Page 17 Data'!$B$5:$B$84</c:f>
              <c:numCache>
                <c:formatCode>0.00</c:formatCode>
                <c:ptCount val="80"/>
                <c:pt idx="0">
                  <c:v>172.86</c:v>
                </c:pt>
                <c:pt idx="1">
                  <c:v>179.42</c:v>
                </c:pt>
                <c:pt idx="2">
                  <c:v>189.26</c:v>
                </c:pt>
                <c:pt idx="3">
                  <c:v>220.2</c:v>
                </c:pt>
                <c:pt idx="4">
                  <c:v>267.66000000000003</c:v>
                </c:pt>
                <c:pt idx="5">
                  <c:v>243.9</c:v>
                </c:pt>
                <c:pt idx="6">
                  <c:v>325.44</c:v>
                </c:pt>
                <c:pt idx="7">
                  <c:v>348.52</c:v>
                </c:pt>
                <c:pt idx="8">
                  <c:v>429.8</c:v>
                </c:pt>
                <c:pt idx="9">
                  <c:v>455.44</c:v>
                </c:pt>
                <c:pt idx="10">
                  <c:v>446.58</c:v>
                </c:pt>
                <c:pt idx="11">
                  <c:v>424.04</c:v>
                </c:pt>
                <c:pt idx="12">
                  <c:v>517.38</c:v>
                </c:pt>
                <c:pt idx="13">
                  <c:v>566.17999999999995</c:v>
                </c:pt>
                <c:pt idx="14">
                  <c:v>488.58</c:v>
                </c:pt>
                <c:pt idx="15">
                  <c:v>465.8</c:v>
                </c:pt>
                <c:pt idx="16">
                  <c:v>456.5</c:v>
                </c:pt>
                <c:pt idx="17">
                  <c:v>483.76</c:v>
                </c:pt>
                <c:pt idx="18">
                  <c:v>457.32</c:v>
                </c:pt>
                <c:pt idx="19">
                  <c:v>447.06</c:v>
                </c:pt>
                <c:pt idx="20">
                  <c:v>368.06</c:v>
                </c:pt>
                <c:pt idx="21">
                  <c:v>284.22000000000003</c:v>
                </c:pt>
                <c:pt idx="22">
                  <c:v>264.33999999999997</c:v>
                </c:pt>
                <c:pt idx="23">
                  <c:v>289.38</c:v>
                </c:pt>
                <c:pt idx="24">
                  <c:v>291.42</c:v>
                </c:pt>
                <c:pt idx="25">
                  <c:v>255.66</c:v>
                </c:pt>
                <c:pt idx="26">
                  <c:v>241.68</c:v>
                </c:pt>
                <c:pt idx="27">
                  <c:v>209.66</c:v>
                </c:pt>
                <c:pt idx="28">
                  <c:v>183.54</c:v>
                </c:pt>
                <c:pt idx="29">
                  <c:v>199.62</c:v>
                </c:pt>
                <c:pt idx="30">
                  <c:v>167.66</c:v>
                </c:pt>
                <c:pt idx="31">
                  <c:v>157.32</c:v>
                </c:pt>
                <c:pt idx="32">
                  <c:v>145.13999999999999</c:v>
                </c:pt>
                <c:pt idx="33">
                  <c:v>115.64</c:v>
                </c:pt>
                <c:pt idx="34">
                  <c:v>113.08</c:v>
                </c:pt>
                <c:pt idx="35">
                  <c:v>121.76</c:v>
                </c:pt>
                <c:pt idx="36">
                  <c:v>112.34</c:v>
                </c:pt>
                <c:pt idx="37">
                  <c:v>95.14</c:v>
                </c:pt>
                <c:pt idx="38">
                  <c:v>92.6</c:v>
                </c:pt>
                <c:pt idx="39">
                  <c:v>104.1</c:v>
                </c:pt>
                <c:pt idx="40">
                  <c:v>96.82</c:v>
                </c:pt>
                <c:pt idx="41">
                  <c:v>82.84</c:v>
                </c:pt>
                <c:pt idx="42">
                  <c:v>80.62</c:v>
                </c:pt>
                <c:pt idx="43">
                  <c:v>78.92</c:v>
                </c:pt>
                <c:pt idx="44">
                  <c:v>90.66</c:v>
                </c:pt>
                <c:pt idx="45">
                  <c:v>84.82</c:v>
                </c:pt>
                <c:pt idx="46">
                  <c:v>69.58</c:v>
                </c:pt>
                <c:pt idx="47">
                  <c:v>69.16</c:v>
                </c:pt>
                <c:pt idx="48">
                  <c:v>76.48</c:v>
                </c:pt>
                <c:pt idx="49">
                  <c:v>75.540000000000006</c:v>
                </c:pt>
                <c:pt idx="50">
                  <c:v>64.36</c:v>
                </c:pt>
                <c:pt idx="51">
                  <c:v>67.98</c:v>
                </c:pt>
                <c:pt idx="52">
                  <c:v>71.16</c:v>
                </c:pt>
                <c:pt idx="53">
                  <c:v>70.400000000000006</c:v>
                </c:pt>
                <c:pt idx="54">
                  <c:v>64.58</c:v>
                </c:pt>
                <c:pt idx="55">
                  <c:v>71.42</c:v>
                </c:pt>
                <c:pt idx="56">
                  <c:v>74.86</c:v>
                </c:pt>
                <c:pt idx="57">
                  <c:v>23.9</c:v>
                </c:pt>
                <c:pt idx="58">
                  <c:v>16.02</c:v>
                </c:pt>
                <c:pt idx="59">
                  <c:v>14.22</c:v>
                </c:pt>
                <c:pt idx="60">
                  <c:v>11.46</c:v>
                </c:pt>
                <c:pt idx="61">
                  <c:v>8.1</c:v>
                </c:pt>
                <c:pt idx="62">
                  <c:v>9.6</c:v>
                </c:pt>
                <c:pt idx="63">
                  <c:v>8.8800000000000008</c:v>
                </c:pt>
                <c:pt idx="64">
                  <c:v>24.24</c:v>
                </c:pt>
                <c:pt idx="65">
                  <c:v>35.119999999999997</c:v>
                </c:pt>
                <c:pt idx="66">
                  <c:v>28.5</c:v>
                </c:pt>
                <c:pt idx="67">
                  <c:v>34.28</c:v>
                </c:pt>
                <c:pt idx="68">
                  <c:v>35.659999999999997</c:v>
                </c:pt>
                <c:pt idx="69">
                  <c:v>38.840000000000003</c:v>
                </c:pt>
                <c:pt idx="70">
                  <c:v>36.1</c:v>
                </c:pt>
                <c:pt idx="71">
                  <c:v>40.22</c:v>
                </c:pt>
                <c:pt idx="72">
                  <c:v>44.18</c:v>
                </c:pt>
                <c:pt idx="73">
                  <c:v>47.18</c:v>
                </c:pt>
                <c:pt idx="74">
                  <c:v>41.52</c:v>
                </c:pt>
                <c:pt idx="75">
                  <c:v>41.22</c:v>
                </c:pt>
                <c:pt idx="76" formatCode="General">
                  <c:v>61.66</c:v>
                </c:pt>
                <c:pt idx="77" formatCode="General">
                  <c:v>52.8</c:v>
                </c:pt>
                <c:pt idx="78" formatCode="General">
                  <c:v>54.76</c:v>
                </c:pt>
                <c:pt idx="79" formatCode="General">
                  <c:v>58.14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FB-8246-AECB-ED3FD2D5E209}"/>
            </c:ext>
          </c:extLst>
        </c:ser>
        <c:ser>
          <c:idx val="1"/>
          <c:order val="1"/>
          <c:tx>
            <c:strRef>
              <c:f>'Page 17 Data'!$C$4</c:f>
              <c:strCache>
                <c:ptCount val="1"/>
                <c:pt idx="0">
                  <c:v>bankruptcy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'Page 17 Data'!$A$5:$A$84</c:f>
              <c:strCache>
                <c:ptCount val="80"/>
                <c:pt idx="0">
                  <c:v>06:Q1</c:v>
                </c:pt>
                <c:pt idx="1">
                  <c:v>06:Q2</c:v>
                </c:pt>
                <c:pt idx="2">
                  <c:v>06:Q3</c:v>
                </c:pt>
                <c:pt idx="3">
                  <c:v>06:Q4</c:v>
                </c:pt>
                <c:pt idx="4">
                  <c:v>07:Q1</c:v>
                </c:pt>
                <c:pt idx="5">
                  <c:v>07:Q2</c:v>
                </c:pt>
                <c:pt idx="6">
                  <c:v>07:Q3</c:v>
                </c:pt>
                <c:pt idx="7">
                  <c:v>07:Q4</c:v>
                </c:pt>
                <c:pt idx="8">
                  <c:v>08:Q1</c:v>
                </c:pt>
                <c:pt idx="9">
                  <c:v>08:Q2</c:v>
                </c:pt>
                <c:pt idx="10">
                  <c:v>08:Q3</c:v>
                </c:pt>
                <c:pt idx="11">
                  <c:v>08:Q4</c:v>
                </c:pt>
                <c:pt idx="12">
                  <c:v>09:Q1</c:v>
                </c:pt>
                <c:pt idx="13">
                  <c:v>09:Q2</c:v>
                </c:pt>
                <c:pt idx="14">
                  <c:v>09:Q3</c:v>
                </c:pt>
                <c:pt idx="15">
                  <c:v>09:Q4</c:v>
                </c:pt>
                <c:pt idx="16">
                  <c:v>10:Q1</c:v>
                </c:pt>
                <c:pt idx="17">
                  <c:v>10:Q2</c:v>
                </c:pt>
                <c:pt idx="18">
                  <c:v>10:Q3</c:v>
                </c:pt>
                <c:pt idx="19">
                  <c:v>10:Q4</c:v>
                </c:pt>
                <c:pt idx="20">
                  <c:v>11:Q1</c:v>
                </c:pt>
                <c:pt idx="21">
                  <c:v>11:Q2</c:v>
                </c:pt>
                <c:pt idx="22">
                  <c:v>11:Q3</c:v>
                </c:pt>
                <c:pt idx="23">
                  <c:v>11:Q4</c:v>
                </c:pt>
                <c:pt idx="24">
                  <c:v>12:Q1</c:v>
                </c:pt>
                <c:pt idx="25">
                  <c:v>12:Q2</c:v>
                </c:pt>
                <c:pt idx="26">
                  <c:v>12:Q3</c:v>
                </c:pt>
                <c:pt idx="27">
                  <c:v>12:Q4</c:v>
                </c:pt>
                <c:pt idx="28">
                  <c:v>13:Q1</c:v>
                </c:pt>
                <c:pt idx="29">
                  <c:v>13:Q2</c:v>
                </c:pt>
                <c:pt idx="30">
                  <c:v>13:Q3</c:v>
                </c:pt>
                <c:pt idx="31">
                  <c:v>13:Q4</c:v>
                </c:pt>
                <c:pt idx="32">
                  <c:v>14:Q1</c:v>
                </c:pt>
                <c:pt idx="33">
                  <c:v>14:Q2</c:v>
                </c:pt>
                <c:pt idx="34">
                  <c:v>14:Q3</c:v>
                </c:pt>
                <c:pt idx="35">
                  <c:v>14:Q4</c:v>
                </c:pt>
                <c:pt idx="36">
                  <c:v>15:Q1</c:v>
                </c:pt>
                <c:pt idx="37">
                  <c:v>15:Q2</c:v>
                </c:pt>
                <c:pt idx="38">
                  <c:v>15:Q3</c:v>
                </c:pt>
                <c:pt idx="39">
                  <c:v>15:Q4</c:v>
                </c:pt>
                <c:pt idx="40">
                  <c:v>16:Q1</c:v>
                </c:pt>
                <c:pt idx="41">
                  <c:v>16:Q2</c:v>
                </c:pt>
                <c:pt idx="42">
                  <c:v>16:Q3</c:v>
                </c:pt>
                <c:pt idx="43">
                  <c:v>16:Q4</c:v>
                </c:pt>
                <c:pt idx="44">
                  <c:v>17:Q1</c:v>
                </c:pt>
                <c:pt idx="45">
                  <c:v>17:Q2</c:v>
                </c:pt>
                <c:pt idx="46">
                  <c:v>17:Q3</c:v>
                </c:pt>
                <c:pt idx="47">
                  <c:v>17:Q4</c:v>
                </c:pt>
                <c:pt idx="48">
                  <c:v>18:Q1</c:v>
                </c:pt>
                <c:pt idx="49">
                  <c:v>18:Q2</c:v>
                </c:pt>
                <c:pt idx="50">
                  <c:v>18:Q3</c:v>
                </c:pt>
                <c:pt idx="51">
                  <c:v>18:Q4</c:v>
                </c:pt>
                <c:pt idx="52">
                  <c:v>19:Q1</c:v>
                </c:pt>
                <c:pt idx="53">
                  <c:v>19:Q2</c:v>
                </c:pt>
                <c:pt idx="54">
                  <c:v>19:Q3</c:v>
                </c:pt>
                <c:pt idx="55">
                  <c:v>19:Q4</c:v>
                </c:pt>
                <c:pt idx="56">
                  <c:v>20:Q1</c:v>
                </c:pt>
                <c:pt idx="57">
                  <c:v>20:Q2</c:v>
                </c:pt>
                <c:pt idx="58">
                  <c:v>20:Q3</c:v>
                </c:pt>
                <c:pt idx="59">
                  <c:v>20:Q4</c:v>
                </c:pt>
                <c:pt idx="60">
                  <c:v>21:Q1</c:v>
                </c:pt>
                <c:pt idx="61">
                  <c:v>21:Q2</c:v>
                </c:pt>
                <c:pt idx="62">
                  <c:v>21:Q3</c:v>
                </c:pt>
                <c:pt idx="63">
                  <c:v>21:Q4</c:v>
                </c:pt>
                <c:pt idx="64">
                  <c:v>22:Q1</c:v>
                </c:pt>
                <c:pt idx="65">
                  <c:v>22:Q2</c:v>
                </c:pt>
                <c:pt idx="66">
                  <c:v>22:Q3</c:v>
                </c:pt>
                <c:pt idx="67">
                  <c:v>22:Q4</c:v>
                </c:pt>
                <c:pt idx="68">
                  <c:v>23:Q1</c:v>
                </c:pt>
                <c:pt idx="69">
                  <c:v>23:Q2</c:v>
                </c:pt>
                <c:pt idx="70">
                  <c:v>23:Q3</c:v>
                </c:pt>
                <c:pt idx="71">
                  <c:v>23:Q4</c:v>
                </c:pt>
                <c:pt idx="72">
                  <c:v>24:Q1</c:v>
                </c:pt>
                <c:pt idx="73">
                  <c:v>24:Q2</c:v>
                </c:pt>
                <c:pt idx="74">
                  <c:v>24:Q3</c:v>
                </c:pt>
                <c:pt idx="75">
                  <c:v>24:Q4</c:v>
                </c:pt>
                <c:pt idx="76">
                  <c:v>25:Q1</c:v>
                </c:pt>
                <c:pt idx="77">
                  <c:v>25:Q2</c:v>
                </c:pt>
                <c:pt idx="78">
                  <c:v>25:Q3</c:v>
                </c:pt>
                <c:pt idx="79">
                  <c:v>25:Q4</c:v>
                </c:pt>
              </c:strCache>
            </c:strRef>
          </c:cat>
          <c:val>
            <c:numRef>
              <c:f>'Page 17 Data'!$C$5:$C$84</c:f>
              <c:numCache>
                <c:formatCode>0.00</c:formatCode>
                <c:ptCount val="80"/>
                <c:pt idx="0">
                  <c:v>213.86</c:v>
                </c:pt>
                <c:pt idx="1">
                  <c:v>250.96</c:v>
                </c:pt>
                <c:pt idx="2">
                  <c:v>271.27999999999997</c:v>
                </c:pt>
                <c:pt idx="3">
                  <c:v>276.16000000000003</c:v>
                </c:pt>
                <c:pt idx="4">
                  <c:v>258.83999999999997</c:v>
                </c:pt>
                <c:pt idx="5">
                  <c:v>290.56</c:v>
                </c:pt>
                <c:pt idx="6">
                  <c:v>318.42</c:v>
                </c:pt>
                <c:pt idx="7">
                  <c:v>352.32</c:v>
                </c:pt>
                <c:pt idx="8">
                  <c:v>326.86</c:v>
                </c:pt>
                <c:pt idx="9">
                  <c:v>385.46</c:v>
                </c:pt>
                <c:pt idx="10">
                  <c:v>404.08</c:v>
                </c:pt>
                <c:pt idx="11">
                  <c:v>431.76</c:v>
                </c:pt>
                <c:pt idx="12">
                  <c:v>413.9</c:v>
                </c:pt>
                <c:pt idx="13">
                  <c:v>524.08000000000004</c:v>
                </c:pt>
                <c:pt idx="14">
                  <c:v>517.55999999999995</c:v>
                </c:pt>
                <c:pt idx="15">
                  <c:v>486.86</c:v>
                </c:pt>
                <c:pt idx="16">
                  <c:v>463.18</c:v>
                </c:pt>
                <c:pt idx="17">
                  <c:v>621.41999999999996</c:v>
                </c:pt>
                <c:pt idx="18">
                  <c:v>521.52</c:v>
                </c:pt>
                <c:pt idx="19">
                  <c:v>500.12</c:v>
                </c:pt>
                <c:pt idx="20">
                  <c:v>433.6</c:v>
                </c:pt>
                <c:pt idx="21">
                  <c:v>473.36</c:v>
                </c:pt>
                <c:pt idx="22">
                  <c:v>423.34</c:v>
                </c:pt>
                <c:pt idx="23">
                  <c:v>425.4</c:v>
                </c:pt>
                <c:pt idx="24">
                  <c:v>371.42</c:v>
                </c:pt>
                <c:pt idx="25">
                  <c:v>398.98</c:v>
                </c:pt>
                <c:pt idx="26">
                  <c:v>354.3</c:v>
                </c:pt>
                <c:pt idx="27">
                  <c:v>335.92</c:v>
                </c:pt>
                <c:pt idx="28">
                  <c:v>309.2</c:v>
                </c:pt>
                <c:pt idx="29">
                  <c:v>380.02</c:v>
                </c:pt>
                <c:pt idx="30">
                  <c:v>355.46</c:v>
                </c:pt>
                <c:pt idx="31">
                  <c:v>332.36</c:v>
                </c:pt>
                <c:pt idx="32">
                  <c:v>266.04000000000002</c:v>
                </c:pt>
                <c:pt idx="33">
                  <c:v>308.12</c:v>
                </c:pt>
                <c:pt idx="34">
                  <c:v>262.76</c:v>
                </c:pt>
                <c:pt idx="35">
                  <c:v>267.76</c:v>
                </c:pt>
                <c:pt idx="36">
                  <c:v>255.22</c:v>
                </c:pt>
                <c:pt idx="37">
                  <c:v>265.3</c:v>
                </c:pt>
                <c:pt idx="38">
                  <c:v>225.86</c:v>
                </c:pt>
                <c:pt idx="39">
                  <c:v>213.28</c:v>
                </c:pt>
                <c:pt idx="40">
                  <c:v>206.9</c:v>
                </c:pt>
                <c:pt idx="41">
                  <c:v>224.42</c:v>
                </c:pt>
                <c:pt idx="42">
                  <c:v>213.3</c:v>
                </c:pt>
                <c:pt idx="43">
                  <c:v>204.16</c:v>
                </c:pt>
                <c:pt idx="44">
                  <c:v>203.44</c:v>
                </c:pt>
                <c:pt idx="45">
                  <c:v>224.02</c:v>
                </c:pt>
                <c:pt idx="46">
                  <c:v>208.44</c:v>
                </c:pt>
                <c:pt idx="47">
                  <c:v>200.4</c:v>
                </c:pt>
                <c:pt idx="48">
                  <c:v>191.54</c:v>
                </c:pt>
                <c:pt idx="49">
                  <c:v>224.9</c:v>
                </c:pt>
                <c:pt idx="50">
                  <c:v>214.54</c:v>
                </c:pt>
                <c:pt idx="51">
                  <c:v>195.2</c:v>
                </c:pt>
                <c:pt idx="52">
                  <c:v>192.08</c:v>
                </c:pt>
                <c:pt idx="53">
                  <c:v>234.28</c:v>
                </c:pt>
                <c:pt idx="54">
                  <c:v>186.12</c:v>
                </c:pt>
                <c:pt idx="55">
                  <c:v>201.82</c:v>
                </c:pt>
                <c:pt idx="56">
                  <c:v>188.98</c:v>
                </c:pt>
                <c:pt idx="57">
                  <c:v>135.6</c:v>
                </c:pt>
                <c:pt idx="58">
                  <c:v>131.84</c:v>
                </c:pt>
                <c:pt idx="59">
                  <c:v>120.64</c:v>
                </c:pt>
                <c:pt idx="60">
                  <c:v>113.78</c:v>
                </c:pt>
                <c:pt idx="61">
                  <c:v>118.68</c:v>
                </c:pt>
                <c:pt idx="62">
                  <c:v>99.3</c:v>
                </c:pt>
                <c:pt idx="63">
                  <c:v>93.8</c:v>
                </c:pt>
                <c:pt idx="64">
                  <c:v>90.88</c:v>
                </c:pt>
                <c:pt idx="65">
                  <c:v>95.22</c:v>
                </c:pt>
                <c:pt idx="66">
                  <c:v>99.08</c:v>
                </c:pt>
                <c:pt idx="67">
                  <c:v>98.7</c:v>
                </c:pt>
                <c:pt idx="68">
                  <c:v>102.44</c:v>
                </c:pt>
                <c:pt idx="69">
                  <c:v>114.14</c:v>
                </c:pt>
                <c:pt idx="70">
                  <c:v>115.66</c:v>
                </c:pt>
                <c:pt idx="71">
                  <c:v>113.6</c:v>
                </c:pt>
                <c:pt idx="72">
                  <c:v>121.36</c:v>
                </c:pt>
                <c:pt idx="73">
                  <c:v>136.18</c:v>
                </c:pt>
                <c:pt idx="74">
                  <c:v>126.14</c:v>
                </c:pt>
                <c:pt idx="75">
                  <c:v>122.66</c:v>
                </c:pt>
                <c:pt idx="76" formatCode="General">
                  <c:v>104.86</c:v>
                </c:pt>
                <c:pt idx="77" formatCode="General">
                  <c:v>131.32</c:v>
                </c:pt>
                <c:pt idx="78" formatCode="General">
                  <c:v>141.63999999999999</c:v>
                </c:pt>
                <c:pt idx="79" formatCode="General">
                  <c:v>123.82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FB-8246-AECB-ED3FD2D5E2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3493663"/>
        <c:axId val="1649408672"/>
      </c:lineChart>
      <c:catAx>
        <c:axId val="253493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9408672"/>
        <c:crosses val="autoZero"/>
        <c:auto val="1"/>
        <c:lblAlgn val="ctr"/>
        <c:lblOffset val="100"/>
        <c:noMultiLvlLbl val="0"/>
      </c:catAx>
      <c:valAx>
        <c:axId val="1649408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493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Consumer Debt to DPI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'Page 3 Data'!$L$4</c:f>
              <c:strCache>
                <c:ptCount val="1"/>
                <c:pt idx="0">
                  <c:v>Housing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strRef>
              <c:f>'Page 3 Data'!$K$5:$K$95</c:f>
              <c:strCache>
                <c:ptCount val="91"/>
                <c:pt idx="0">
                  <c:v>03:Q1</c:v>
                </c:pt>
                <c:pt idx="1">
                  <c:v>03:Q2</c:v>
                </c:pt>
                <c:pt idx="2">
                  <c:v>03:Q3</c:v>
                </c:pt>
                <c:pt idx="3">
                  <c:v>03:Q4</c:v>
                </c:pt>
                <c:pt idx="4">
                  <c:v>04:Q1</c:v>
                </c:pt>
                <c:pt idx="5">
                  <c:v>04:Q2</c:v>
                </c:pt>
                <c:pt idx="6">
                  <c:v>04:Q3</c:v>
                </c:pt>
                <c:pt idx="7">
                  <c:v>04:Q4</c:v>
                </c:pt>
                <c:pt idx="8">
                  <c:v>05:Q1</c:v>
                </c:pt>
                <c:pt idx="9">
                  <c:v>05:Q2</c:v>
                </c:pt>
                <c:pt idx="10">
                  <c:v>05:Q3</c:v>
                </c:pt>
                <c:pt idx="11">
                  <c:v>05:Q4</c:v>
                </c:pt>
                <c:pt idx="12">
                  <c:v>06:Q1</c:v>
                </c:pt>
                <c:pt idx="13">
                  <c:v>06:Q2</c:v>
                </c:pt>
                <c:pt idx="14">
                  <c:v>06:Q3</c:v>
                </c:pt>
                <c:pt idx="15">
                  <c:v>06:Q4</c:v>
                </c:pt>
                <c:pt idx="16">
                  <c:v>07:Q1</c:v>
                </c:pt>
                <c:pt idx="17">
                  <c:v>07:Q2</c:v>
                </c:pt>
                <c:pt idx="18">
                  <c:v>07:Q3</c:v>
                </c:pt>
                <c:pt idx="19">
                  <c:v>07:Q4</c:v>
                </c:pt>
                <c:pt idx="20">
                  <c:v>08:Q1</c:v>
                </c:pt>
                <c:pt idx="21">
                  <c:v>08:Q2</c:v>
                </c:pt>
                <c:pt idx="22">
                  <c:v>08:Q3</c:v>
                </c:pt>
                <c:pt idx="23">
                  <c:v>08:Q4</c:v>
                </c:pt>
                <c:pt idx="24">
                  <c:v>09:Q1</c:v>
                </c:pt>
                <c:pt idx="25">
                  <c:v>09:Q2</c:v>
                </c:pt>
                <c:pt idx="26">
                  <c:v>09:Q3</c:v>
                </c:pt>
                <c:pt idx="27">
                  <c:v>09:Q4</c:v>
                </c:pt>
                <c:pt idx="28">
                  <c:v>10:Q1</c:v>
                </c:pt>
                <c:pt idx="29">
                  <c:v>10:Q2</c:v>
                </c:pt>
                <c:pt idx="30">
                  <c:v>10:Q3</c:v>
                </c:pt>
                <c:pt idx="31">
                  <c:v>10:Q4</c:v>
                </c:pt>
                <c:pt idx="32">
                  <c:v>11:Q1</c:v>
                </c:pt>
                <c:pt idx="33">
                  <c:v>11:Q2</c:v>
                </c:pt>
                <c:pt idx="34">
                  <c:v>11:Q3</c:v>
                </c:pt>
                <c:pt idx="35">
                  <c:v>11:Q4</c:v>
                </c:pt>
                <c:pt idx="36">
                  <c:v>12:Q1</c:v>
                </c:pt>
                <c:pt idx="37">
                  <c:v>12:Q2</c:v>
                </c:pt>
                <c:pt idx="38">
                  <c:v>12:Q3</c:v>
                </c:pt>
                <c:pt idx="39">
                  <c:v>12:Q4</c:v>
                </c:pt>
                <c:pt idx="40">
                  <c:v>13:Q1</c:v>
                </c:pt>
                <c:pt idx="41">
                  <c:v>13:Q2</c:v>
                </c:pt>
                <c:pt idx="42">
                  <c:v>13:Q3</c:v>
                </c:pt>
                <c:pt idx="43">
                  <c:v>13:Q4</c:v>
                </c:pt>
                <c:pt idx="44">
                  <c:v>14:Q1</c:v>
                </c:pt>
                <c:pt idx="45">
                  <c:v>14:Q2</c:v>
                </c:pt>
                <c:pt idx="46">
                  <c:v>14:Q3</c:v>
                </c:pt>
                <c:pt idx="47">
                  <c:v>14:Q4</c:v>
                </c:pt>
                <c:pt idx="48">
                  <c:v>15:Q1</c:v>
                </c:pt>
                <c:pt idx="49">
                  <c:v>15:Q2</c:v>
                </c:pt>
                <c:pt idx="50">
                  <c:v>15:Q3</c:v>
                </c:pt>
                <c:pt idx="51">
                  <c:v>15:Q4</c:v>
                </c:pt>
                <c:pt idx="52">
                  <c:v>16:Q1</c:v>
                </c:pt>
                <c:pt idx="53">
                  <c:v>16:Q2</c:v>
                </c:pt>
                <c:pt idx="54">
                  <c:v>16:Q3</c:v>
                </c:pt>
                <c:pt idx="55">
                  <c:v>16:Q4</c:v>
                </c:pt>
                <c:pt idx="56">
                  <c:v>17:Q1</c:v>
                </c:pt>
                <c:pt idx="57">
                  <c:v>17:Q2</c:v>
                </c:pt>
                <c:pt idx="58">
                  <c:v>17:Q3</c:v>
                </c:pt>
                <c:pt idx="59">
                  <c:v>17:Q4</c:v>
                </c:pt>
                <c:pt idx="60">
                  <c:v>18:Q1</c:v>
                </c:pt>
                <c:pt idx="61">
                  <c:v>18:Q2</c:v>
                </c:pt>
                <c:pt idx="62">
                  <c:v>18:Q3</c:v>
                </c:pt>
                <c:pt idx="63">
                  <c:v>18:Q4</c:v>
                </c:pt>
                <c:pt idx="64">
                  <c:v>19:Q1</c:v>
                </c:pt>
                <c:pt idx="65">
                  <c:v>19:Q2</c:v>
                </c:pt>
                <c:pt idx="66">
                  <c:v>19:Q3</c:v>
                </c:pt>
                <c:pt idx="67">
                  <c:v>19:Q4</c:v>
                </c:pt>
                <c:pt idx="68">
                  <c:v>20:Q1</c:v>
                </c:pt>
                <c:pt idx="69">
                  <c:v>20:Q2</c:v>
                </c:pt>
                <c:pt idx="70">
                  <c:v>20:Q3</c:v>
                </c:pt>
                <c:pt idx="71">
                  <c:v>20:Q4</c:v>
                </c:pt>
                <c:pt idx="72">
                  <c:v>21:Q1</c:v>
                </c:pt>
                <c:pt idx="73">
                  <c:v>21:Q2</c:v>
                </c:pt>
                <c:pt idx="74">
                  <c:v>21:Q3</c:v>
                </c:pt>
                <c:pt idx="75">
                  <c:v>21:Q4</c:v>
                </c:pt>
                <c:pt idx="76">
                  <c:v>22:Q1</c:v>
                </c:pt>
                <c:pt idx="77">
                  <c:v>22:Q2</c:v>
                </c:pt>
                <c:pt idx="78">
                  <c:v>22:Q3</c:v>
                </c:pt>
                <c:pt idx="79">
                  <c:v>22:Q4</c:v>
                </c:pt>
                <c:pt idx="80">
                  <c:v>23:Q1</c:v>
                </c:pt>
                <c:pt idx="81">
                  <c:v>23:Q2</c:v>
                </c:pt>
                <c:pt idx="82">
                  <c:v>23:Q3</c:v>
                </c:pt>
                <c:pt idx="83">
                  <c:v>23:Q4</c:v>
                </c:pt>
                <c:pt idx="84">
                  <c:v>24:Q1</c:v>
                </c:pt>
                <c:pt idx="85">
                  <c:v>24:Q2</c:v>
                </c:pt>
                <c:pt idx="86">
                  <c:v>24:Q3</c:v>
                </c:pt>
                <c:pt idx="87">
                  <c:v>24:Q4</c:v>
                </c:pt>
                <c:pt idx="88">
                  <c:v>25:Q1</c:v>
                </c:pt>
                <c:pt idx="89">
                  <c:v>25:Q2</c:v>
                </c:pt>
                <c:pt idx="90">
                  <c:v>25:Q3</c:v>
                </c:pt>
              </c:strCache>
            </c:strRef>
          </c:cat>
          <c:val>
            <c:numRef>
              <c:f>'Page 3 Data'!$L$5:$L$95</c:f>
              <c:numCache>
                <c:formatCode>0.0%</c:formatCode>
                <c:ptCount val="91"/>
                <c:pt idx="0">
                  <c:v>0.62568169916031446</c:v>
                </c:pt>
                <c:pt idx="1">
                  <c:v>0.63663118620126935</c:v>
                </c:pt>
                <c:pt idx="2">
                  <c:v>0.6349143500308897</c:v>
                </c:pt>
                <c:pt idx="3">
                  <c:v>0.68904056821692317</c:v>
                </c:pt>
                <c:pt idx="4">
                  <c:v>0.70420886962945128</c:v>
                </c:pt>
                <c:pt idx="5">
                  <c:v>0.71104800662956291</c:v>
                </c:pt>
                <c:pt idx="6">
                  <c:v>0.73655577595251942</c:v>
                </c:pt>
                <c:pt idx="7">
                  <c:v>0.74279770163509051</c:v>
                </c:pt>
                <c:pt idx="8">
                  <c:v>0.76905483007879349</c:v>
                </c:pt>
                <c:pt idx="9">
                  <c:v>0.77997805825844413</c:v>
                </c:pt>
                <c:pt idx="10">
                  <c:v>0.7925396762049195</c:v>
                </c:pt>
                <c:pt idx="11">
                  <c:v>0.80231181330108881</c:v>
                </c:pt>
                <c:pt idx="12">
                  <c:v>0.81951312048887059</c:v>
                </c:pt>
                <c:pt idx="13">
                  <c:v>0.84287702293009081</c:v>
                </c:pt>
                <c:pt idx="14">
                  <c:v>0.8654636375172482</c:v>
                </c:pt>
                <c:pt idx="15">
                  <c:v>0.87527473653863996</c:v>
                </c:pt>
                <c:pt idx="16">
                  <c:v>0.8791650162641147</c:v>
                </c:pt>
                <c:pt idx="17">
                  <c:v>0.89611064914832006</c:v>
                </c:pt>
                <c:pt idx="18">
                  <c:v>0.91160894304018159</c:v>
                </c:pt>
                <c:pt idx="19">
                  <c:v>0.91943441767109957</c:v>
                </c:pt>
                <c:pt idx="20">
                  <c:v>0.92202399218780995</c:v>
                </c:pt>
                <c:pt idx="21">
                  <c:v>0.89966973839878495</c:v>
                </c:pt>
                <c:pt idx="22">
                  <c:v>0.91076184690390682</c:v>
                </c:pt>
                <c:pt idx="23">
                  <c:v>0.91290315574730818</c:v>
                </c:pt>
                <c:pt idx="24">
                  <c:v>0.90938301561712287</c:v>
                </c:pt>
                <c:pt idx="25">
                  <c:v>0.89309311783868539</c:v>
                </c:pt>
                <c:pt idx="26">
                  <c:v>0.88645919798770467</c:v>
                </c:pt>
                <c:pt idx="27">
                  <c:v>0.86905107401895476</c:v>
                </c:pt>
                <c:pt idx="28">
                  <c:v>0.85871389456412506</c:v>
                </c:pt>
                <c:pt idx="29">
                  <c:v>0.83067250433829376</c:v>
                </c:pt>
                <c:pt idx="30">
                  <c:v>0.8155338713996636</c:v>
                </c:pt>
                <c:pt idx="31">
                  <c:v>0.79314354116961827</c:v>
                </c:pt>
                <c:pt idx="32">
                  <c:v>0.78422294900446077</c:v>
                </c:pt>
                <c:pt idx="33">
                  <c:v>0.77439866234608601</c:v>
                </c:pt>
                <c:pt idx="34">
                  <c:v>0.75837641162222513</c:v>
                </c:pt>
                <c:pt idx="35">
                  <c:v>0.74203450142182059</c:v>
                </c:pt>
                <c:pt idx="36">
                  <c:v>0.71814873876698904</c:v>
                </c:pt>
                <c:pt idx="37">
                  <c:v>0.7065573389963602</c:v>
                </c:pt>
                <c:pt idx="38">
                  <c:v>0.69916347500423515</c:v>
                </c:pt>
                <c:pt idx="39">
                  <c:v>0.67604962090965792</c:v>
                </c:pt>
                <c:pt idx="40">
                  <c:v>0.69234292714657519</c:v>
                </c:pt>
                <c:pt idx="41">
                  <c:v>0.67844675601505255</c:v>
                </c:pt>
                <c:pt idx="42">
                  <c:v>0.67741565925992342</c:v>
                </c:pt>
                <c:pt idx="43">
                  <c:v>0.68567089315867835</c:v>
                </c:pt>
                <c:pt idx="44">
                  <c:v>0.68355554590770362</c:v>
                </c:pt>
                <c:pt idx="45">
                  <c:v>0.66633863968401152</c:v>
                </c:pt>
                <c:pt idx="46">
                  <c:v>0.66031956166332684</c:v>
                </c:pt>
                <c:pt idx="47">
                  <c:v>0.65468956853242133</c:v>
                </c:pt>
                <c:pt idx="48">
                  <c:v>0.64877935911570495</c:v>
                </c:pt>
                <c:pt idx="49">
                  <c:v>0.63872333033532491</c:v>
                </c:pt>
                <c:pt idx="50">
                  <c:v>0.64361166154910077</c:v>
                </c:pt>
                <c:pt idx="51">
                  <c:v>0.63930697250753155</c:v>
                </c:pt>
                <c:pt idx="52">
                  <c:v>0.64241561039459516</c:v>
                </c:pt>
                <c:pt idx="53">
                  <c:v>0.63864392487437893</c:v>
                </c:pt>
                <c:pt idx="54">
                  <c:v>0.63158155481175005</c:v>
                </c:pt>
                <c:pt idx="55">
                  <c:v>0.63391700240028903</c:v>
                </c:pt>
                <c:pt idx="56">
                  <c:v>0.63282686050783465</c:v>
                </c:pt>
                <c:pt idx="57">
                  <c:v>0.62887025518664919</c:v>
                </c:pt>
                <c:pt idx="58">
                  <c:v>0.62557373469697652</c:v>
                </c:pt>
                <c:pt idx="59">
                  <c:v>0.62709415220918552</c:v>
                </c:pt>
                <c:pt idx="60">
                  <c:v>0.61950458136028008</c:v>
                </c:pt>
                <c:pt idx="61">
                  <c:v>0.61443474056110392</c:v>
                </c:pt>
                <c:pt idx="62">
                  <c:v>0.61440335728191353</c:v>
                </c:pt>
                <c:pt idx="63">
                  <c:v>0.60465541552749535</c:v>
                </c:pt>
                <c:pt idx="64">
                  <c:v>0.60322660598144495</c:v>
                </c:pt>
                <c:pt idx="65">
                  <c:v>0.60995565830763032</c:v>
                </c:pt>
                <c:pt idx="66">
                  <c:v>0.60615004657855942</c:v>
                </c:pt>
                <c:pt idx="67">
                  <c:v>0.60787019261119035</c:v>
                </c:pt>
                <c:pt idx="68">
                  <c:v>0.61146015219115424</c:v>
                </c:pt>
                <c:pt idx="69">
                  <c:v>0.5612588830511428</c:v>
                </c:pt>
                <c:pt idx="70">
                  <c:v>0.58081498176537527</c:v>
                </c:pt>
                <c:pt idx="71">
                  <c:v>0.59964443716110594</c:v>
                </c:pt>
                <c:pt idx="72">
                  <c:v>0.53326767120509055</c:v>
                </c:pt>
                <c:pt idx="73">
                  <c:v>0.58343971098595193</c:v>
                </c:pt>
                <c:pt idx="74">
                  <c:v>0.59442165380339795</c:v>
                </c:pt>
                <c:pt idx="75">
                  <c:v>0.60515492138150928</c:v>
                </c:pt>
                <c:pt idx="76">
                  <c:v>0.62570920876112635</c:v>
                </c:pt>
                <c:pt idx="77">
                  <c:v>0.62882172635468359</c:v>
                </c:pt>
                <c:pt idx="78">
                  <c:v>0.62678732527408165</c:v>
                </c:pt>
                <c:pt idx="79">
                  <c:v>0.62798805311511585</c:v>
                </c:pt>
                <c:pt idx="80">
                  <c:v>0.6104995871498391</c:v>
                </c:pt>
                <c:pt idx="81">
                  <c:v>0.59822716729993652</c:v>
                </c:pt>
                <c:pt idx="82">
                  <c:v>0.59771301189496273</c:v>
                </c:pt>
                <c:pt idx="83">
                  <c:v>0.59580386280449205</c:v>
                </c:pt>
                <c:pt idx="84">
                  <c:v>0.59410364415703842</c:v>
                </c:pt>
                <c:pt idx="85">
                  <c:v>0.59052673162384417</c:v>
                </c:pt>
                <c:pt idx="86">
                  <c:v>0.58997645411743438</c:v>
                </c:pt>
                <c:pt idx="87">
                  <c:v>0.58432800032719856</c:v>
                </c:pt>
                <c:pt idx="88">
                  <c:v>0.58527676597491785</c:v>
                </c:pt>
                <c:pt idx="89">
                  <c:v>0.58569484447225806</c:v>
                </c:pt>
                <c:pt idx="90">
                  <c:v>0.58815650507240314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E5-FD4D-815D-7BBB46C52818}"/>
            </c:ext>
          </c:extLst>
        </c:ser>
        <c:ser>
          <c:idx val="1"/>
          <c:order val="1"/>
          <c:tx>
            <c:strRef>
              <c:f>'Page 3 Data'!$M$4</c:f>
              <c:strCache>
                <c:ptCount val="1"/>
                <c:pt idx="0">
                  <c:v>Non-Housing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strRef>
              <c:f>'Page 3 Data'!$K$5:$K$95</c:f>
              <c:strCache>
                <c:ptCount val="91"/>
                <c:pt idx="0">
                  <c:v>03:Q1</c:v>
                </c:pt>
                <c:pt idx="1">
                  <c:v>03:Q2</c:v>
                </c:pt>
                <c:pt idx="2">
                  <c:v>03:Q3</c:v>
                </c:pt>
                <c:pt idx="3">
                  <c:v>03:Q4</c:v>
                </c:pt>
                <c:pt idx="4">
                  <c:v>04:Q1</c:v>
                </c:pt>
                <c:pt idx="5">
                  <c:v>04:Q2</c:v>
                </c:pt>
                <c:pt idx="6">
                  <c:v>04:Q3</c:v>
                </c:pt>
                <c:pt idx="7">
                  <c:v>04:Q4</c:v>
                </c:pt>
                <c:pt idx="8">
                  <c:v>05:Q1</c:v>
                </c:pt>
                <c:pt idx="9">
                  <c:v>05:Q2</c:v>
                </c:pt>
                <c:pt idx="10">
                  <c:v>05:Q3</c:v>
                </c:pt>
                <c:pt idx="11">
                  <c:v>05:Q4</c:v>
                </c:pt>
                <c:pt idx="12">
                  <c:v>06:Q1</c:v>
                </c:pt>
                <c:pt idx="13">
                  <c:v>06:Q2</c:v>
                </c:pt>
                <c:pt idx="14">
                  <c:v>06:Q3</c:v>
                </c:pt>
                <c:pt idx="15">
                  <c:v>06:Q4</c:v>
                </c:pt>
                <c:pt idx="16">
                  <c:v>07:Q1</c:v>
                </c:pt>
                <c:pt idx="17">
                  <c:v>07:Q2</c:v>
                </c:pt>
                <c:pt idx="18">
                  <c:v>07:Q3</c:v>
                </c:pt>
                <c:pt idx="19">
                  <c:v>07:Q4</c:v>
                </c:pt>
                <c:pt idx="20">
                  <c:v>08:Q1</c:v>
                </c:pt>
                <c:pt idx="21">
                  <c:v>08:Q2</c:v>
                </c:pt>
                <c:pt idx="22">
                  <c:v>08:Q3</c:v>
                </c:pt>
                <c:pt idx="23">
                  <c:v>08:Q4</c:v>
                </c:pt>
                <c:pt idx="24">
                  <c:v>09:Q1</c:v>
                </c:pt>
                <c:pt idx="25">
                  <c:v>09:Q2</c:v>
                </c:pt>
                <c:pt idx="26">
                  <c:v>09:Q3</c:v>
                </c:pt>
                <c:pt idx="27">
                  <c:v>09:Q4</c:v>
                </c:pt>
                <c:pt idx="28">
                  <c:v>10:Q1</c:v>
                </c:pt>
                <c:pt idx="29">
                  <c:v>10:Q2</c:v>
                </c:pt>
                <c:pt idx="30">
                  <c:v>10:Q3</c:v>
                </c:pt>
                <c:pt idx="31">
                  <c:v>10:Q4</c:v>
                </c:pt>
                <c:pt idx="32">
                  <c:v>11:Q1</c:v>
                </c:pt>
                <c:pt idx="33">
                  <c:v>11:Q2</c:v>
                </c:pt>
                <c:pt idx="34">
                  <c:v>11:Q3</c:v>
                </c:pt>
                <c:pt idx="35">
                  <c:v>11:Q4</c:v>
                </c:pt>
                <c:pt idx="36">
                  <c:v>12:Q1</c:v>
                </c:pt>
                <c:pt idx="37">
                  <c:v>12:Q2</c:v>
                </c:pt>
                <c:pt idx="38">
                  <c:v>12:Q3</c:v>
                </c:pt>
                <c:pt idx="39">
                  <c:v>12:Q4</c:v>
                </c:pt>
                <c:pt idx="40">
                  <c:v>13:Q1</c:v>
                </c:pt>
                <c:pt idx="41">
                  <c:v>13:Q2</c:v>
                </c:pt>
                <c:pt idx="42">
                  <c:v>13:Q3</c:v>
                </c:pt>
                <c:pt idx="43">
                  <c:v>13:Q4</c:v>
                </c:pt>
                <c:pt idx="44">
                  <c:v>14:Q1</c:v>
                </c:pt>
                <c:pt idx="45">
                  <c:v>14:Q2</c:v>
                </c:pt>
                <c:pt idx="46">
                  <c:v>14:Q3</c:v>
                </c:pt>
                <c:pt idx="47">
                  <c:v>14:Q4</c:v>
                </c:pt>
                <c:pt idx="48">
                  <c:v>15:Q1</c:v>
                </c:pt>
                <c:pt idx="49">
                  <c:v>15:Q2</c:v>
                </c:pt>
                <c:pt idx="50">
                  <c:v>15:Q3</c:v>
                </c:pt>
                <c:pt idx="51">
                  <c:v>15:Q4</c:v>
                </c:pt>
                <c:pt idx="52">
                  <c:v>16:Q1</c:v>
                </c:pt>
                <c:pt idx="53">
                  <c:v>16:Q2</c:v>
                </c:pt>
                <c:pt idx="54">
                  <c:v>16:Q3</c:v>
                </c:pt>
                <c:pt idx="55">
                  <c:v>16:Q4</c:v>
                </c:pt>
                <c:pt idx="56">
                  <c:v>17:Q1</c:v>
                </c:pt>
                <c:pt idx="57">
                  <c:v>17:Q2</c:v>
                </c:pt>
                <c:pt idx="58">
                  <c:v>17:Q3</c:v>
                </c:pt>
                <c:pt idx="59">
                  <c:v>17:Q4</c:v>
                </c:pt>
                <c:pt idx="60">
                  <c:v>18:Q1</c:v>
                </c:pt>
                <c:pt idx="61">
                  <c:v>18:Q2</c:v>
                </c:pt>
                <c:pt idx="62">
                  <c:v>18:Q3</c:v>
                </c:pt>
                <c:pt idx="63">
                  <c:v>18:Q4</c:v>
                </c:pt>
                <c:pt idx="64">
                  <c:v>19:Q1</c:v>
                </c:pt>
                <c:pt idx="65">
                  <c:v>19:Q2</c:v>
                </c:pt>
                <c:pt idx="66">
                  <c:v>19:Q3</c:v>
                </c:pt>
                <c:pt idx="67">
                  <c:v>19:Q4</c:v>
                </c:pt>
                <c:pt idx="68">
                  <c:v>20:Q1</c:v>
                </c:pt>
                <c:pt idx="69">
                  <c:v>20:Q2</c:v>
                </c:pt>
                <c:pt idx="70">
                  <c:v>20:Q3</c:v>
                </c:pt>
                <c:pt idx="71">
                  <c:v>20:Q4</c:v>
                </c:pt>
                <c:pt idx="72">
                  <c:v>21:Q1</c:v>
                </c:pt>
                <c:pt idx="73">
                  <c:v>21:Q2</c:v>
                </c:pt>
                <c:pt idx="74">
                  <c:v>21:Q3</c:v>
                </c:pt>
                <c:pt idx="75">
                  <c:v>21:Q4</c:v>
                </c:pt>
                <c:pt idx="76">
                  <c:v>22:Q1</c:v>
                </c:pt>
                <c:pt idx="77">
                  <c:v>22:Q2</c:v>
                </c:pt>
                <c:pt idx="78">
                  <c:v>22:Q3</c:v>
                </c:pt>
                <c:pt idx="79">
                  <c:v>22:Q4</c:v>
                </c:pt>
                <c:pt idx="80">
                  <c:v>23:Q1</c:v>
                </c:pt>
                <c:pt idx="81">
                  <c:v>23:Q2</c:v>
                </c:pt>
                <c:pt idx="82">
                  <c:v>23:Q3</c:v>
                </c:pt>
                <c:pt idx="83">
                  <c:v>23:Q4</c:v>
                </c:pt>
                <c:pt idx="84">
                  <c:v>24:Q1</c:v>
                </c:pt>
                <c:pt idx="85">
                  <c:v>24:Q2</c:v>
                </c:pt>
                <c:pt idx="86">
                  <c:v>24:Q3</c:v>
                </c:pt>
                <c:pt idx="87">
                  <c:v>24:Q4</c:v>
                </c:pt>
                <c:pt idx="88">
                  <c:v>25:Q1</c:v>
                </c:pt>
                <c:pt idx="89">
                  <c:v>25:Q2</c:v>
                </c:pt>
                <c:pt idx="90">
                  <c:v>25:Q3</c:v>
                </c:pt>
              </c:strCache>
            </c:strRef>
          </c:cat>
          <c:val>
            <c:numRef>
              <c:f>'Page 3 Data'!$M$5:$M$95</c:f>
              <c:numCache>
                <c:formatCode>0.0%</c:formatCode>
                <c:ptCount val="91"/>
                <c:pt idx="0">
                  <c:v>0.24709840715488263</c:v>
                </c:pt>
                <c:pt idx="1">
                  <c:v>0.24367237480838466</c:v>
                </c:pt>
                <c:pt idx="2">
                  <c:v>0.24491716242662587</c:v>
                </c:pt>
                <c:pt idx="3">
                  <c:v>0.24310580933315962</c:v>
                </c:pt>
                <c:pt idx="4">
                  <c:v>0.24219167884970094</c:v>
                </c:pt>
                <c:pt idx="5">
                  <c:v>0.23866246638687239</c:v>
                </c:pt>
                <c:pt idx="6">
                  <c:v>0.24385368290652276</c:v>
                </c:pt>
                <c:pt idx="7">
                  <c:v>0.24081092447853503</c:v>
                </c:pt>
                <c:pt idx="8">
                  <c:v>0.24042009208921711</c:v>
                </c:pt>
                <c:pt idx="9">
                  <c:v>0.2448552381670126</c:v>
                </c:pt>
                <c:pt idx="10">
                  <c:v>0.24957496907051913</c:v>
                </c:pt>
                <c:pt idx="11">
                  <c:v>0.24436657707326248</c:v>
                </c:pt>
                <c:pt idx="12">
                  <c:v>0.24160203469837782</c:v>
                </c:pt>
                <c:pt idx="13">
                  <c:v>0.24197131876236178</c:v>
                </c:pt>
                <c:pt idx="14">
                  <c:v>0.24652903846669627</c:v>
                </c:pt>
                <c:pt idx="15">
                  <c:v>0.24514228958521089</c:v>
                </c:pt>
                <c:pt idx="16">
                  <c:v>0.24039470584299472</c:v>
                </c:pt>
                <c:pt idx="17">
                  <c:v>0.24262736375009941</c:v>
                </c:pt>
                <c:pt idx="18">
                  <c:v>0.24578911745360033</c:v>
                </c:pt>
                <c:pt idx="19">
                  <c:v>0.24745877494890189</c:v>
                </c:pt>
                <c:pt idx="20">
                  <c:v>0.2459010131736612</c:v>
                </c:pt>
                <c:pt idx="21">
                  <c:v>0.23930021749552088</c:v>
                </c:pt>
                <c:pt idx="22">
                  <c:v>0.24528368826991442</c:v>
                </c:pt>
                <c:pt idx="23">
                  <c:v>0.24814800797511904</c:v>
                </c:pt>
                <c:pt idx="24">
                  <c:v>0.24750656022573458</c:v>
                </c:pt>
                <c:pt idx="25">
                  <c:v>0.24037506256722052</c:v>
                </c:pt>
                <c:pt idx="26">
                  <c:v>0.24126899224136966</c:v>
                </c:pt>
                <c:pt idx="27">
                  <c:v>0.23813495563966325</c:v>
                </c:pt>
                <c:pt idx="28">
                  <c:v>0.23319933848454144</c:v>
                </c:pt>
                <c:pt idx="29">
                  <c:v>0.22634268055262863</c:v>
                </c:pt>
                <c:pt idx="30">
                  <c:v>0.22509240913189887</c:v>
                </c:pt>
                <c:pt idx="31">
                  <c:v>0.22554644396470203</c:v>
                </c:pt>
                <c:pt idx="32">
                  <c:v>0.21943214727492655</c:v>
                </c:pt>
                <c:pt idx="33">
                  <c:v>0.21934447096045251</c:v>
                </c:pt>
                <c:pt idx="34">
                  <c:v>0.21981985760572109</c:v>
                </c:pt>
                <c:pt idx="35">
                  <c:v>0.22037217596272374</c:v>
                </c:pt>
                <c:pt idx="36">
                  <c:v>0.21526637647324232</c:v>
                </c:pt>
                <c:pt idx="37">
                  <c:v>0.21416710550164397</c:v>
                </c:pt>
                <c:pt idx="38">
                  <c:v>0.22021088870904237</c:v>
                </c:pt>
                <c:pt idx="39">
                  <c:v>0.21588601784516193</c:v>
                </c:pt>
                <c:pt idx="40">
                  <c:v>0.22417091240825604</c:v>
                </c:pt>
                <c:pt idx="41">
                  <c:v>0.22439498958044679</c:v>
                </c:pt>
                <c:pt idx="42">
                  <c:v>0.22880453007261181</c:v>
                </c:pt>
                <c:pt idx="43">
                  <c:v>0.23524474686010588</c:v>
                </c:pt>
                <c:pt idx="44">
                  <c:v>0.23272820853076703</c:v>
                </c:pt>
                <c:pt idx="45">
                  <c:v>0.23314506192959217</c:v>
                </c:pt>
                <c:pt idx="46">
                  <c:v>0.23431679921571469</c:v>
                </c:pt>
                <c:pt idx="47">
                  <c:v>0.23736268112575232</c:v>
                </c:pt>
                <c:pt idx="48">
                  <c:v>0.23691171159967572</c:v>
                </c:pt>
                <c:pt idx="49">
                  <c:v>0.24006803756538386</c:v>
                </c:pt>
                <c:pt idx="50">
                  <c:v>0.24363407617826449</c:v>
                </c:pt>
                <c:pt idx="51">
                  <c:v>0.2473509119820807</c:v>
                </c:pt>
                <c:pt idx="52">
                  <c:v>0.24654712492893971</c:v>
                </c:pt>
                <c:pt idx="53">
                  <c:v>0.24902778382827873</c:v>
                </c:pt>
                <c:pt idx="54">
                  <c:v>0.25257534860302122</c:v>
                </c:pt>
                <c:pt idx="55">
                  <c:v>0.25652644920096579</c:v>
                </c:pt>
                <c:pt idx="56">
                  <c:v>0.25374385400963695</c:v>
                </c:pt>
                <c:pt idx="57">
                  <c:v>0.25421682852125727</c:v>
                </c:pt>
                <c:pt idx="58">
                  <c:v>0.25619187655308662</c:v>
                </c:pt>
                <c:pt idx="59">
                  <c:v>0.25699698152943462</c:v>
                </c:pt>
                <c:pt idx="60">
                  <c:v>0.25348475457045694</c:v>
                </c:pt>
                <c:pt idx="61">
                  <c:v>0.25161138458774079</c:v>
                </c:pt>
                <c:pt idx="62">
                  <c:v>0.2538060302513655</c:v>
                </c:pt>
                <c:pt idx="63">
                  <c:v>0.2541378885732174</c:v>
                </c:pt>
                <c:pt idx="64">
                  <c:v>0.25116730599310333</c:v>
                </c:pt>
                <c:pt idx="65">
                  <c:v>0.25225601167133516</c:v>
                </c:pt>
                <c:pt idx="66">
                  <c:v>0.25391356064853932</c:v>
                </c:pt>
                <c:pt idx="67">
                  <c:v>0.2565435878739093</c:v>
                </c:pt>
                <c:pt idx="68">
                  <c:v>0.25435628273641342</c:v>
                </c:pt>
                <c:pt idx="69">
                  <c:v>0.22752244150876288</c:v>
                </c:pt>
                <c:pt idx="70">
                  <c:v>0.23464402569607745</c:v>
                </c:pt>
                <c:pt idx="71">
                  <c:v>0.24044634042054747</c:v>
                </c:pt>
                <c:pt idx="72">
                  <c:v>0.21081730041256974</c:v>
                </c:pt>
                <c:pt idx="73">
                  <c:v>0.22727264104088585</c:v>
                </c:pt>
                <c:pt idx="74">
                  <c:v>0.23010917419962273</c:v>
                </c:pt>
                <c:pt idx="75">
                  <c:v>0.23285121797112129</c:v>
                </c:pt>
                <c:pt idx="76">
                  <c:v>0.23647094999278873</c:v>
                </c:pt>
                <c:pt idx="77">
                  <c:v>0.23893721500304399</c:v>
                </c:pt>
                <c:pt idx="78">
                  <c:v>0.23595346395523364</c:v>
                </c:pt>
                <c:pt idx="79">
                  <c:v>0.23769186446318102</c:v>
                </c:pt>
                <c:pt idx="80">
                  <c:v>0.22994186178364284</c:v>
                </c:pt>
                <c:pt idx="81">
                  <c:v>0.22802749966127589</c:v>
                </c:pt>
                <c:pt idx="82">
                  <c:v>0.22981967196089448</c:v>
                </c:pt>
                <c:pt idx="83">
                  <c:v>0.23105587479993406</c:v>
                </c:pt>
                <c:pt idx="84">
                  <c:v>0.22567410230930074</c:v>
                </c:pt>
                <c:pt idx="85">
                  <c:v>0.22418865065214078</c:v>
                </c:pt>
                <c:pt idx="86">
                  <c:v>0.2255190790640712</c:v>
                </c:pt>
                <c:pt idx="87">
                  <c:v>0.22629732187119767</c:v>
                </c:pt>
                <c:pt idx="88">
                  <c:v>0.22146206266671709</c:v>
                </c:pt>
                <c:pt idx="89">
                  <c:v>0.22127029865346337</c:v>
                </c:pt>
                <c:pt idx="90">
                  <c:v>0.22189897490170463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E5-FD4D-815D-7BBB46C528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3944239"/>
        <c:axId val="1013945951"/>
      </c:areaChart>
      <c:catAx>
        <c:axId val="10139442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3945951"/>
        <c:crosses val="autoZero"/>
        <c:auto val="1"/>
        <c:lblAlgn val="ctr"/>
        <c:lblOffset val="100"/>
        <c:noMultiLvlLbl val="0"/>
      </c:catAx>
      <c:valAx>
        <c:axId val="1013945951"/>
        <c:scaling>
          <c:orientation val="minMax"/>
          <c:max val="1.2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394423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'Quarterly, End of Period'!$H$46</c:f>
              <c:strCache>
                <c:ptCount val="1"/>
                <c:pt idx="0">
                  <c:v>Real Per Capita Disposable Income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'Quarterly, End of Period'!$G$47:$G$153</c:f>
              <c:numCache>
                <c:formatCode>[$-409]mmm\-yy;@</c:formatCode>
                <c:ptCount val="107"/>
                <c:pt idx="0">
                  <c:v>36161</c:v>
                </c:pt>
                <c:pt idx="1">
                  <c:v>36251</c:v>
                </c:pt>
                <c:pt idx="2">
                  <c:v>36342</c:v>
                </c:pt>
                <c:pt idx="3">
                  <c:v>36434</c:v>
                </c:pt>
                <c:pt idx="4">
                  <c:v>36526</c:v>
                </c:pt>
                <c:pt idx="5">
                  <c:v>36617</c:v>
                </c:pt>
                <c:pt idx="6">
                  <c:v>36708</c:v>
                </c:pt>
                <c:pt idx="7">
                  <c:v>36800</c:v>
                </c:pt>
                <c:pt idx="8">
                  <c:v>36892</c:v>
                </c:pt>
                <c:pt idx="9">
                  <c:v>36982</c:v>
                </c:pt>
                <c:pt idx="10">
                  <c:v>37073</c:v>
                </c:pt>
                <c:pt idx="11">
                  <c:v>37165</c:v>
                </c:pt>
                <c:pt idx="12">
                  <c:v>37257</c:v>
                </c:pt>
                <c:pt idx="13">
                  <c:v>37347</c:v>
                </c:pt>
                <c:pt idx="14">
                  <c:v>37438</c:v>
                </c:pt>
                <c:pt idx="15">
                  <c:v>37530</c:v>
                </c:pt>
                <c:pt idx="16">
                  <c:v>37622</c:v>
                </c:pt>
                <c:pt idx="17">
                  <c:v>37712</c:v>
                </c:pt>
                <c:pt idx="18">
                  <c:v>37803</c:v>
                </c:pt>
                <c:pt idx="19">
                  <c:v>37895</c:v>
                </c:pt>
                <c:pt idx="20">
                  <c:v>37987</c:v>
                </c:pt>
                <c:pt idx="21">
                  <c:v>38078</c:v>
                </c:pt>
                <c:pt idx="22">
                  <c:v>38169</c:v>
                </c:pt>
                <c:pt idx="23">
                  <c:v>38261</c:v>
                </c:pt>
                <c:pt idx="24">
                  <c:v>38353</c:v>
                </c:pt>
                <c:pt idx="25">
                  <c:v>38443</c:v>
                </c:pt>
                <c:pt idx="26">
                  <c:v>38534</c:v>
                </c:pt>
                <c:pt idx="27">
                  <c:v>38626</c:v>
                </c:pt>
                <c:pt idx="28">
                  <c:v>38718</c:v>
                </c:pt>
                <c:pt idx="29">
                  <c:v>38808</c:v>
                </c:pt>
                <c:pt idx="30">
                  <c:v>38899</c:v>
                </c:pt>
                <c:pt idx="31">
                  <c:v>38991</c:v>
                </c:pt>
                <c:pt idx="32">
                  <c:v>39083</c:v>
                </c:pt>
                <c:pt idx="33">
                  <c:v>39173</c:v>
                </c:pt>
                <c:pt idx="34">
                  <c:v>39264</c:v>
                </c:pt>
                <c:pt idx="35">
                  <c:v>39356</c:v>
                </c:pt>
                <c:pt idx="36">
                  <c:v>39448</c:v>
                </c:pt>
                <c:pt idx="37">
                  <c:v>39539</c:v>
                </c:pt>
                <c:pt idx="38">
                  <c:v>39630</c:v>
                </c:pt>
                <c:pt idx="39">
                  <c:v>39722</c:v>
                </c:pt>
                <c:pt idx="40">
                  <c:v>39814</c:v>
                </c:pt>
                <c:pt idx="41">
                  <c:v>39904</c:v>
                </c:pt>
                <c:pt idx="42">
                  <c:v>39995</c:v>
                </c:pt>
                <c:pt idx="43">
                  <c:v>40087</c:v>
                </c:pt>
                <c:pt idx="44">
                  <c:v>40179</c:v>
                </c:pt>
                <c:pt idx="45">
                  <c:v>40269</c:v>
                </c:pt>
                <c:pt idx="46">
                  <c:v>40360</c:v>
                </c:pt>
                <c:pt idx="47">
                  <c:v>40452</c:v>
                </c:pt>
                <c:pt idx="48">
                  <c:v>40544</c:v>
                </c:pt>
                <c:pt idx="49">
                  <c:v>40634</c:v>
                </c:pt>
                <c:pt idx="50">
                  <c:v>40725</c:v>
                </c:pt>
                <c:pt idx="51">
                  <c:v>40817</c:v>
                </c:pt>
                <c:pt idx="52">
                  <c:v>40909</c:v>
                </c:pt>
                <c:pt idx="53">
                  <c:v>41000</c:v>
                </c:pt>
                <c:pt idx="54">
                  <c:v>41091</c:v>
                </c:pt>
                <c:pt idx="55">
                  <c:v>41183</c:v>
                </c:pt>
                <c:pt idx="56">
                  <c:v>41275</c:v>
                </c:pt>
                <c:pt idx="57">
                  <c:v>41365</c:v>
                </c:pt>
                <c:pt idx="58">
                  <c:v>41456</c:v>
                </c:pt>
                <c:pt idx="59">
                  <c:v>41548</c:v>
                </c:pt>
                <c:pt idx="60">
                  <c:v>41640</c:v>
                </c:pt>
                <c:pt idx="61">
                  <c:v>41730</c:v>
                </c:pt>
                <c:pt idx="62">
                  <c:v>41821</c:v>
                </c:pt>
                <c:pt idx="63">
                  <c:v>41913</c:v>
                </c:pt>
                <c:pt idx="64">
                  <c:v>42005</c:v>
                </c:pt>
                <c:pt idx="65">
                  <c:v>42095</c:v>
                </c:pt>
                <c:pt idx="66">
                  <c:v>42186</c:v>
                </c:pt>
                <c:pt idx="67">
                  <c:v>42278</c:v>
                </c:pt>
                <c:pt idx="68">
                  <c:v>42370</c:v>
                </c:pt>
                <c:pt idx="69">
                  <c:v>42461</c:v>
                </c:pt>
                <c:pt idx="70">
                  <c:v>42552</c:v>
                </c:pt>
                <c:pt idx="71">
                  <c:v>42644</c:v>
                </c:pt>
                <c:pt idx="72">
                  <c:v>42736</c:v>
                </c:pt>
                <c:pt idx="73">
                  <c:v>42826</c:v>
                </c:pt>
                <c:pt idx="74">
                  <c:v>42917</c:v>
                </c:pt>
                <c:pt idx="75">
                  <c:v>43009</c:v>
                </c:pt>
                <c:pt idx="76">
                  <c:v>43101</c:v>
                </c:pt>
                <c:pt idx="77">
                  <c:v>43191</c:v>
                </c:pt>
                <c:pt idx="78">
                  <c:v>43282</c:v>
                </c:pt>
                <c:pt idx="79">
                  <c:v>43374</c:v>
                </c:pt>
                <c:pt idx="80">
                  <c:v>43466</c:v>
                </c:pt>
                <c:pt idx="81">
                  <c:v>43556</c:v>
                </c:pt>
                <c:pt idx="82">
                  <c:v>43647</c:v>
                </c:pt>
                <c:pt idx="83">
                  <c:v>43739</c:v>
                </c:pt>
                <c:pt idx="84">
                  <c:v>43831</c:v>
                </c:pt>
                <c:pt idx="85">
                  <c:v>43922</c:v>
                </c:pt>
                <c:pt idx="86">
                  <c:v>44013</c:v>
                </c:pt>
                <c:pt idx="87">
                  <c:v>44105</c:v>
                </c:pt>
                <c:pt idx="88">
                  <c:v>44197</c:v>
                </c:pt>
                <c:pt idx="89">
                  <c:v>44287</c:v>
                </c:pt>
                <c:pt idx="90">
                  <c:v>44378</c:v>
                </c:pt>
                <c:pt idx="91">
                  <c:v>44470</c:v>
                </c:pt>
                <c:pt idx="92">
                  <c:v>44562</c:v>
                </c:pt>
                <c:pt idx="93">
                  <c:v>44652</c:v>
                </c:pt>
                <c:pt idx="94">
                  <c:v>44743</c:v>
                </c:pt>
                <c:pt idx="95">
                  <c:v>44835</c:v>
                </c:pt>
                <c:pt idx="96">
                  <c:v>44927</c:v>
                </c:pt>
                <c:pt idx="97">
                  <c:v>45017</c:v>
                </c:pt>
                <c:pt idx="98">
                  <c:v>45108</c:v>
                </c:pt>
                <c:pt idx="99">
                  <c:v>45200</c:v>
                </c:pt>
                <c:pt idx="100">
                  <c:v>45292</c:v>
                </c:pt>
                <c:pt idx="101">
                  <c:v>45383</c:v>
                </c:pt>
                <c:pt idx="102">
                  <c:v>45474</c:v>
                </c:pt>
                <c:pt idx="103">
                  <c:v>45566</c:v>
                </c:pt>
                <c:pt idx="104">
                  <c:v>45658</c:v>
                </c:pt>
                <c:pt idx="105">
                  <c:v>45748</c:v>
                </c:pt>
                <c:pt idx="106">
                  <c:v>45839</c:v>
                </c:pt>
              </c:numCache>
            </c:numRef>
          </c:cat>
          <c:val>
            <c:numRef>
              <c:f>'Quarterly, End of Period'!$H$47:$H$153</c:f>
              <c:numCache>
                <c:formatCode>"$"#,##0.0</c:formatCode>
                <c:ptCount val="107"/>
                <c:pt idx="0">
                  <c:v>43334.403395718931</c:v>
                </c:pt>
                <c:pt idx="1">
                  <c:v>43245.957514382426</c:v>
                </c:pt>
                <c:pt idx="2">
                  <c:v>43413.713478242797</c:v>
                </c:pt>
                <c:pt idx="3">
                  <c:v>43843.590922860843</c:v>
                </c:pt>
                <c:pt idx="4">
                  <c:v>44495.156695623664</c:v>
                </c:pt>
                <c:pt idx="5">
                  <c:v>44909.820559528023</c:v>
                </c:pt>
                <c:pt idx="6">
                  <c:v>45379.856882369626</c:v>
                </c:pt>
                <c:pt idx="7">
                  <c:v>45563.217051452521</c:v>
                </c:pt>
                <c:pt idx="8">
                  <c:v>45820.611003719459</c:v>
                </c:pt>
                <c:pt idx="9">
                  <c:v>45677.531149237693</c:v>
                </c:pt>
                <c:pt idx="10">
                  <c:v>46599.843768650288</c:v>
                </c:pt>
                <c:pt idx="11">
                  <c:v>45710.600098102906</c:v>
                </c:pt>
                <c:pt idx="12">
                  <c:v>46703.807414463765</c:v>
                </c:pt>
                <c:pt idx="13">
                  <c:v>46973.8173412834</c:v>
                </c:pt>
                <c:pt idx="14">
                  <c:v>46912.22410661789</c:v>
                </c:pt>
                <c:pt idx="15">
                  <c:v>47085.081620974881</c:v>
                </c:pt>
                <c:pt idx="16">
                  <c:v>46998.812028910688</c:v>
                </c:pt>
                <c:pt idx="17">
                  <c:v>47428.089224699252</c:v>
                </c:pt>
                <c:pt idx="18">
                  <c:v>48115.465030486244</c:v>
                </c:pt>
                <c:pt idx="19">
                  <c:v>48132.046041478126</c:v>
                </c:pt>
                <c:pt idx="20">
                  <c:v>48254.765786278083</c:v>
                </c:pt>
                <c:pt idx="21">
                  <c:v>48642.904745749933</c:v>
                </c:pt>
                <c:pt idx="22">
                  <c:v>48835.779692169192</c:v>
                </c:pt>
                <c:pt idx="23">
                  <c:v>49280.693759143091</c:v>
                </c:pt>
                <c:pt idx="24">
                  <c:v>48509.463460329593</c:v>
                </c:pt>
                <c:pt idx="25">
                  <c:v>48848.53231100877</c:v>
                </c:pt>
                <c:pt idx="26">
                  <c:v>48904.842982817543</c:v>
                </c:pt>
                <c:pt idx="27">
                  <c:v>49218.805828043856</c:v>
                </c:pt>
                <c:pt idx="28">
                  <c:v>50021.879809129721</c:v>
                </c:pt>
                <c:pt idx="29">
                  <c:v>50094.535185887704</c:v>
                </c:pt>
                <c:pt idx="30">
                  <c:v>50037.763109264473</c:v>
                </c:pt>
                <c:pt idx="31">
                  <c:v>50518.62312245043</c:v>
                </c:pt>
                <c:pt idx="32">
                  <c:v>50792.848760996814</c:v>
                </c:pt>
                <c:pt idx="33">
                  <c:v>50930.41017620686</c:v>
                </c:pt>
                <c:pt idx="34">
                  <c:v>50883.981338125508</c:v>
                </c:pt>
                <c:pt idx="35">
                  <c:v>50818.671517031391</c:v>
                </c:pt>
                <c:pt idx="36">
                  <c:v>50921.086701279317</c:v>
                </c:pt>
                <c:pt idx="37">
                  <c:v>51855.229833424812</c:v>
                </c:pt>
                <c:pt idx="38">
                  <c:v>50733.301456407535</c:v>
                </c:pt>
                <c:pt idx="39">
                  <c:v>51192.595127335808</c:v>
                </c:pt>
                <c:pt idx="40">
                  <c:v>51048.706002426828</c:v>
                </c:pt>
                <c:pt idx="41">
                  <c:v>51285.397928409257</c:v>
                </c:pt>
                <c:pt idx="42">
                  <c:v>50548.915583177215</c:v>
                </c:pt>
                <c:pt idx="43">
                  <c:v>50505.227902213126</c:v>
                </c:pt>
                <c:pt idx="44">
                  <c:v>50707.517782090385</c:v>
                </c:pt>
                <c:pt idx="45">
                  <c:v>51452.535287995219</c:v>
                </c:pt>
                <c:pt idx="46">
                  <c:v>51622.265007514805</c:v>
                </c:pt>
                <c:pt idx="47">
                  <c:v>51705.805507972065</c:v>
                </c:pt>
                <c:pt idx="48">
                  <c:v>52131.649929763815</c:v>
                </c:pt>
                <c:pt idx="49">
                  <c:v>51933.661774696193</c:v>
                </c:pt>
                <c:pt idx="50">
                  <c:v>52100.287014576134</c:v>
                </c:pt>
                <c:pt idx="51">
                  <c:v>52108.359843378916</c:v>
                </c:pt>
                <c:pt idx="52">
                  <c:v>52815.291381930641</c:v>
                </c:pt>
                <c:pt idx="53">
                  <c:v>53075.484732824436</c:v>
                </c:pt>
                <c:pt idx="54">
                  <c:v>52544.983825612624</c:v>
                </c:pt>
                <c:pt idx="55">
                  <c:v>53894.05058660276</c:v>
                </c:pt>
                <c:pt idx="56">
                  <c:v>51676.039933792876</c:v>
                </c:pt>
                <c:pt idx="57">
                  <c:v>51979.253324398465</c:v>
                </c:pt>
                <c:pt idx="58">
                  <c:v>52051.602498461929</c:v>
                </c:pt>
                <c:pt idx="59">
                  <c:v>52012.781947388117</c:v>
                </c:pt>
                <c:pt idx="60">
                  <c:v>52525.349742486615</c:v>
                </c:pt>
                <c:pt idx="61">
                  <c:v>53088.512241830198</c:v>
                </c:pt>
                <c:pt idx="62">
                  <c:v>53471.51281419419</c:v>
                </c:pt>
                <c:pt idx="63">
                  <c:v>54116.932975540549</c:v>
                </c:pt>
                <c:pt idx="64">
                  <c:v>54766.810992801598</c:v>
                </c:pt>
                <c:pt idx="65">
                  <c:v>54833.190122391097</c:v>
                </c:pt>
                <c:pt idx="66">
                  <c:v>55022.935949079059</c:v>
                </c:pt>
                <c:pt idx="67">
                  <c:v>55216.720457902513</c:v>
                </c:pt>
                <c:pt idx="68">
                  <c:v>55565.95515455991</c:v>
                </c:pt>
                <c:pt idx="69">
                  <c:v>55355.58518246837</c:v>
                </c:pt>
                <c:pt idx="70">
                  <c:v>55554.609430207529</c:v>
                </c:pt>
                <c:pt idx="71">
                  <c:v>55808.23795518632</c:v>
                </c:pt>
                <c:pt idx="72">
                  <c:v>56301.938946945345</c:v>
                </c:pt>
                <c:pt idx="73">
                  <c:v>56828.502286401934</c:v>
                </c:pt>
                <c:pt idx="74">
                  <c:v>57122.817583164295</c:v>
                </c:pt>
                <c:pt idx="75">
                  <c:v>57379.706095041322</c:v>
                </c:pt>
                <c:pt idx="76">
                  <c:v>57911.037178058141</c:v>
                </c:pt>
                <c:pt idx="77">
                  <c:v>58353.800058875488</c:v>
                </c:pt>
                <c:pt idx="78">
                  <c:v>58876.87900481165</c:v>
                </c:pt>
                <c:pt idx="79">
                  <c:v>59351.249415432583</c:v>
                </c:pt>
                <c:pt idx="80">
                  <c:v>60018.326695706288</c:v>
                </c:pt>
                <c:pt idx="81">
                  <c:v>59906.171586590994</c:v>
                </c:pt>
                <c:pt idx="82">
                  <c:v>60221.403646185012</c:v>
                </c:pt>
                <c:pt idx="83">
                  <c:v>60423.087974172726</c:v>
                </c:pt>
                <c:pt idx="84">
                  <c:v>60714.502125703773</c:v>
                </c:pt>
                <c:pt idx="85">
                  <c:v>66717.503749855779</c:v>
                </c:pt>
                <c:pt idx="86">
                  <c:v>64391.243717682082</c:v>
                </c:pt>
                <c:pt idx="87">
                  <c:v>63048.750669223322</c:v>
                </c:pt>
                <c:pt idx="88">
                  <c:v>70812.365851598079</c:v>
                </c:pt>
                <c:pt idx="89">
                  <c:v>65360.336353885425</c:v>
                </c:pt>
                <c:pt idx="90">
                  <c:v>64532.593212917353</c:v>
                </c:pt>
                <c:pt idx="91">
                  <c:v>63722.512511776054</c:v>
                </c:pt>
                <c:pt idx="92">
                  <c:v>61757.336456416262</c:v>
                </c:pt>
                <c:pt idx="93">
                  <c:v>61347.746815741004</c:v>
                </c:pt>
                <c:pt idx="94">
                  <c:v>62201.377534621301</c:v>
                </c:pt>
                <c:pt idx="95">
                  <c:v>62694.145008969987</c:v>
                </c:pt>
                <c:pt idx="96">
                  <c:v>64401.624220478778</c:v>
                </c:pt>
                <c:pt idx="97">
                  <c:v>64959.49064767357</c:v>
                </c:pt>
                <c:pt idx="98">
                  <c:v>65128.994569933806</c:v>
                </c:pt>
                <c:pt idx="99">
                  <c:v>65518.182015649298</c:v>
                </c:pt>
                <c:pt idx="100">
                  <c:v>66045.171415988385</c:v>
                </c:pt>
                <c:pt idx="101">
                  <c:v>66279.975624184575</c:v>
                </c:pt>
                <c:pt idx="102">
                  <c:v>66344.914324448648</c:v>
                </c:pt>
                <c:pt idx="103">
                  <c:v>66570.057692770366</c:v>
                </c:pt>
                <c:pt idx="104">
                  <c:v>66860.260514826921</c:v>
                </c:pt>
                <c:pt idx="105">
                  <c:v>67078.434407037086</c:v>
                </c:pt>
                <c:pt idx="106">
                  <c:v>66976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94-284A-8AE9-BC65AD3E6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36456000"/>
        <c:axId val="335826080"/>
      </c:barChart>
      <c:dateAx>
        <c:axId val="336456000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5826080"/>
        <c:crosses val="autoZero"/>
        <c:auto val="1"/>
        <c:lblOffset val="100"/>
        <c:baseTimeUnit val="months"/>
      </c:dateAx>
      <c:valAx>
        <c:axId val="335826080"/>
        <c:scaling>
          <c:orientation val="minMax"/>
          <c:max val="70000"/>
          <c:min val="3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45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Real HH Net Worth ($Tril)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'Quarterly, End of Period'!$F$2:$F$155</c:f>
              <c:numCache>
                <c:formatCode>[$-409]mmm\-yy;@</c:formatCode>
                <c:ptCount val="154"/>
                <c:pt idx="0">
                  <c:v>32051</c:v>
                </c:pt>
                <c:pt idx="1">
                  <c:v>32143</c:v>
                </c:pt>
                <c:pt idx="2">
                  <c:v>32234</c:v>
                </c:pt>
                <c:pt idx="3">
                  <c:v>32325</c:v>
                </c:pt>
                <c:pt idx="4">
                  <c:v>32417</c:v>
                </c:pt>
                <c:pt idx="5">
                  <c:v>32509</c:v>
                </c:pt>
                <c:pt idx="6">
                  <c:v>32599</c:v>
                </c:pt>
                <c:pt idx="7">
                  <c:v>32690</c:v>
                </c:pt>
                <c:pt idx="8">
                  <c:v>32782</c:v>
                </c:pt>
                <c:pt idx="9">
                  <c:v>32874</c:v>
                </c:pt>
                <c:pt idx="10">
                  <c:v>32964</c:v>
                </c:pt>
                <c:pt idx="11">
                  <c:v>33055</c:v>
                </c:pt>
                <c:pt idx="12">
                  <c:v>33147</c:v>
                </c:pt>
                <c:pt idx="13">
                  <c:v>33239</c:v>
                </c:pt>
                <c:pt idx="14">
                  <c:v>33329</c:v>
                </c:pt>
                <c:pt idx="15">
                  <c:v>33420</c:v>
                </c:pt>
                <c:pt idx="16">
                  <c:v>33512</c:v>
                </c:pt>
                <c:pt idx="17">
                  <c:v>33604</c:v>
                </c:pt>
                <c:pt idx="18">
                  <c:v>33695</c:v>
                </c:pt>
                <c:pt idx="19">
                  <c:v>33786</c:v>
                </c:pt>
                <c:pt idx="20">
                  <c:v>33878</c:v>
                </c:pt>
                <c:pt idx="21">
                  <c:v>33970</c:v>
                </c:pt>
                <c:pt idx="22">
                  <c:v>34060</c:v>
                </c:pt>
                <c:pt idx="23">
                  <c:v>34151</c:v>
                </c:pt>
                <c:pt idx="24">
                  <c:v>34243</c:v>
                </c:pt>
                <c:pt idx="25">
                  <c:v>34335</c:v>
                </c:pt>
                <c:pt idx="26">
                  <c:v>34425</c:v>
                </c:pt>
                <c:pt idx="27">
                  <c:v>34516</c:v>
                </c:pt>
                <c:pt idx="28">
                  <c:v>34608</c:v>
                </c:pt>
                <c:pt idx="29">
                  <c:v>34700</c:v>
                </c:pt>
                <c:pt idx="30">
                  <c:v>34790</c:v>
                </c:pt>
                <c:pt idx="31">
                  <c:v>34881</c:v>
                </c:pt>
                <c:pt idx="32">
                  <c:v>34973</c:v>
                </c:pt>
                <c:pt idx="33">
                  <c:v>35065</c:v>
                </c:pt>
                <c:pt idx="34">
                  <c:v>35156</c:v>
                </c:pt>
                <c:pt idx="35">
                  <c:v>35247</c:v>
                </c:pt>
                <c:pt idx="36">
                  <c:v>35339</c:v>
                </c:pt>
                <c:pt idx="37">
                  <c:v>35431</c:v>
                </c:pt>
                <c:pt idx="38">
                  <c:v>35521</c:v>
                </c:pt>
                <c:pt idx="39">
                  <c:v>35612</c:v>
                </c:pt>
                <c:pt idx="40">
                  <c:v>35704</c:v>
                </c:pt>
                <c:pt idx="41">
                  <c:v>35796</c:v>
                </c:pt>
                <c:pt idx="42">
                  <c:v>35886</c:v>
                </c:pt>
                <c:pt idx="43">
                  <c:v>35977</c:v>
                </c:pt>
                <c:pt idx="44">
                  <c:v>36069</c:v>
                </c:pt>
                <c:pt idx="45">
                  <c:v>36161</c:v>
                </c:pt>
                <c:pt idx="46">
                  <c:v>36251</c:v>
                </c:pt>
                <c:pt idx="47">
                  <c:v>36342</c:v>
                </c:pt>
                <c:pt idx="48">
                  <c:v>36434</c:v>
                </c:pt>
                <c:pt idx="49">
                  <c:v>36526</c:v>
                </c:pt>
                <c:pt idx="50">
                  <c:v>36617</c:v>
                </c:pt>
                <c:pt idx="51">
                  <c:v>36708</c:v>
                </c:pt>
                <c:pt idx="52">
                  <c:v>36800</c:v>
                </c:pt>
                <c:pt idx="53">
                  <c:v>36892</c:v>
                </c:pt>
                <c:pt idx="54">
                  <c:v>36982</c:v>
                </c:pt>
                <c:pt idx="55">
                  <c:v>37073</c:v>
                </c:pt>
                <c:pt idx="56">
                  <c:v>37165</c:v>
                </c:pt>
                <c:pt idx="57">
                  <c:v>37257</c:v>
                </c:pt>
                <c:pt idx="58">
                  <c:v>37347</c:v>
                </c:pt>
                <c:pt idx="59">
                  <c:v>37438</c:v>
                </c:pt>
                <c:pt idx="60">
                  <c:v>37530</c:v>
                </c:pt>
                <c:pt idx="61">
                  <c:v>37622</c:v>
                </c:pt>
                <c:pt idx="62">
                  <c:v>37712</c:v>
                </c:pt>
                <c:pt idx="63">
                  <c:v>37803</c:v>
                </c:pt>
                <c:pt idx="64">
                  <c:v>37895</c:v>
                </c:pt>
                <c:pt idx="65">
                  <c:v>37987</c:v>
                </c:pt>
                <c:pt idx="66">
                  <c:v>38078</c:v>
                </c:pt>
                <c:pt idx="67">
                  <c:v>38169</c:v>
                </c:pt>
                <c:pt idx="68">
                  <c:v>38261</c:v>
                </c:pt>
                <c:pt idx="69">
                  <c:v>38353</c:v>
                </c:pt>
                <c:pt idx="70">
                  <c:v>38443</c:v>
                </c:pt>
                <c:pt idx="71">
                  <c:v>38534</c:v>
                </c:pt>
                <c:pt idx="72">
                  <c:v>38626</c:v>
                </c:pt>
                <c:pt idx="73">
                  <c:v>38718</c:v>
                </c:pt>
                <c:pt idx="74">
                  <c:v>38808</c:v>
                </c:pt>
                <c:pt idx="75">
                  <c:v>38899</c:v>
                </c:pt>
                <c:pt idx="76">
                  <c:v>38991</c:v>
                </c:pt>
                <c:pt idx="77">
                  <c:v>39083</c:v>
                </c:pt>
                <c:pt idx="78">
                  <c:v>39173</c:v>
                </c:pt>
                <c:pt idx="79">
                  <c:v>39264</c:v>
                </c:pt>
                <c:pt idx="80">
                  <c:v>39356</c:v>
                </c:pt>
                <c:pt idx="81">
                  <c:v>39448</c:v>
                </c:pt>
                <c:pt idx="82">
                  <c:v>39539</c:v>
                </c:pt>
                <c:pt idx="83">
                  <c:v>39630</c:v>
                </c:pt>
                <c:pt idx="84">
                  <c:v>39722</c:v>
                </c:pt>
                <c:pt idx="85">
                  <c:v>39814</c:v>
                </c:pt>
                <c:pt idx="86">
                  <c:v>39904</c:v>
                </c:pt>
                <c:pt idx="87">
                  <c:v>39995</c:v>
                </c:pt>
                <c:pt idx="88">
                  <c:v>40087</c:v>
                </c:pt>
                <c:pt idx="89">
                  <c:v>40179</c:v>
                </c:pt>
                <c:pt idx="90">
                  <c:v>40269</c:v>
                </c:pt>
                <c:pt idx="91">
                  <c:v>40360</c:v>
                </c:pt>
                <c:pt idx="92">
                  <c:v>40452</c:v>
                </c:pt>
                <c:pt idx="93">
                  <c:v>40544</c:v>
                </c:pt>
                <c:pt idx="94">
                  <c:v>40634</c:v>
                </c:pt>
                <c:pt idx="95">
                  <c:v>40725</c:v>
                </c:pt>
                <c:pt idx="96">
                  <c:v>40817</c:v>
                </c:pt>
                <c:pt idx="97">
                  <c:v>40909</c:v>
                </c:pt>
                <c:pt idx="98">
                  <c:v>41000</c:v>
                </c:pt>
                <c:pt idx="99">
                  <c:v>41091</c:v>
                </c:pt>
                <c:pt idx="100">
                  <c:v>41183</c:v>
                </c:pt>
                <c:pt idx="101">
                  <c:v>41275</c:v>
                </c:pt>
                <c:pt idx="102">
                  <c:v>41365</c:v>
                </c:pt>
                <c:pt idx="103">
                  <c:v>41456</c:v>
                </c:pt>
                <c:pt idx="104">
                  <c:v>41548</c:v>
                </c:pt>
                <c:pt idx="105">
                  <c:v>41640</c:v>
                </c:pt>
                <c:pt idx="106">
                  <c:v>41730</c:v>
                </c:pt>
                <c:pt idx="107">
                  <c:v>41821</c:v>
                </c:pt>
                <c:pt idx="108">
                  <c:v>41913</c:v>
                </c:pt>
                <c:pt idx="109">
                  <c:v>42005</c:v>
                </c:pt>
                <c:pt idx="110">
                  <c:v>42095</c:v>
                </c:pt>
                <c:pt idx="111">
                  <c:v>42186</c:v>
                </c:pt>
                <c:pt idx="112">
                  <c:v>42278</c:v>
                </c:pt>
                <c:pt idx="113">
                  <c:v>42370</c:v>
                </c:pt>
                <c:pt idx="114">
                  <c:v>42461</c:v>
                </c:pt>
                <c:pt idx="115">
                  <c:v>42552</c:v>
                </c:pt>
                <c:pt idx="116">
                  <c:v>42644</c:v>
                </c:pt>
                <c:pt idx="117">
                  <c:v>42736</c:v>
                </c:pt>
                <c:pt idx="118">
                  <c:v>42826</c:v>
                </c:pt>
                <c:pt idx="119">
                  <c:v>42917</c:v>
                </c:pt>
                <c:pt idx="120">
                  <c:v>43009</c:v>
                </c:pt>
                <c:pt idx="121">
                  <c:v>43101</c:v>
                </c:pt>
                <c:pt idx="122">
                  <c:v>43191</c:v>
                </c:pt>
                <c:pt idx="123">
                  <c:v>43282</c:v>
                </c:pt>
                <c:pt idx="124">
                  <c:v>43374</c:v>
                </c:pt>
                <c:pt idx="125">
                  <c:v>43466</c:v>
                </c:pt>
                <c:pt idx="126">
                  <c:v>43556</c:v>
                </c:pt>
                <c:pt idx="127">
                  <c:v>43647</c:v>
                </c:pt>
                <c:pt idx="128">
                  <c:v>43739</c:v>
                </c:pt>
                <c:pt idx="129">
                  <c:v>43831</c:v>
                </c:pt>
                <c:pt idx="130">
                  <c:v>43922</c:v>
                </c:pt>
                <c:pt idx="131">
                  <c:v>44013</c:v>
                </c:pt>
                <c:pt idx="132">
                  <c:v>44105</c:v>
                </c:pt>
                <c:pt idx="133">
                  <c:v>44197</c:v>
                </c:pt>
                <c:pt idx="134">
                  <c:v>44287</c:v>
                </c:pt>
                <c:pt idx="135">
                  <c:v>44378</c:v>
                </c:pt>
                <c:pt idx="136">
                  <c:v>44470</c:v>
                </c:pt>
                <c:pt idx="137">
                  <c:v>44562</c:v>
                </c:pt>
                <c:pt idx="138">
                  <c:v>44652</c:v>
                </c:pt>
                <c:pt idx="139">
                  <c:v>44743</c:v>
                </c:pt>
                <c:pt idx="140">
                  <c:v>44835</c:v>
                </c:pt>
                <c:pt idx="141">
                  <c:v>44927</c:v>
                </c:pt>
                <c:pt idx="142">
                  <c:v>45017</c:v>
                </c:pt>
                <c:pt idx="143">
                  <c:v>45108</c:v>
                </c:pt>
                <c:pt idx="144">
                  <c:v>45200</c:v>
                </c:pt>
                <c:pt idx="145">
                  <c:v>45292</c:v>
                </c:pt>
                <c:pt idx="146">
                  <c:v>45383</c:v>
                </c:pt>
                <c:pt idx="147">
                  <c:v>45474</c:v>
                </c:pt>
                <c:pt idx="148">
                  <c:v>45566</c:v>
                </c:pt>
                <c:pt idx="149">
                  <c:v>45658</c:v>
                </c:pt>
                <c:pt idx="150">
                  <c:v>45748</c:v>
                </c:pt>
                <c:pt idx="151">
                  <c:v>45839</c:v>
                </c:pt>
                <c:pt idx="152">
                  <c:v>45931</c:v>
                </c:pt>
                <c:pt idx="153">
                  <c:v>46023</c:v>
                </c:pt>
              </c:numCache>
            </c:numRef>
          </c:cat>
          <c:val>
            <c:numRef>
              <c:f>'Quarterly, End of Period'!$G$2:$G$155</c:f>
              <c:numCache>
                <c:formatCode>"$"#,##0</c:formatCode>
                <c:ptCount val="154"/>
                <c:pt idx="0">
                  <c:v>42.248980123168906</c:v>
                </c:pt>
                <c:pt idx="1">
                  <c:v>43.079798428785935</c:v>
                </c:pt>
                <c:pt idx="2">
                  <c:v>43.584501017180365</c:v>
                </c:pt>
                <c:pt idx="3">
                  <c:v>43.776117434884981</c:v>
                </c:pt>
                <c:pt idx="4">
                  <c:v>44.449178535171868</c:v>
                </c:pt>
                <c:pt idx="5">
                  <c:v>44.878318717355071</c:v>
                </c:pt>
                <c:pt idx="6">
                  <c:v>45.147897055677021</c:v>
                </c:pt>
                <c:pt idx="7">
                  <c:v>46.077238264876705</c:v>
                </c:pt>
                <c:pt idx="8">
                  <c:v>46.562540392139269</c:v>
                </c:pt>
                <c:pt idx="9">
                  <c:v>46.007604641133348</c:v>
                </c:pt>
                <c:pt idx="10">
                  <c:v>46.209874905903966</c:v>
                </c:pt>
                <c:pt idx="11">
                  <c:v>45.367455676935108</c:v>
                </c:pt>
                <c:pt idx="12">
                  <c:v>45.721397147845799</c:v>
                </c:pt>
                <c:pt idx="13">
                  <c:v>46.490484127414128</c:v>
                </c:pt>
                <c:pt idx="14">
                  <c:v>46.400119912311489</c:v>
                </c:pt>
                <c:pt idx="15">
                  <c:v>46.795746005391088</c:v>
                </c:pt>
                <c:pt idx="16">
                  <c:v>47.683576497828625</c:v>
                </c:pt>
                <c:pt idx="17">
                  <c:v>47.415449591527988</c:v>
                </c:pt>
                <c:pt idx="18">
                  <c:v>47.353834711542106</c:v>
                </c:pt>
                <c:pt idx="19">
                  <c:v>47.830776682008953</c:v>
                </c:pt>
                <c:pt idx="20">
                  <c:v>48.716610593858782</c:v>
                </c:pt>
                <c:pt idx="21">
                  <c:v>49.072096645675884</c:v>
                </c:pt>
                <c:pt idx="22">
                  <c:v>49.304777431821684</c:v>
                </c:pt>
                <c:pt idx="23">
                  <c:v>49.909356605623415</c:v>
                </c:pt>
                <c:pt idx="24">
                  <c:v>50.482365015336242</c:v>
                </c:pt>
                <c:pt idx="25">
                  <c:v>50.557372354985851</c:v>
                </c:pt>
                <c:pt idx="26">
                  <c:v>50.638800458349081</c:v>
                </c:pt>
                <c:pt idx="27">
                  <c:v>50.978658080020409</c:v>
                </c:pt>
                <c:pt idx="28">
                  <c:v>51.133643138493717</c:v>
                </c:pt>
                <c:pt idx="29">
                  <c:v>51.892502922822977</c:v>
                </c:pt>
                <c:pt idx="30">
                  <c:v>52.670161188976607</c:v>
                </c:pt>
                <c:pt idx="31">
                  <c:v>53.234215938570266</c:v>
                </c:pt>
                <c:pt idx="32">
                  <c:v>54.295558833858642</c:v>
                </c:pt>
                <c:pt idx="33">
                  <c:v>54.957197807852111</c:v>
                </c:pt>
                <c:pt idx="34">
                  <c:v>55.443695094827085</c:v>
                </c:pt>
                <c:pt idx="35">
                  <c:v>55.744844561762747</c:v>
                </c:pt>
                <c:pt idx="36">
                  <c:v>56.59500453698849</c:v>
                </c:pt>
                <c:pt idx="37">
                  <c:v>56.770402983643955</c:v>
                </c:pt>
                <c:pt idx="38">
                  <c:v>59.076251161230665</c:v>
                </c:pt>
                <c:pt idx="39">
                  <c:v>60.680848175888087</c:v>
                </c:pt>
                <c:pt idx="40">
                  <c:v>61.455491930759436</c:v>
                </c:pt>
                <c:pt idx="41">
                  <c:v>64.399327922986629</c:v>
                </c:pt>
                <c:pt idx="42">
                  <c:v>65.540764062560868</c:v>
                </c:pt>
                <c:pt idx="43">
                  <c:v>64.20580912828234</c:v>
                </c:pt>
                <c:pt idx="44">
                  <c:v>67.70560991946553</c:v>
                </c:pt>
                <c:pt idx="45">
                  <c:v>68.146786452646765</c:v>
                </c:pt>
                <c:pt idx="46">
                  <c:v>69.710488496490058</c:v>
                </c:pt>
                <c:pt idx="47">
                  <c:v>69.16714180872961</c:v>
                </c:pt>
                <c:pt idx="48">
                  <c:v>73.13078045174791</c:v>
                </c:pt>
                <c:pt idx="49">
                  <c:v>74.464279102063671</c:v>
                </c:pt>
                <c:pt idx="50">
                  <c:v>74.099959498966925</c:v>
                </c:pt>
                <c:pt idx="51">
                  <c:v>74.595045649739333</c:v>
                </c:pt>
                <c:pt idx="52">
                  <c:v>73.201682202497977</c:v>
                </c:pt>
                <c:pt idx="53">
                  <c:v>72.379748915666823</c:v>
                </c:pt>
                <c:pt idx="54">
                  <c:v>74.192705127502876</c:v>
                </c:pt>
                <c:pt idx="55">
                  <c:v>72.402885073089209</c:v>
                </c:pt>
                <c:pt idx="56">
                  <c:v>74.984451097067549</c:v>
                </c:pt>
                <c:pt idx="57">
                  <c:v>75.918516582133776</c:v>
                </c:pt>
                <c:pt idx="58">
                  <c:v>74.399028752905636</c:v>
                </c:pt>
                <c:pt idx="59">
                  <c:v>72.147309071532149</c:v>
                </c:pt>
                <c:pt idx="60">
                  <c:v>73.257701441219297</c:v>
                </c:pt>
                <c:pt idx="61">
                  <c:v>73.006902830829588</c:v>
                </c:pt>
                <c:pt idx="62">
                  <c:v>75.974763276346664</c:v>
                </c:pt>
                <c:pt idx="63">
                  <c:v>76.957457472083817</c:v>
                </c:pt>
                <c:pt idx="64">
                  <c:v>79.57607304362898</c:v>
                </c:pt>
                <c:pt idx="65">
                  <c:v>82.891360886013501</c:v>
                </c:pt>
                <c:pt idx="66">
                  <c:v>83.607884300474893</c:v>
                </c:pt>
                <c:pt idx="67">
                  <c:v>85.039960725511023</c:v>
                </c:pt>
                <c:pt idx="68">
                  <c:v>87.795529224708361</c:v>
                </c:pt>
                <c:pt idx="69">
                  <c:v>88.632686871774013</c:v>
                </c:pt>
                <c:pt idx="70">
                  <c:v>90.402602410209298</c:v>
                </c:pt>
                <c:pt idx="71">
                  <c:v>91.921265376968918</c:v>
                </c:pt>
                <c:pt idx="72">
                  <c:v>93.263278529252645</c:v>
                </c:pt>
                <c:pt idx="73">
                  <c:v>95.604367307901114</c:v>
                </c:pt>
                <c:pt idx="74">
                  <c:v>95.00688143882401</c:v>
                </c:pt>
                <c:pt idx="75">
                  <c:v>95.850116552694132</c:v>
                </c:pt>
                <c:pt idx="76">
                  <c:v>98.097606614133113</c:v>
                </c:pt>
                <c:pt idx="77">
                  <c:v>98.509360775728112</c:v>
                </c:pt>
                <c:pt idx="78">
                  <c:v>98.601038919489355</c:v>
                </c:pt>
                <c:pt idx="79">
                  <c:v>99.195819727410935</c:v>
                </c:pt>
                <c:pt idx="80">
                  <c:v>97.089005423518131</c:v>
                </c:pt>
                <c:pt idx="81">
                  <c:v>93.479325500542927</c:v>
                </c:pt>
                <c:pt idx="82">
                  <c:v>91.077249335312359</c:v>
                </c:pt>
                <c:pt idx="83">
                  <c:v>86.857499956129928</c:v>
                </c:pt>
                <c:pt idx="84">
                  <c:v>83.91713843727824</c:v>
                </c:pt>
                <c:pt idx="85">
                  <c:v>81.915201394994369</c:v>
                </c:pt>
                <c:pt idx="86">
                  <c:v>82.57252373697348</c:v>
                </c:pt>
                <c:pt idx="87">
                  <c:v>84.535699550447589</c:v>
                </c:pt>
                <c:pt idx="88">
                  <c:v>84.181146215095168</c:v>
                </c:pt>
                <c:pt idx="89">
                  <c:v>85.487596069130703</c:v>
                </c:pt>
                <c:pt idx="90">
                  <c:v>84.354953867245356</c:v>
                </c:pt>
                <c:pt idx="91">
                  <c:v>87.041074706235975</c:v>
                </c:pt>
                <c:pt idx="92">
                  <c:v>88.793413979883596</c:v>
                </c:pt>
                <c:pt idx="93">
                  <c:v>89.523189349725044</c:v>
                </c:pt>
                <c:pt idx="94">
                  <c:v>89.246156729431291</c:v>
                </c:pt>
                <c:pt idx="95">
                  <c:v>86.265917690662988</c:v>
                </c:pt>
                <c:pt idx="96">
                  <c:v>87.819809534736919</c:v>
                </c:pt>
                <c:pt idx="97">
                  <c:v>89.857082719280712</c:v>
                </c:pt>
                <c:pt idx="98">
                  <c:v>89.724083818449756</c:v>
                </c:pt>
                <c:pt idx="99">
                  <c:v>91.917360794312586</c:v>
                </c:pt>
                <c:pt idx="100">
                  <c:v>92.625287756197025</c:v>
                </c:pt>
                <c:pt idx="101">
                  <c:v>95.995615435569178</c:v>
                </c:pt>
                <c:pt idx="102">
                  <c:v>97.387895400699406</c:v>
                </c:pt>
                <c:pt idx="103">
                  <c:v>100.14451768830355</c:v>
                </c:pt>
                <c:pt idx="104">
                  <c:v>102.60189284499344</c:v>
                </c:pt>
                <c:pt idx="105">
                  <c:v>104.4142412856995</c:v>
                </c:pt>
                <c:pt idx="106">
                  <c:v>106.68845634344017</c:v>
                </c:pt>
                <c:pt idx="107">
                  <c:v>107.19370426042671</c:v>
                </c:pt>
                <c:pt idx="108">
                  <c:v>109.23519546346579</c:v>
                </c:pt>
                <c:pt idx="109">
                  <c:v>111.76024015807246</c:v>
                </c:pt>
                <c:pt idx="110">
                  <c:v>112.22967235689329</c:v>
                </c:pt>
                <c:pt idx="111">
                  <c:v>110.67406054316608</c:v>
                </c:pt>
                <c:pt idx="112">
                  <c:v>112.72648588242896</c:v>
                </c:pt>
                <c:pt idx="113">
                  <c:v>114.17175174147511</c:v>
                </c:pt>
                <c:pt idx="114">
                  <c:v>115.51380702509245</c:v>
                </c:pt>
                <c:pt idx="115">
                  <c:v>117.16390833073423</c:v>
                </c:pt>
                <c:pt idx="116">
                  <c:v>117.41150926772917</c:v>
                </c:pt>
                <c:pt idx="117">
                  <c:v>119.75258439528153</c:v>
                </c:pt>
                <c:pt idx="118">
                  <c:v>121.9800914056195</c:v>
                </c:pt>
                <c:pt idx="119">
                  <c:v>123.66269088581791</c:v>
                </c:pt>
                <c:pt idx="120">
                  <c:v>126.05365844024394</c:v>
                </c:pt>
                <c:pt idx="121">
                  <c:v>126.51445330844346</c:v>
                </c:pt>
                <c:pt idx="122">
                  <c:v>127.42437834472877</c:v>
                </c:pt>
                <c:pt idx="123">
                  <c:v>129.57216097901303</c:v>
                </c:pt>
                <c:pt idx="124">
                  <c:v>123.58912043099313</c:v>
                </c:pt>
                <c:pt idx="125">
                  <c:v>129.93308800138064</c:v>
                </c:pt>
                <c:pt idx="126">
                  <c:v>132.55384084007889</c:v>
                </c:pt>
                <c:pt idx="127">
                  <c:v>132.73053769253917</c:v>
                </c:pt>
                <c:pt idx="128">
                  <c:v>135.7142048832182</c:v>
                </c:pt>
                <c:pt idx="129">
                  <c:v>127.83646438598304</c:v>
                </c:pt>
                <c:pt idx="130">
                  <c:v>137.67695737387157</c:v>
                </c:pt>
                <c:pt idx="131">
                  <c:v>142.29176993044308</c:v>
                </c:pt>
                <c:pt idx="132">
                  <c:v>151.46287990668981</c:v>
                </c:pt>
                <c:pt idx="133">
                  <c:v>156.4828695252564</c:v>
                </c:pt>
                <c:pt idx="134">
                  <c:v>162.9132061298898</c:v>
                </c:pt>
                <c:pt idx="135">
                  <c:v>164.61797664431171</c:v>
                </c:pt>
                <c:pt idx="136">
                  <c:v>166.53489066450791</c:v>
                </c:pt>
                <c:pt idx="137">
                  <c:v>164.21847874186048</c:v>
                </c:pt>
                <c:pt idx="138">
                  <c:v>154.74981468149198</c:v>
                </c:pt>
                <c:pt idx="139">
                  <c:v>148.98568586326567</c:v>
                </c:pt>
                <c:pt idx="140">
                  <c:v>148.59479893353978</c:v>
                </c:pt>
                <c:pt idx="141">
                  <c:v>151.08316158306229</c:v>
                </c:pt>
                <c:pt idx="142">
                  <c:v>156.10984998197853</c:v>
                </c:pt>
                <c:pt idx="143">
                  <c:v>153.87120397578491</c:v>
                </c:pt>
                <c:pt idx="144">
                  <c:v>157.84332191468249</c:v>
                </c:pt>
                <c:pt idx="145">
                  <c:v>162.36804919965422</c:v>
                </c:pt>
                <c:pt idx="146">
                  <c:v>164.3791442101143</c:v>
                </c:pt>
                <c:pt idx="147">
                  <c:v>167.94408654246749</c:v>
                </c:pt>
                <c:pt idx="148">
                  <c:v>167.61447084953849</c:v>
                </c:pt>
                <c:pt idx="149">
                  <c:v>166.1113078030375</c:v>
                </c:pt>
                <c:pt idx="150">
                  <c:v>171.66814032035055</c:v>
                </c:pt>
                <c:pt idx="151">
                  <c:v>175.49761668244128</c:v>
                </c:pt>
                <c:pt idx="152">
                  <c:v>175.94980236563183</c:v>
                </c:pt>
                <c:pt idx="153">
                  <c:v>174.00962000000001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20-3440-9933-07F6B881E6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741266688"/>
        <c:axId val="741274304"/>
      </c:barChart>
      <c:dateAx>
        <c:axId val="741266688"/>
        <c:scaling>
          <c:orientation val="minMax"/>
          <c:min val="35339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274304"/>
        <c:crosses val="autoZero"/>
        <c:auto val="1"/>
        <c:lblOffset val="100"/>
        <c:baseTimeUnit val="months"/>
      </c:dateAx>
      <c:valAx>
        <c:axId val="741274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266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Unemployment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Monthly!$B$829</c:f>
              <c:strCache>
                <c:ptCount val="1"/>
                <c:pt idx="0">
                  <c:v>US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Monthly!$A$830:$A$928</c:f>
              <c:numCache>
                <c:formatCode>[$-409]mmm\-yy;@</c:formatCode>
                <c:ptCount val="99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  <c:pt idx="84">
                  <c:v>45292</c:v>
                </c:pt>
                <c:pt idx="85">
                  <c:v>45323</c:v>
                </c:pt>
                <c:pt idx="86">
                  <c:v>45352</c:v>
                </c:pt>
                <c:pt idx="87">
                  <c:v>45383</c:v>
                </c:pt>
                <c:pt idx="88">
                  <c:v>45413</c:v>
                </c:pt>
                <c:pt idx="89">
                  <c:v>45444</c:v>
                </c:pt>
                <c:pt idx="90">
                  <c:v>45474</c:v>
                </c:pt>
                <c:pt idx="91">
                  <c:v>45505</c:v>
                </c:pt>
                <c:pt idx="92">
                  <c:v>45536</c:v>
                </c:pt>
                <c:pt idx="93">
                  <c:v>45566</c:v>
                </c:pt>
                <c:pt idx="94">
                  <c:v>45597</c:v>
                </c:pt>
                <c:pt idx="95">
                  <c:v>45627</c:v>
                </c:pt>
                <c:pt idx="96">
                  <c:v>45658</c:v>
                </c:pt>
                <c:pt idx="97">
                  <c:v>45689</c:v>
                </c:pt>
                <c:pt idx="98">
                  <c:v>45717</c:v>
                </c:pt>
              </c:numCache>
            </c:numRef>
          </c:cat>
          <c:val>
            <c:numRef>
              <c:f>Monthly!$B$830:$B$928</c:f>
              <c:numCache>
                <c:formatCode>0.0</c:formatCode>
                <c:ptCount val="99"/>
                <c:pt idx="0">
                  <c:v>4.7</c:v>
                </c:pt>
                <c:pt idx="1">
                  <c:v>4.5999999999999996</c:v>
                </c:pt>
                <c:pt idx="2">
                  <c:v>4.4000000000000004</c:v>
                </c:pt>
                <c:pt idx="3">
                  <c:v>4.4000000000000004</c:v>
                </c:pt>
                <c:pt idx="4">
                  <c:v>4.4000000000000004</c:v>
                </c:pt>
                <c:pt idx="5">
                  <c:v>4.3</c:v>
                </c:pt>
                <c:pt idx="6">
                  <c:v>4.3</c:v>
                </c:pt>
                <c:pt idx="7">
                  <c:v>4.4000000000000004</c:v>
                </c:pt>
                <c:pt idx="8">
                  <c:v>4.3</c:v>
                </c:pt>
                <c:pt idx="9">
                  <c:v>4.2</c:v>
                </c:pt>
                <c:pt idx="10">
                  <c:v>4.2</c:v>
                </c:pt>
                <c:pt idx="11">
                  <c:v>4.0999999999999996</c:v>
                </c:pt>
                <c:pt idx="12">
                  <c:v>4</c:v>
                </c:pt>
                <c:pt idx="13">
                  <c:v>4.0999999999999996</c:v>
                </c:pt>
                <c:pt idx="14">
                  <c:v>4</c:v>
                </c:pt>
                <c:pt idx="15">
                  <c:v>4</c:v>
                </c:pt>
                <c:pt idx="16">
                  <c:v>3.8</c:v>
                </c:pt>
                <c:pt idx="17">
                  <c:v>4</c:v>
                </c:pt>
                <c:pt idx="18">
                  <c:v>3.8</c:v>
                </c:pt>
                <c:pt idx="19">
                  <c:v>3.8</c:v>
                </c:pt>
                <c:pt idx="20">
                  <c:v>3.7</c:v>
                </c:pt>
                <c:pt idx="21">
                  <c:v>3.8</c:v>
                </c:pt>
                <c:pt idx="22">
                  <c:v>3.8</c:v>
                </c:pt>
                <c:pt idx="23">
                  <c:v>3.9</c:v>
                </c:pt>
                <c:pt idx="24">
                  <c:v>4</c:v>
                </c:pt>
                <c:pt idx="25">
                  <c:v>3.8</c:v>
                </c:pt>
                <c:pt idx="26">
                  <c:v>3.8</c:v>
                </c:pt>
                <c:pt idx="27">
                  <c:v>3.7</c:v>
                </c:pt>
                <c:pt idx="28">
                  <c:v>3.6</c:v>
                </c:pt>
                <c:pt idx="29">
                  <c:v>3.6</c:v>
                </c:pt>
                <c:pt idx="30">
                  <c:v>3.7</c:v>
                </c:pt>
                <c:pt idx="31">
                  <c:v>3.6</c:v>
                </c:pt>
                <c:pt idx="32">
                  <c:v>3.5</c:v>
                </c:pt>
                <c:pt idx="33">
                  <c:v>3.6</c:v>
                </c:pt>
                <c:pt idx="34">
                  <c:v>3.6</c:v>
                </c:pt>
                <c:pt idx="35">
                  <c:v>3.6</c:v>
                </c:pt>
                <c:pt idx="36">
                  <c:v>3.6</c:v>
                </c:pt>
                <c:pt idx="37">
                  <c:v>3.5</c:v>
                </c:pt>
                <c:pt idx="38">
                  <c:v>4.4000000000000004</c:v>
                </c:pt>
                <c:pt idx="39">
                  <c:v>14.8</c:v>
                </c:pt>
                <c:pt idx="40">
                  <c:v>13.2</c:v>
                </c:pt>
                <c:pt idx="41">
                  <c:v>11</c:v>
                </c:pt>
                <c:pt idx="42">
                  <c:v>10.199999999999999</c:v>
                </c:pt>
                <c:pt idx="43">
                  <c:v>8.4</c:v>
                </c:pt>
                <c:pt idx="44">
                  <c:v>7.8</c:v>
                </c:pt>
                <c:pt idx="45">
                  <c:v>6.9</c:v>
                </c:pt>
                <c:pt idx="46">
                  <c:v>6.7</c:v>
                </c:pt>
                <c:pt idx="47">
                  <c:v>6.7</c:v>
                </c:pt>
                <c:pt idx="48">
                  <c:v>6.4</c:v>
                </c:pt>
                <c:pt idx="49">
                  <c:v>6.2</c:v>
                </c:pt>
                <c:pt idx="50">
                  <c:v>6.1</c:v>
                </c:pt>
                <c:pt idx="51">
                  <c:v>6.1</c:v>
                </c:pt>
                <c:pt idx="52">
                  <c:v>5.8</c:v>
                </c:pt>
                <c:pt idx="53">
                  <c:v>5.9</c:v>
                </c:pt>
                <c:pt idx="54">
                  <c:v>5.4</c:v>
                </c:pt>
                <c:pt idx="55">
                  <c:v>5.0999999999999996</c:v>
                </c:pt>
                <c:pt idx="56">
                  <c:v>4.7</c:v>
                </c:pt>
                <c:pt idx="57">
                  <c:v>4.5</c:v>
                </c:pt>
                <c:pt idx="58">
                  <c:v>4.2</c:v>
                </c:pt>
                <c:pt idx="59">
                  <c:v>3.9</c:v>
                </c:pt>
                <c:pt idx="60">
                  <c:v>4</c:v>
                </c:pt>
                <c:pt idx="61">
                  <c:v>3.8</c:v>
                </c:pt>
                <c:pt idx="62">
                  <c:v>3.7</c:v>
                </c:pt>
                <c:pt idx="63">
                  <c:v>3.7</c:v>
                </c:pt>
                <c:pt idx="64">
                  <c:v>3.6</c:v>
                </c:pt>
                <c:pt idx="65">
                  <c:v>3.6</c:v>
                </c:pt>
                <c:pt idx="66">
                  <c:v>3.5</c:v>
                </c:pt>
                <c:pt idx="67">
                  <c:v>3.6</c:v>
                </c:pt>
                <c:pt idx="68">
                  <c:v>3.5</c:v>
                </c:pt>
                <c:pt idx="69">
                  <c:v>3.6</c:v>
                </c:pt>
                <c:pt idx="70">
                  <c:v>3.6</c:v>
                </c:pt>
                <c:pt idx="71">
                  <c:v>3.5</c:v>
                </c:pt>
                <c:pt idx="72">
                  <c:v>3.5</c:v>
                </c:pt>
                <c:pt idx="73">
                  <c:v>3.6</c:v>
                </c:pt>
                <c:pt idx="74">
                  <c:v>3.5</c:v>
                </c:pt>
                <c:pt idx="75">
                  <c:v>3.4</c:v>
                </c:pt>
                <c:pt idx="76">
                  <c:v>3.6</c:v>
                </c:pt>
                <c:pt idx="77">
                  <c:v>3.6</c:v>
                </c:pt>
                <c:pt idx="78">
                  <c:v>3.5</c:v>
                </c:pt>
                <c:pt idx="79">
                  <c:v>3.7</c:v>
                </c:pt>
                <c:pt idx="80">
                  <c:v>3.8</c:v>
                </c:pt>
                <c:pt idx="81">
                  <c:v>3.9</c:v>
                </c:pt>
                <c:pt idx="82">
                  <c:v>3.7</c:v>
                </c:pt>
                <c:pt idx="83">
                  <c:v>3.8</c:v>
                </c:pt>
                <c:pt idx="84">
                  <c:v>3.7</c:v>
                </c:pt>
                <c:pt idx="85">
                  <c:v>3.9</c:v>
                </c:pt>
                <c:pt idx="86">
                  <c:v>3.9</c:v>
                </c:pt>
                <c:pt idx="87">
                  <c:v>3.9</c:v>
                </c:pt>
                <c:pt idx="88">
                  <c:v>4</c:v>
                </c:pt>
                <c:pt idx="89">
                  <c:v>4.0999999999999996</c:v>
                </c:pt>
                <c:pt idx="90">
                  <c:v>4.2</c:v>
                </c:pt>
                <c:pt idx="91">
                  <c:v>4.2</c:v>
                </c:pt>
                <c:pt idx="92">
                  <c:v>4.0999999999999996</c:v>
                </c:pt>
                <c:pt idx="93">
                  <c:v>4.0999999999999996</c:v>
                </c:pt>
                <c:pt idx="94">
                  <c:v>4.2</c:v>
                </c:pt>
                <c:pt idx="95">
                  <c:v>4.0999999999999996</c:v>
                </c:pt>
                <c:pt idx="96">
                  <c:v>4</c:v>
                </c:pt>
                <c:pt idx="97">
                  <c:v>4.0999999999999996</c:v>
                </c:pt>
                <c:pt idx="98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D9-FB49-A552-D9FEB7E23E09}"/>
            </c:ext>
          </c:extLst>
        </c:ser>
        <c:ser>
          <c:idx val="1"/>
          <c:order val="1"/>
          <c:tx>
            <c:strRef>
              <c:f>Monthly!$C$829</c:f>
              <c:strCache>
                <c:ptCount val="1"/>
                <c:pt idx="0">
                  <c:v>CA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Monthly!$A$830:$A$928</c:f>
              <c:numCache>
                <c:formatCode>[$-409]mmm\-yy;@</c:formatCode>
                <c:ptCount val="99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  <c:pt idx="84">
                  <c:v>45292</c:v>
                </c:pt>
                <c:pt idx="85">
                  <c:v>45323</c:v>
                </c:pt>
                <c:pt idx="86">
                  <c:v>45352</c:v>
                </c:pt>
                <c:pt idx="87">
                  <c:v>45383</c:v>
                </c:pt>
                <c:pt idx="88">
                  <c:v>45413</c:v>
                </c:pt>
                <c:pt idx="89">
                  <c:v>45444</c:v>
                </c:pt>
                <c:pt idx="90">
                  <c:v>45474</c:v>
                </c:pt>
                <c:pt idx="91">
                  <c:v>45505</c:v>
                </c:pt>
                <c:pt idx="92">
                  <c:v>45536</c:v>
                </c:pt>
                <c:pt idx="93">
                  <c:v>45566</c:v>
                </c:pt>
                <c:pt idx="94">
                  <c:v>45597</c:v>
                </c:pt>
                <c:pt idx="95">
                  <c:v>45627</c:v>
                </c:pt>
                <c:pt idx="96">
                  <c:v>45658</c:v>
                </c:pt>
                <c:pt idx="97">
                  <c:v>45689</c:v>
                </c:pt>
                <c:pt idx="98">
                  <c:v>45717</c:v>
                </c:pt>
              </c:numCache>
            </c:numRef>
          </c:cat>
          <c:val>
            <c:numRef>
              <c:f>Monthly!$C$830:$C$928</c:f>
              <c:numCache>
                <c:formatCode>0.0</c:formatCode>
                <c:ptCount val="99"/>
                <c:pt idx="0">
                  <c:v>5.3</c:v>
                </c:pt>
                <c:pt idx="1">
                  <c:v>5.0999999999999996</c:v>
                </c:pt>
                <c:pt idx="2">
                  <c:v>5</c:v>
                </c:pt>
                <c:pt idx="3">
                  <c:v>5</c:v>
                </c:pt>
                <c:pt idx="4">
                  <c:v>4.9000000000000004</c:v>
                </c:pt>
                <c:pt idx="5">
                  <c:v>4.8</c:v>
                </c:pt>
                <c:pt idx="6">
                  <c:v>4.8</c:v>
                </c:pt>
                <c:pt idx="7">
                  <c:v>4.8</c:v>
                </c:pt>
                <c:pt idx="8">
                  <c:v>4.7</c:v>
                </c:pt>
                <c:pt idx="9">
                  <c:v>4.5999999999999996</c:v>
                </c:pt>
                <c:pt idx="10">
                  <c:v>4.5</c:v>
                </c:pt>
                <c:pt idx="11">
                  <c:v>4.5</c:v>
                </c:pt>
                <c:pt idx="12">
                  <c:v>4.4000000000000004</c:v>
                </c:pt>
                <c:pt idx="13">
                  <c:v>4.3</c:v>
                </c:pt>
                <c:pt idx="14">
                  <c:v>4.3</c:v>
                </c:pt>
                <c:pt idx="15">
                  <c:v>4.2</c:v>
                </c:pt>
                <c:pt idx="16">
                  <c:v>4.2</c:v>
                </c:pt>
                <c:pt idx="17">
                  <c:v>4.2</c:v>
                </c:pt>
                <c:pt idx="18">
                  <c:v>4.2</c:v>
                </c:pt>
                <c:pt idx="19">
                  <c:v>4.2</c:v>
                </c:pt>
                <c:pt idx="20">
                  <c:v>4.2</c:v>
                </c:pt>
                <c:pt idx="21">
                  <c:v>4.3</c:v>
                </c:pt>
                <c:pt idx="22">
                  <c:v>4.3</c:v>
                </c:pt>
                <c:pt idx="23">
                  <c:v>4.3</c:v>
                </c:pt>
                <c:pt idx="24">
                  <c:v>4.3</c:v>
                </c:pt>
                <c:pt idx="25">
                  <c:v>4.3</c:v>
                </c:pt>
                <c:pt idx="26">
                  <c:v>4.2</c:v>
                </c:pt>
                <c:pt idx="27">
                  <c:v>4.0999999999999996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4</c:v>
                </c:pt>
                <c:pt idx="34">
                  <c:v>4.0999999999999996</c:v>
                </c:pt>
                <c:pt idx="35">
                  <c:v>4.0999999999999996</c:v>
                </c:pt>
                <c:pt idx="36">
                  <c:v>4.3</c:v>
                </c:pt>
                <c:pt idx="37">
                  <c:v>4.4000000000000004</c:v>
                </c:pt>
                <c:pt idx="38">
                  <c:v>5.5</c:v>
                </c:pt>
                <c:pt idx="39">
                  <c:v>16.100000000000001</c:v>
                </c:pt>
                <c:pt idx="40">
                  <c:v>15.8</c:v>
                </c:pt>
                <c:pt idx="41">
                  <c:v>13.8</c:v>
                </c:pt>
                <c:pt idx="42">
                  <c:v>13.1</c:v>
                </c:pt>
                <c:pt idx="43">
                  <c:v>11.8</c:v>
                </c:pt>
                <c:pt idx="44">
                  <c:v>9.9</c:v>
                </c:pt>
                <c:pt idx="45">
                  <c:v>9.3000000000000007</c:v>
                </c:pt>
                <c:pt idx="46">
                  <c:v>9</c:v>
                </c:pt>
                <c:pt idx="47">
                  <c:v>9</c:v>
                </c:pt>
                <c:pt idx="48">
                  <c:v>8.6999999999999993</c:v>
                </c:pt>
                <c:pt idx="49">
                  <c:v>8.6</c:v>
                </c:pt>
                <c:pt idx="50">
                  <c:v>8.5</c:v>
                </c:pt>
                <c:pt idx="51">
                  <c:v>8.4</c:v>
                </c:pt>
                <c:pt idx="52">
                  <c:v>8</c:v>
                </c:pt>
                <c:pt idx="53">
                  <c:v>7.9</c:v>
                </c:pt>
                <c:pt idx="54">
                  <c:v>7.4</c:v>
                </c:pt>
                <c:pt idx="55">
                  <c:v>7</c:v>
                </c:pt>
                <c:pt idx="56">
                  <c:v>6.5</c:v>
                </c:pt>
                <c:pt idx="57">
                  <c:v>6.1</c:v>
                </c:pt>
                <c:pt idx="58">
                  <c:v>5.7</c:v>
                </c:pt>
                <c:pt idx="59">
                  <c:v>5.4</c:v>
                </c:pt>
                <c:pt idx="60">
                  <c:v>5.2</c:v>
                </c:pt>
                <c:pt idx="61">
                  <c:v>4.8</c:v>
                </c:pt>
                <c:pt idx="62">
                  <c:v>4.5</c:v>
                </c:pt>
                <c:pt idx="63">
                  <c:v>4.3</c:v>
                </c:pt>
                <c:pt idx="64">
                  <c:v>4.0999999999999996</c:v>
                </c:pt>
                <c:pt idx="65">
                  <c:v>4</c:v>
                </c:pt>
                <c:pt idx="66">
                  <c:v>3.9</c:v>
                </c:pt>
                <c:pt idx="67">
                  <c:v>3.8</c:v>
                </c:pt>
                <c:pt idx="68">
                  <c:v>4</c:v>
                </c:pt>
                <c:pt idx="69">
                  <c:v>4.2</c:v>
                </c:pt>
                <c:pt idx="70">
                  <c:v>4.3</c:v>
                </c:pt>
                <c:pt idx="71">
                  <c:v>4.4000000000000004</c:v>
                </c:pt>
                <c:pt idx="72">
                  <c:v>4.4000000000000004</c:v>
                </c:pt>
                <c:pt idx="73">
                  <c:v>4.5</c:v>
                </c:pt>
                <c:pt idx="74">
                  <c:v>4.5</c:v>
                </c:pt>
                <c:pt idx="75">
                  <c:v>4.5</c:v>
                </c:pt>
                <c:pt idx="76">
                  <c:v>4.5999999999999996</c:v>
                </c:pt>
                <c:pt idx="77">
                  <c:v>4.5999999999999996</c:v>
                </c:pt>
                <c:pt idx="78">
                  <c:v>4.7</c:v>
                </c:pt>
                <c:pt idx="79">
                  <c:v>4.8</c:v>
                </c:pt>
                <c:pt idx="80">
                  <c:v>4.9000000000000004</c:v>
                </c:pt>
                <c:pt idx="81">
                  <c:v>5</c:v>
                </c:pt>
                <c:pt idx="82">
                  <c:v>5.0999999999999996</c:v>
                </c:pt>
                <c:pt idx="83">
                  <c:v>5.0999999999999996</c:v>
                </c:pt>
                <c:pt idx="84">
                  <c:v>5.0999999999999996</c:v>
                </c:pt>
                <c:pt idx="85">
                  <c:v>5.0999999999999996</c:v>
                </c:pt>
                <c:pt idx="86">
                  <c:v>5.0999999999999996</c:v>
                </c:pt>
                <c:pt idx="87">
                  <c:v>5.2</c:v>
                </c:pt>
                <c:pt idx="88">
                  <c:v>5.2</c:v>
                </c:pt>
                <c:pt idx="89">
                  <c:v>5.3</c:v>
                </c:pt>
                <c:pt idx="90">
                  <c:v>5.4</c:v>
                </c:pt>
                <c:pt idx="91">
                  <c:v>5.4</c:v>
                </c:pt>
                <c:pt idx="92">
                  <c:v>5.5</c:v>
                </c:pt>
                <c:pt idx="93">
                  <c:v>5.5</c:v>
                </c:pt>
                <c:pt idx="94">
                  <c:v>5.5</c:v>
                </c:pt>
                <c:pt idx="95">
                  <c:v>5.5</c:v>
                </c:pt>
                <c:pt idx="96">
                  <c:v>5.4</c:v>
                </c:pt>
                <c:pt idx="97">
                  <c:v>5.4</c:v>
                </c:pt>
                <c:pt idx="98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D9-FB49-A552-D9FEB7E23E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25642191"/>
        <c:axId val="745196208"/>
      </c:lineChart>
      <c:dateAx>
        <c:axId val="1625642191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5196208"/>
        <c:crosses val="autoZero"/>
        <c:auto val="1"/>
        <c:lblOffset val="100"/>
        <c:baseTimeUnit val="months"/>
      </c:dateAx>
      <c:valAx>
        <c:axId val="745196208"/>
        <c:scaling>
          <c:orientation val="minMax"/>
          <c:max val="17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56421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CA Payroll</a:t>
            </a:r>
            <a:r>
              <a:rPr lang="en-US" baseline="0" dirty="0"/>
              <a:t> Employment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Monthly!$D$182:$D$437</c:f>
              <c:numCache>
                <c:formatCode>mmm\-yy</c:formatCode>
                <c:ptCount val="256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  <c:pt idx="217">
                  <c:v>44958</c:v>
                </c:pt>
                <c:pt idx="218">
                  <c:v>44986</c:v>
                </c:pt>
                <c:pt idx="219">
                  <c:v>45017</c:v>
                </c:pt>
                <c:pt idx="220">
                  <c:v>45047</c:v>
                </c:pt>
                <c:pt idx="221">
                  <c:v>45078</c:v>
                </c:pt>
                <c:pt idx="222">
                  <c:v>45108</c:v>
                </c:pt>
                <c:pt idx="223">
                  <c:v>45139</c:v>
                </c:pt>
                <c:pt idx="224">
                  <c:v>45170</c:v>
                </c:pt>
                <c:pt idx="225">
                  <c:v>45200</c:v>
                </c:pt>
                <c:pt idx="226">
                  <c:v>45231</c:v>
                </c:pt>
                <c:pt idx="227">
                  <c:v>45261</c:v>
                </c:pt>
                <c:pt idx="228">
                  <c:v>45292</c:v>
                </c:pt>
                <c:pt idx="229">
                  <c:v>45323</c:v>
                </c:pt>
                <c:pt idx="230">
                  <c:v>45352</c:v>
                </c:pt>
                <c:pt idx="231">
                  <c:v>45383</c:v>
                </c:pt>
                <c:pt idx="232">
                  <c:v>45413</c:v>
                </c:pt>
                <c:pt idx="233">
                  <c:v>45444</c:v>
                </c:pt>
                <c:pt idx="234">
                  <c:v>45474</c:v>
                </c:pt>
                <c:pt idx="235">
                  <c:v>45505</c:v>
                </c:pt>
                <c:pt idx="236">
                  <c:v>45536</c:v>
                </c:pt>
                <c:pt idx="237">
                  <c:v>45566</c:v>
                </c:pt>
                <c:pt idx="238">
                  <c:v>45597</c:v>
                </c:pt>
                <c:pt idx="239">
                  <c:v>45627</c:v>
                </c:pt>
                <c:pt idx="240">
                  <c:v>45658</c:v>
                </c:pt>
                <c:pt idx="241">
                  <c:v>45689</c:v>
                </c:pt>
                <c:pt idx="242">
                  <c:v>45717</c:v>
                </c:pt>
                <c:pt idx="243">
                  <c:v>45748</c:v>
                </c:pt>
                <c:pt idx="244">
                  <c:v>45778</c:v>
                </c:pt>
                <c:pt idx="245">
                  <c:v>45809</c:v>
                </c:pt>
                <c:pt idx="246">
                  <c:v>45839</c:v>
                </c:pt>
                <c:pt idx="247">
                  <c:v>45870</c:v>
                </c:pt>
                <c:pt idx="248">
                  <c:v>45901</c:v>
                </c:pt>
                <c:pt idx="249">
                  <c:v>45931</c:v>
                </c:pt>
                <c:pt idx="250">
                  <c:v>45962</c:v>
                </c:pt>
                <c:pt idx="251">
                  <c:v>45992</c:v>
                </c:pt>
                <c:pt idx="252">
                  <c:v>46023</c:v>
                </c:pt>
                <c:pt idx="253">
                  <c:v>46054</c:v>
                </c:pt>
                <c:pt idx="254">
                  <c:v>46082</c:v>
                </c:pt>
                <c:pt idx="255">
                  <c:v>46113</c:v>
                </c:pt>
              </c:numCache>
            </c:numRef>
          </c:cat>
          <c:val>
            <c:numRef>
              <c:f>Monthly!$E$182:$E$437</c:f>
              <c:numCache>
                <c:formatCode>General</c:formatCode>
                <c:ptCount val="256"/>
                <c:pt idx="0">
                  <c:v>14861.7</c:v>
                </c:pt>
                <c:pt idx="1">
                  <c:v>14878.775</c:v>
                </c:pt>
                <c:pt idx="2">
                  <c:v>14896.150000000001</c:v>
                </c:pt>
                <c:pt idx="3">
                  <c:v>14925.775000000001</c:v>
                </c:pt>
                <c:pt idx="4">
                  <c:v>14951.775000000001</c:v>
                </c:pt>
                <c:pt idx="5">
                  <c:v>14976.525</c:v>
                </c:pt>
                <c:pt idx="6">
                  <c:v>15009.150000000001</c:v>
                </c:pt>
                <c:pt idx="7">
                  <c:v>15036.875000000002</c:v>
                </c:pt>
                <c:pt idx="8">
                  <c:v>15075.475</c:v>
                </c:pt>
                <c:pt idx="9">
                  <c:v>15110.55</c:v>
                </c:pt>
                <c:pt idx="10">
                  <c:v>15141.525000000001</c:v>
                </c:pt>
                <c:pt idx="11">
                  <c:v>15173.449999999999</c:v>
                </c:pt>
                <c:pt idx="12">
                  <c:v>15191.8</c:v>
                </c:pt>
                <c:pt idx="13">
                  <c:v>15218.75</c:v>
                </c:pt>
                <c:pt idx="14">
                  <c:v>15237.300000000001</c:v>
                </c:pt>
                <c:pt idx="15">
                  <c:v>15248.174999999999</c:v>
                </c:pt>
                <c:pt idx="16">
                  <c:v>15272.824999999999</c:v>
                </c:pt>
                <c:pt idx="17">
                  <c:v>15296.5</c:v>
                </c:pt>
                <c:pt idx="18">
                  <c:v>15316.849999999999</c:v>
                </c:pt>
                <c:pt idx="19">
                  <c:v>15343.075000000001</c:v>
                </c:pt>
                <c:pt idx="20">
                  <c:v>15362.275</c:v>
                </c:pt>
                <c:pt idx="21">
                  <c:v>15369.875</c:v>
                </c:pt>
                <c:pt idx="22">
                  <c:v>15380.8</c:v>
                </c:pt>
                <c:pt idx="23">
                  <c:v>15387.525</c:v>
                </c:pt>
                <c:pt idx="24">
                  <c:v>15392.824999999999</c:v>
                </c:pt>
                <c:pt idx="25">
                  <c:v>15407.2</c:v>
                </c:pt>
                <c:pt idx="26">
                  <c:v>15427.900000000001</c:v>
                </c:pt>
                <c:pt idx="27">
                  <c:v>15434.5</c:v>
                </c:pt>
                <c:pt idx="28">
                  <c:v>15443.424999999999</c:v>
                </c:pt>
                <c:pt idx="29">
                  <c:v>15451.249999999998</c:v>
                </c:pt>
                <c:pt idx="30">
                  <c:v>15459.849999999999</c:v>
                </c:pt>
                <c:pt idx="31">
                  <c:v>15475.825000000001</c:v>
                </c:pt>
                <c:pt idx="32">
                  <c:v>15484.9</c:v>
                </c:pt>
                <c:pt idx="33">
                  <c:v>15483.25</c:v>
                </c:pt>
                <c:pt idx="34">
                  <c:v>15476.025000000001</c:v>
                </c:pt>
                <c:pt idx="35">
                  <c:v>15475.399999999998</c:v>
                </c:pt>
                <c:pt idx="36">
                  <c:v>15463.325000000001</c:v>
                </c:pt>
                <c:pt idx="37">
                  <c:v>15459.300000000001</c:v>
                </c:pt>
                <c:pt idx="38">
                  <c:v>15446.924999999999</c:v>
                </c:pt>
                <c:pt idx="39">
                  <c:v>15432.95</c:v>
                </c:pt>
                <c:pt idx="40">
                  <c:v>15424.075000000001</c:v>
                </c:pt>
                <c:pt idx="41">
                  <c:v>15406.374999999998</c:v>
                </c:pt>
                <c:pt idx="42">
                  <c:v>15386.4</c:v>
                </c:pt>
                <c:pt idx="43">
                  <c:v>15352.400000000001</c:v>
                </c:pt>
                <c:pt idx="44">
                  <c:v>15318</c:v>
                </c:pt>
                <c:pt idx="45">
                  <c:v>15263.899999999998</c:v>
                </c:pt>
                <c:pt idx="46">
                  <c:v>15192.474999999999</c:v>
                </c:pt>
                <c:pt idx="47">
                  <c:v>15114.575000000001</c:v>
                </c:pt>
                <c:pt idx="48">
                  <c:v>15015.075000000001</c:v>
                </c:pt>
                <c:pt idx="49">
                  <c:v>14907.850000000002</c:v>
                </c:pt>
                <c:pt idx="50">
                  <c:v>14802.449999999999</c:v>
                </c:pt>
                <c:pt idx="51">
                  <c:v>14693.599999999999</c:v>
                </c:pt>
                <c:pt idx="52">
                  <c:v>14601.4</c:v>
                </c:pt>
                <c:pt idx="53">
                  <c:v>14525.95</c:v>
                </c:pt>
                <c:pt idx="54">
                  <c:v>14447.8</c:v>
                </c:pt>
                <c:pt idx="55">
                  <c:v>14380.35</c:v>
                </c:pt>
                <c:pt idx="56">
                  <c:v>14313.35</c:v>
                </c:pt>
                <c:pt idx="57">
                  <c:v>14272.525000000001</c:v>
                </c:pt>
                <c:pt idx="58">
                  <c:v>14252.95</c:v>
                </c:pt>
                <c:pt idx="59">
                  <c:v>14240.325000000001</c:v>
                </c:pt>
                <c:pt idx="60">
                  <c:v>14237.775000000001</c:v>
                </c:pt>
                <c:pt idx="61">
                  <c:v>14219.625</c:v>
                </c:pt>
                <c:pt idx="62">
                  <c:v>14207.400000000001</c:v>
                </c:pt>
                <c:pt idx="63">
                  <c:v>14223.850000000002</c:v>
                </c:pt>
                <c:pt idx="64">
                  <c:v>14252.349999999999</c:v>
                </c:pt>
                <c:pt idx="65">
                  <c:v>14282.475</c:v>
                </c:pt>
                <c:pt idx="66">
                  <c:v>14306.2</c:v>
                </c:pt>
                <c:pt idx="67">
                  <c:v>14303.95</c:v>
                </c:pt>
                <c:pt idx="68">
                  <c:v>14291.425000000001</c:v>
                </c:pt>
                <c:pt idx="69">
                  <c:v>14296.325000000001</c:v>
                </c:pt>
                <c:pt idx="70">
                  <c:v>14305.600000000002</c:v>
                </c:pt>
                <c:pt idx="71">
                  <c:v>14320.900000000001</c:v>
                </c:pt>
                <c:pt idx="72">
                  <c:v>14342.924999999999</c:v>
                </c:pt>
                <c:pt idx="73">
                  <c:v>14353.475</c:v>
                </c:pt>
                <c:pt idx="74">
                  <c:v>14365.174999999999</c:v>
                </c:pt>
                <c:pt idx="75">
                  <c:v>14380.125</c:v>
                </c:pt>
                <c:pt idx="76">
                  <c:v>14388.85</c:v>
                </c:pt>
                <c:pt idx="77">
                  <c:v>14394.95</c:v>
                </c:pt>
                <c:pt idx="78">
                  <c:v>14410.875</c:v>
                </c:pt>
                <c:pt idx="79">
                  <c:v>14423.324999999999</c:v>
                </c:pt>
                <c:pt idx="80">
                  <c:v>14444.724999999999</c:v>
                </c:pt>
                <c:pt idx="81">
                  <c:v>14468.250000000002</c:v>
                </c:pt>
                <c:pt idx="82">
                  <c:v>14486.725000000002</c:v>
                </c:pt>
                <c:pt idx="83">
                  <c:v>14507.1</c:v>
                </c:pt>
                <c:pt idx="84">
                  <c:v>14534.974999999999</c:v>
                </c:pt>
                <c:pt idx="85">
                  <c:v>14567.35</c:v>
                </c:pt>
                <c:pt idx="86">
                  <c:v>14603.875</c:v>
                </c:pt>
                <c:pt idx="87">
                  <c:v>14638.224999999999</c:v>
                </c:pt>
                <c:pt idx="88">
                  <c:v>14667.05</c:v>
                </c:pt>
                <c:pt idx="89">
                  <c:v>14703.050000000001</c:v>
                </c:pt>
                <c:pt idx="90">
                  <c:v>14733.575000000001</c:v>
                </c:pt>
                <c:pt idx="91">
                  <c:v>14766.900000000001</c:v>
                </c:pt>
                <c:pt idx="92">
                  <c:v>14795.174999999999</c:v>
                </c:pt>
                <c:pt idx="93">
                  <c:v>14819.174999999999</c:v>
                </c:pt>
                <c:pt idx="94">
                  <c:v>14848.75</c:v>
                </c:pt>
                <c:pt idx="95">
                  <c:v>14879.65</c:v>
                </c:pt>
                <c:pt idx="96">
                  <c:v>14911.825000000001</c:v>
                </c:pt>
                <c:pt idx="97">
                  <c:v>14948.3</c:v>
                </c:pt>
                <c:pt idx="98">
                  <c:v>14982.225</c:v>
                </c:pt>
                <c:pt idx="99">
                  <c:v>15018.5</c:v>
                </c:pt>
                <c:pt idx="100">
                  <c:v>15056.275</c:v>
                </c:pt>
                <c:pt idx="101">
                  <c:v>15086.725</c:v>
                </c:pt>
                <c:pt idx="102">
                  <c:v>15117.375</c:v>
                </c:pt>
                <c:pt idx="103">
                  <c:v>15150.95</c:v>
                </c:pt>
                <c:pt idx="104">
                  <c:v>15179.774999999998</c:v>
                </c:pt>
                <c:pt idx="105">
                  <c:v>15211.65</c:v>
                </c:pt>
                <c:pt idx="106">
                  <c:v>15249.75</c:v>
                </c:pt>
                <c:pt idx="107">
                  <c:v>15283.325000000001</c:v>
                </c:pt>
                <c:pt idx="108">
                  <c:v>15322.724999999999</c:v>
                </c:pt>
                <c:pt idx="109">
                  <c:v>15361</c:v>
                </c:pt>
                <c:pt idx="110">
                  <c:v>15395.825000000001</c:v>
                </c:pt>
                <c:pt idx="111">
                  <c:v>15431.625</c:v>
                </c:pt>
                <c:pt idx="112">
                  <c:v>15467.849999999999</c:v>
                </c:pt>
                <c:pt idx="113">
                  <c:v>15504.449999999999</c:v>
                </c:pt>
                <c:pt idx="114">
                  <c:v>15532.45</c:v>
                </c:pt>
                <c:pt idx="115">
                  <c:v>15568.05</c:v>
                </c:pt>
                <c:pt idx="116">
                  <c:v>15603.525</c:v>
                </c:pt>
                <c:pt idx="117">
                  <c:v>15639.475</c:v>
                </c:pt>
                <c:pt idx="118">
                  <c:v>15685.100000000002</c:v>
                </c:pt>
                <c:pt idx="119">
                  <c:v>15723.15</c:v>
                </c:pt>
                <c:pt idx="120">
                  <c:v>15759.525</c:v>
                </c:pt>
                <c:pt idx="121">
                  <c:v>15794.974999999999</c:v>
                </c:pt>
                <c:pt idx="122">
                  <c:v>15831.174999999999</c:v>
                </c:pt>
                <c:pt idx="123">
                  <c:v>15865.550000000001</c:v>
                </c:pt>
                <c:pt idx="124">
                  <c:v>15903.474999999999</c:v>
                </c:pt>
                <c:pt idx="125">
                  <c:v>15944.599999999999</c:v>
                </c:pt>
                <c:pt idx="126">
                  <c:v>15996.499999999998</c:v>
                </c:pt>
                <c:pt idx="127">
                  <c:v>16052.3</c:v>
                </c:pt>
                <c:pt idx="128">
                  <c:v>16101.25</c:v>
                </c:pt>
                <c:pt idx="129">
                  <c:v>16155.775000000001</c:v>
                </c:pt>
                <c:pt idx="130">
                  <c:v>16194.05</c:v>
                </c:pt>
                <c:pt idx="131">
                  <c:v>16230.000000000002</c:v>
                </c:pt>
                <c:pt idx="132">
                  <c:v>16267.05</c:v>
                </c:pt>
                <c:pt idx="133">
                  <c:v>16297.824999999999</c:v>
                </c:pt>
                <c:pt idx="134">
                  <c:v>16317.325000000001</c:v>
                </c:pt>
                <c:pt idx="135">
                  <c:v>16354.3</c:v>
                </c:pt>
                <c:pt idx="136">
                  <c:v>16390.149999999998</c:v>
                </c:pt>
                <c:pt idx="137">
                  <c:v>16412.724999999999</c:v>
                </c:pt>
                <c:pt idx="138">
                  <c:v>16460.125</c:v>
                </c:pt>
                <c:pt idx="139">
                  <c:v>16484.75</c:v>
                </c:pt>
                <c:pt idx="140">
                  <c:v>16513.550000000003</c:v>
                </c:pt>
                <c:pt idx="141">
                  <c:v>16550.5</c:v>
                </c:pt>
                <c:pt idx="142">
                  <c:v>16573.625</c:v>
                </c:pt>
                <c:pt idx="143">
                  <c:v>16598.324999999997</c:v>
                </c:pt>
                <c:pt idx="144">
                  <c:v>16615.2</c:v>
                </c:pt>
                <c:pt idx="145">
                  <c:v>16636.849999999999</c:v>
                </c:pt>
                <c:pt idx="146">
                  <c:v>16663.349999999999</c:v>
                </c:pt>
                <c:pt idx="147">
                  <c:v>16691.224999999999</c:v>
                </c:pt>
                <c:pt idx="148">
                  <c:v>16732.224999999999</c:v>
                </c:pt>
                <c:pt idx="149">
                  <c:v>16774.5</c:v>
                </c:pt>
                <c:pt idx="150">
                  <c:v>16805.699999999997</c:v>
                </c:pt>
                <c:pt idx="151">
                  <c:v>16835.800000000003</c:v>
                </c:pt>
                <c:pt idx="152">
                  <c:v>16864.25</c:v>
                </c:pt>
                <c:pt idx="153">
                  <c:v>16886.825000000001</c:v>
                </c:pt>
                <c:pt idx="154">
                  <c:v>16916.375</c:v>
                </c:pt>
                <c:pt idx="155">
                  <c:v>16953.05</c:v>
                </c:pt>
                <c:pt idx="156">
                  <c:v>16985.375</c:v>
                </c:pt>
                <c:pt idx="157">
                  <c:v>17023.125</c:v>
                </c:pt>
                <c:pt idx="158">
                  <c:v>17056.324999999997</c:v>
                </c:pt>
                <c:pt idx="159">
                  <c:v>17079.825000000001</c:v>
                </c:pt>
                <c:pt idx="160">
                  <c:v>17100.724999999999</c:v>
                </c:pt>
                <c:pt idx="161">
                  <c:v>17122.674999999999</c:v>
                </c:pt>
                <c:pt idx="162">
                  <c:v>17139.775000000001</c:v>
                </c:pt>
                <c:pt idx="163">
                  <c:v>17164.224999999999</c:v>
                </c:pt>
                <c:pt idx="164">
                  <c:v>17190.325000000001</c:v>
                </c:pt>
                <c:pt idx="165">
                  <c:v>17212.325000000001</c:v>
                </c:pt>
                <c:pt idx="166">
                  <c:v>17240.925000000003</c:v>
                </c:pt>
                <c:pt idx="167">
                  <c:v>17271.150000000001</c:v>
                </c:pt>
                <c:pt idx="168">
                  <c:v>17293.575000000001</c:v>
                </c:pt>
                <c:pt idx="169">
                  <c:v>17311.924999999999</c:v>
                </c:pt>
                <c:pt idx="170">
                  <c:v>17332.175000000003</c:v>
                </c:pt>
                <c:pt idx="171">
                  <c:v>17341.825000000001</c:v>
                </c:pt>
                <c:pt idx="172">
                  <c:v>17358.175000000003</c:v>
                </c:pt>
                <c:pt idx="173">
                  <c:v>17380.900000000001</c:v>
                </c:pt>
                <c:pt idx="174">
                  <c:v>17400.074999999997</c:v>
                </c:pt>
                <c:pt idx="175">
                  <c:v>17426.349999999999</c:v>
                </c:pt>
                <c:pt idx="176">
                  <c:v>17449.574999999997</c:v>
                </c:pt>
                <c:pt idx="177">
                  <c:v>17468.525000000001</c:v>
                </c:pt>
                <c:pt idx="178">
                  <c:v>17500.45</c:v>
                </c:pt>
                <c:pt idx="179">
                  <c:v>17528.174999999999</c:v>
                </c:pt>
                <c:pt idx="180">
                  <c:v>17568.199999999997</c:v>
                </c:pt>
                <c:pt idx="181">
                  <c:v>17608.7</c:v>
                </c:pt>
                <c:pt idx="182">
                  <c:v>17589.650000000001</c:v>
                </c:pt>
                <c:pt idx="183">
                  <c:v>16926.025000000001</c:v>
                </c:pt>
                <c:pt idx="184">
                  <c:v>16293.75</c:v>
                </c:pt>
                <c:pt idx="185">
                  <c:v>15785.349999999999</c:v>
                </c:pt>
                <c:pt idx="186">
                  <c:v>15331.800000000001</c:v>
                </c:pt>
                <c:pt idx="187">
                  <c:v>15541.849999999999</c:v>
                </c:pt>
                <c:pt idx="188">
                  <c:v>15743.249999999998</c:v>
                </c:pt>
                <c:pt idx="189">
                  <c:v>15865.849999999999</c:v>
                </c:pt>
                <c:pt idx="190">
                  <c:v>15994.85</c:v>
                </c:pt>
                <c:pt idx="191">
                  <c:v>16080.45</c:v>
                </c:pt>
                <c:pt idx="192">
                  <c:v>16103.3</c:v>
                </c:pt>
                <c:pt idx="193">
                  <c:v>16126.35</c:v>
                </c:pt>
                <c:pt idx="194">
                  <c:v>16165.825000000001</c:v>
                </c:pt>
                <c:pt idx="195">
                  <c:v>16264.5</c:v>
                </c:pt>
                <c:pt idx="196">
                  <c:v>16415.474999999999</c:v>
                </c:pt>
                <c:pt idx="197">
                  <c:v>16533.05</c:v>
                </c:pt>
                <c:pt idx="198">
                  <c:v>16666.924999999999</c:v>
                </c:pt>
                <c:pt idx="199">
                  <c:v>16785.200000000004</c:v>
                </c:pt>
                <c:pt idx="200">
                  <c:v>16874.599999999999</c:v>
                </c:pt>
                <c:pt idx="201">
                  <c:v>17007.574999999997</c:v>
                </c:pt>
                <c:pt idx="202">
                  <c:v>17107.349999999999</c:v>
                </c:pt>
                <c:pt idx="203">
                  <c:v>17201.150000000001</c:v>
                </c:pt>
                <c:pt idx="204">
                  <c:v>17297.5</c:v>
                </c:pt>
                <c:pt idx="205">
                  <c:v>17367.974999999999</c:v>
                </c:pt>
                <c:pt idx="206">
                  <c:v>17438.099999999999</c:v>
                </c:pt>
                <c:pt idx="207">
                  <c:v>17505.550000000003</c:v>
                </c:pt>
                <c:pt idx="208">
                  <c:v>17577.675000000003</c:v>
                </c:pt>
                <c:pt idx="209">
                  <c:v>17626.25</c:v>
                </c:pt>
                <c:pt idx="210">
                  <c:v>17671.150000000001</c:v>
                </c:pt>
                <c:pt idx="211">
                  <c:v>17710.724999999999</c:v>
                </c:pt>
                <c:pt idx="212">
                  <c:v>17748.349999999999</c:v>
                </c:pt>
                <c:pt idx="213">
                  <c:v>17771.125</c:v>
                </c:pt>
                <c:pt idx="214">
                  <c:v>17785.275000000001</c:v>
                </c:pt>
                <c:pt idx="215">
                  <c:v>17792.375</c:v>
                </c:pt>
                <c:pt idx="216">
                  <c:v>17783.375</c:v>
                </c:pt>
                <c:pt idx="217">
                  <c:v>17784.174999999999</c:v>
                </c:pt>
                <c:pt idx="218">
                  <c:v>17779.224999999999</c:v>
                </c:pt>
                <c:pt idx="219">
                  <c:v>17769.275000000001</c:v>
                </c:pt>
                <c:pt idx="220">
                  <c:v>17785.3</c:v>
                </c:pt>
                <c:pt idx="221">
                  <c:v>17801.75</c:v>
                </c:pt>
                <c:pt idx="222">
                  <c:v>17809.25</c:v>
                </c:pt>
                <c:pt idx="223">
                  <c:v>17827.275000000001</c:v>
                </c:pt>
                <c:pt idx="224">
                  <c:v>17842.400000000001</c:v>
                </c:pt>
                <c:pt idx="225">
                  <c:v>17841.525000000001</c:v>
                </c:pt>
                <c:pt idx="226">
                  <c:v>17854.974999999999</c:v>
                </c:pt>
                <c:pt idx="227">
                  <c:v>17873.275000000001</c:v>
                </c:pt>
                <c:pt idx="228">
                  <c:v>17909.900000000001</c:v>
                </c:pt>
                <c:pt idx="229">
                  <c:v>17937.625</c:v>
                </c:pt>
                <c:pt idx="230">
                  <c:v>17965.099999999999</c:v>
                </c:pt>
                <c:pt idx="231">
                  <c:v>17971.900000000001</c:v>
                </c:pt>
                <c:pt idx="232">
                  <c:v>17948.550000000003</c:v>
                </c:pt>
                <c:pt idx="233">
                  <c:v>17941.775000000001</c:v>
                </c:pt>
                <c:pt idx="234">
                  <c:v>17936.849999999999</c:v>
                </c:pt>
                <c:pt idx="235">
                  <c:v>17944</c:v>
                </c:pt>
                <c:pt idx="236">
                  <c:v>17957.8</c:v>
                </c:pt>
                <c:pt idx="237">
                  <c:v>17988.650000000001</c:v>
                </c:pt>
                <c:pt idx="238">
                  <c:v>18013.774999999998</c:v>
                </c:pt>
                <c:pt idx="239">
                  <c:v>18024.025000000001</c:v>
                </c:pt>
                <c:pt idx="240">
                  <c:v>18033.024999999998</c:v>
                </c:pt>
                <c:pt idx="241">
                  <c:v>18020.974999999999</c:v>
                </c:pt>
                <c:pt idx="242">
                  <c:v>18011.025000000001</c:v>
                </c:pt>
                <c:pt idx="243">
                  <c:v>18024.099999999999</c:v>
                </c:pt>
                <c:pt idx="244">
                  <c:v>18033.7</c:v>
                </c:pt>
                <c:pt idx="245">
                  <c:v>18042.125</c:v>
                </c:pt>
                <c:pt idx="246">
                  <c:v>18044.825000000001</c:v>
                </c:pt>
                <c:pt idx="247">
                  <c:v>18039.95</c:v>
                </c:pt>
                <c:pt idx="248">
                  <c:v>18029.724999999999</c:v>
                </c:pt>
                <c:pt idx="249">
                  <c:v>18026.325000000001</c:v>
                </c:pt>
                <c:pt idx="250">
                  <c:v>18036</c:v>
                </c:pt>
                <c:pt idx="251">
                  <c:v>18041.95</c:v>
                </c:pt>
                <c:pt idx="252">
                  <c:v>18072.45</c:v>
                </c:pt>
                <c:pt idx="253">
                  <c:v>18097.825000000001</c:v>
                </c:pt>
                <c:pt idx="254">
                  <c:v>18123.825000000001</c:v>
                </c:pt>
                <c:pt idx="255">
                  <c:v>18148.125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DD-4145-9C25-0730D3B5EB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55170240"/>
        <c:axId val="1655162176"/>
      </c:barChart>
      <c:dateAx>
        <c:axId val="165517024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5162176"/>
        <c:crosses val="autoZero"/>
        <c:auto val="1"/>
        <c:lblOffset val="100"/>
        <c:baseTimeUnit val="months"/>
      </c:dateAx>
      <c:valAx>
        <c:axId val="1655162176"/>
        <c:scaling>
          <c:orientation val="minMax"/>
          <c:min val="1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5170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CA Share US GDP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Table!$C$15:$CH$15</c:f>
              <c:strCache>
                <c:ptCount val="84"/>
                <c:pt idx="0">
                  <c:v>2005:Q1</c:v>
                </c:pt>
                <c:pt idx="1">
                  <c:v>2005:Q2</c:v>
                </c:pt>
                <c:pt idx="2">
                  <c:v>2005:Q3</c:v>
                </c:pt>
                <c:pt idx="3">
                  <c:v>2005:Q4</c:v>
                </c:pt>
                <c:pt idx="4">
                  <c:v>2006:Q1</c:v>
                </c:pt>
                <c:pt idx="5">
                  <c:v>2006:Q2</c:v>
                </c:pt>
                <c:pt idx="6">
                  <c:v>2006:Q3</c:v>
                </c:pt>
                <c:pt idx="7">
                  <c:v>2006:Q4</c:v>
                </c:pt>
                <c:pt idx="8">
                  <c:v>2007:Q1</c:v>
                </c:pt>
                <c:pt idx="9">
                  <c:v>2007:Q2</c:v>
                </c:pt>
                <c:pt idx="10">
                  <c:v>2007:Q3</c:v>
                </c:pt>
                <c:pt idx="11">
                  <c:v>2007:Q4</c:v>
                </c:pt>
                <c:pt idx="12">
                  <c:v>2008:Q1</c:v>
                </c:pt>
                <c:pt idx="13">
                  <c:v>2008:Q2</c:v>
                </c:pt>
                <c:pt idx="14">
                  <c:v>2008:Q3</c:v>
                </c:pt>
                <c:pt idx="15">
                  <c:v>2008:Q4</c:v>
                </c:pt>
                <c:pt idx="16">
                  <c:v>2009:Q1</c:v>
                </c:pt>
                <c:pt idx="17">
                  <c:v>2009:Q2</c:v>
                </c:pt>
                <c:pt idx="18">
                  <c:v>2009:Q3</c:v>
                </c:pt>
                <c:pt idx="19">
                  <c:v>2009:Q4</c:v>
                </c:pt>
                <c:pt idx="20">
                  <c:v>2010:Q1</c:v>
                </c:pt>
                <c:pt idx="21">
                  <c:v>2010:Q2</c:v>
                </c:pt>
                <c:pt idx="22">
                  <c:v>2010:Q3</c:v>
                </c:pt>
                <c:pt idx="23">
                  <c:v>2010:Q4</c:v>
                </c:pt>
                <c:pt idx="24">
                  <c:v>2011:Q1</c:v>
                </c:pt>
                <c:pt idx="25">
                  <c:v>2011:Q2</c:v>
                </c:pt>
                <c:pt idx="26">
                  <c:v>2011:Q3</c:v>
                </c:pt>
                <c:pt idx="27">
                  <c:v>2011:Q4</c:v>
                </c:pt>
                <c:pt idx="28">
                  <c:v>2012:Q1</c:v>
                </c:pt>
                <c:pt idx="29">
                  <c:v>2012:Q2</c:v>
                </c:pt>
                <c:pt idx="30">
                  <c:v>2012:Q3</c:v>
                </c:pt>
                <c:pt idx="31">
                  <c:v>2012:Q4</c:v>
                </c:pt>
                <c:pt idx="32">
                  <c:v>2013:Q1</c:v>
                </c:pt>
                <c:pt idx="33">
                  <c:v>2013:Q2</c:v>
                </c:pt>
                <c:pt idx="34">
                  <c:v>2013:Q3</c:v>
                </c:pt>
                <c:pt idx="35">
                  <c:v>2013:Q4</c:v>
                </c:pt>
                <c:pt idx="36">
                  <c:v>2014:Q1</c:v>
                </c:pt>
                <c:pt idx="37">
                  <c:v>2014:Q2</c:v>
                </c:pt>
                <c:pt idx="38">
                  <c:v>2014:Q3</c:v>
                </c:pt>
                <c:pt idx="39">
                  <c:v>2014:Q4</c:v>
                </c:pt>
                <c:pt idx="40">
                  <c:v>2015:Q1</c:v>
                </c:pt>
                <c:pt idx="41">
                  <c:v>2015:Q2</c:v>
                </c:pt>
                <c:pt idx="42">
                  <c:v>2015:Q3</c:v>
                </c:pt>
                <c:pt idx="43">
                  <c:v>2015:Q4</c:v>
                </c:pt>
                <c:pt idx="44">
                  <c:v>2016:Q1</c:v>
                </c:pt>
                <c:pt idx="45">
                  <c:v>2016:Q2</c:v>
                </c:pt>
                <c:pt idx="46">
                  <c:v>2016:Q3</c:v>
                </c:pt>
                <c:pt idx="47">
                  <c:v>2016:Q4</c:v>
                </c:pt>
                <c:pt idx="48">
                  <c:v>2017:Q1</c:v>
                </c:pt>
                <c:pt idx="49">
                  <c:v>2017:Q2</c:v>
                </c:pt>
                <c:pt idx="50">
                  <c:v>2017:Q3</c:v>
                </c:pt>
                <c:pt idx="51">
                  <c:v>2017:Q4</c:v>
                </c:pt>
                <c:pt idx="52">
                  <c:v>2018:Q1</c:v>
                </c:pt>
                <c:pt idx="53">
                  <c:v>2018:Q2</c:v>
                </c:pt>
                <c:pt idx="54">
                  <c:v>2018:Q3</c:v>
                </c:pt>
                <c:pt idx="55">
                  <c:v>2018:Q4</c:v>
                </c:pt>
                <c:pt idx="56">
                  <c:v>2019:Q1</c:v>
                </c:pt>
                <c:pt idx="57">
                  <c:v>2019:Q2</c:v>
                </c:pt>
                <c:pt idx="58">
                  <c:v>2019:Q3</c:v>
                </c:pt>
                <c:pt idx="59">
                  <c:v>2019:Q4</c:v>
                </c:pt>
                <c:pt idx="60">
                  <c:v>2020:Q1</c:v>
                </c:pt>
                <c:pt idx="61">
                  <c:v>2020:Q2</c:v>
                </c:pt>
                <c:pt idx="62">
                  <c:v>2020:Q3</c:v>
                </c:pt>
                <c:pt idx="63">
                  <c:v>2020:Q4</c:v>
                </c:pt>
                <c:pt idx="64">
                  <c:v>2021:Q1</c:v>
                </c:pt>
                <c:pt idx="65">
                  <c:v>2021:Q2</c:v>
                </c:pt>
                <c:pt idx="66">
                  <c:v>2021:Q3</c:v>
                </c:pt>
                <c:pt idx="67">
                  <c:v>2021:Q4</c:v>
                </c:pt>
                <c:pt idx="68">
                  <c:v>2022:Q1</c:v>
                </c:pt>
                <c:pt idx="69">
                  <c:v>2022:Q2</c:v>
                </c:pt>
                <c:pt idx="70">
                  <c:v>2022:Q3</c:v>
                </c:pt>
                <c:pt idx="71">
                  <c:v>2022:Q4</c:v>
                </c:pt>
                <c:pt idx="72">
                  <c:v>2023:Q1</c:v>
                </c:pt>
                <c:pt idx="73">
                  <c:v>2023:Q2</c:v>
                </c:pt>
                <c:pt idx="74">
                  <c:v>2023:Q3</c:v>
                </c:pt>
                <c:pt idx="75">
                  <c:v>2023:Q4</c:v>
                </c:pt>
                <c:pt idx="76">
                  <c:v>2024:Q1</c:v>
                </c:pt>
                <c:pt idx="77">
                  <c:v>2024:Q2</c:v>
                </c:pt>
                <c:pt idx="78">
                  <c:v>2024:Q3</c:v>
                </c:pt>
                <c:pt idx="79">
                  <c:v>2024:Q4</c:v>
                </c:pt>
                <c:pt idx="80">
                  <c:v>2025:Q1</c:v>
                </c:pt>
                <c:pt idx="81">
                  <c:v>2025:Q2</c:v>
                </c:pt>
                <c:pt idx="82">
                  <c:v>2025:Q3</c:v>
                </c:pt>
                <c:pt idx="83">
                  <c:v>2025:Q4</c:v>
                </c:pt>
              </c:strCache>
            </c:strRef>
          </c:cat>
          <c:val>
            <c:numRef>
              <c:f>Table!$C$16:$CH$16</c:f>
              <c:numCache>
                <c:formatCode>0.0%</c:formatCode>
                <c:ptCount val="84"/>
                <c:pt idx="0">
                  <c:v>0.1298374924788244</c:v>
                </c:pt>
                <c:pt idx="1">
                  <c:v>0.13018798921831551</c:v>
                </c:pt>
                <c:pt idx="2">
                  <c:v>0.13059437364268159</c:v>
                </c:pt>
                <c:pt idx="3">
                  <c:v>0.13051671979804572</c:v>
                </c:pt>
                <c:pt idx="4">
                  <c:v>0.13151484356386717</c:v>
                </c:pt>
                <c:pt idx="5">
                  <c:v>0.13071528951626882</c:v>
                </c:pt>
                <c:pt idx="6">
                  <c:v>0.13128021047732014</c:v>
                </c:pt>
                <c:pt idx="7">
                  <c:v>0.13116444532449736</c:v>
                </c:pt>
                <c:pt idx="8">
                  <c:v>0.13012153998434542</c:v>
                </c:pt>
                <c:pt idx="9">
                  <c:v>0.13076383678415385</c:v>
                </c:pt>
                <c:pt idx="10">
                  <c:v>0.13156334846801904</c:v>
                </c:pt>
                <c:pt idx="11">
                  <c:v>0.13263580748373538</c:v>
                </c:pt>
                <c:pt idx="12">
                  <c:v>0.13090913034733259</c:v>
                </c:pt>
                <c:pt idx="13">
                  <c:v>0.13231306078334282</c:v>
                </c:pt>
                <c:pt idx="14">
                  <c:v>0.13273892427269779</c:v>
                </c:pt>
                <c:pt idx="15">
                  <c:v>0.13110041758027968</c:v>
                </c:pt>
                <c:pt idx="16">
                  <c:v>0.13195353970250787</c:v>
                </c:pt>
                <c:pt idx="17">
                  <c:v>0.13013582420871198</c:v>
                </c:pt>
                <c:pt idx="18">
                  <c:v>0.12909184253840539</c:v>
                </c:pt>
                <c:pt idx="19">
                  <c:v>0.1281994934356791</c:v>
                </c:pt>
                <c:pt idx="20">
                  <c:v>0.12883772751193565</c:v>
                </c:pt>
                <c:pt idx="21">
                  <c:v>0.12827142480741069</c:v>
                </c:pt>
                <c:pt idx="22">
                  <c:v>0.1280592211909872</c:v>
                </c:pt>
                <c:pt idx="23">
                  <c:v>0.13009075948657675</c:v>
                </c:pt>
                <c:pt idx="24">
                  <c:v>0.1297745919472873</c:v>
                </c:pt>
                <c:pt idx="25">
                  <c:v>0.12934058529437079</c:v>
                </c:pt>
                <c:pt idx="26">
                  <c:v>0.12908242627661098</c:v>
                </c:pt>
                <c:pt idx="27">
                  <c:v>0.12825895599863632</c:v>
                </c:pt>
                <c:pt idx="28">
                  <c:v>0.12889379764083267</c:v>
                </c:pt>
                <c:pt idx="29">
                  <c:v>0.12903603139732148</c:v>
                </c:pt>
                <c:pt idx="30">
                  <c:v>0.12958406121838842</c:v>
                </c:pt>
                <c:pt idx="31">
                  <c:v>0.13143811981898879</c:v>
                </c:pt>
                <c:pt idx="32">
                  <c:v>0.12997974134003404</c:v>
                </c:pt>
                <c:pt idx="33">
                  <c:v>0.13114050732134566</c:v>
                </c:pt>
                <c:pt idx="34">
                  <c:v>0.13171677705071855</c:v>
                </c:pt>
                <c:pt idx="35">
                  <c:v>0.13392044878498563</c:v>
                </c:pt>
                <c:pt idx="36">
                  <c:v>0.13277348451290513</c:v>
                </c:pt>
                <c:pt idx="37">
                  <c:v>0.1326053166171457</c:v>
                </c:pt>
                <c:pt idx="38">
                  <c:v>0.13339837593632253</c:v>
                </c:pt>
                <c:pt idx="39">
                  <c:v>0.13328264128357184</c:v>
                </c:pt>
                <c:pt idx="40">
                  <c:v>0.13544665054098787</c:v>
                </c:pt>
                <c:pt idx="41">
                  <c:v>0.13617419111735674</c:v>
                </c:pt>
                <c:pt idx="42">
                  <c:v>0.13606940495367092</c:v>
                </c:pt>
                <c:pt idx="43">
                  <c:v>0.13609055359881514</c:v>
                </c:pt>
                <c:pt idx="44">
                  <c:v>0.13761782470011091</c:v>
                </c:pt>
                <c:pt idx="45">
                  <c:v>0.13695248566912835</c:v>
                </c:pt>
                <c:pt idx="46">
                  <c:v>0.13785870782795351</c:v>
                </c:pt>
                <c:pt idx="47">
                  <c:v>0.13773696881391481</c:v>
                </c:pt>
                <c:pt idx="48">
                  <c:v>0.13833392012192477</c:v>
                </c:pt>
                <c:pt idx="49">
                  <c:v>0.1394254115372148</c:v>
                </c:pt>
                <c:pt idx="50">
                  <c:v>0.14035530614426389</c:v>
                </c:pt>
                <c:pt idx="51">
                  <c:v>0.14078445430793138</c:v>
                </c:pt>
                <c:pt idx="52">
                  <c:v>0.13969105425260717</c:v>
                </c:pt>
                <c:pt idx="53">
                  <c:v>0.14018664479008511</c:v>
                </c:pt>
                <c:pt idx="54">
                  <c:v>0.14060687840074851</c:v>
                </c:pt>
                <c:pt idx="55">
                  <c:v>0.1409700616224398</c:v>
                </c:pt>
                <c:pt idx="56">
                  <c:v>0.14151671119195136</c:v>
                </c:pt>
                <c:pt idx="57">
                  <c:v>0.14243816857493466</c:v>
                </c:pt>
                <c:pt idx="58">
                  <c:v>0.14258195968526471</c:v>
                </c:pt>
                <c:pt idx="59">
                  <c:v>0.14327650157293387</c:v>
                </c:pt>
                <c:pt idx="60">
                  <c:v>0.14341808498440412</c:v>
                </c:pt>
                <c:pt idx="61">
                  <c:v>0.14367197572176896</c:v>
                </c:pt>
                <c:pt idx="62">
                  <c:v>0.1437389553113034</c:v>
                </c:pt>
                <c:pt idx="63">
                  <c:v>0.1442000374878436</c:v>
                </c:pt>
                <c:pt idx="64">
                  <c:v>0.1446694772509817</c:v>
                </c:pt>
                <c:pt idx="65">
                  <c:v>0.14410957354484841</c:v>
                </c:pt>
                <c:pt idx="66">
                  <c:v>0.1442354655474338</c:v>
                </c:pt>
                <c:pt idx="67">
                  <c:v>0.14334126446787246</c:v>
                </c:pt>
                <c:pt idx="68">
                  <c:v>0.14091382981786349</c:v>
                </c:pt>
                <c:pt idx="69">
                  <c:v>0.13924595491980832</c:v>
                </c:pt>
                <c:pt idx="70">
                  <c:v>0.1382648985218275</c:v>
                </c:pt>
                <c:pt idx="71">
                  <c:v>0.13718708576159575</c:v>
                </c:pt>
                <c:pt idx="72">
                  <c:v>0.13706635822569774</c:v>
                </c:pt>
                <c:pt idx="73">
                  <c:v>0.13812378507779952</c:v>
                </c:pt>
                <c:pt idx="74">
                  <c:v>0.13768104729764147</c:v>
                </c:pt>
                <c:pt idx="75">
                  <c:v>0.13754366357567191</c:v>
                </c:pt>
                <c:pt idx="76">
                  <c:v>0.1385237946798473</c:v>
                </c:pt>
                <c:pt idx="77">
                  <c:v>0.13772310838793808</c:v>
                </c:pt>
                <c:pt idx="78">
                  <c:v>0.13810889145390107</c:v>
                </c:pt>
                <c:pt idx="79">
                  <c:v>0.13832688095583121</c:v>
                </c:pt>
                <c:pt idx="80">
                  <c:v>0.13816486876272652</c:v>
                </c:pt>
                <c:pt idx="81">
                  <c:v>0.13826817787430964</c:v>
                </c:pt>
                <c:pt idx="82">
                  <c:v>0.13815835004580837</c:v>
                </c:pt>
                <c:pt idx="83">
                  <c:v>0.13814740100779929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CA-F840-90D4-C8CF710847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26111231"/>
        <c:axId val="426087679"/>
      </c:barChart>
      <c:catAx>
        <c:axId val="426111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087679"/>
        <c:crosses val="autoZero"/>
        <c:auto val="1"/>
        <c:lblAlgn val="ctr"/>
        <c:lblOffset val="100"/>
        <c:noMultiLvlLbl val="0"/>
      </c:catAx>
      <c:valAx>
        <c:axId val="426087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1112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Real Per Capita Spending CA a</a:t>
            </a:r>
            <a:r>
              <a:rPr lang="en-US" baseline="0" dirty="0"/>
              <a:t>nd CA / US Spending Gap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Table!$B$8</c:f>
              <c:strCache>
                <c:ptCount val="1"/>
                <c:pt idx="0">
                  <c:v>California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Table!$C$6:$AD$6</c:f>
              <c:strCache>
                <c:ptCount val="28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  <c:pt idx="24">
                  <c:v>2021</c:v>
                </c:pt>
                <c:pt idx="25">
                  <c:v>2022</c:v>
                </c:pt>
                <c:pt idx="26">
                  <c:v>2023</c:v>
                </c:pt>
                <c:pt idx="27">
                  <c:v>2024</c:v>
                </c:pt>
              </c:strCache>
            </c:strRef>
          </c:cat>
          <c:val>
            <c:numRef>
              <c:f>Table!$C$8:$AD$8</c:f>
              <c:numCache>
                <c:formatCode>General</c:formatCode>
                <c:ptCount val="28"/>
                <c:pt idx="0">
                  <c:v>36863.372208965404</c:v>
                </c:pt>
                <c:pt idx="1">
                  <c:v>38156.442023420328</c:v>
                </c:pt>
                <c:pt idx="2">
                  <c:v>39803.661369965761</c:v>
                </c:pt>
                <c:pt idx="3">
                  <c:v>41616.829229716728</c:v>
                </c:pt>
                <c:pt idx="4">
                  <c:v>42238.215543515071</c:v>
                </c:pt>
                <c:pt idx="5">
                  <c:v>42995.393346244979</c:v>
                </c:pt>
                <c:pt idx="6">
                  <c:v>43929.308920386691</c:v>
                </c:pt>
                <c:pt idx="7">
                  <c:v>45366.42676739204</c:v>
                </c:pt>
                <c:pt idx="8">
                  <c:v>46858.827919083058</c:v>
                </c:pt>
                <c:pt idx="9">
                  <c:v>48220.320317635145</c:v>
                </c:pt>
                <c:pt idx="10">
                  <c:v>49488.658931154023</c:v>
                </c:pt>
                <c:pt idx="11">
                  <c:v>49062.462743811659</c:v>
                </c:pt>
                <c:pt idx="12">
                  <c:v>47169.764167892012</c:v>
                </c:pt>
                <c:pt idx="13">
                  <c:v>47512.829308511376</c:v>
                </c:pt>
                <c:pt idx="14">
                  <c:v>47930.744594703807</c:v>
                </c:pt>
                <c:pt idx="15">
                  <c:v>48544.687002652521</c:v>
                </c:pt>
                <c:pt idx="16">
                  <c:v>49020.906096080806</c:v>
                </c:pt>
                <c:pt idx="17">
                  <c:v>50162.758239268929</c:v>
                </c:pt>
                <c:pt idx="18">
                  <c:v>52045.751758143211</c:v>
                </c:pt>
                <c:pt idx="19">
                  <c:v>53438.52787415676</c:v>
                </c:pt>
                <c:pt idx="20">
                  <c:v>54959.274805305191</c:v>
                </c:pt>
                <c:pt idx="21">
                  <c:v>56891.550491328555</c:v>
                </c:pt>
                <c:pt idx="22">
                  <c:v>58640.039836528435</c:v>
                </c:pt>
                <c:pt idx="23">
                  <c:v>56467.27271597978</c:v>
                </c:pt>
                <c:pt idx="24">
                  <c:v>62542.004594293168</c:v>
                </c:pt>
                <c:pt idx="25">
                  <c:v>64470.265170276638</c:v>
                </c:pt>
                <c:pt idx="26">
                  <c:v>66052.048064395669</c:v>
                </c:pt>
                <c:pt idx="27">
                  <c:v>67565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24-F14D-8C42-C825E06DB5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24799888"/>
        <c:axId val="1925178976"/>
      </c:barChart>
      <c:lineChart>
        <c:grouping val="standard"/>
        <c:varyColors val="0"/>
        <c:ser>
          <c:idx val="2"/>
          <c:order val="1"/>
          <c:tx>
            <c:strRef>
              <c:f>Table!$B$9</c:f>
              <c:strCache>
                <c:ptCount val="1"/>
                <c:pt idx="0">
                  <c:v>Gap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Table!$C$6:$AD$6</c:f>
              <c:strCache>
                <c:ptCount val="28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  <c:pt idx="24">
                  <c:v>2021</c:v>
                </c:pt>
                <c:pt idx="25">
                  <c:v>2022</c:v>
                </c:pt>
                <c:pt idx="26">
                  <c:v>2023</c:v>
                </c:pt>
                <c:pt idx="27">
                  <c:v>2024</c:v>
                </c:pt>
              </c:strCache>
            </c:strRef>
          </c:cat>
          <c:val>
            <c:numRef>
              <c:f>Table!$C$9:$AD$9</c:f>
              <c:numCache>
                <c:formatCode>0.0%</c:formatCode>
                <c:ptCount val="28"/>
                <c:pt idx="0">
                  <c:v>3.3484341146346353E-2</c:v>
                </c:pt>
                <c:pt idx="1">
                  <c:v>2.7738665164742438E-2</c:v>
                </c:pt>
                <c:pt idx="2">
                  <c:v>2.9086549136284834E-2</c:v>
                </c:pt>
                <c:pt idx="3">
                  <c:v>3.5858733269399146E-2</c:v>
                </c:pt>
                <c:pt idx="4">
                  <c:v>3.6176126979011292E-2</c:v>
                </c:pt>
                <c:pt idx="5">
                  <c:v>3.8160469667318786E-2</c:v>
                </c:pt>
                <c:pt idx="6">
                  <c:v>3.7028708492616857E-2</c:v>
                </c:pt>
                <c:pt idx="7">
                  <c:v>4.1616276588176682E-2</c:v>
                </c:pt>
                <c:pt idx="8">
                  <c:v>4.8695827997573771E-2</c:v>
                </c:pt>
                <c:pt idx="9">
                  <c:v>5.8986234401132265E-2</c:v>
                </c:pt>
                <c:pt idx="10">
                  <c:v>7.1176906910619397E-2</c:v>
                </c:pt>
                <c:pt idx="11">
                  <c:v>7.0501376743623112E-2</c:v>
                </c:pt>
                <c:pt idx="12">
                  <c:v>5.1980274788326231E-2</c:v>
                </c:pt>
                <c:pt idx="13">
                  <c:v>4.8637076347847197E-2</c:v>
                </c:pt>
                <c:pt idx="14">
                  <c:v>4.8442099740592992E-2</c:v>
                </c:pt>
                <c:pt idx="15">
                  <c:v>5.5939678474889787E-2</c:v>
                </c:pt>
                <c:pt idx="16">
                  <c:v>5.5985092891311705E-2</c:v>
                </c:pt>
                <c:pt idx="17">
                  <c:v>5.9229983330644664E-2</c:v>
                </c:pt>
                <c:pt idx="18">
                  <c:v>7.1651008818988338E-2</c:v>
                </c:pt>
                <c:pt idx="19">
                  <c:v>8.2420102961415109E-2</c:v>
                </c:pt>
                <c:pt idx="20">
                  <c:v>9.2153441623866517E-2</c:v>
                </c:pt>
                <c:pt idx="21">
                  <c:v>0.1068725686667451</c:v>
                </c:pt>
                <c:pt idx="22">
                  <c:v>0.12266697163769447</c:v>
                </c:pt>
                <c:pt idx="23">
                  <c:v>0.11342031686859255</c:v>
                </c:pt>
                <c:pt idx="24">
                  <c:v>0.13512845340859925</c:v>
                </c:pt>
                <c:pt idx="25">
                  <c:v>0.14282207662242019</c:v>
                </c:pt>
                <c:pt idx="26">
                  <c:v>0.15113471752776442</c:v>
                </c:pt>
                <c:pt idx="27">
                  <c:v>0.15497700815398563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B24-F14D-8C42-C825E06DB5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3446623"/>
        <c:axId val="1803856640"/>
      </c:lineChart>
      <c:catAx>
        <c:axId val="192479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5178976"/>
        <c:crosses val="autoZero"/>
        <c:auto val="1"/>
        <c:lblAlgn val="ctr"/>
        <c:lblOffset val="100"/>
        <c:tickLblSkip val="3"/>
        <c:tickMarkSkip val="1"/>
        <c:noMultiLvlLbl val="0"/>
      </c:catAx>
      <c:valAx>
        <c:axId val="1925178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4799888"/>
        <c:crosses val="autoZero"/>
        <c:crossBetween val="between"/>
      </c:valAx>
      <c:valAx>
        <c:axId val="1803856640"/>
        <c:scaling>
          <c:orientation val="minMax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3446623"/>
        <c:crosses val="max"/>
        <c:crossBetween val="between"/>
      </c:valAx>
      <c:catAx>
        <c:axId val="23344662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038566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Median Household Income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'HH Income'!$B$1</c:f>
              <c:strCache>
                <c:ptCount val="1"/>
                <c:pt idx="0">
                  <c:v>California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'HH Income'!$A$3:$A$21</c:f>
              <c:numCache>
                <c:formatCode>0</c:formatCode>
                <c:ptCount val="1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</c:numCache>
            </c:numRef>
          </c:cat>
          <c:val>
            <c:numRef>
              <c:f>'HH Income'!$B$3:$B$21</c:f>
              <c:numCache>
                <c:formatCode>"$"#,##0</c:formatCode>
                <c:ptCount val="19"/>
                <c:pt idx="0">
                  <c:v>56645</c:v>
                </c:pt>
                <c:pt idx="1">
                  <c:v>59948</c:v>
                </c:pt>
                <c:pt idx="2">
                  <c:v>61021</c:v>
                </c:pt>
                <c:pt idx="3">
                  <c:v>58931</c:v>
                </c:pt>
                <c:pt idx="4">
                  <c:v>57708</c:v>
                </c:pt>
                <c:pt idx="5">
                  <c:v>57287</c:v>
                </c:pt>
                <c:pt idx="6">
                  <c:v>58328</c:v>
                </c:pt>
                <c:pt idx="7">
                  <c:v>60190</c:v>
                </c:pt>
                <c:pt idx="8">
                  <c:v>61933</c:v>
                </c:pt>
                <c:pt idx="9">
                  <c:v>64500</c:v>
                </c:pt>
                <c:pt idx="10">
                  <c:v>67739</c:v>
                </c:pt>
                <c:pt idx="11">
                  <c:v>71805</c:v>
                </c:pt>
                <c:pt idx="12">
                  <c:v>75277</c:v>
                </c:pt>
                <c:pt idx="13">
                  <c:v>80440</c:v>
                </c:pt>
                <c:pt idx="14">
                  <c:v>82673.5</c:v>
                </c:pt>
                <c:pt idx="15">
                  <c:v>84907</c:v>
                </c:pt>
                <c:pt idx="16">
                  <c:v>91551</c:v>
                </c:pt>
                <c:pt idx="17">
                  <c:v>95521</c:v>
                </c:pt>
                <c:pt idx="18">
                  <c:v>100149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6C-4F4D-9A68-1FFE44C6359A}"/>
            </c:ext>
          </c:extLst>
        </c:ser>
        <c:ser>
          <c:idx val="1"/>
          <c:order val="1"/>
          <c:tx>
            <c:strRef>
              <c:f>'HH Income'!$C$1</c:f>
              <c:strCache>
                <c:ptCount val="1"/>
                <c:pt idx="0">
                  <c:v>United States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'HH Income'!$A$3:$A$21</c:f>
              <c:numCache>
                <c:formatCode>0</c:formatCode>
                <c:ptCount val="1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</c:numCache>
            </c:numRef>
          </c:cat>
          <c:val>
            <c:numRef>
              <c:f>'HH Income'!$C$3:$C$21</c:f>
              <c:numCache>
                <c:formatCode>"$"#,##0</c:formatCode>
                <c:ptCount val="19"/>
                <c:pt idx="0">
                  <c:v>48451</c:v>
                </c:pt>
                <c:pt idx="1">
                  <c:v>50740</c:v>
                </c:pt>
                <c:pt idx="2">
                  <c:v>52029</c:v>
                </c:pt>
                <c:pt idx="3">
                  <c:v>50221</c:v>
                </c:pt>
                <c:pt idx="4">
                  <c:v>50046</c:v>
                </c:pt>
                <c:pt idx="5">
                  <c:v>50502</c:v>
                </c:pt>
                <c:pt idx="6">
                  <c:v>51371</c:v>
                </c:pt>
                <c:pt idx="7">
                  <c:v>52250</c:v>
                </c:pt>
                <c:pt idx="8">
                  <c:v>53657</c:v>
                </c:pt>
                <c:pt idx="9">
                  <c:v>55775</c:v>
                </c:pt>
                <c:pt idx="10">
                  <c:v>57617</c:v>
                </c:pt>
                <c:pt idx="11">
                  <c:v>60336</c:v>
                </c:pt>
                <c:pt idx="12">
                  <c:v>61937</c:v>
                </c:pt>
                <c:pt idx="13">
                  <c:v>65712</c:v>
                </c:pt>
                <c:pt idx="14">
                  <c:v>67714.5</c:v>
                </c:pt>
                <c:pt idx="15">
                  <c:v>69717</c:v>
                </c:pt>
                <c:pt idx="16">
                  <c:v>74755</c:v>
                </c:pt>
                <c:pt idx="17">
                  <c:v>77719</c:v>
                </c:pt>
                <c:pt idx="18">
                  <c:v>81604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46C-4F4D-9A68-1FFE44C63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79553008"/>
        <c:axId val="1534748943"/>
      </c:lineChart>
      <c:catAx>
        <c:axId val="1779553008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34748943"/>
        <c:crosses val="autoZero"/>
        <c:auto val="1"/>
        <c:lblAlgn val="ctr"/>
        <c:lblOffset val="100"/>
        <c:noMultiLvlLbl val="0"/>
      </c:catAx>
      <c:valAx>
        <c:axId val="1534748943"/>
        <c:scaling>
          <c:orientation val="minMax"/>
          <c:min val="3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79553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Median Household Income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'Median HH Income'!$B$1</c:f>
              <c:strCache>
                <c:ptCount val="1"/>
                <c:pt idx="0">
                  <c:v>Fresno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'Median HH Income'!$A$7:$A$21</c:f>
              <c:numCache>
                <c:formatCode>0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'Median HH Income'!$B$7:$B$21</c:f>
              <c:numCache>
                <c:formatCode>"$"#,##0</c:formatCode>
                <c:ptCount val="15"/>
                <c:pt idx="0">
                  <c:v>45221</c:v>
                </c:pt>
                <c:pt idx="1">
                  <c:v>42807</c:v>
                </c:pt>
                <c:pt idx="2">
                  <c:v>41627</c:v>
                </c:pt>
                <c:pt idx="3">
                  <c:v>43925</c:v>
                </c:pt>
                <c:pt idx="4">
                  <c:v>43423</c:v>
                </c:pt>
                <c:pt idx="5">
                  <c:v>46949</c:v>
                </c:pt>
                <c:pt idx="6">
                  <c:v>48715</c:v>
                </c:pt>
                <c:pt idx="7">
                  <c:v>51800</c:v>
                </c:pt>
                <c:pt idx="8">
                  <c:v>52629</c:v>
                </c:pt>
                <c:pt idx="9">
                  <c:v>57518</c:v>
                </c:pt>
                <c:pt idx="10">
                  <c:v>60587</c:v>
                </c:pt>
                <c:pt idx="11">
                  <c:v>63656</c:v>
                </c:pt>
                <c:pt idx="12">
                  <c:v>69571</c:v>
                </c:pt>
                <c:pt idx="13">
                  <c:v>71689</c:v>
                </c:pt>
                <c:pt idx="14">
                  <c:v>75585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DB-2041-8031-FAECD6452092}"/>
            </c:ext>
          </c:extLst>
        </c:ser>
        <c:ser>
          <c:idx val="1"/>
          <c:order val="1"/>
          <c:tx>
            <c:strRef>
              <c:f>'Median HH Income'!$C$1</c:f>
              <c:strCache>
                <c:ptCount val="1"/>
                <c:pt idx="0">
                  <c:v>Kern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'Median HH Income'!$A$7:$A$21</c:f>
              <c:numCache>
                <c:formatCode>0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'Median HH Income'!$C$7:$C$21</c:f>
              <c:numCache>
                <c:formatCode>"$"#,##0</c:formatCode>
                <c:ptCount val="15"/>
                <c:pt idx="0">
                  <c:v>45524</c:v>
                </c:pt>
                <c:pt idx="1">
                  <c:v>45224</c:v>
                </c:pt>
                <c:pt idx="2">
                  <c:v>45910</c:v>
                </c:pt>
                <c:pt idx="3">
                  <c:v>46879</c:v>
                </c:pt>
                <c:pt idx="4">
                  <c:v>47644</c:v>
                </c:pt>
                <c:pt idx="5">
                  <c:v>51342</c:v>
                </c:pt>
                <c:pt idx="6">
                  <c:v>49903</c:v>
                </c:pt>
                <c:pt idx="7">
                  <c:v>49854</c:v>
                </c:pt>
                <c:pt idx="8">
                  <c:v>51579</c:v>
                </c:pt>
                <c:pt idx="9">
                  <c:v>53067</c:v>
                </c:pt>
                <c:pt idx="10">
                  <c:v>55642</c:v>
                </c:pt>
                <c:pt idx="11">
                  <c:v>58217</c:v>
                </c:pt>
                <c:pt idx="12">
                  <c:v>66234</c:v>
                </c:pt>
                <c:pt idx="13">
                  <c:v>68893</c:v>
                </c:pt>
                <c:pt idx="14">
                  <c:v>71596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DB-2041-8031-FAECD6452092}"/>
            </c:ext>
          </c:extLst>
        </c:ser>
        <c:ser>
          <c:idx val="2"/>
          <c:order val="2"/>
          <c:tx>
            <c:strRef>
              <c:f>'Median HH Income'!$D$1</c:f>
              <c:strCache>
                <c:ptCount val="1"/>
                <c:pt idx="0">
                  <c:v>Tulare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'Median HH Income'!$A$7:$A$21</c:f>
              <c:numCache>
                <c:formatCode>0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'Median HH Income'!$D$7:$D$21</c:f>
              <c:numCache>
                <c:formatCode>"$"#,##0</c:formatCode>
                <c:ptCount val="15"/>
                <c:pt idx="0">
                  <c:v>43397</c:v>
                </c:pt>
                <c:pt idx="1">
                  <c:v>41167</c:v>
                </c:pt>
                <c:pt idx="2">
                  <c:v>40302</c:v>
                </c:pt>
                <c:pt idx="3">
                  <c:v>39422</c:v>
                </c:pt>
                <c:pt idx="4">
                  <c:v>42611</c:v>
                </c:pt>
                <c:pt idx="5">
                  <c:v>42413</c:v>
                </c:pt>
                <c:pt idx="6">
                  <c:v>45881</c:v>
                </c:pt>
                <c:pt idx="7">
                  <c:v>46266</c:v>
                </c:pt>
                <c:pt idx="8">
                  <c:v>48817</c:v>
                </c:pt>
                <c:pt idx="9">
                  <c:v>57692</c:v>
                </c:pt>
                <c:pt idx="10">
                  <c:v>57950.5</c:v>
                </c:pt>
                <c:pt idx="11">
                  <c:v>58209</c:v>
                </c:pt>
                <c:pt idx="12">
                  <c:v>64722</c:v>
                </c:pt>
                <c:pt idx="13">
                  <c:v>73097</c:v>
                </c:pt>
                <c:pt idx="14">
                  <c:v>69880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DB-2041-8031-FAECD64520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9749984"/>
        <c:axId val="366792960"/>
      </c:lineChart>
      <c:catAx>
        <c:axId val="79749984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66792960"/>
        <c:crosses val="autoZero"/>
        <c:auto val="1"/>
        <c:lblAlgn val="ctr"/>
        <c:lblOffset val="100"/>
        <c:noMultiLvlLbl val="0"/>
      </c:catAx>
      <c:valAx>
        <c:axId val="366792960"/>
        <c:scaling>
          <c:orientation val="minMax"/>
          <c:min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974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Nasdaq</a:t>
            </a:r>
            <a:r>
              <a:rPr lang="en-US" baseline="0" dirty="0"/>
              <a:t> Market Capitalization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Nasdaq Value ($Tril)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Sheet1!$E$2:$E$318</c:f>
              <c:numCache>
                <c:formatCode>[$-409]mmm\-yy;@</c:formatCode>
                <c:ptCount val="317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  <c:pt idx="263">
                  <c:v>44531</c:v>
                </c:pt>
                <c:pt idx="264">
                  <c:v>44562</c:v>
                </c:pt>
                <c:pt idx="265">
                  <c:v>44593</c:v>
                </c:pt>
                <c:pt idx="266">
                  <c:v>44621</c:v>
                </c:pt>
                <c:pt idx="267">
                  <c:v>44652</c:v>
                </c:pt>
                <c:pt idx="268">
                  <c:v>44682</c:v>
                </c:pt>
                <c:pt idx="269">
                  <c:v>44713</c:v>
                </c:pt>
                <c:pt idx="270">
                  <c:v>44743</c:v>
                </c:pt>
                <c:pt idx="271">
                  <c:v>44774</c:v>
                </c:pt>
                <c:pt idx="272">
                  <c:v>44805</c:v>
                </c:pt>
                <c:pt idx="273">
                  <c:v>44835</c:v>
                </c:pt>
                <c:pt idx="274">
                  <c:v>44866</c:v>
                </c:pt>
                <c:pt idx="275">
                  <c:v>44896</c:v>
                </c:pt>
                <c:pt idx="276">
                  <c:v>44927</c:v>
                </c:pt>
                <c:pt idx="277">
                  <c:v>44958</c:v>
                </c:pt>
                <c:pt idx="278">
                  <c:v>44986</c:v>
                </c:pt>
                <c:pt idx="279">
                  <c:v>45017</c:v>
                </c:pt>
                <c:pt idx="280">
                  <c:v>45047</c:v>
                </c:pt>
                <c:pt idx="281">
                  <c:v>45078</c:v>
                </c:pt>
                <c:pt idx="282">
                  <c:v>45108</c:v>
                </c:pt>
                <c:pt idx="283">
                  <c:v>45139</c:v>
                </c:pt>
                <c:pt idx="284">
                  <c:v>45170</c:v>
                </c:pt>
                <c:pt idx="285">
                  <c:v>45200</c:v>
                </c:pt>
                <c:pt idx="286">
                  <c:v>45231</c:v>
                </c:pt>
                <c:pt idx="287">
                  <c:v>45261</c:v>
                </c:pt>
                <c:pt idx="288">
                  <c:v>45292</c:v>
                </c:pt>
                <c:pt idx="289">
                  <c:v>45323</c:v>
                </c:pt>
                <c:pt idx="290">
                  <c:v>45352</c:v>
                </c:pt>
                <c:pt idx="291">
                  <c:v>45383</c:v>
                </c:pt>
                <c:pt idx="292">
                  <c:v>45413</c:v>
                </c:pt>
                <c:pt idx="293">
                  <c:v>45444</c:v>
                </c:pt>
                <c:pt idx="294">
                  <c:v>45474</c:v>
                </c:pt>
                <c:pt idx="295">
                  <c:v>45505</c:v>
                </c:pt>
                <c:pt idx="296">
                  <c:v>45536</c:v>
                </c:pt>
                <c:pt idx="297">
                  <c:v>45566</c:v>
                </c:pt>
                <c:pt idx="298">
                  <c:v>45597</c:v>
                </c:pt>
                <c:pt idx="299">
                  <c:v>45627</c:v>
                </c:pt>
                <c:pt idx="300">
                  <c:v>45658</c:v>
                </c:pt>
                <c:pt idx="301">
                  <c:v>45689</c:v>
                </c:pt>
                <c:pt idx="302">
                  <c:v>45717</c:v>
                </c:pt>
                <c:pt idx="303">
                  <c:v>45748</c:v>
                </c:pt>
                <c:pt idx="304">
                  <c:v>45778</c:v>
                </c:pt>
                <c:pt idx="305">
                  <c:v>45809</c:v>
                </c:pt>
                <c:pt idx="306">
                  <c:v>45839</c:v>
                </c:pt>
                <c:pt idx="307">
                  <c:v>45870</c:v>
                </c:pt>
                <c:pt idx="308">
                  <c:v>45901</c:v>
                </c:pt>
                <c:pt idx="309">
                  <c:v>45931</c:v>
                </c:pt>
                <c:pt idx="310">
                  <c:v>45962</c:v>
                </c:pt>
                <c:pt idx="311">
                  <c:v>45992</c:v>
                </c:pt>
                <c:pt idx="312">
                  <c:v>46023</c:v>
                </c:pt>
                <c:pt idx="313">
                  <c:v>46054</c:v>
                </c:pt>
                <c:pt idx="314">
                  <c:v>46082</c:v>
                </c:pt>
                <c:pt idx="315">
                  <c:v>46113</c:v>
                </c:pt>
                <c:pt idx="316">
                  <c:v>46143</c:v>
                </c:pt>
              </c:numCache>
            </c:numRef>
          </c:cat>
          <c:val>
            <c:numRef>
              <c:f>Sheet1!$F$2:$F$318</c:f>
              <c:numCache>
                <c:formatCode>"$"#,##0.00</c:formatCode>
                <c:ptCount val="317"/>
                <c:pt idx="0">
                  <c:v>5.0452640000000004</c:v>
                </c:pt>
                <c:pt idx="1">
                  <c:v>5.829402</c:v>
                </c:pt>
                <c:pt idx="2">
                  <c:v>6.2526029999999997</c:v>
                </c:pt>
                <c:pt idx="3">
                  <c:v>5.0588499999999996</c:v>
                </c:pt>
                <c:pt idx="4">
                  <c:v>4.4977989999999997</c:v>
                </c:pt>
                <c:pt idx="5">
                  <c:v>5.3132320000000002</c:v>
                </c:pt>
                <c:pt idx="6">
                  <c:v>5.1005419999999999</c:v>
                </c:pt>
                <c:pt idx="7">
                  <c:v>5.8203209999999999</c:v>
                </c:pt>
                <c:pt idx="8">
                  <c:v>5.1040359999999998</c:v>
                </c:pt>
                <c:pt idx="9">
                  <c:v>4.6571530000000001</c:v>
                </c:pt>
                <c:pt idx="10">
                  <c:v>3.5881110000000001</c:v>
                </c:pt>
                <c:pt idx="11">
                  <c:v>3.5785930000000001</c:v>
                </c:pt>
                <c:pt idx="12">
                  <c:v>3.8304819999999999</c:v>
                </c:pt>
                <c:pt idx="13">
                  <c:v>3.097791</c:v>
                </c:pt>
                <c:pt idx="14">
                  <c:v>2.6521810000000001</c:v>
                </c:pt>
                <c:pt idx="15">
                  <c:v>3.1057160000000001</c:v>
                </c:pt>
                <c:pt idx="16">
                  <c:v>3.152612</c:v>
                </c:pt>
                <c:pt idx="17">
                  <c:v>3.2103950000000001</c:v>
                </c:pt>
                <c:pt idx="18">
                  <c:v>2.8160609999999999</c:v>
                </c:pt>
                <c:pt idx="19">
                  <c:v>2.5582560000000001</c:v>
                </c:pt>
                <c:pt idx="20">
                  <c:v>2.1200389999999998</c:v>
                </c:pt>
                <c:pt idx="21">
                  <c:v>2.5174880000000002</c:v>
                </c:pt>
                <c:pt idx="22">
                  <c:v>2.7617539999999998</c:v>
                </c:pt>
                <c:pt idx="23">
                  <c:v>2.8968560000000001</c:v>
                </c:pt>
                <c:pt idx="24">
                  <c:v>2.7521680000000002</c:v>
                </c:pt>
                <c:pt idx="25">
                  <c:v>2.4646620000000001</c:v>
                </c:pt>
                <c:pt idx="26">
                  <c:v>2.606271</c:v>
                </c:pt>
                <c:pt idx="27">
                  <c:v>2.4018389999999998</c:v>
                </c:pt>
                <c:pt idx="28">
                  <c:v>2.2810980000000001</c:v>
                </c:pt>
                <c:pt idx="29">
                  <c:v>2.0765669999999998</c:v>
                </c:pt>
                <c:pt idx="30">
                  <c:v>1.857998</c:v>
                </c:pt>
                <c:pt idx="31">
                  <c:v>1.9192530000000001</c:v>
                </c:pt>
                <c:pt idx="32">
                  <c:v>1.7140409999999999</c:v>
                </c:pt>
                <c:pt idx="33">
                  <c:v>1.972642</c:v>
                </c:pt>
                <c:pt idx="34">
                  <c:v>2.1508989999999999</c:v>
                </c:pt>
                <c:pt idx="35">
                  <c:v>1.994494</c:v>
                </c:pt>
                <c:pt idx="36">
                  <c:v>1.93202626</c:v>
                </c:pt>
                <c:pt idx="37">
                  <c:v>1.97802966</c:v>
                </c:pt>
                <c:pt idx="38">
                  <c:v>1.9761752699999999</c:v>
                </c:pt>
                <c:pt idx="39">
                  <c:v>2.1430543499999999</c:v>
                </c:pt>
                <c:pt idx="40">
                  <c:v>2.25422732</c:v>
                </c:pt>
                <c:pt idx="41">
                  <c:v>2.2920185499999999</c:v>
                </c:pt>
                <c:pt idx="42">
                  <c:v>2.4550202900000002</c:v>
                </c:pt>
                <c:pt idx="43">
                  <c:v>2.6720000800000001</c:v>
                </c:pt>
                <c:pt idx="44">
                  <c:v>2.6444521299999999</c:v>
                </c:pt>
                <c:pt idx="45">
                  <c:v>2.6716897500000001</c:v>
                </c:pt>
                <c:pt idx="46">
                  <c:v>2.9053771200000003</c:v>
                </c:pt>
                <c:pt idx="47">
                  <c:v>2.8441925499999998</c:v>
                </c:pt>
                <c:pt idx="48">
                  <c:v>2.9245001500000001</c:v>
                </c:pt>
                <c:pt idx="49">
                  <c:v>2.8772439100000002</c:v>
                </c:pt>
                <c:pt idx="50">
                  <c:v>2.8329424599999999</c:v>
                </c:pt>
                <c:pt idx="51">
                  <c:v>2.74645071</c:v>
                </c:pt>
                <c:pt idx="52">
                  <c:v>2.84283507</c:v>
                </c:pt>
                <c:pt idx="53">
                  <c:v>2.9383058799999997</c:v>
                </c:pt>
                <c:pt idx="54">
                  <c:v>2.71871229</c:v>
                </c:pt>
                <c:pt idx="55">
                  <c:v>2.64688795</c:v>
                </c:pt>
                <c:pt idx="56">
                  <c:v>3.1246045699999998</c:v>
                </c:pt>
                <c:pt idx="57">
                  <c:v>3.2380070399999998</c:v>
                </c:pt>
                <c:pt idx="58">
                  <c:v>3.4274954200000001</c:v>
                </c:pt>
                <c:pt idx="59">
                  <c:v>3.5329120299999999</c:v>
                </c:pt>
                <c:pt idx="60">
                  <c:v>3.3543205</c:v>
                </c:pt>
                <c:pt idx="61">
                  <c:v>3.3682777700000002</c:v>
                </c:pt>
                <c:pt idx="62">
                  <c:v>3.2747883399999997</c:v>
                </c:pt>
                <c:pt idx="63">
                  <c:v>3.1571798799999997</c:v>
                </c:pt>
                <c:pt idx="64">
                  <c:v>3.39764116</c:v>
                </c:pt>
                <c:pt idx="65">
                  <c:v>3.3879393100000001</c:v>
                </c:pt>
                <c:pt idx="66">
                  <c:v>3.5987224800000002</c:v>
                </c:pt>
                <c:pt idx="67">
                  <c:v>3.5152179399999999</c:v>
                </c:pt>
                <c:pt idx="68">
                  <c:v>3.5250956600000003</c:v>
                </c:pt>
                <c:pt idx="69">
                  <c:v>3.4751717700000002</c:v>
                </c:pt>
                <c:pt idx="70">
                  <c:v>3.6483393799999999</c:v>
                </c:pt>
                <c:pt idx="71">
                  <c:v>3.6039848700000001</c:v>
                </c:pt>
                <c:pt idx="72">
                  <c:v>3.7830227299999999</c:v>
                </c:pt>
                <c:pt idx="73">
                  <c:v>3.7568510699999997</c:v>
                </c:pt>
                <c:pt idx="74">
                  <c:v>3.7865516400000003</c:v>
                </c:pt>
                <c:pt idx="75">
                  <c:v>3.76614263</c:v>
                </c:pt>
                <c:pt idx="76">
                  <c:v>3.55888647</c:v>
                </c:pt>
                <c:pt idx="77">
                  <c:v>3.5407652200000004</c:v>
                </c:pt>
                <c:pt idx="78">
                  <c:v>3.4071984900000003</c:v>
                </c:pt>
                <c:pt idx="79">
                  <c:v>3.55271968</c:v>
                </c:pt>
                <c:pt idx="80">
                  <c:v>3.6684361600000002</c:v>
                </c:pt>
                <c:pt idx="81">
                  <c:v>3.8011522400000004</c:v>
                </c:pt>
                <c:pt idx="82">
                  <c:v>3.8901585000000001</c:v>
                </c:pt>
                <c:pt idx="83">
                  <c:v>3.8650036000000001</c:v>
                </c:pt>
                <c:pt idx="84">
                  <c:v>3.9464267999999998</c:v>
                </c:pt>
                <c:pt idx="85">
                  <c:v>4.0147218200000001</c:v>
                </c:pt>
                <c:pt idx="86">
                  <c:v>3.9068988399999998</c:v>
                </c:pt>
                <c:pt idx="87">
                  <c:v>4.0606571000000002</c:v>
                </c:pt>
                <c:pt idx="88">
                  <c:v>4.1630918599999998</c:v>
                </c:pt>
                <c:pt idx="89">
                  <c:v>4.1821551800000005</c:v>
                </c:pt>
                <c:pt idx="90">
                  <c:v>4.0537031400000005</c:v>
                </c:pt>
                <c:pt idx="91">
                  <c:v>4.0695845899999998</c:v>
                </c:pt>
                <c:pt idx="92">
                  <c:v>4.2055375999999995</c:v>
                </c:pt>
                <c:pt idx="93">
                  <c:v>4.3896070599999994</c:v>
                </c:pt>
                <c:pt idx="94">
                  <c:v>4.0610200000000001</c:v>
                </c:pt>
                <c:pt idx="95">
                  <c:v>4.01365032</c:v>
                </c:pt>
                <c:pt idx="96">
                  <c:v>3.35893065</c:v>
                </c:pt>
                <c:pt idx="97">
                  <c:v>3.0745936600000001</c:v>
                </c:pt>
                <c:pt idx="98">
                  <c:v>3.0782268900000003</c:v>
                </c:pt>
                <c:pt idx="99">
                  <c:v>3.3698777299999998</c:v>
                </c:pt>
                <c:pt idx="100">
                  <c:v>3.48362974</c:v>
                </c:pt>
                <c:pt idx="101">
                  <c:v>3.1745123199999998</c:v>
                </c:pt>
                <c:pt idx="102">
                  <c:v>3.2307745099999998</c:v>
                </c:pt>
                <c:pt idx="103">
                  <c:v>3.3001558799999997</c:v>
                </c:pt>
                <c:pt idx="104">
                  <c:v>2.9039155299999999</c:v>
                </c:pt>
                <c:pt idx="105">
                  <c:v>2.4535777799999998</c:v>
                </c:pt>
                <c:pt idx="106">
                  <c:v>2.1808383999999998</c:v>
                </c:pt>
                <c:pt idx="107">
                  <c:v>2.2489764700000001</c:v>
                </c:pt>
                <c:pt idx="108">
                  <c:v>2.1014243800000001</c:v>
                </c:pt>
                <c:pt idx="109">
                  <c:v>1.9588371299999998</c:v>
                </c:pt>
                <c:pt idx="110">
                  <c:v>2.1681176</c:v>
                </c:pt>
                <c:pt idx="111">
                  <c:v>2.4296351199999999</c:v>
                </c:pt>
                <c:pt idx="112">
                  <c:v>2.5015214599999998</c:v>
                </c:pt>
                <c:pt idx="113">
                  <c:v>2.5901568199999998</c:v>
                </c:pt>
                <c:pt idx="114">
                  <c:v>2.7899267000000001</c:v>
                </c:pt>
                <c:pt idx="115">
                  <c:v>2.8475351500000001</c:v>
                </c:pt>
                <c:pt idx="116">
                  <c:v>3.0258477699999999</c:v>
                </c:pt>
                <c:pt idx="117">
                  <c:v>2.9296363599999999</c:v>
                </c:pt>
                <c:pt idx="118">
                  <c:v>3.0525813399999997</c:v>
                </c:pt>
                <c:pt idx="119">
                  <c:v>3.2394924399999998</c:v>
                </c:pt>
                <c:pt idx="120">
                  <c:v>3.0776680399999998</c:v>
                </c:pt>
                <c:pt idx="121">
                  <c:v>3.2041809100000003</c:v>
                </c:pt>
                <c:pt idx="122">
                  <c:v>3.5008754</c:v>
                </c:pt>
                <c:pt idx="123">
                  <c:v>3.5926986000000003</c:v>
                </c:pt>
                <c:pt idx="124">
                  <c:v>3.2983656800000003</c:v>
                </c:pt>
                <c:pt idx="125">
                  <c:v>3.16521783</c:v>
                </c:pt>
                <c:pt idx="126">
                  <c:v>3.2949278999999998</c:v>
                </c:pt>
                <c:pt idx="127">
                  <c:v>3.0857933900000001</c:v>
                </c:pt>
                <c:pt idx="128">
                  <c:v>3.4807181699999998</c:v>
                </c:pt>
                <c:pt idx="129">
                  <c:v>3.6530478999999998</c:v>
                </c:pt>
                <c:pt idx="130">
                  <c:v>3.6490439800000001</c:v>
                </c:pt>
                <c:pt idx="131">
                  <c:v>3.8893698799999998</c:v>
                </c:pt>
                <c:pt idx="132">
                  <c:v>3.9520779300000002</c:v>
                </c:pt>
                <c:pt idx="133">
                  <c:v>4.0720190399999998</c:v>
                </c:pt>
                <c:pt idx="134">
                  <c:v>4.0840346900000002</c:v>
                </c:pt>
                <c:pt idx="135">
                  <c:v>4.1953393399999994</c:v>
                </c:pt>
                <c:pt idx="136">
                  <c:v>4.1460033799999998</c:v>
                </c:pt>
                <c:pt idx="137">
                  <c:v>4.0675150499999999</c:v>
                </c:pt>
                <c:pt idx="138">
                  <c:v>4.0313718700000001</c:v>
                </c:pt>
                <c:pt idx="139">
                  <c:v>3.7748534199999999</c:v>
                </c:pt>
                <c:pt idx="140">
                  <c:v>3.5580416600000002</c:v>
                </c:pt>
                <c:pt idx="141">
                  <c:v>3.9251365499999999</c:v>
                </c:pt>
                <c:pt idx="142">
                  <c:v>3.8554206400000002</c:v>
                </c:pt>
                <c:pt idx="143">
                  <c:v>3.8451315899999998</c:v>
                </c:pt>
                <c:pt idx="144">
                  <c:v>4.1528139099999999</c:v>
                </c:pt>
                <c:pt idx="145">
                  <c:v>4.37248182</c:v>
                </c:pt>
                <c:pt idx="146">
                  <c:v>4.5405771599999998</c:v>
                </c:pt>
                <c:pt idx="147">
                  <c:v>4.5043866599999998</c:v>
                </c:pt>
                <c:pt idx="148">
                  <c:v>4.2313614900000003</c:v>
                </c:pt>
                <c:pt idx="149">
                  <c:v>4.4747700400000001</c:v>
                </c:pt>
                <c:pt idx="150">
                  <c:v>4.4866824999999997</c:v>
                </c:pt>
                <c:pt idx="151">
                  <c:v>4.7052835799999997</c:v>
                </c:pt>
                <c:pt idx="152">
                  <c:v>4.8015220699999999</c:v>
                </c:pt>
                <c:pt idx="153">
                  <c:v>4.5263366200000004</c:v>
                </c:pt>
                <c:pt idx="154">
                  <c:v>4.5768549900000002</c:v>
                </c:pt>
                <c:pt idx="155">
                  <c:v>4.5823890899999995</c:v>
                </c:pt>
                <c:pt idx="156">
                  <c:v>4.7709983899999999</c:v>
                </c:pt>
                <c:pt idx="157">
                  <c:v>4.82107697</c:v>
                </c:pt>
                <c:pt idx="158">
                  <c:v>4.9910661599999999</c:v>
                </c:pt>
                <c:pt idx="159">
                  <c:v>5.1050641700000003</c:v>
                </c:pt>
                <c:pt idx="160">
                  <c:v>5.2795545800000001</c:v>
                </c:pt>
                <c:pt idx="161">
                  <c:v>5.2536415999999999</c:v>
                </c:pt>
                <c:pt idx="162">
                  <c:v>5.4597904699999997</c:v>
                </c:pt>
                <c:pt idx="163">
                  <c:v>5.2816259699999994</c:v>
                </c:pt>
                <c:pt idx="164">
                  <c:v>5.5368359000000007</c:v>
                </c:pt>
                <c:pt idx="165">
                  <c:v>5.7569925800000004</c:v>
                </c:pt>
                <c:pt idx="166">
                  <c:v>6.01133088</c:v>
                </c:pt>
                <c:pt idx="167">
                  <c:v>6.0849697200000001</c:v>
                </c:pt>
                <c:pt idx="168">
                  <c:v>5.9975128199999999</c:v>
                </c:pt>
                <c:pt idx="169">
                  <c:v>6.2828341700000001</c:v>
                </c:pt>
                <c:pt idx="170">
                  <c:v>6.5439503800000001</c:v>
                </c:pt>
                <c:pt idx="171">
                  <c:v>6.25819277</c:v>
                </c:pt>
                <c:pt idx="172">
                  <c:v>6.4567142199999994</c:v>
                </c:pt>
                <c:pt idx="173">
                  <c:v>6.67195977</c:v>
                </c:pt>
                <c:pt idx="174">
                  <c:v>6.5053137999999997</c:v>
                </c:pt>
                <c:pt idx="175">
                  <c:v>6.7883762800000005</c:v>
                </c:pt>
                <c:pt idx="176">
                  <c:v>6.6832189800000004</c:v>
                </c:pt>
                <c:pt idx="177">
                  <c:v>6.8364755599999993</c:v>
                </c:pt>
                <c:pt idx="178">
                  <c:v>7.09643465</c:v>
                </c:pt>
                <c:pt idx="179">
                  <c:v>6.9791719500000005</c:v>
                </c:pt>
                <c:pt idx="180">
                  <c:v>6.8309679599999997</c:v>
                </c:pt>
                <c:pt idx="181">
                  <c:v>7.2913792800000001</c:v>
                </c:pt>
                <c:pt idx="182">
                  <c:v>7.1734996399999993</c:v>
                </c:pt>
                <c:pt idx="183">
                  <c:v>7.2372903600000003</c:v>
                </c:pt>
                <c:pt idx="184">
                  <c:v>7.37875835</c:v>
                </c:pt>
                <c:pt idx="185">
                  <c:v>7.2432760900000002</c:v>
                </c:pt>
                <c:pt idx="186">
                  <c:v>7.4734796100000001</c:v>
                </c:pt>
                <c:pt idx="187">
                  <c:v>6.9818929800000005</c:v>
                </c:pt>
                <c:pt idx="188">
                  <c:v>6.7456315399999998</c:v>
                </c:pt>
                <c:pt idx="189">
                  <c:v>7.4126695499999995</c:v>
                </c:pt>
                <c:pt idx="190">
                  <c:v>7.4492052199999996</c:v>
                </c:pt>
                <c:pt idx="191">
                  <c:v>7.2807521699999995</c:v>
                </c:pt>
                <c:pt idx="192">
                  <c:v>6.7336652599999995</c:v>
                </c:pt>
                <c:pt idx="193">
                  <c:v>6.63301885</c:v>
                </c:pt>
                <c:pt idx="194">
                  <c:v>7.0485477100000002</c:v>
                </c:pt>
                <c:pt idx="195">
                  <c:v>6.9100636199999999</c:v>
                </c:pt>
                <c:pt idx="196">
                  <c:v>7.1509305899999998</c:v>
                </c:pt>
                <c:pt idx="197">
                  <c:v>7.06357078</c:v>
                </c:pt>
                <c:pt idx="198">
                  <c:v>7.5131220899999995</c:v>
                </c:pt>
                <c:pt idx="199">
                  <c:v>7.54989226</c:v>
                </c:pt>
                <c:pt idx="200">
                  <c:v>7.6374416900000002</c:v>
                </c:pt>
                <c:pt idx="201">
                  <c:v>7.47470663</c:v>
                </c:pt>
                <c:pt idx="202">
                  <c:v>7.6862252699999996</c:v>
                </c:pt>
                <c:pt idx="203">
                  <c:v>7.7791270300000006</c:v>
                </c:pt>
                <c:pt idx="204">
                  <c:v>8.1257372399999994</c:v>
                </c:pt>
                <c:pt idx="205">
                  <c:v>8.3482190799999998</c:v>
                </c:pt>
                <c:pt idx="206">
                  <c:v>8.4360624399999988</c:v>
                </c:pt>
                <c:pt idx="207">
                  <c:v>8.6263254800000002</c:v>
                </c:pt>
                <c:pt idx="208">
                  <c:v>8.82794217</c:v>
                </c:pt>
                <c:pt idx="209">
                  <c:v>8.7459524000000002</c:v>
                </c:pt>
                <c:pt idx="210">
                  <c:v>9.0502878500000001</c:v>
                </c:pt>
                <c:pt idx="211">
                  <c:v>9.1700916800000005</c:v>
                </c:pt>
                <c:pt idx="212">
                  <c:v>9.2614739299999993</c:v>
                </c:pt>
                <c:pt idx="213">
                  <c:v>9.5852944499999992</c:v>
                </c:pt>
                <c:pt idx="214">
                  <c:v>9.8038907899999987</c:v>
                </c:pt>
                <c:pt idx="215">
                  <c:v>10.039335640000001</c:v>
                </c:pt>
                <c:pt idx="216">
                  <c:v>10.82334968</c:v>
                </c:pt>
                <c:pt idx="217">
                  <c:v>10.590257130000001</c:v>
                </c:pt>
                <c:pt idx="218">
                  <c:v>10.24677041</c:v>
                </c:pt>
                <c:pt idx="219">
                  <c:v>10.375717880000002</c:v>
                </c:pt>
                <c:pt idx="220">
                  <c:v>10.92963774</c:v>
                </c:pt>
                <c:pt idx="221">
                  <c:v>10.998590480000001</c:v>
                </c:pt>
                <c:pt idx="222">
                  <c:v>11.271905500000001</c:v>
                </c:pt>
                <c:pt idx="223">
                  <c:v>11.970874009999999</c:v>
                </c:pt>
                <c:pt idx="224">
                  <c:v>11.859513509999999</c:v>
                </c:pt>
                <c:pt idx="225">
                  <c:v>10.81917333</c:v>
                </c:pt>
                <c:pt idx="226">
                  <c:v>10.85728183</c:v>
                </c:pt>
                <c:pt idx="227">
                  <c:v>9.7568361400000008</c:v>
                </c:pt>
                <c:pt idx="228">
                  <c:v>10.66231702</c:v>
                </c:pt>
                <c:pt idx="229">
                  <c:v>11.017573859999999</c:v>
                </c:pt>
                <c:pt idx="230">
                  <c:v>11.21824288</c:v>
                </c:pt>
                <c:pt idx="231">
                  <c:v>11.769584330000001</c:v>
                </c:pt>
                <c:pt idx="232">
                  <c:v>10.86057143</c:v>
                </c:pt>
                <c:pt idx="233">
                  <c:v>11.658200859999999</c:v>
                </c:pt>
                <c:pt idx="234">
                  <c:v>11.893399109999999</c:v>
                </c:pt>
                <c:pt idx="235">
                  <c:v>11.675198849999999</c:v>
                </c:pt>
                <c:pt idx="236">
                  <c:v>11.719819560000001</c:v>
                </c:pt>
                <c:pt idx="237">
                  <c:v>12.136691050000001</c:v>
                </c:pt>
                <c:pt idx="238">
                  <c:v>12.58435502</c:v>
                </c:pt>
                <c:pt idx="239">
                  <c:v>13.002048009999999</c:v>
                </c:pt>
                <c:pt idx="240">
                  <c:v>13.286825210000002</c:v>
                </c:pt>
                <c:pt idx="241">
                  <c:v>12.46002805</c:v>
                </c:pt>
                <c:pt idx="242">
                  <c:v>11.22700605</c:v>
                </c:pt>
                <c:pt idx="243">
                  <c:v>12.9470984</c:v>
                </c:pt>
                <c:pt idx="244">
                  <c:v>13.84794123</c:v>
                </c:pt>
                <c:pt idx="245">
                  <c:v>14.64569543</c:v>
                </c:pt>
                <c:pt idx="246">
                  <c:v>15.70217791</c:v>
                </c:pt>
                <c:pt idx="247">
                  <c:v>17.25132142</c:v>
                </c:pt>
                <c:pt idx="248">
                  <c:v>16.438985840000001</c:v>
                </c:pt>
                <c:pt idx="249">
                  <c:v>16.095404980000001</c:v>
                </c:pt>
                <c:pt idx="250">
                  <c:v>18.007248910000001</c:v>
                </c:pt>
                <c:pt idx="251">
                  <c:v>19.060372309999998</c:v>
                </c:pt>
                <c:pt idx="252">
                  <c:v>19.33522657</c:v>
                </c:pt>
                <c:pt idx="253">
                  <c:v>19.51311686</c:v>
                </c:pt>
                <c:pt idx="254">
                  <c:v>19.790177480000001</c:v>
                </c:pt>
                <c:pt idx="255">
                  <c:v>20.990836649999999</c:v>
                </c:pt>
                <c:pt idx="256">
                  <c:v>20.874915140000002</c:v>
                </c:pt>
                <c:pt idx="257">
                  <c:v>22.111640449999999</c:v>
                </c:pt>
                <c:pt idx="258">
                  <c:v>22.533236410000001</c:v>
                </c:pt>
                <c:pt idx="259">
                  <c:v>23.464726089999999</c:v>
                </c:pt>
                <c:pt idx="260">
                  <c:v>22.3347418</c:v>
                </c:pt>
                <c:pt idx="261">
                  <c:v>24.07328686</c:v>
                </c:pt>
                <c:pt idx="262">
                  <c:v>24.3224646</c:v>
                </c:pt>
                <c:pt idx="263">
                  <c:v>24.557073949999999</c:v>
                </c:pt>
                <c:pt idx="264">
                  <c:v>22.464541010000001</c:v>
                </c:pt>
                <c:pt idx="265">
                  <c:v>21.623115210000002</c:v>
                </c:pt>
                <c:pt idx="266">
                  <c:v>22.417553229999999</c:v>
                </c:pt>
                <c:pt idx="267">
                  <c:v>19.495242870000002</c:v>
                </c:pt>
                <c:pt idx="268">
                  <c:v>19.081034420000002</c:v>
                </c:pt>
                <c:pt idx="269">
                  <c:v>17.363479999999999</c:v>
                </c:pt>
                <c:pt idx="270">
                  <c:v>19.499095670000003</c:v>
                </c:pt>
                <c:pt idx="271">
                  <c:v>18.595337969999999</c:v>
                </c:pt>
                <c:pt idx="272">
                  <c:v>16.59111686</c:v>
                </c:pt>
                <c:pt idx="273">
                  <c:v>17.232657289999999</c:v>
                </c:pt>
                <c:pt idx="274">
                  <c:v>17.90332119</c:v>
                </c:pt>
                <c:pt idx="275">
                  <c:v>16.237594399999999</c:v>
                </c:pt>
                <c:pt idx="276">
                  <c:v>18.003449839999998</c:v>
                </c:pt>
                <c:pt idx="277">
                  <c:v>17.810524709999999</c:v>
                </c:pt>
                <c:pt idx="278">
                  <c:v>18.993414050000002</c:v>
                </c:pt>
                <c:pt idx="279">
                  <c:v>19.013550460000001</c:v>
                </c:pt>
                <c:pt idx="280">
                  <c:v>20.12588148</c:v>
                </c:pt>
                <c:pt idx="281">
                  <c:v>21.34190607</c:v>
                </c:pt>
                <c:pt idx="282">
                  <c:v>22.21432969</c:v>
                </c:pt>
                <c:pt idx="283">
                  <c:v>21.748120710000002</c:v>
                </c:pt>
                <c:pt idx="284">
                  <c:v>20.57663934</c:v>
                </c:pt>
                <c:pt idx="285">
                  <c:v>19.97583109</c:v>
                </c:pt>
                <c:pt idx="286">
                  <c:v>22.06138984</c:v>
                </c:pt>
                <c:pt idx="287">
                  <c:v>23.41474723</c:v>
                </c:pt>
                <c:pt idx="288">
                  <c:v>23.584598700000001</c:v>
                </c:pt>
                <c:pt idx="289">
                  <c:v>24.970849000000001</c:v>
                </c:pt>
                <c:pt idx="290">
                  <c:v>25.429702300000002</c:v>
                </c:pt>
                <c:pt idx="291">
                  <c:v>24.31556127</c:v>
                </c:pt>
                <c:pt idx="292">
                  <c:v>25.965966440000003</c:v>
                </c:pt>
                <c:pt idx="293">
                  <c:v>27.615383530000003</c:v>
                </c:pt>
                <c:pt idx="294">
                  <c:v>27.39528</c:v>
                </c:pt>
                <c:pt idx="295">
                  <c:v>27.537574530000001</c:v>
                </c:pt>
                <c:pt idx="296">
                  <c:v>28.301153129999999</c:v>
                </c:pt>
                <c:pt idx="297">
                  <c:v>28.189153280000003</c:v>
                </c:pt>
                <c:pt idx="298">
                  <c:v>30.609651260000003</c:v>
                </c:pt>
                <c:pt idx="299">
                  <c:v>30.609651260000003</c:v>
                </c:pt>
                <c:pt idx="300">
                  <c:v>30.769387239999997</c:v>
                </c:pt>
                <c:pt idx="301">
                  <c:v>29.54748266</c:v>
                </c:pt>
                <c:pt idx="302">
                  <c:v>27.090206899999998</c:v>
                </c:pt>
                <c:pt idx="303">
                  <c:v>27.24092452</c:v>
                </c:pt>
                <c:pt idx="304">
                  <c:v>29.935871500000001</c:v>
                </c:pt>
                <c:pt idx="305">
                  <c:v>31.963559750000002</c:v>
                </c:pt>
                <c:pt idx="306">
                  <c:v>33.146514329999995</c:v>
                </c:pt>
                <c:pt idx="307">
                  <c:v>33.624847280000004</c:v>
                </c:pt>
                <c:pt idx="308">
                  <c:v>35.545194799999997</c:v>
                </c:pt>
                <c:pt idx="309">
                  <c:v>37.224723619999999</c:v>
                </c:pt>
                <c:pt idx="310">
                  <c:v>36.774484170000001</c:v>
                </c:pt>
                <c:pt idx="311">
                  <c:v>37.53620574</c:v>
                </c:pt>
                <c:pt idx="312">
                  <c:v>38.041433470000001</c:v>
                </c:pt>
                <c:pt idx="313">
                  <c:v>36.942114759999995</c:v>
                </c:pt>
                <c:pt idx="314">
                  <c:v>34.9985</c:v>
                </c:pt>
                <c:pt idx="315">
                  <c:v>37.445093380341241</c:v>
                </c:pt>
                <c:pt idx="316">
                  <c:v>41.365174851371698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0C-0947-AF17-2E36532B09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60882432"/>
        <c:axId val="1413857728"/>
      </c:barChart>
      <c:lineChart>
        <c:grouping val="standard"/>
        <c:varyColors val="0"/>
        <c:ser>
          <c:idx val="1"/>
          <c:order val="1"/>
          <c:tx>
            <c:strRef>
              <c:f>Sheet1!$G$1</c:f>
              <c:strCache>
                <c:ptCount val="1"/>
                <c:pt idx="0">
                  <c:v>Share Global MC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Sheet1!$E$2:$E$318</c:f>
              <c:numCache>
                <c:formatCode>[$-409]mmm\-yy;@</c:formatCode>
                <c:ptCount val="317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  <c:pt idx="263">
                  <c:v>44531</c:v>
                </c:pt>
                <c:pt idx="264">
                  <c:v>44562</c:v>
                </c:pt>
                <c:pt idx="265">
                  <c:v>44593</c:v>
                </c:pt>
                <c:pt idx="266">
                  <c:v>44621</c:v>
                </c:pt>
                <c:pt idx="267">
                  <c:v>44652</c:v>
                </c:pt>
                <c:pt idx="268">
                  <c:v>44682</c:v>
                </c:pt>
                <c:pt idx="269">
                  <c:v>44713</c:v>
                </c:pt>
                <c:pt idx="270">
                  <c:v>44743</c:v>
                </c:pt>
                <c:pt idx="271">
                  <c:v>44774</c:v>
                </c:pt>
                <c:pt idx="272">
                  <c:v>44805</c:v>
                </c:pt>
                <c:pt idx="273">
                  <c:v>44835</c:v>
                </c:pt>
                <c:pt idx="274">
                  <c:v>44866</c:v>
                </c:pt>
                <c:pt idx="275">
                  <c:v>44896</c:v>
                </c:pt>
                <c:pt idx="276">
                  <c:v>44927</c:v>
                </c:pt>
                <c:pt idx="277">
                  <c:v>44958</c:v>
                </c:pt>
                <c:pt idx="278">
                  <c:v>44986</c:v>
                </c:pt>
                <c:pt idx="279">
                  <c:v>45017</c:v>
                </c:pt>
                <c:pt idx="280">
                  <c:v>45047</c:v>
                </c:pt>
                <c:pt idx="281">
                  <c:v>45078</c:v>
                </c:pt>
                <c:pt idx="282">
                  <c:v>45108</c:v>
                </c:pt>
                <c:pt idx="283">
                  <c:v>45139</c:v>
                </c:pt>
                <c:pt idx="284">
                  <c:v>45170</c:v>
                </c:pt>
                <c:pt idx="285">
                  <c:v>45200</c:v>
                </c:pt>
                <c:pt idx="286">
                  <c:v>45231</c:v>
                </c:pt>
                <c:pt idx="287">
                  <c:v>45261</c:v>
                </c:pt>
                <c:pt idx="288">
                  <c:v>45292</c:v>
                </c:pt>
                <c:pt idx="289">
                  <c:v>45323</c:v>
                </c:pt>
                <c:pt idx="290">
                  <c:v>45352</c:v>
                </c:pt>
                <c:pt idx="291">
                  <c:v>45383</c:v>
                </c:pt>
                <c:pt idx="292">
                  <c:v>45413</c:v>
                </c:pt>
                <c:pt idx="293">
                  <c:v>45444</c:v>
                </c:pt>
                <c:pt idx="294">
                  <c:v>45474</c:v>
                </c:pt>
                <c:pt idx="295">
                  <c:v>45505</c:v>
                </c:pt>
                <c:pt idx="296">
                  <c:v>45536</c:v>
                </c:pt>
                <c:pt idx="297">
                  <c:v>45566</c:v>
                </c:pt>
                <c:pt idx="298">
                  <c:v>45597</c:v>
                </c:pt>
                <c:pt idx="299">
                  <c:v>45627</c:v>
                </c:pt>
                <c:pt idx="300">
                  <c:v>45658</c:v>
                </c:pt>
                <c:pt idx="301">
                  <c:v>45689</c:v>
                </c:pt>
                <c:pt idx="302">
                  <c:v>45717</c:v>
                </c:pt>
                <c:pt idx="303">
                  <c:v>45748</c:v>
                </c:pt>
                <c:pt idx="304">
                  <c:v>45778</c:v>
                </c:pt>
                <c:pt idx="305">
                  <c:v>45809</c:v>
                </c:pt>
                <c:pt idx="306">
                  <c:v>45839</c:v>
                </c:pt>
                <c:pt idx="307">
                  <c:v>45870</c:v>
                </c:pt>
                <c:pt idx="308">
                  <c:v>45901</c:v>
                </c:pt>
                <c:pt idx="309">
                  <c:v>45931</c:v>
                </c:pt>
                <c:pt idx="310">
                  <c:v>45962</c:v>
                </c:pt>
                <c:pt idx="311">
                  <c:v>45992</c:v>
                </c:pt>
                <c:pt idx="312">
                  <c:v>46023</c:v>
                </c:pt>
                <c:pt idx="313">
                  <c:v>46054</c:v>
                </c:pt>
                <c:pt idx="314">
                  <c:v>46082</c:v>
                </c:pt>
                <c:pt idx="315">
                  <c:v>46113</c:v>
                </c:pt>
                <c:pt idx="316">
                  <c:v>46143</c:v>
                </c:pt>
              </c:numCache>
            </c:numRef>
          </c:cat>
          <c:val>
            <c:numRef>
              <c:f>Sheet1!$G$2:$G$318</c:f>
              <c:numCache>
                <c:formatCode>0.0%</c:formatCode>
                <c:ptCount val="317"/>
                <c:pt idx="0">
                  <c:v>0.15317316400024319</c:v>
                </c:pt>
                <c:pt idx="1">
                  <c:v>0.17278247644198924</c:v>
                </c:pt>
                <c:pt idx="2">
                  <c:v>0.17685598884329617</c:v>
                </c:pt>
                <c:pt idx="3">
                  <c:v>0.15563546539981316</c:v>
                </c:pt>
                <c:pt idx="4">
                  <c:v>0.13924065248382389</c:v>
                </c:pt>
                <c:pt idx="5">
                  <c:v>0.15899332972327598</c:v>
                </c:pt>
                <c:pt idx="6">
                  <c:v>0.15466543385741022</c:v>
                </c:pt>
                <c:pt idx="7">
                  <c:v>0.16790581788250933</c:v>
                </c:pt>
                <c:pt idx="8">
                  <c:v>0.15581411569018253</c:v>
                </c:pt>
                <c:pt idx="9">
                  <c:v>0.14707941910823535</c:v>
                </c:pt>
                <c:pt idx="10">
                  <c:v>0.12195443142335659</c:v>
                </c:pt>
                <c:pt idx="11">
                  <c:v>0.11890057627164551</c:v>
                </c:pt>
                <c:pt idx="12">
                  <c:v>0.11613762279042522</c:v>
                </c:pt>
                <c:pt idx="13">
                  <c:v>0.10079521410985132</c:v>
                </c:pt>
                <c:pt idx="14">
                  <c:v>9.3325064593146059E-2</c:v>
                </c:pt>
                <c:pt idx="15">
                  <c:v>0.10029876865376243</c:v>
                </c:pt>
                <c:pt idx="16">
                  <c:v>0.10227727134184725</c:v>
                </c:pt>
                <c:pt idx="17">
                  <c:v>0.10691849842647641</c:v>
                </c:pt>
                <c:pt idx="18">
                  <c:v>9.6285386427789402E-2</c:v>
                </c:pt>
                <c:pt idx="19">
                  <c:v>9.1108063596119046E-2</c:v>
                </c:pt>
                <c:pt idx="20">
                  <c:v>8.3798727885981819E-2</c:v>
                </c:pt>
                <c:pt idx="21">
                  <c:v>9.6578705992385536E-2</c:v>
                </c:pt>
                <c:pt idx="22">
                  <c:v>0.10077220710034583</c:v>
                </c:pt>
                <c:pt idx="23">
                  <c:v>0.10359058536223514</c:v>
                </c:pt>
                <c:pt idx="24">
                  <c:v>0.10104248393409589</c:v>
                </c:pt>
                <c:pt idx="25">
                  <c:v>9.0705841544197682E-2</c:v>
                </c:pt>
                <c:pt idx="26">
                  <c:v>9.1729067244179549E-2</c:v>
                </c:pt>
                <c:pt idx="27">
                  <c:v>8.5625179770564719E-2</c:v>
                </c:pt>
                <c:pt idx="28">
                  <c:v>8.1669586508210851E-2</c:v>
                </c:pt>
                <c:pt idx="29">
                  <c:v>7.8737217986272118E-2</c:v>
                </c:pt>
                <c:pt idx="30">
                  <c:v>7.6781817109877012E-2</c:v>
                </c:pt>
                <c:pt idx="31">
                  <c:v>7.9706609468171791E-2</c:v>
                </c:pt>
                <c:pt idx="32">
                  <c:v>7.9894304544869565E-2</c:v>
                </c:pt>
                <c:pt idx="33">
                  <c:v>8.5593347744034431E-2</c:v>
                </c:pt>
                <c:pt idx="34">
                  <c:v>8.9168767393814921E-2</c:v>
                </c:pt>
                <c:pt idx="35">
                  <c:v>8.5662231819440868E-2</c:v>
                </c:pt>
                <c:pt idx="36">
                  <c:v>8.1867421209278854E-2</c:v>
                </c:pt>
                <c:pt idx="37">
                  <c:v>8.5599185233992583E-2</c:v>
                </c:pt>
                <c:pt idx="38">
                  <c:v>8.6773611503289091E-2</c:v>
                </c:pt>
                <c:pt idx="39">
                  <c:v>8.61384986606374E-2</c:v>
                </c:pt>
                <c:pt idx="40">
                  <c:v>8.5654151077770968E-2</c:v>
                </c:pt>
                <c:pt idx="41">
                  <c:v>8.5452337199236991E-2</c:v>
                </c:pt>
                <c:pt idx="42">
                  <c:v>8.8890010587469537E-2</c:v>
                </c:pt>
                <c:pt idx="43">
                  <c:v>9.3992868764778026E-2</c:v>
                </c:pt>
                <c:pt idx="44">
                  <c:v>9.1766756881643805E-2</c:v>
                </c:pt>
                <c:pt idx="45">
                  <c:v>8.8067333105809539E-2</c:v>
                </c:pt>
                <c:pt idx="46">
                  <c:v>9.3397549387229065E-2</c:v>
                </c:pt>
                <c:pt idx="47">
                  <c:v>8.6345174730440927E-2</c:v>
                </c:pt>
                <c:pt idx="48">
                  <c:v>8.227238283484084E-2</c:v>
                </c:pt>
                <c:pt idx="49">
                  <c:v>7.9242764012969216E-2</c:v>
                </c:pt>
                <c:pt idx="50">
                  <c:v>7.7743913278099278E-2</c:v>
                </c:pt>
                <c:pt idx="51">
                  <c:v>7.72831623368712E-2</c:v>
                </c:pt>
                <c:pt idx="52">
                  <c:v>8.1162937546252589E-2</c:v>
                </c:pt>
                <c:pt idx="53">
                  <c:v>8.1326434182963606E-2</c:v>
                </c:pt>
                <c:pt idx="54">
                  <c:v>7.7736227695676868E-2</c:v>
                </c:pt>
                <c:pt idx="55">
                  <c:v>7.4885193387405291E-2</c:v>
                </c:pt>
                <c:pt idx="56">
                  <c:v>8.5718818809056754E-2</c:v>
                </c:pt>
                <c:pt idx="57">
                  <c:v>8.6711652124088406E-2</c:v>
                </c:pt>
                <c:pt idx="58">
                  <c:v>8.6109809202890616E-2</c:v>
                </c:pt>
                <c:pt idx="59">
                  <c:v>8.5572088116788042E-2</c:v>
                </c:pt>
                <c:pt idx="60">
                  <c:v>8.1866974523464683E-2</c:v>
                </c:pt>
                <c:pt idx="61">
                  <c:v>7.9258668728207277E-2</c:v>
                </c:pt>
                <c:pt idx="62">
                  <c:v>7.8874513525953011E-2</c:v>
                </c:pt>
                <c:pt idx="63">
                  <c:v>7.8190660643855533E-2</c:v>
                </c:pt>
                <c:pt idx="64">
                  <c:v>8.2454219630451936E-2</c:v>
                </c:pt>
                <c:pt idx="65">
                  <c:v>8.2126121076419631E-2</c:v>
                </c:pt>
                <c:pt idx="66">
                  <c:v>8.2962206494346658E-2</c:v>
                </c:pt>
                <c:pt idx="67">
                  <c:v>7.9553330911902698E-2</c:v>
                </c:pt>
                <c:pt idx="68">
                  <c:v>7.8045094297576001E-2</c:v>
                </c:pt>
                <c:pt idx="69">
                  <c:v>7.8683548539971684E-2</c:v>
                </c:pt>
                <c:pt idx="70">
                  <c:v>7.9865339791116235E-2</c:v>
                </c:pt>
                <c:pt idx="71">
                  <c:v>7.6492000941704538E-2</c:v>
                </c:pt>
                <c:pt idx="72">
                  <c:v>8.0347564893902115E-2</c:v>
                </c:pt>
                <c:pt idx="73">
                  <c:v>7.9199417190947446E-2</c:v>
                </c:pt>
                <c:pt idx="74">
                  <c:v>7.8033063482571288E-2</c:v>
                </c:pt>
                <c:pt idx="75">
                  <c:v>7.4801243824166433E-2</c:v>
                </c:pt>
                <c:pt idx="76">
                  <c:v>7.3724497030527414E-2</c:v>
                </c:pt>
                <c:pt idx="77">
                  <c:v>7.3853849335479366E-2</c:v>
                </c:pt>
                <c:pt idx="78">
                  <c:v>7.0958434210853683E-2</c:v>
                </c:pt>
                <c:pt idx="79">
                  <c:v>7.2019038539193073E-2</c:v>
                </c:pt>
                <c:pt idx="80">
                  <c:v>7.3752947870026148E-2</c:v>
                </c:pt>
                <c:pt idx="81">
                  <c:v>7.3672458785638245E-2</c:v>
                </c:pt>
                <c:pt idx="82">
                  <c:v>7.2179621450758971E-2</c:v>
                </c:pt>
                <c:pt idx="83">
                  <c:v>6.9845491231763396E-2</c:v>
                </c:pt>
                <c:pt idx="84">
                  <c:v>7.0531487357311379E-2</c:v>
                </c:pt>
                <c:pt idx="85">
                  <c:v>7.0888226813913754E-2</c:v>
                </c:pt>
                <c:pt idx="86">
                  <c:v>6.7987322494928587E-2</c:v>
                </c:pt>
                <c:pt idx="87">
                  <c:v>6.706940919932125E-2</c:v>
                </c:pt>
                <c:pt idx="88">
                  <c:v>6.6699923447144455E-2</c:v>
                </c:pt>
                <c:pt idx="89">
                  <c:v>6.6567569940704993E-2</c:v>
                </c:pt>
                <c:pt idx="90">
                  <c:v>6.4218250542277935E-2</c:v>
                </c:pt>
                <c:pt idx="91">
                  <c:v>6.5775687524310664E-2</c:v>
                </c:pt>
                <c:pt idx="92">
                  <c:v>6.4293958197426684E-2</c:v>
                </c:pt>
                <c:pt idx="93">
                  <c:v>6.3428587212701004E-2</c:v>
                </c:pt>
                <c:pt idx="94">
                  <c:v>6.1332656306301477E-2</c:v>
                </c:pt>
                <c:pt idx="95">
                  <c:v>6.0015411972714879E-2</c:v>
                </c:pt>
                <c:pt idx="96">
                  <c:v>5.6025307032585542E-2</c:v>
                </c:pt>
                <c:pt idx="97">
                  <c:v>5.0609189332215365E-2</c:v>
                </c:pt>
                <c:pt idx="98">
                  <c:v>5.2527669744134968E-2</c:v>
                </c:pt>
                <c:pt idx="99">
                  <c:v>5.5084540806181123E-2</c:v>
                </c:pt>
                <c:pt idx="100">
                  <c:v>5.6095766672701025E-2</c:v>
                </c:pt>
                <c:pt idx="101">
                  <c:v>5.5633631335570491E-2</c:v>
                </c:pt>
                <c:pt idx="102">
                  <c:v>5.8937688265184078E-2</c:v>
                </c:pt>
                <c:pt idx="103">
                  <c:v>6.2275058159911384E-2</c:v>
                </c:pt>
                <c:pt idx="104">
                  <c:v>6.2936928195387959E-2</c:v>
                </c:pt>
                <c:pt idx="105">
                  <c:v>6.7723840795027038E-2</c:v>
                </c:pt>
                <c:pt idx="106">
                  <c:v>6.4813735213067061E-2</c:v>
                </c:pt>
                <c:pt idx="107">
                  <c:v>6.3979923548801484E-2</c:v>
                </c:pt>
                <c:pt idx="108">
                  <c:v>5.8141560441814621E-2</c:v>
                </c:pt>
                <c:pt idx="109">
                  <c:v>5.8634747296762713E-2</c:v>
                </c:pt>
                <c:pt idx="110">
                  <c:v>6.2315034693542805E-2</c:v>
                </c:pt>
                <c:pt idx="111">
                  <c:v>6.2040905024319054E-2</c:v>
                </c:pt>
                <c:pt idx="112">
                  <c:v>5.6878351472685579E-2</c:v>
                </c:pt>
                <c:pt idx="113">
                  <c:v>5.8382319685555122E-2</c:v>
                </c:pt>
                <c:pt idx="114">
                  <c:v>5.8377460965737857E-2</c:v>
                </c:pt>
                <c:pt idx="115">
                  <c:v>5.7671367359295768E-2</c:v>
                </c:pt>
                <c:pt idx="116">
                  <c:v>5.8125846786214484E-2</c:v>
                </c:pt>
                <c:pt idx="117">
                  <c:v>5.6223403776344168E-2</c:v>
                </c:pt>
                <c:pt idx="118">
                  <c:v>5.665769499407499E-2</c:v>
                </c:pt>
                <c:pt idx="119">
                  <c:v>5.8500277294850848E-2</c:v>
                </c:pt>
                <c:pt idx="120">
                  <c:v>5.696319482181092E-2</c:v>
                </c:pt>
                <c:pt idx="121">
                  <c:v>5.9774543551095224E-2</c:v>
                </c:pt>
                <c:pt idx="122">
                  <c:v>6.1518612372752676E-2</c:v>
                </c:pt>
                <c:pt idx="123">
                  <c:v>6.2721270286178604E-2</c:v>
                </c:pt>
                <c:pt idx="124">
                  <c:v>6.345715153250471E-2</c:v>
                </c:pt>
                <c:pt idx="125">
                  <c:v>6.20757327530004E-2</c:v>
                </c:pt>
                <c:pt idx="126">
                  <c:v>6.0669531056421179E-2</c:v>
                </c:pt>
                <c:pt idx="127">
                  <c:v>5.760641737596011E-2</c:v>
                </c:pt>
                <c:pt idx="128">
                  <c:v>6.3471325568960832E-2</c:v>
                </c:pt>
                <c:pt idx="129">
                  <c:v>6.3536848936047177E-2</c:v>
                </c:pt>
                <c:pt idx="130">
                  <c:v>6.4915176293882992E-2</c:v>
                </c:pt>
                <c:pt idx="131">
                  <c:v>6.5081433254428431E-2</c:v>
                </c:pt>
                <c:pt idx="132">
                  <c:v>6.4331692904310733E-2</c:v>
                </c:pt>
                <c:pt idx="133">
                  <c:v>6.459194462406706E-2</c:v>
                </c:pt>
                <c:pt idx="134">
                  <c:v>6.3903156935172498E-2</c:v>
                </c:pt>
                <c:pt idx="135">
                  <c:v>6.4023392381698532E-2</c:v>
                </c:pt>
                <c:pt idx="136">
                  <c:v>6.474771493537726E-2</c:v>
                </c:pt>
                <c:pt idx="137">
                  <c:v>6.4930554294629073E-2</c:v>
                </c:pt>
                <c:pt idx="138">
                  <c:v>6.6262410991060727E-2</c:v>
                </c:pt>
                <c:pt idx="139">
                  <c:v>6.6375071886510636E-2</c:v>
                </c:pt>
                <c:pt idx="140">
                  <c:v>7.1293215704359175E-2</c:v>
                </c:pt>
                <c:pt idx="141">
                  <c:v>7.1156044376598143E-2</c:v>
                </c:pt>
                <c:pt idx="142">
                  <c:v>7.3863729901308267E-2</c:v>
                </c:pt>
                <c:pt idx="143">
                  <c:v>7.3893852519927306E-2</c:v>
                </c:pt>
                <c:pt idx="144">
                  <c:v>7.5298979964682142E-2</c:v>
                </c:pt>
                <c:pt idx="145">
                  <c:v>7.5594838169631098E-2</c:v>
                </c:pt>
                <c:pt idx="146">
                  <c:v>7.8825763741095747E-2</c:v>
                </c:pt>
                <c:pt idx="147">
                  <c:v>7.8629188342320133E-2</c:v>
                </c:pt>
                <c:pt idx="148">
                  <c:v>8.1502033133274518E-2</c:v>
                </c:pt>
                <c:pt idx="149">
                  <c:v>8.2826016789442042E-2</c:v>
                </c:pt>
                <c:pt idx="150">
                  <c:v>8.2660622786448951E-2</c:v>
                </c:pt>
                <c:pt idx="151">
                  <c:v>8.5266682955759315E-2</c:v>
                </c:pt>
                <c:pt idx="152">
                  <c:v>8.3920678760655135E-2</c:v>
                </c:pt>
                <c:pt idx="153">
                  <c:v>7.9775136754518486E-2</c:v>
                </c:pt>
                <c:pt idx="154">
                  <c:v>8.0167916156856284E-2</c:v>
                </c:pt>
                <c:pt idx="155">
                  <c:v>7.7582675168361398E-2</c:v>
                </c:pt>
                <c:pt idx="156">
                  <c:v>7.6526346358504513E-2</c:v>
                </c:pt>
                <c:pt idx="157">
                  <c:v>7.8000104910003171E-2</c:v>
                </c:pt>
                <c:pt idx="158">
                  <c:v>8.0284984786675603E-2</c:v>
                </c:pt>
                <c:pt idx="159">
                  <c:v>8.0122069977891064E-2</c:v>
                </c:pt>
                <c:pt idx="160">
                  <c:v>8.2852471473858644E-2</c:v>
                </c:pt>
                <c:pt idx="161">
                  <c:v>8.6106599265768316E-2</c:v>
                </c:pt>
                <c:pt idx="162">
                  <c:v>8.5922339108217269E-2</c:v>
                </c:pt>
                <c:pt idx="163">
                  <c:v>8.4941739626012897E-2</c:v>
                </c:pt>
                <c:pt idx="164">
                  <c:v>8.4107582168768999E-2</c:v>
                </c:pt>
                <c:pt idx="165">
                  <c:v>8.4505137235966352E-2</c:v>
                </c:pt>
                <c:pt idx="166">
                  <c:v>8.7275280194898192E-2</c:v>
                </c:pt>
                <c:pt idx="167">
                  <c:v>8.7137998589667712E-2</c:v>
                </c:pt>
                <c:pt idx="168">
                  <c:v>8.9156176067366505E-2</c:v>
                </c:pt>
                <c:pt idx="169">
                  <c:v>8.8718224656988087E-2</c:v>
                </c:pt>
                <c:pt idx="170">
                  <c:v>9.1761367903331781E-2</c:v>
                </c:pt>
                <c:pt idx="171">
                  <c:v>8.7442495402192941E-2</c:v>
                </c:pt>
                <c:pt idx="172">
                  <c:v>8.8212847515451498E-2</c:v>
                </c:pt>
                <c:pt idx="173">
                  <c:v>8.9649113720131748E-2</c:v>
                </c:pt>
                <c:pt idx="174">
                  <c:v>8.8398528861195744E-2</c:v>
                </c:pt>
                <c:pt idx="175">
                  <c:v>9.0475527553173798E-2</c:v>
                </c:pt>
                <c:pt idx="176">
                  <c:v>9.1792417535583801E-2</c:v>
                </c:pt>
                <c:pt idx="177">
                  <c:v>9.3658219120938344E-2</c:v>
                </c:pt>
                <c:pt idx="178">
                  <c:v>9.5800698926000558E-2</c:v>
                </c:pt>
                <c:pt idx="179">
                  <c:v>9.560258126357582E-2</c:v>
                </c:pt>
                <c:pt idx="180">
                  <c:v>9.3205904183159827E-2</c:v>
                </c:pt>
                <c:pt idx="181">
                  <c:v>9.5788087228248983E-2</c:v>
                </c:pt>
                <c:pt idx="182">
                  <c:v>9.3856530209113484E-2</c:v>
                </c:pt>
                <c:pt idx="183">
                  <c:v>9.0485372164487196E-2</c:v>
                </c:pt>
                <c:pt idx="184">
                  <c:v>9.1306724789858601E-2</c:v>
                </c:pt>
                <c:pt idx="185">
                  <c:v>9.2414079039564251E-2</c:v>
                </c:pt>
                <c:pt idx="186">
                  <c:v>9.7130840688368747E-2</c:v>
                </c:pt>
                <c:pt idx="187">
                  <c:v>9.8776238448676293E-2</c:v>
                </c:pt>
                <c:pt idx="188">
                  <c:v>9.7864585931650844E-2</c:v>
                </c:pt>
                <c:pt idx="189">
                  <c:v>0.10145965304223591</c:v>
                </c:pt>
                <c:pt idx="190">
                  <c:v>0.10212646331627745</c:v>
                </c:pt>
                <c:pt idx="191">
                  <c:v>0.10124630909076837</c:v>
                </c:pt>
                <c:pt idx="192">
                  <c:v>0.10714360275624385</c:v>
                </c:pt>
                <c:pt idx="193">
                  <c:v>0.10621907070748939</c:v>
                </c:pt>
                <c:pt idx="194">
                  <c:v>0.1044020357922949</c:v>
                </c:pt>
                <c:pt idx="195">
                  <c:v>0.10079968004288013</c:v>
                </c:pt>
                <c:pt idx="196">
                  <c:v>0.10490985236721044</c:v>
                </c:pt>
                <c:pt idx="197">
                  <c:v>0.10397274184708581</c:v>
                </c:pt>
                <c:pt idx="198">
                  <c:v>0.10678801383297083</c:v>
                </c:pt>
                <c:pt idx="199">
                  <c:v>0.10615415367173006</c:v>
                </c:pt>
                <c:pt idx="200">
                  <c:v>0.10721323865673943</c:v>
                </c:pt>
                <c:pt idx="201">
                  <c:v>0.10674597718030175</c:v>
                </c:pt>
                <c:pt idx="202">
                  <c:v>0.10923897131220328</c:v>
                </c:pt>
                <c:pt idx="203">
                  <c:v>0.10867298452946066</c:v>
                </c:pt>
                <c:pt idx="204">
                  <c:v>0.11084582380468018</c:v>
                </c:pt>
                <c:pt idx="205">
                  <c:v>0.11058289080670287</c:v>
                </c:pt>
                <c:pt idx="206">
                  <c:v>0.11068218211096799</c:v>
                </c:pt>
                <c:pt idx="207">
                  <c:v>0.11177838293805983</c:v>
                </c:pt>
                <c:pt idx="208">
                  <c:v>0.11246404854942427</c:v>
                </c:pt>
                <c:pt idx="209">
                  <c:v>0.10971950135850821</c:v>
                </c:pt>
                <c:pt idx="210">
                  <c:v>0.1113204450988689</c:v>
                </c:pt>
                <c:pt idx="211">
                  <c:v>0.11172189160482068</c:v>
                </c:pt>
                <c:pt idx="212">
                  <c:v>0.11107453123008615</c:v>
                </c:pt>
                <c:pt idx="213">
                  <c:v>0.11269808230687325</c:v>
                </c:pt>
                <c:pt idx="214">
                  <c:v>0.11428958323137908</c:v>
                </c:pt>
                <c:pt idx="215">
                  <c:v>0.11447423658736973</c:v>
                </c:pt>
                <c:pt idx="216">
                  <c:v>0.11729402944900071</c:v>
                </c:pt>
                <c:pt idx="217">
                  <c:v>0.11772526582135916</c:v>
                </c:pt>
                <c:pt idx="218">
                  <c:v>0.11578840456002801</c:v>
                </c:pt>
                <c:pt idx="219">
                  <c:v>0.11610286302904997</c:v>
                </c:pt>
                <c:pt idx="220">
                  <c:v>0.12383366700520104</c:v>
                </c:pt>
                <c:pt idx="221">
                  <c:v>0.1274345136555198</c:v>
                </c:pt>
                <c:pt idx="222">
                  <c:v>0.12780256765935227</c:v>
                </c:pt>
                <c:pt idx="223">
                  <c:v>0.13637680815657538</c:v>
                </c:pt>
                <c:pt idx="224">
                  <c:v>0.13534389449779155</c:v>
                </c:pt>
                <c:pt idx="225">
                  <c:v>0.13398192062339592</c:v>
                </c:pt>
                <c:pt idx="226">
                  <c:v>0.13292746161268543</c:v>
                </c:pt>
                <c:pt idx="227">
                  <c:v>0.12700647337535242</c:v>
                </c:pt>
                <c:pt idx="228">
                  <c:v>0.13541781265494232</c:v>
                </c:pt>
                <c:pt idx="229">
                  <c:v>0.135515078098811</c:v>
                </c:pt>
                <c:pt idx="230">
                  <c:v>0.13621474559875221</c:v>
                </c:pt>
                <c:pt idx="231">
                  <c:v>0.13880574128393119</c:v>
                </c:pt>
                <c:pt idx="232">
                  <c:v>0.13633934415287247</c:v>
                </c:pt>
                <c:pt idx="233">
                  <c:v>0.13917520927550731</c:v>
                </c:pt>
                <c:pt idx="234">
                  <c:v>0.1432475599610861</c:v>
                </c:pt>
                <c:pt idx="235">
                  <c:v>0.14497955300891296</c:v>
                </c:pt>
                <c:pt idx="236">
                  <c:v>0.14248853596092212</c:v>
                </c:pt>
                <c:pt idx="237">
                  <c:v>0.14361271380263721</c:v>
                </c:pt>
                <c:pt idx="238">
                  <c:v>0.1460803431360915</c:v>
                </c:pt>
                <c:pt idx="239">
                  <c:v>0.14167136542534989</c:v>
                </c:pt>
                <c:pt idx="240">
                  <c:v>0.14669126684303754</c:v>
                </c:pt>
                <c:pt idx="241">
                  <c:v>0.14808413947537785</c:v>
                </c:pt>
                <c:pt idx="242">
                  <c:v>0.15564920672892166</c:v>
                </c:pt>
                <c:pt idx="243">
                  <c:v>0.16311970268389822</c:v>
                </c:pt>
                <c:pt idx="244">
                  <c:v>0.16755519057908261</c:v>
                </c:pt>
                <c:pt idx="245">
                  <c:v>0.16936878005907502</c:v>
                </c:pt>
                <c:pt idx="246">
                  <c:v>0.17112487931236403</c:v>
                </c:pt>
                <c:pt idx="247">
                  <c:v>0.177971208013353</c:v>
                </c:pt>
                <c:pt idx="248">
                  <c:v>0.17450198455814378</c:v>
                </c:pt>
                <c:pt idx="249">
                  <c:v>0.1723451076768483</c:v>
                </c:pt>
                <c:pt idx="250">
                  <c:v>0.17323399461651459</c:v>
                </c:pt>
                <c:pt idx="251">
                  <c:v>0.17458183132767485</c:v>
                </c:pt>
                <c:pt idx="252">
                  <c:v>0.18172080696533718</c:v>
                </c:pt>
                <c:pt idx="253">
                  <c:v>0.1785156498158284</c:v>
                </c:pt>
                <c:pt idx="254">
                  <c:v>0.17314060892592589</c:v>
                </c:pt>
                <c:pt idx="255">
                  <c:v>0.17825305873942043</c:v>
                </c:pt>
                <c:pt idx="256">
                  <c:v>0.17130105189610625</c:v>
                </c:pt>
                <c:pt idx="257">
                  <c:v>0.17969040246263052</c:v>
                </c:pt>
                <c:pt idx="258">
                  <c:v>0.1835379698513081</c:v>
                </c:pt>
                <c:pt idx="259">
                  <c:v>0.18576955466186021</c:v>
                </c:pt>
                <c:pt idx="260">
                  <c:v>0.18208462408118681</c:v>
                </c:pt>
                <c:pt idx="261">
                  <c:v>0.18965648844109331</c:v>
                </c:pt>
                <c:pt idx="262">
                  <c:v>0.19790401928498499</c:v>
                </c:pt>
                <c:pt idx="263">
                  <c:v>0.19708614932637089</c:v>
                </c:pt>
                <c:pt idx="264">
                  <c:v>0.18780872018314052</c:v>
                </c:pt>
                <c:pt idx="265">
                  <c:v>0.1831867879468615</c:v>
                </c:pt>
                <c:pt idx="266">
                  <c:v>0.18898753525657791</c:v>
                </c:pt>
                <c:pt idx="267">
                  <c:v>0.17474719037904166</c:v>
                </c:pt>
                <c:pt idx="268">
                  <c:v>0.17082131694464345</c:v>
                </c:pt>
                <c:pt idx="269">
                  <c:v>0.16333792818548054</c:v>
                </c:pt>
                <c:pt idx="270">
                  <c:v>0.17871684844607727</c:v>
                </c:pt>
                <c:pt idx="271">
                  <c:v>0.17350746527009092</c:v>
                </c:pt>
                <c:pt idx="272">
                  <c:v>0.16736039921608387</c:v>
                </c:pt>
                <c:pt idx="273">
                  <c:v>0.17144758851102856</c:v>
                </c:pt>
                <c:pt idx="274">
                  <c:v>0.16732473071448395</c:v>
                </c:pt>
                <c:pt idx="275">
                  <c:v>0.15474735382557922</c:v>
                </c:pt>
                <c:pt idx="276">
                  <c:v>0.16093626532559172</c:v>
                </c:pt>
                <c:pt idx="277">
                  <c:v>0.16295939711435686</c:v>
                </c:pt>
                <c:pt idx="278">
                  <c:v>0.16974785556056926</c:v>
                </c:pt>
                <c:pt idx="279">
                  <c:v>0.16914053426201342</c:v>
                </c:pt>
                <c:pt idx="280">
                  <c:v>0.18136430383766161</c:v>
                </c:pt>
                <c:pt idx="281">
                  <c:v>0.18681838677428109</c:v>
                </c:pt>
                <c:pt idx="282">
                  <c:v>0.18811363250419785</c:v>
                </c:pt>
                <c:pt idx="283">
                  <c:v>0.18993289133106159</c:v>
                </c:pt>
                <c:pt idx="284">
                  <c:v>0.1915574009225198</c:v>
                </c:pt>
                <c:pt idx="285">
                  <c:v>0.19276362840729186</c:v>
                </c:pt>
                <c:pt idx="286">
                  <c:v>0.1979098780134502</c:v>
                </c:pt>
                <c:pt idx="287">
                  <c:v>0.20112591257360571</c:v>
                </c:pt>
                <c:pt idx="288">
                  <c:v>0.20626266317644557</c:v>
                </c:pt>
                <c:pt idx="289">
                  <c:v>0.20992231585508145</c:v>
                </c:pt>
                <c:pt idx="290">
                  <c:v>0.20860609987126966</c:v>
                </c:pt>
                <c:pt idx="291">
                  <c:v>0.20459900042834048</c:v>
                </c:pt>
                <c:pt idx="292">
                  <c:v>0.2131860592236634</c:v>
                </c:pt>
                <c:pt idx="293">
                  <c:v>0.22779474361051319</c:v>
                </c:pt>
                <c:pt idx="294">
                  <c:v>0.22553508755595358</c:v>
                </c:pt>
                <c:pt idx="295">
                  <c:v>0.22715943620833809</c:v>
                </c:pt>
                <c:pt idx="296">
                  <c:v>0.22205152312426846</c:v>
                </c:pt>
                <c:pt idx="297">
                  <c:v>0.2262687385717751</c:v>
                </c:pt>
                <c:pt idx="298">
                  <c:v>0.23751306503665279</c:v>
                </c:pt>
                <c:pt idx="299">
                  <c:v>0.2386607395449436</c:v>
                </c:pt>
                <c:pt idx="300">
                  <c:v>0.23793869624482331</c:v>
                </c:pt>
                <c:pt idx="301">
                  <c:v>0.23104288876945103</c:v>
                </c:pt>
                <c:pt idx="302">
                  <c:v>0.2165624350847018</c:v>
                </c:pt>
                <c:pt idx="303">
                  <c:v>0.2125088953651158</c:v>
                </c:pt>
                <c:pt idx="304">
                  <c:v>0.2289037162458093</c:v>
                </c:pt>
                <c:pt idx="305">
                  <c:v>0.2323404051052734</c:v>
                </c:pt>
                <c:pt idx="306">
                  <c:v>0.23868184436435971</c:v>
                </c:pt>
                <c:pt idx="307">
                  <c:v>0.23608050941200501</c:v>
                </c:pt>
                <c:pt idx="308">
                  <c:v>0.24099950528134054</c:v>
                </c:pt>
                <c:pt idx="309">
                  <c:v>0.2466605339358944</c:v>
                </c:pt>
                <c:pt idx="310">
                  <c:v>0.2449322574323668</c:v>
                </c:pt>
                <c:pt idx="311">
                  <c:v>0.24765791862734851</c:v>
                </c:pt>
                <c:pt idx="312">
                  <c:v>0.24850901339031778</c:v>
                </c:pt>
                <c:pt idx="313">
                  <c:v>0.23316899685200529</c:v>
                </c:pt>
                <c:pt idx="314">
                  <c:v>0.25879150647099503</c:v>
                </c:pt>
                <c:pt idx="315">
                  <c:v>0.27198673728861722</c:v>
                </c:pt>
                <c:pt idx="316">
                  <c:v>0.29341865173283094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70C-0947-AF17-2E36532B09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27328512"/>
        <c:axId val="1727324928"/>
      </c:lineChart>
      <c:dateAx>
        <c:axId val="1660882432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3857728"/>
        <c:crosses val="autoZero"/>
        <c:auto val="1"/>
        <c:lblOffset val="100"/>
        <c:baseTimeUnit val="months"/>
      </c:dateAx>
      <c:valAx>
        <c:axId val="141385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0882432"/>
        <c:crosses val="autoZero"/>
        <c:crossBetween val="between"/>
      </c:valAx>
      <c:valAx>
        <c:axId val="1727324928"/>
        <c:scaling>
          <c:orientation val="minMax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7328512"/>
        <c:crosses val="max"/>
        <c:crossBetween val="between"/>
      </c:valAx>
      <c:dateAx>
        <c:axId val="1727328512"/>
        <c:scaling>
          <c:orientation val="minMax"/>
        </c:scaling>
        <c:delete val="1"/>
        <c:axPos val="b"/>
        <c:numFmt formatCode="[$-409]mmm\-yy;@" sourceLinked="1"/>
        <c:majorTickMark val="out"/>
        <c:minorTickMark val="none"/>
        <c:tickLblPos val="nextTo"/>
        <c:crossAx val="1727324928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Average Weekly Wages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'Avg Weekly Wages'!$B$1</c:f>
              <c:strCache>
                <c:ptCount val="1"/>
                <c:pt idx="0">
                  <c:v>Bakersfield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'Avg Weekly Wages'!$A$2:$A$122</c:f>
              <c:numCache>
                <c:formatCode>[$-409]mmm\-yy;@</c:formatCode>
                <c:ptCount val="121"/>
                <c:pt idx="0">
                  <c:v>42461</c:v>
                </c:pt>
                <c:pt idx="1">
                  <c:v>42491</c:v>
                </c:pt>
                <c:pt idx="2">
                  <c:v>42522</c:v>
                </c:pt>
                <c:pt idx="3">
                  <c:v>42552</c:v>
                </c:pt>
                <c:pt idx="4">
                  <c:v>42583</c:v>
                </c:pt>
                <c:pt idx="5">
                  <c:v>42614</c:v>
                </c:pt>
                <c:pt idx="6">
                  <c:v>42644</c:v>
                </c:pt>
                <c:pt idx="7">
                  <c:v>42675</c:v>
                </c:pt>
                <c:pt idx="8">
                  <c:v>42705</c:v>
                </c:pt>
                <c:pt idx="9">
                  <c:v>42736</c:v>
                </c:pt>
                <c:pt idx="10">
                  <c:v>42767</c:v>
                </c:pt>
                <c:pt idx="11">
                  <c:v>42795</c:v>
                </c:pt>
                <c:pt idx="12">
                  <c:v>42826</c:v>
                </c:pt>
                <c:pt idx="13">
                  <c:v>42856</c:v>
                </c:pt>
                <c:pt idx="14">
                  <c:v>42887</c:v>
                </c:pt>
                <c:pt idx="15">
                  <c:v>42917</c:v>
                </c:pt>
                <c:pt idx="16">
                  <c:v>42948</c:v>
                </c:pt>
                <c:pt idx="17">
                  <c:v>42979</c:v>
                </c:pt>
                <c:pt idx="18">
                  <c:v>43009</c:v>
                </c:pt>
                <c:pt idx="19">
                  <c:v>43040</c:v>
                </c:pt>
                <c:pt idx="20">
                  <c:v>43070</c:v>
                </c:pt>
                <c:pt idx="21">
                  <c:v>43101</c:v>
                </c:pt>
                <c:pt idx="22">
                  <c:v>43132</c:v>
                </c:pt>
                <c:pt idx="23">
                  <c:v>43160</c:v>
                </c:pt>
                <c:pt idx="24">
                  <c:v>43191</c:v>
                </c:pt>
                <c:pt idx="25">
                  <c:v>43221</c:v>
                </c:pt>
                <c:pt idx="26">
                  <c:v>43252</c:v>
                </c:pt>
                <c:pt idx="27">
                  <c:v>43282</c:v>
                </c:pt>
                <c:pt idx="28">
                  <c:v>43313</c:v>
                </c:pt>
                <c:pt idx="29">
                  <c:v>43344</c:v>
                </c:pt>
                <c:pt idx="30">
                  <c:v>43374</c:v>
                </c:pt>
                <c:pt idx="31">
                  <c:v>43405</c:v>
                </c:pt>
                <c:pt idx="32">
                  <c:v>43435</c:v>
                </c:pt>
                <c:pt idx="33">
                  <c:v>43466</c:v>
                </c:pt>
                <c:pt idx="34">
                  <c:v>43497</c:v>
                </c:pt>
                <c:pt idx="35">
                  <c:v>43525</c:v>
                </c:pt>
                <c:pt idx="36">
                  <c:v>43556</c:v>
                </c:pt>
                <c:pt idx="37">
                  <c:v>43586</c:v>
                </c:pt>
                <c:pt idx="38">
                  <c:v>43617</c:v>
                </c:pt>
                <c:pt idx="39">
                  <c:v>43647</c:v>
                </c:pt>
                <c:pt idx="40">
                  <c:v>43678</c:v>
                </c:pt>
                <c:pt idx="41">
                  <c:v>43709</c:v>
                </c:pt>
                <c:pt idx="42">
                  <c:v>43739</c:v>
                </c:pt>
                <c:pt idx="43">
                  <c:v>43770</c:v>
                </c:pt>
                <c:pt idx="44">
                  <c:v>43800</c:v>
                </c:pt>
                <c:pt idx="45">
                  <c:v>43831</c:v>
                </c:pt>
                <c:pt idx="46">
                  <c:v>43862</c:v>
                </c:pt>
                <c:pt idx="47">
                  <c:v>43891</c:v>
                </c:pt>
                <c:pt idx="48">
                  <c:v>43922</c:v>
                </c:pt>
                <c:pt idx="49">
                  <c:v>43952</c:v>
                </c:pt>
                <c:pt idx="50">
                  <c:v>43983</c:v>
                </c:pt>
                <c:pt idx="51">
                  <c:v>44013</c:v>
                </c:pt>
                <c:pt idx="52">
                  <c:v>44044</c:v>
                </c:pt>
                <c:pt idx="53">
                  <c:v>44075</c:v>
                </c:pt>
                <c:pt idx="54">
                  <c:v>44105</c:v>
                </c:pt>
                <c:pt idx="55">
                  <c:v>44136</c:v>
                </c:pt>
                <c:pt idx="56">
                  <c:v>44166</c:v>
                </c:pt>
                <c:pt idx="57">
                  <c:v>44197</c:v>
                </c:pt>
                <c:pt idx="58">
                  <c:v>44228</c:v>
                </c:pt>
                <c:pt idx="59">
                  <c:v>44256</c:v>
                </c:pt>
                <c:pt idx="60">
                  <c:v>44287</c:v>
                </c:pt>
                <c:pt idx="61">
                  <c:v>44317</c:v>
                </c:pt>
                <c:pt idx="62">
                  <c:v>44348</c:v>
                </c:pt>
                <c:pt idx="63">
                  <c:v>44378</c:v>
                </c:pt>
                <c:pt idx="64">
                  <c:v>44409</c:v>
                </c:pt>
                <c:pt idx="65">
                  <c:v>44440</c:v>
                </c:pt>
                <c:pt idx="66">
                  <c:v>44470</c:v>
                </c:pt>
                <c:pt idx="67">
                  <c:v>44501</c:v>
                </c:pt>
                <c:pt idx="68">
                  <c:v>44531</c:v>
                </c:pt>
                <c:pt idx="69">
                  <c:v>44562</c:v>
                </c:pt>
                <c:pt idx="70">
                  <c:v>44593</c:v>
                </c:pt>
                <c:pt idx="71">
                  <c:v>44621</c:v>
                </c:pt>
                <c:pt idx="72">
                  <c:v>44652</c:v>
                </c:pt>
                <c:pt idx="73">
                  <c:v>44682</c:v>
                </c:pt>
                <c:pt idx="74">
                  <c:v>44713</c:v>
                </c:pt>
                <c:pt idx="75">
                  <c:v>44743</c:v>
                </c:pt>
                <c:pt idx="76">
                  <c:v>44774</c:v>
                </c:pt>
                <c:pt idx="77">
                  <c:v>44805</c:v>
                </c:pt>
                <c:pt idx="78">
                  <c:v>44835</c:v>
                </c:pt>
                <c:pt idx="79">
                  <c:v>44866</c:v>
                </c:pt>
                <c:pt idx="80">
                  <c:v>44896</c:v>
                </c:pt>
                <c:pt idx="81">
                  <c:v>44927</c:v>
                </c:pt>
                <c:pt idx="82">
                  <c:v>44958</c:v>
                </c:pt>
                <c:pt idx="83">
                  <c:v>44986</c:v>
                </c:pt>
                <c:pt idx="84">
                  <c:v>45017</c:v>
                </c:pt>
                <c:pt idx="85">
                  <c:v>45047</c:v>
                </c:pt>
                <c:pt idx="86">
                  <c:v>45078</c:v>
                </c:pt>
                <c:pt idx="87">
                  <c:v>45108</c:v>
                </c:pt>
                <c:pt idx="88">
                  <c:v>45139</c:v>
                </c:pt>
                <c:pt idx="89">
                  <c:v>45170</c:v>
                </c:pt>
                <c:pt idx="90">
                  <c:v>45200</c:v>
                </c:pt>
                <c:pt idx="91">
                  <c:v>45231</c:v>
                </c:pt>
                <c:pt idx="92">
                  <c:v>45261</c:v>
                </c:pt>
                <c:pt idx="93">
                  <c:v>45292</c:v>
                </c:pt>
                <c:pt idx="94">
                  <c:v>45323</c:v>
                </c:pt>
                <c:pt idx="95">
                  <c:v>45352</c:v>
                </c:pt>
                <c:pt idx="96">
                  <c:v>45383</c:v>
                </c:pt>
                <c:pt idx="97">
                  <c:v>45413</c:v>
                </c:pt>
                <c:pt idx="98">
                  <c:v>45444</c:v>
                </c:pt>
                <c:pt idx="99">
                  <c:v>45474</c:v>
                </c:pt>
                <c:pt idx="100">
                  <c:v>45505</c:v>
                </c:pt>
                <c:pt idx="101">
                  <c:v>45536</c:v>
                </c:pt>
                <c:pt idx="102">
                  <c:v>45566</c:v>
                </c:pt>
                <c:pt idx="103">
                  <c:v>45597</c:v>
                </c:pt>
                <c:pt idx="104">
                  <c:v>45627</c:v>
                </c:pt>
                <c:pt idx="105">
                  <c:v>45658</c:v>
                </c:pt>
                <c:pt idx="106">
                  <c:v>45689</c:v>
                </c:pt>
                <c:pt idx="107">
                  <c:v>45717</c:v>
                </c:pt>
                <c:pt idx="108">
                  <c:v>45748</c:v>
                </c:pt>
                <c:pt idx="109">
                  <c:v>45778</c:v>
                </c:pt>
                <c:pt idx="110">
                  <c:v>45809</c:v>
                </c:pt>
                <c:pt idx="111">
                  <c:v>45839</c:v>
                </c:pt>
                <c:pt idx="112">
                  <c:v>45870</c:v>
                </c:pt>
                <c:pt idx="113">
                  <c:v>45901</c:v>
                </c:pt>
                <c:pt idx="114">
                  <c:v>45931</c:v>
                </c:pt>
                <c:pt idx="115">
                  <c:v>45962</c:v>
                </c:pt>
                <c:pt idx="116">
                  <c:v>45992</c:v>
                </c:pt>
                <c:pt idx="117">
                  <c:v>46023</c:v>
                </c:pt>
                <c:pt idx="118">
                  <c:v>46054</c:v>
                </c:pt>
                <c:pt idx="119">
                  <c:v>46082</c:v>
                </c:pt>
                <c:pt idx="120">
                  <c:v>46113</c:v>
                </c:pt>
              </c:numCache>
            </c:numRef>
          </c:cat>
          <c:val>
            <c:numRef>
              <c:f>'Avg Weekly Wages'!$B$2:$B$122</c:f>
              <c:numCache>
                <c:formatCode>"$"#,##0</c:formatCode>
                <c:ptCount val="121"/>
                <c:pt idx="0">
                  <c:v>885.86871337890625</c:v>
                </c:pt>
                <c:pt idx="1">
                  <c:v>884.55218505859375</c:v>
                </c:pt>
                <c:pt idx="2">
                  <c:v>885.67547607421875</c:v>
                </c:pt>
                <c:pt idx="3">
                  <c:v>880.010009765625</c:v>
                </c:pt>
                <c:pt idx="4">
                  <c:v>879.3310546875</c:v>
                </c:pt>
                <c:pt idx="5">
                  <c:v>889.44171142578125</c:v>
                </c:pt>
                <c:pt idx="6">
                  <c:v>892.37255859375</c:v>
                </c:pt>
                <c:pt idx="7">
                  <c:v>893.70745849609375</c:v>
                </c:pt>
                <c:pt idx="8">
                  <c:v>881.18017578125</c:v>
                </c:pt>
                <c:pt idx="9">
                  <c:v>871.70159912109375</c:v>
                </c:pt>
                <c:pt idx="10">
                  <c:v>872.627685546875</c:v>
                </c:pt>
                <c:pt idx="11">
                  <c:v>878.548095703125</c:v>
                </c:pt>
                <c:pt idx="12">
                  <c:v>889.663818359375</c:v>
                </c:pt>
                <c:pt idx="13">
                  <c:v>892.786376953125</c:v>
                </c:pt>
                <c:pt idx="14">
                  <c:v>896.558837890625</c:v>
                </c:pt>
                <c:pt idx="15">
                  <c:v>905.24957275390625</c:v>
                </c:pt>
                <c:pt idx="16">
                  <c:v>908.31988525390625</c:v>
                </c:pt>
                <c:pt idx="17">
                  <c:v>912.08233642578125</c:v>
                </c:pt>
                <c:pt idx="18">
                  <c:v>908.86346435546875</c:v>
                </c:pt>
                <c:pt idx="19">
                  <c:v>914.50958251953125</c:v>
                </c:pt>
                <c:pt idx="20">
                  <c:v>916.453369140625</c:v>
                </c:pt>
                <c:pt idx="21">
                  <c:v>921.31878662109375</c:v>
                </c:pt>
                <c:pt idx="22">
                  <c:v>922.8209228515625</c:v>
                </c:pt>
                <c:pt idx="23">
                  <c:v>934.38140869140625</c:v>
                </c:pt>
                <c:pt idx="24">
                  <c:v>939.849853515625</c:v>
                </c:pt>
                <c:pt idx="25">
                  <c:v>942.14166259765625</c:v>
                </c:pt>
                <c:pt idx="26">
                  <c:v>938.3289794921875</c:v>
                </c:pt>
                <c:pt idx="27">
                  <c:v>939.517333984375</c:v>
                </c:pt>
                <c:pt idx="28">
                  <c:v>952.8533935546875</c:v>
                </c:pt>
                <c:pt idx="29">
                  <c:v>958.92608642578125</c:v>
                </c:pt>
                <c:pt idx="30">
                  <c:v>962.93719482421875</c:v>
                </c:pt>
                <c:pt idx="31">
                  <c:v>957.47222900390625</c:v>
                </c:pt>
                <c:pt idx="32">
                  <c:v>954.39007568359375</c:v>
                </c:pt>
                <c:pt idx="33">
                  <c:v>956.72357177734375</c:v>
                </c:pt>
                <c:pt idx="34">
                  <c:v>962.435302734375</c:v>
                </c:pt>
                <c:pt idx="35">
                  <c:v>975.494140625</c:v>
                </c:pt>
                <c:pt idx="36">
                  <c:v>984.23583984375</c:v>
                </c:pt>
                <c:pt idx="37">
                  <c:v>1000.5900268554688</c:v>
                </c:pt>
                <c:pt idx="38">
                  <c:v>1012.3668212890625</c:v>
                </c:pt>
                <c:pt idx="39">
                  <c:v>1018.87158203125</c:v>
                </c:pt>
                <c:pt idx="40">
                  <c:v>1018.8048095703125</c:v>
                </c:pt>
                <c:pt idx="41">
                  <c:v>1011.9805908203125</c:v>
                </c:pt>
                <c:pt idx="42">
                  <c:v>1016.4298095703125</c:v>
                </c:pt>
                <c:pt idx="43">
                  <c:v>1017.2991333007812</c:v>
                </c:pt>
                <c:pt idx="44">
                  <c:v>1024.4908447265625</c:v>
                </c:pt>
                <c:pt idx="45">
                  <c:v>1025.833984375</c:v>
                </c:pt>
                <c:pt idx="46">
                  <c:v>1019.97216796875</c:v>
                </c:pt>
                <c:pt idx="47">
                  <c:v>1004.8683471679688</c:v>
                </c:pt>
                <c:pt idx="48">
                  <c:v>998.69757080078125</c:v>
                </c:pt>
                <c:pt idx="49">
                  <c:v>989.13946533203125</c:v>
                </c:pt>
                <c:pt idx="50">
                  <c:v>982.19696044921875</c:v>
                </c:pt>
                <c:pt idx="51">
                  <c:v>976.03875732421875</c:v>
                </c:pt>
                <c:pt idx="52">
                  <c:v>976.16754150390625</c:v>
                </c:pt>
                <c:pt idx="53">
                  <c:v>983.25811767578125</c:v>
                </c:pt>
                <c:pt idx="54">
                  <c:v>995.3043212890625</c:v>
                </c:pt>
                <c:pt idx="55">
                  <c:v>1002.1619873046875</c:v>
                </c:pt>
                <c:pt idx="56">
                  <c:v>1024.661865234375</c:v>
                </c:pt>
                <c:pt idx="57">
                  <c:v>1042.49267578125</c:v>
                </c:pt>
                <c:pt idx="58">
                  <c:v>1067.0330810546875</c:v>
                </c:pt>
                <c:pt idx="59">
                  <c:v>1075.6529541015625</c:v>
                </c:pt>
                <c:pt idx="60">
                  <c:v>1085.07958984375</c:v>
                </c:pt>
                <c:pt idx="61">
                  <c:v>1083.5047607421875</c:v>
                </c:pt>
                <c:pt idx="62">
                  <c:v>1089.1434326171875</c:v>
                </c:pt>
                <c:pt idx="63">
                  <c:v>1096.8468017578125</c:v>
                </c:pt>
                <c:pt idx="64">
                  <c:v>1111.6412353515625</c:v>
                </c:pt>
                <c:pt idx="65">
                  <c:v>1116.162109375</c:v>
                </c:pt>
                <c:pt idx="66">
                  <c:v>1107.98095703125</c:v>
                </c:pt>
                <c:pt idx="67">
                  <c:v>1102.8035888671875</c:v>
                </c:pt>
                <c:pt idx="68">
                  <c:v>1108.68310546875</c:v>
                </c:pt>
                <c:pt idx="69">
                  <c:v>1101.73876953125</c:v>
                </c:pt>
                <c:pt idx="70">
                  <c:v>1101.9794921875</c:v>
                </c:pt>
                <c:pt idx="71">
                  <c:v>1086.9310302734375</c:v>
                </c:pt>
                <c:pt idx="72">
                  <c:v>1082.06396484375</c:v>
                </c:pt>
                <c:pt idx="73">
                  <c:v>1074.29736328125</c:v>
                </c:pt>
                <c:pt idx="74">
                  <c:v>1079.3631591796875</c:v>
                </c:pt>
                <c:pt idx="75">
                  <c:v>1083.3193359375</c:v>
                </c:pt>
                <c:pt idx="76">
                  <c:v>1087.8673095703125</c:v>
                </c:pt>
                <c:pt idx="77">
                  <c:v>1087.3062744140625</c:v>
                </c:pt>
                <c:pt idx="78">
                  <c:v>1085.359375</c:v>
                </c:pt>
                <c:pt idx="79">
                  <c:v>1080.793212890625</c:v>
                </c:pt>
                <c:pt idx="80">
                  <c:v>1078.5980224609375</c:v>
                </c:pt>
                <c:pt idx="81">
                  <c:v>1086.9500732421875</c:v>
                </c:pt>
                <c:pt idx="82">
                  <c:v>1094.772705078125</c:v>
                </c:pt>
                <c:pt idx="83">
                  <c:v>1108.184814453125</c:v>
                </c:pt>
                <c:pt idx="84">
                  <c:v>1108.91845703125</c:v>
                </c:pt>
                <c:pt idx="85">
                  <c:v>1110.0311279296875</c:v>
                </c:pt>
                <c:pt idx="86">
                  <c:v>1107.861572265625</c:v>
                </c:pt>
                <c:pt idx="87">
                  <c:v>1113.250244140625</c:v>
                </c:pt>
                <c:pt idx="88">
                  <c:v>1118.7052001953125</c:v>
                </c:pt>
                <c:pt idx="89">
                  <c:v>1125.775146484375</c:v>
                </c:pt>
                <c:pt idx="90">
                  <c:v>1133.88720703125</c:v>
                </c:pt>
                <c:pt idx="91">
                  <c:v>1141.0084228515625</c:v>
                </c:pt>
                <c:pt idx="92">
                  <c:v>1140.1080322265625</c:v>
                </c:pt>
                <c:pt idx="93">
                  <c:v>1135.4678955078125</c:v>
                </c:pt>
                <c:pt idx="94">
                  <c:v>1132.0111083984375</c:v>
                </c:pt>
                <c:pt idx="95">
                  <c:v>1129.4747314453125</c:v>
                </c:pt>
                <c:pt idx="96">
                  <c:v>1137.62451171875</c:v>
                </c:pt>
                <c:pt idx="97">
                  <c:v>1145.7071533203125</c:v>
                </c:pt>
                <c:pt idx="98">
                  <c:v>1143.5048828125</c:v>
                </c:pt>
                <c:pt idx="99">
                  <c:v>1135.687255859375</c:v>
                </c:pt>
                <c:pt idx="100">
                  <c:v>1129.02294921875</c:v>
                </c:pt>
                <c:pt idx="101">
                  <c:v>1128.7303466796875</c:v>
                </c:pt>
                <c:pt idx="102">
                  <c:v>1127.86083984375</c:v>
                </c:pt>
                <c:pt idx="103">
                  <c:v>1130.786376953125</c:v>
                </c:pt>
                <c:pt idx="104">
                  <c:v>1127.4007568359375</c:v>
                </c:pt>
                <c:pt idx="105">
                  <c:v>1129.4281005859375</c:v>
                </c:pt>
                <c:pt idx="106">
                  <c:v>1120.346923828125</c:v>
                </c:pt>
                <c:pt idx="107">
                  <c:v>1127.4029541015625</c:v>
                </c:pt>
                <c:pt idx="108">
                  <c:v>1125.2354736328125</c:v>
                </c:pt>
                <c:pt idx="109">
                  <c:v>1130.7052001953125</c:v>
                </c:pt>
                <c:pt idx="110">
                  <c:v>1125.70703125</c:v>
                </c:pt>
                <c:pt idx="111">
                  <c:v>1128.165771484375</c:v>
                </c:pt>
                <c:pt idx="112">
                  <c:v>1127.3115234375</c:v>
                </c:pt>
                <c:pt idx="113">
                  <c:v>1128.809326171875</c:v>
                </c:pt>
                <c:pt idx="114">
                  <c:v>1133.1719970703125</c:v>
                </c:pt>
                <c:pt idx="115">
                  <c:v>1134.0208740234375</c:v>
                </c:pt>
                <c:pt idx="116">
                  <c:v>1136.5474853515625</c:v>
                </c:pt>
                <c:pt idx="117">
                  <c:v>1132.76318359375</c:v>
                </c:pt>
                <c:pt idx="118">
                  <c:v>1134.7652587890625</c:v>
                </c:pt>
                <c:pt idx="119">
                  <c:v>1133.362060546875</c:v>
                </c:pt>
                <c:pt idx="120">
                  <c:v>1133.1763916015625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FE-DB4D-956F-28DCDCBE10C9}"/>
            </c:ext>
          </c:extLst>
        </c:ser>
        <c:ser>
          <c:idx val="1"/>
          <c:order val="1"/>
          <c:tx>
            <c:strRef>
              <c:f>'Avg Weekly Wages'!$C$1</c:f>
              <c:strCache>
                <c:ptCount val="1"/>
                <c:pt idx="0">
                  <c:v>Fresno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'Avg Weekly Wages'!$A$2:$A$122</c:f>
              <c:numCache>
                <c:formatCode>[$-409]mmm\-yy;@</c:formatCode>
                <c:ptCount val="121"/>
                <c:pt idx="0">
                  <c:v>42461</c:v>
                </c:pt>
                <c:pt idx="1">
                  <c:v>42491</c:v>
                </c:pt>
                <c:pt idx="2">
                  <c:v>42522</c:v>
                </c:pt>
                <c:pt idx="3">
                  <c:v>42552</c:v>
                </c:pt>
                <c:pt idx="4">
                  <c:v>42583</c:v>
                </c:pt>
                <c:pt idx="5">
                  <c:v>42614</c:v>
                </c:pt>
                <c:pt idx="6">
                  <c:v>42644</c:v>
                </c:pt>
                <c:pt idx="7">
                  <c:v>42675</c:v>
                </c:pt>
                <c:pt idx="8">
                  <c:v>42705</c:v>
                </c:pt>
                <c:pt idx="9">
                  <c:v>42736</c:v>
                </c:pt>
                <c:pt idx="10">
                  <c:v>42767</c:v>
                </c:pt>
                <c:pt idx="11">
                  <c:v>42795</c:v>
                </c:pt>
                <c:pt idx="12">
                  <c:v>42826</c:v>
                </c:pt>
                <c:pt idx="13">
                  <c:v>42856</c:v>
                </c:pt>
                <c:pt idx="14">
                  <c:v>42887</c:v>
                </c:pt>
                <c:pt idx="15">
                  <c:v>42917</c:v>
                </c:pt>
                <c:pt idx="16">
                  <c:v>42948</c:v>
                </c:pt>
                <c:pt idx="17">
                  <c:v>42979</c:v>
                </c:pt>
                <c:pt idx="18">
                  <c:v>43009</c:v>
                </c:pt>
                <c:pt idx="19">
                  <c:v>43040</c:v>
                </c:pt>
                <c:pt idx="20">
                  <c:v>43070</c:v>
                </c:pt>
                <c:pt idx="21">
                  <c:v>43101</c:v>
                </c:pt>
                <c:pt idx="22">
                  <c:v>43132</c:v>
                </c:pt>
                <c:pt idx="23">
                  <c:v>43160</c:v>
                </c:pt>
                <c:pt idx="24">
                  <c:v>43191</c:v>
                </c:pt>
                <c:pt idx="25">
                  <c:v>43221</c:v>
                </c:pt>
                <c:pt idx="26">
                  <c:v>43252</c:v>
                </c:pt>
                <c:pt idx="27">
                  <c:v>43282</c:v>
                </c:pt>
                <c:pt idx="28">
                  <c:v>43313</c:v>
                </c:pt>
                <c:pt idx="29">
                  <c:v>43344</c:v>
                </c:pt>
                <c:pt idx="30">
                  <c:v>43374</c:v>
                </c:pt>
                <c:pt idx="31">
                  <c:v>43405</c:v>
                </c:pt>
                <c:pt idx="32">
                  <c:v>43435</c:v>
                </c:pt>
                <c:pt idx="33">
                  <c:v>43466</c:v>
                </c:pt>
                <c:pt idx="34">
                  <c:v>43497</c:v>
                </c:pt>
                <c:pt idx="35">
                  <c:v>43525</c:v>
                </c:pt>
                <c:pt idx="36">
                  <c:v>43556</c:v>
                </c:pt>
                <c:pt idx="37">
                  <c:v>43586</c:v>
                </c:pt>
                <c:pt idx="38">
                  <c:v>43617</c:v>
                </c:pt>
                <c:pt idx="39">
                  <c:v>43647</c:v>
                </c:pt>
                <c:pt idx="40">
                  <c:v>43678</c:v>
                </c:pt>
                <c:pt idx="41">
                  <c:v>43709</c:v>
                </c:pt>
                <c:pt idx="42">
                  <c:v>43739</c:v>
                </c:pt>
                <c:pt idx="43">
                  <c:v>43770</c:v>
                </c:pt>
                <c:pt idx="44">
                  <c:v>43800</c:v>
                </c:pt>
                <c:pt idx="45">
                  <c:v>43831</c:v>
                </c:pt>
                <c:pt idx="46">
                  <c:v>43862</c:v>
                </c:pt>
                <c:pt idx="47">
                  <c:v>43891</c:v>
                </c:pt>
                <c:pt idx="48">
                  <c:v>43922</c:v>
                </c:pt>
                <c:pt idx="49">
                  <c:v>43952</c:v>
                </c:pt>
                <c:pt idx="50">
                  <c:v>43983</c:v>
                </c:pt>
                <c:pt idx="51">
                  <c:v>44013</c:v>
                </c:pt>
                <c:pt idx="52">
                  <c:v>44044</c:v>
                </c:pt>
                <c:pt idx="53">
                  <c:v>44075</c:v>
                </c:pt>
                <c:pt idx="54">
                  <c:v>44105</c:v>
                </c:pt>
                <c:pt idx="55">
                  <c:v>44136</c:v>
                </c:pt>
                <c:pt idx="56">
                  <c:v>44166</c:v>
                </c:pt>
                <c:pt idx="57">
                  <c:v>44197</c:v>
                </c:pt>
                <c:pt idx="58">
                  <c:v>44228</c:v>
                </c:pt>
                <c:pt idx="59">
                  <c:v>44256</c:v>
                </c:pt>
                <c:pt idx="60">
                  <c:v>44287</c:v>
                </c:pt>
                <c:pt idx="61">
                  <c:v>44317</c:v>
                </c:pt>
                <c:pt idx="62">
                  <c:v>44348</c:v>
                </c:pt>
                <c:pt idx="63">
                  <c:v>44378</c:v>
                </c:pt>
                <c:pt idx="64">
                  <c:v>44409</c:v>
                </c:pt>
                <c:pt idx="65">
                  <c:v>44440</c:v>
                </c:pt>
                <c:pt idx="66">
                  <c:v>44470</c:v>
                </c:pt>
                <c:pt idx="67">
                  <c:v>44501</c:v>
                </c:pt>
                <c:pt idx="68">
                  <c:v>44531</c:v>
                </c:pt>
                <c:pt idx="69">
                  <c:v>44562</c:v>
                </c:pt>
                <c:pt idx="70">
                  <c:v>44593</c:v>
                </c:pt>
                <c:pt idx="71">
                  <c:v>44621</c:v>
                </c:pt>
                <c:pt idx="72">
                  <c:v>44652</c:v>
                </c:pt>
                <c:pt idx="73">
                  <c:v>44682</c:v>
                </c:pt>
                <c:pt idx="74">
                  <c:v>44713</c:v>
                </c:pt>
                <c:pt idx="75">
                  <c:v>44743</c:v>
                </c:pt>
                <c:pt idx="76">
                  <c:v>44774</c:v>
                </c:pt>
                <c:pt idx="77">
                  <c:v>44805</c:v>
                </c:pt>
                <c:pt idx="78">
                  <c:v>44835</c:v>
                </c:pt>
                <c:pt idx="79">
                  <c:v>44866</c:v>
                </c:pt>
                <c:pt idx="80">
                  <c:v>44896</c:v>
                </c:pt>
                <c:pt idx="81">
                  <c:v>44927</c:v>
                </c:pt>
                <c:pt idx="82">
                  <c:v>44958</c:v>
                </c:pt>
                <c:pt idx="83">
                  <c:v>44986</c:v>
                </c:pt>
                <c:pt idx="84">
                  <c:v>45017</c:v>
                </c:pt>
                <c:pt idx="85">
                  <c:v>45047</c:v>
                </c:pt>
                <c:pt idx="86">
                  <c:v>45078</c:v>
                </c:pt>
                <c:pt idx="87">
                  <c:v>45108</c:v>
                </c:pt>
                <c:pt idx="88">
                  <c:v>45139</c:v>
                </c:pt>
                <c:pt idx="89">
                  <c:v>45170</c:v>
                </c:pt>
                <c:pt idx="90">
                  <c:v>45200</c:v>
                </c:pt>
                <c:pt idx="91">
                  <c:v>45231</c:v>
                </c:pt>
                <c:pt idx="92">
                  <c:v>45261</c:v>
                </c:pt>
                <c:pt idx="93">
                  <c:v>45292</c:v>
                </c:pt>
                <c:pt idx="94">
                  <c:v>45323</c:v>
                </c:pt>
                <c:pt idx="95">
                  <c:v>45352</c:v>
                </c:pt>
                <c:pt idx="96">
                  <c:v>45383</c:v>
                </c:pt>
                <c:pt idx="97">
                  <c:v>45413</c:v>
                </c:pt>
                <c:pt idx="98">
                  <c:v>45444</c:v>
                </c:pt>
                <c:pt idx="99">
                  <c:v>45474</c:v>
                </c:pt>
                <c:pt idx="100">
                  <c:v>45505</c:v>
                </c:pt>
                <c:pt idx="101">
                  <c:v>45536</c:v>
                </c:pt>
                <c:pt idx="102">
                  <c:v>45566</c:v>
                </c:pt>
                <c:pt idx="103">
                  <c:v>45597</c:v>
                </c:pt>
                <c:pt idx="104">
                  <c:v>45627</c:v>
                </c:pt>
                <c:pt idx="105">
                  <c:v>45658</c:v>
                </c:pt>
                <c:pt idx="106">
                  <c:v>45689</c:v>
                </c:pt>
                <c:pt idx="107">
                  <c:v>45717</c:v>
                </c:pt>
                <c:pt idx="108">
                  <c:v>45748</c:v>
                </c:pt>
                <c:pt idx="109">
                  <c:v>45778</c:v>
                </c:pt>
                <c:pt idx="110">
                  <c:v>45809</c:v>
                </c:pt>
                <c:pt idx="111">
                  <c:v>45839</c:v>
                </c:pt>
                <c:pt idx="112">
                  <c:v>45870</c:v>
                </c:pt>
                <c:pt idx="113">
                  <c:v>45901</c:v>
                </c:pt>
                <c:pt idx="114">
                  <c:v>45931</c:v>
                </c:pt>
                <c:pt idx="115">
                  <c:v>45962</c:v>
                </c:pt>
                <c:pt idx="116">
                  <c:v>45992</c:v>
                </c:pt>
                <c:pt idx="117">
                  <c:v>46023</c:v>
                </c:pt>
                <c:pt idx="118">
                  <c:v>46054</c:v>
                </c:pt>
                <c:pt idx="119">
                  <c:v>46082</c:v>
                </c:pt>
                <c:pt idx="120">
                  <c:v>46113</c:v>
                </c:pt>
              </c:numCache>
            </c:numRef>
          </c:cat>
          <c:val>
            <c:numRef>
              <c:f>'Avg Weekly Wages'!$C$2:$C$122</c:f>
              <c:numCache>
                <c:formatCode>"$"#,##0</c:formatCode>
                <c:ptCount val="121"/>
                <c:pt idx="0">
                  <c:v>723.6239013671875</c:v>
                </c:pt>
                <c:pt idx="1">
                  <c:v>714.2540283203125</c:v>
                </c:pt>
                <c:pt idx="2">
                  <c:v>714.3221435546875</c:v>
                </c:pt>
                <c:pt idx="3">
                  <c:v>711.99664306640625</c:v>
                </c:pt>
                <c:pt idx="4">
                  <c:v>724.19708251953125</c:v>
                </c:pt>
                <c:pt idx="5">
                  <c:v>736.27093505859375</c:v>
                </c:pt>
                <c:pt idx="6">
                  <c:v>735.14630126953125</c:v>
                </c:pt>
                <c:pt idx="7">
                  <c:v>732.0540771484375</c:v>
                </c:pt>
                <c:pt idx="8">
                  <c:v>735.7711181640625</c:v>
                </c:pt>
                <c:pt idx="9">
                  <c:v>733.44622802734375</c:v>
                </c:pt>
                <c:pt idx="10">
                  <c:v>739.57183837890625</c:v>
                </c:pt>
                <c:pt idx="11">
                  <c:v>742.22088623046875</c:v>
                </c:pt>
                <c:pt idx="12">
                  <c:v>751.968017578125</c:v>
                </c:pt>
                <c:pt idx="13">
                  <c:v>760.12908935546875</c:v>
                </c:pt>
                <c:pt idx="14">
                  <c:v>762.24090576171875</c:v>
                </c:pt>
                <c:pt idx="15">
                  <c:v>764.98388671875</c:v>
                </c:pt>
                <c:pt idx="16">
                  <c:v>763.5322265625</c:v>
                </c:pt>
                <c:pt idx="17">
                  <c:v>768.87451171875</c:v>
                </c:pt>
                <c:pt idx="18">
                  <c:v>773.16229248046875</c:v>
                </c:pt>
                <c:pt idx="19">
                  <c:v>779.08099365234375</c:v>
                </c:pt>
                <c:pt idx="20">
                  <c:v>776.769287109375</c:v>
                </c:pt>
                <c:pt idx="21">
                  <c:v>784.00689697265625</c:v>
                </c:pt>
                <c:pt idx="22">
                  <c:v>783.3555908203125</c:v>
                </c:pt>
                <c:pt idx="23">
                  <c:v>790.56304931640625</c:v>
                </c:pt>
                <c:pt idx="24">
                  <c:v>789.68218994140625</c:v>
                </c:pt>
                <c:pt idx="25">
                  <c:v>793.20654296875</c:v>
                </c:pt>
                <c:pt idx="26">
                  <c:v>792.44940185546875</c:v>
                </c:pt>
                <c:pt idx="27">
                  <c:v>786.4761962890625</c:v>
                </c:pt>
                <c:pt idx="28">
                  <c:v>787.65716552734375</c:v>
                </c:pt>
                <c:pt idx="29">
                  <c:v>780.8265380859375</c:v>
                </c:pt>
                <c:pt idx="30">
                  <c:v>785.527587890625</c:v>
                </c:pt>
                <c:pt idx="31">
                  <c:v>788.96832275390625</c:v>
                </c:pt>
                <c:pt idx="32">
                  <c:v>795.0225830078125</c:v>
                </c:pt>
                <c:pt idx="33">
                  <c:v>793.5780029296875</c:v>
                </c:pt>
                <c:pt idx="34">
                  <c:v>788.38348388671875</c:v>
                </c:pt>
                <c:pt idx="35">
                  <c:v>784.492431640625</c:v>
                </c:pt>
                <c:pt idx="36">
                  <c:v>783.7908935546875</c:v>
                </c:pt>
                <c:pt idx="37">
                  <c:v>793.7734375</c:v>
                </c:pt>
                <c:pt idx="38">
                  <c:v>798.0047607421875</c:v>
                </c:pt>
                <c:pt idx="39">
                  <c:v>803.952880859375</c:v>
                </c:pt>
                <c:pt idx="40">
                  <c:v>806.42645263671875</c:v>
                </c:pt>
                <c:pt idx="41">
                  <c:v>811.26397705078125</c:v>
                </c:pt>
                <c:pt idx="42">
                  <c:v>817.15399169921875</c:v>
                </c:pt>
                <c:pt idx="43">
                  <c:v>820.05950927734375</c:v>
                </c:pt>
                <c:pt idx="44">
                  <c:v>818.58453369140625</c:v>
                </c:pt>
                <c:pt idx="45">
                  <c:v>826.8880615234375</c:v>
                </c:pt>
                <c:pt idx="46">
                  <c:v>833.69500732421875</c:v>
                </c:pt>
                <c:pt idx="47">
                  <c:v>838.9041748046875</c:v>
                </c:pt>
                <c:pt idx="48">
                  <c:v>843.9918212890625</c:v>
                </c:pt>
                <c:pt idx="49">
                  <c:v>844.02044677734375</c:v>
                </c:pt>
                <c:pt idx="50">
                  <c:v>857.27490234375</c:v>
                </c:pt>
                <c:pt idx="51">
                  <c:v>868.8447265625</c:v>
                </c:pt>
                <c:pt idx="52">
                  <c:v>874.30401611328125</c:v>
                </c:pt>
                <c:pt idx="53">
                  <c:v>878.25628662109375</c:v>
                </c:pt>
                <c:pt idx="54">
                  <c:v>886.58624267578125</c:v>
                </c:pt>
                <c:pt idx="55">
                  <c:v>898.7000732421875</c:v>
                </c:pt>
                <c:pt idx="56">
                  <c:v>911.54547119140625</c:v>
                </c:pt>
                <c:pt idx="57">
                  <c:v>918.10308837890625</c:v>
                </c:pt>
                <c:pt idx="58">
                  <c:v>925.55584716796875</c:v>
                </c:pt>
                <c:pt idx="59">
                  <c:v>938.58319091796875</c:v>
                </c:pt>
                <c:pt idx="60">
                  <c:v>949.19451904296875</c:v>
                </c:pt>
                <c:pt idx="61">
                  <c:v>955.66943359375</c:v>
                </c:pt>
                <c:pt idx="62">
                  <c:v>957.10382080078125</c:v>
                </c:pt>
                <c:pt idx="63">
                  <c:v>962.53350830078125</c:v>
                </c:pt>
                <c:pt idx="64">
                  <c:v>964.2548828125</c:v>
                </c:pt>
                <c:pt idx="65">
                  <c:v>962.2442626953125</c:v>
                </c:pt>
                <c:pt idx="66">
                  <c:v>956.813232421875</c:v>
                </c:pt>
                <c:pt idx="67">
                  <c:v>962.45098876953125</c:v>
                </c:pt>
                <c:pt idx="68">
                  <c:v>976.02716064453125</c:v>
                </c:pt>
                <c:pt idx="69">
                  <c:v>976.37481689453125</c:v>
                </c:pt>
                <c:pt idx="70">
                  <c:v>985.53277587890625</c:v>
                </c:pt>
                <c:pt idx="71">
                  <c:v>983.4598388671875</c:v>
                </c:pt>
                <c:pt idx="72">
                  <c:v>993.88739013671875</c:v>
                </c:pt>
                <c:pt idx="73">
                  <c:v>988.99700927734375</c:v>
                </c:pt>
                <c:pt idx="74">
                  <c:v>987.580078125</c:v>
                </c:pt>
                <c:pt idx="75">
                  <c:v>988.73663330078125</c:v>
                </c:pt>
                <c:pt idx="76">
                  <c:v>991.92156982421875</c:v>
                </c:pt>
                <c:pt idx="77">
                  <c:v>999.91424560546875</c:v>
                </c:pt>
                <c:pt idx="78">
                  <c:v>988.6031494140625</c:v>
                </c:pt>
                <c:pt idx="79">
                  <c:v>984.32391357421875</c:v>
                </c:pt>
                <c:pt idx="80">
                  <c:v>984.33428955078125</c:v>
                </c:pt>
                <c:pt idx="81">
                  <c:v>995.1085205078125</c:v>
                </c:pt>
                <c:pt idx="82">
                  <c:v>1001.1742553710938</c:v>
                </c:pt>
                <c:pt idx="83">
                  <c:v>1020.6845703125</c:v>
                </c:pt>
                <c:pt idx="84">
                  <c:v>1023.7431030273438</c:v>
                </c:pt>
                <c:pt idx="85">
                  <c:v>1034.0245361328125</c:v>
                </c:pt>
                <c:pt idx="86">
                  <c:v>1038.399169921875</c:v>
                </c:pt>
                <c:pt idx="87">
                  <c:v>1043.8858642578125</c:v>
                </c:pt>
                <c:pt idx="88">
                  <c:v>1051.1572265625</c:v>
                </c:pt>
                <c:pt idx="89">
                  <c:v>1047.50537109375</c:v>
                </c:pt>
                <c:pt idx="90">
                  <c:v>1053.8837890625</c:v>
                </c:pt>
                <c:pt idx="91">
                  <c:v>1045.507568359375</c:v>
                </c:pt>
                <c:pt idx="92">
                  <c:v>1043.6185302734375</c:v>
                </c:pt>
                <c:pt idx="93">
                  <c:v>1050.0821533203125</c:v>
                </c:pt>
                <c:pt idx="94">
                  <c:v>1063.7257080078125</c:v>
                </c:pt>
                <c:pt idx="95">
                  <c:v>1060.7313232421875</c:v>
                </c:pt>
                <c:pt idx="96">
                  <c:v>1061.383056640625</c:v>
                </c:pt>
                <c:pt idx="97">
                  <c:v>1066.934326171875</c:v>
                </c:pt>
                <c:pt idx="98">
                  <c:v>1069.8907470703125</c:v>
                </c:pt>
                <c:pt idx="99">
                  <c:v>1067.9652099609375</c:v>
                </c:pt>
                <c:pt idx="100">
                  <c:v>1069.3387451171875</c:v>
                </c:pt>
                <c:pt idx="101">
                  <c:v>1071.39111328125</c:v>
                </c:pt>
                <c:pt idx="102">
                  <c:v>1079.42529296875</c:v>
                </c:pt>
                <c:pt idx="103">
                  <c:v>1081.64453125</c:v>
                </c:pt>
                <c:pt idx="104">
                  <c:v>1079.4893798828125</c:v>
                </c:pt>
                <c:pt idx="105">
                  <c:v>1079.3031005859375</c:v>
                </c:pt>
                <c:pt idx="106">
                  <c:v>1074.865234375</c:v>
                </c:pt>
                <c:pt idx="107">
                  <c:v>1080.2821044921875</c:v>
                </c:pt>
                <c:pt idx="108">
                  <c:v>1075.017578125</c:v>
                </c:pt>
                <c:pt idx="109">
                  <c:v>1078.0562744140625</c:v>
                </c:pt>
                <c:pt idx="110">
                  <c:v>1086.5994873046875</c:v>
                </c:pt>
                <c:pt idx="111">
                  <c:v>1094.8577880859375</c:v>
                </c:pt>
                <c:pt idx="112">
                  <c:v>1096.037841796875</c:v>
                </c:pt>
                <c:pt idx="113">
                  <c:v>1090.533935546875</c:v>
                </c:pt>
                <c:pt idx="114">
                  <c:v>1110.05224609375</c:v>
                </c:pt>
                <c:pt idx="115">
                  <c:v>1121.9920654296875</c:v>
                </c:pt>
                <c:pt idx="116">
                  <c:v>1127.2293701171875</c:v>
                </c:pt>
                <c:pt idx="117">
                  <c:v>1108.3560791015625</c:v>
                </c:pt>
                <c:pt idx="118">
                  <c:v>1098.0980224609375</c:v>
                </c:pt>
                <c:pt idx="119">
                  <c:v>1101.3353271484375</c:v>
                </c:pt>
                <c:pt idx="120">
                  <c:v>1104.2755126953125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FE-DB4D-956F-28DCDCBE10C9}"/>
            </c:ext>
          </c:extLst>
        </c:ser>
        <c:ser>
          <c:idx val="2"/>
          <c:order val="2"/>
          <c:tx>
            <c:strRef>
              <c:f>'Avg Weekly Wages'!$D$1</c:f>
              <c:strCache>
                <c:ptCount val="1"/>
                <c:pt idx="0">
                  <c:v>Visalia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'Avg Weekly Wages'!$A$2:$A$122</c:f>
              <c:numCache>
                <c:formatCode>[$-409]mmm\-yy;@</c:formatCode>
                <c:ptCount val="121"/>
                <c:pt idx="0">
                  <c:v>42461</c:v>
                </c:pt>
                <c:pt idx="1">
                  <c:v>42491</c:v>
                </c:pt>
                <c:pt idx="2">
                  <c:v>42522</c:v>
                </c:pt>
                <c:pt idx="3">
                  <c:v>42552</c:v>
                </c:pt>
                <c:pt idx="4">
                  <c:v>42583</c:v>
                </c:pt>
                <c:pt idx="5">
                  <c:v>42614</c:v>
                </c:pt>
                <c:pt idx="6">
                  <c:v>42644</c:v>
                </c:pt>
                <c:pt idx="7">
                  <c:v>42675</c:v>
                </c:pt>
                <c:pt idx="8">
                  <c:v>42705</c:v>
                </c:pt>
                <c:pt idx="9">
                  <c:v>42736</c:v>
                </c:pt>
                <c:pt idx="10">
                  <c:v>42767</c:v>
                </c:pt>
                <c:pt idx="11">
                  <c:v>42795</c:v>
                </c:pt>
                <c:pt idx="12">
                  <c:v>42826</c:v>
                </c:pt>
                <c:pt idx="13">
                  <c:v>42856</c:v>
                </c:pt>
                <c:pt idx="14">
                  <c:v>42887</c:v>
                </c:pt>
                <c:pt idx="15">
                  <c:v>42917</c:v>
                </c:pt>
                <c:pt idx="16">
                  <c:v>42948</c:v>
                </c:pt>
                <c:pt idx="17">
                  <c:v>42979</c:v>
                </c:pt>
                <c:pt idx="18">
                  <c:v>43009</c:v>
                </c:pt>
                <c:pt idx="19">
                  <c:v>43040</c:v>
                </c:pt>
                <c:pt idx="20">
                  <c:v>43070</c:v>
                </c:pt>
                <c:pt idx="21">
                  <c:v>43101</c:v>
                </c:pt>
                <c:pt idx="22">
                  <c:v>43132</c:v>
                </c:pt>
                <c:pt idx="23">
                  <c:v>43160</c:v>
                </c:pt>
                <c:pt idx="24">
                  <c:v>43191</c:v>
                </c:pt>
                <c:pt idx="25">
                  <c:v>43221</c:v>
                </c:pt>
                <c:pt idx="26">
                  <c:v>43252</c:v>
                </c:pt>
                <c:pt idx="27">
                  <c:v>43282</c:v>
                </c:pt>
                <c:pt idx="28">
                  <c:v>43313</c:v>
                </c:pt>
                <c:pt idx="29">
                  <c:v>43344</c:v>
                </c:pt>
                <c:pt idx="30">
                  <c:v>43374</c:v>
                </c:pt>
                <c:pt idx="31">
                  <c:v>43405</c:v>
                </c:pt>
                <c:pt idx="32">
                  <c:v>43435</c:v>
                </c:pt>
                <c:pt idx="33">
                  <c:v>43466</c:v>
                </c:pt>
                <c:pt idx="34">
                  <c:v>43497</c:v>
                </c:pt>
                <c:pt idx="35">
                  <c:v>43525</c:v>
                </c:pt>
                <c:pt idx="36">
                  <c:v>43556</c:v>
                </c:pt>
                <c:pt idx="37">
                  <c:v>43586</c:v>
                </c:pt>
                <c:pt idx="38">
                  <c:v>43617</c:v>
                </c:pt>
                <c:pt idx="39">
                  <c:v>43647</c:v>
                </c:pt>
                <c:pt idx="40">
                  <c:v>43678</c:v>
                </c:pt>
                <c:pt idx="41">
                  <c:v>43709</c:v>
                </c:pt>
                <c:pt idx="42">
                  <c:v>43739</c:v>
                </c:pt>
                <c:pt idx="43">
                  <c:v>43770</c:v>
                </c:pt>
                <c:pt idx="44">
                  <c:v>43800</c:v>
                </c:pt>
                <c:pt idx="45">
                  <c:v>43831</c:v>
                </c:pt>
                <c:pt idx="46">
                  <c:v>43862</c:v>
                </c:pt>
                <c:pt idx="47">
                  <c:v>43891</c:v>
                </c:pt>
                <c:pt idx="48">
                  <c:v>43922</c:v>
                </c:pt>
                <c:pt idx="49">
                  <c:v>43952</c:v>
                </c:pt>
                <c:pt idx="50">
                  <c:v>43983</c:v>
                </c:pt>
                <c:pt idx="51">
                  <c:v>44013</c:v>
                </c:pt>
                <c:pt idx="52">
                  <c:v>44044</c:v>
                </c:pt>
                <c:pt idx="53">
                  <c:v>44075</c:v>
                </c:pt>
                <c:pt idx="54">
                  <c:v>44105</c:v>
                </c:pt>
                <c:pt idx="55">
                  <c:v>44136</c:v>
                </c:pt>
                <c:pt idx="56">
                  <c:v>44166</c:v>
                </c:pt>
                <c:pt idx="57">
                  <c:v>44197</c:v>
                </c:pt>
                <c:pt idx="58">
                  <c:v>44228</c:v>
                </c:pt>
                <c:pt idx="59">
                  <c:v>44256</c:v>
                </c:pt>
                <c:pt idx="60">
                  <c:v>44287</c:v>
                </c:pt>
                <c:pt idx="61">
                  <c:v>44317</c:v>
                </c:pt>
                <c:pt idx="62">
                  <c:v>44348</c:v>
                </c:pt>
                <c:pt idx="63">
                  <c:v>44378</c:v>
                </c:pt>
                <c:pt idx="64">
                  <c:v>44409</c:v>
                </c:pt>
                <c:pt idx="65">
                  <c:v>44440</c:v>
                </c:pt>
                <c:pt idx="66">
                  <c:v>44470</c:v>
                </c:pt>
                <c:pt idx="67">
                  <c:v>44501</c:v>
                </c:pt>
                <c:pt idx="68">
                  <c:v>44531</c:v>
                </c:pt>
                <c:pt idx="69">
                  <c:v>44562</c:v>
                </c:pt>
                <c:pt idx="70">
                  <c:v>44593</c:v>
                </c:pt>
                <c:pt idx="71">
                  <c:v>44621</c:v>
                </c:pt>
                <c:pt idx="72">
                  <c:v>44652</c:v>
                </c:pt>
                <c:pt idx="73">
                  <c:v>44682</c:v>
                </c:pt>
                <c:pt idx="74">
                  <c:v>44713</c:v>
                </c:pt>
                <c:pt idx="75">
                  <c:v>44743</c:v>
                </c:pt>
                <c:pt idx="76">
                  <c:v>44774</c:v>
                </c:pt>
                <c:pt idx="77">
                  <c:v>44805</c:v>
                </c:pt>
                <c:pt idx="78">
                  <c:v>44835</c:v>
                </c:pt>
                <c:pt idx="79">
                  <c:v>44866</c:v>
                </c:pt>
                <c:pt idx="80">
                  <c:v>44896</c:v>
                </c:pt>
                <c:pt idx="81">
                  <c:v>44927</c:v>
                </c:pt>
                <c:pt idx="82">
                  <c:v>44958</c:v>
                </c:pt>
                <c:pt idx="83">
                  <c:v>44986</c:v>
                </c:pt>
                <c:pt idx="84">
                  <c:v>45017</c:v>
                </c:pt>
                <c:pt idx="85">
                  <c:v>45047</c:v>
                </c:pt>
                <c:pt idx="86">
                  <c:v>45078</c:v>
                </c:pt>
                <c:pt idx="87">
                  <c:v>45108</c:v>
                </c:pt>
                <c:pt idx="88">
                  <c:v>45139</c:v>
                </c:pt>
                <c:pt idx="89">
                  <c:v>45170</c:v>
                </c:pt>
                <c:pt idx="90">
                  <c:v>45200</c:v>
                </c:pt>
                <c:pt idx="91">
                  <c:v>45231</c:v>
                </c:pt>
                <c:pt idx="92">
                  <c:v>45261</c:v>
                </c:pt>
                <c:pt idx="93">
                  <c:v>45292</c:v>
                </c:pt>
                <c:pt idx="94">
                  <c:v>45323</c:v>
                </c:pt>
                <c:pt idx="95">
                  <c:v>45352</c:v>
                </c:pt>
                <c:pt idx="96">
                  <c:v>45383</c:v>
                </c:pt>
                <c:pt idx="97">
                  <c:v>45413</c:v>
                </c:pt>
                <c:pt idx="98">
                  <c:v>45444</c:v>
                </c:pt>
                <c:pt idx="99">
                  <c:v>45474</c:v>
                </c:pt>
                <c:pt idx="100">
                  <c:v>45505</c:v>
                </c:pt>
                <c:pt idx="101">
                  <c:v>45536</c:v>
                </c:pt>
                <c:pt idx="102">
                  <c:v>45566</c:v>
                </c:pt>
                <c:pt idx="103">
                  <c:v>45597</c:v>
                </c:pt>
                <c:pt idx="104">
                  <c:v>45627</c:v>
                </c:pt>
                <c:pt idx="105">
                  <c:v>45658</c:v>
                </c:pt>
                <c:pt idx="106">
                  <c:v>45689</c:v>
                </c:pt>
                <c:pt idx="107">
                  <c:v>45717</c:v>
                </c:pt>
                <c:pt idx="108">
                  <c:v>45748</c:v>
                </c:pt>
                <c:pt idx="109">
                  <c:v>45778</c:v>
                </c:pt>
                <c:pt idx="110">
                  <c:v>45809</c:v>
                </c:pt>
                <c:pt idx="111">
                  <c:v>45839</c:v>
                </c:pt>
                <c:pt idx="112">
                  <c:v>45870</c:v>
                </c:pt>
                <c:pt idx="113">
                  <c:v>45901</c:v>
                </c:pt>
                <c:pt idx="114">
                  <c:v>45931</c:v>
                </c:pt>
                <c:pt idx="115">
                  <c:v>45962</c:v>
                </c:pt>
                <c:pt idx="116">
                  <c:v>45992</c:v>
                </c:pt>
                <c:pt idx="117">
                  <c:v>46023</c:v>
                </c:pt>
                <c:pt idx="118">
                  <c:v>46054</c:v>
                </c:pt>
                <c:pt idx="119">
                  <c:v>46082</c:v>
                </c:pt>
                <c:pt idx="120">
                  <c:v>46113</c:v>
                </c:pt>
              </c:numCache>
            </c:numRef>
          </c:cat>
          <c:val>
            <c:numRef>
              <c:f>'Avg Weekly Wages'!$D$2:$D$122</c:f>
              <c:numCache>
                <c:formatCode>"$"#,##0</c:formatCode>
                <c:ptCount val="121"/>
                <c:pt idx="0">
                  <c:v>639.10357666015625</c:v>
                </c:pt>
                <c:pt idx="1">
                  <c:v>636.73828125</c:v>
                </c:pt>
                <c:pt idx="2">
                  <c:v>642.9227294921875</c:v>
                </c:pt>
                <c:pt idx="3">
                  <c:v>642.88665771484375</c:v>
                </c:pt>
                <c:pt idx="4">
                  <c:v>650.18658447265625</c:v>
                </c:pt>
                <c:pt idx="5">
                  <c:v>659.17181396484375</c:v>
                </c:pt>
                <c:pt idx="6">
                  <c:v>661.47430419921875</c:v>
                </c:pt>
                <c:pt idx="7">
                  <c:v>667.4869384765625</c:v>
                </c:pt>
                <c:pt idx="8">
                  <c:v>669.68475341796875</c:v>
                </c:pt>
                <c:pt idx="9">
                  <c:v>670.3388671875</c:v>
                </c:pt>
                <c:pt idx="10">
                  <c:v>660.11712646484375</c:v>
                </c:pt>
                <c:pt idx="11">
                  <c:v>646.2381591796875</c:v>
                </c:pt>
                <c:pt idx="12">
                  <c:v>633.5654296875</c:v>
                </c:pt>
                <c:pt idx="13">
                  <c:v>630.866943359375</c:v>
                </c:pt>
                <c:pt idx="14">
                  <c:v>628.55316162109375</c:v>
                </c:pt>
                <c:pt idx="15">
                  <c:v>629.6356201171875</c:v>
                </c:pt>
                <c:pt idx="16">
                  <c:v>627.598876953125</c:v>
                </c:pt>
                <c:pt idx="17">
                  <c:v>628.9453125</c:v>
                </c:pt>
                <c:pt idx="18">
                  <c:v>631.39410400390625</c:v>
                </c:pt>
                <c:pt idx="19">
                  <c:v>635.46881103515625</c:v>
                </c:pt>
                <c:pt idx="20">
                  <c:v>639.312744140625</c:v>
                </c:pt>
                <c:pt idx="21">
                  <c:v>651.91607666015625</c:v>
                </c:pt>
                <c:pt idx="22">
                  <c:v>662.5584716796875</c:v>
                </c:pt>
                <c:pt idx="23">
                  <c:v>681.7994384765625</c:v>
                </c:pt>
                <c:pt idx="24">
                  <c:v>683.89654541015625</c:v>
                </c:pt>
                <c:pt idx="25">
                  <c:v>687.9716796875</c:v>
                </c:pt>
                <c:pt idx="26">
                  <c:v>688.652099609375</c:v>
                </c:pt>
                <c:pt idx="27">
                  <c:v>692.3553466796875</c:v>
                </c:pt>
                <c:pt idx="28">
                  <c:v>697.2672119140625</c:v>
                </c:pt>
                <c:pt idx="29">
                  <c:v>693.91143798828125</c:v>
                </c:pt>
                <c:pt idx="30">
                  <c:v>697.461669921875</c:v>
                </c:pt>
                <c:pt idx="31">
                  <c:v>699.28240966796875</c:v>
                </c:pt>
                <c:pt idx="32">
                  <c:v>699.9188232421875</c:v>
                </c:pt>
                <c:pt idx="33">
                  <c:v>696.6075439453125</c:v>
                </c:pt>
                <c:pt idx="34">
                  <c:v>700.11944580078125</c:v>
                </c:pt>
                <c:pt idx="35">
                  <c:v>707.7078857421875</c:v>
                </c:pt>
                <c:pt idx="36">
                  <c:v>720.883544921875</c:v>
                </c:pt>
                <c:pt idx="37">
                  <c:v>729.74591064453125</c:v>
                </c:pt>
                <c:pt idx="38">
                  <c:v>730.45721435546875</c:v>
                </c:pt>
                <c:pt idx="39">
                  <c:v>730.49200439453125</c:v>
                </c:pt>
                <c:pt idx="40">
                  <c:v>734.6624755859375</c:v>
                </c:pt>
                <c:pt idx="41">
                  <c:v>741.9322509765625</c:v>
                </c:pt>
                <c:pt idx="42">
                  <c:v>750.0457763671875</c:v>
                </c:pt>
                <c:pt idx="43">
                  <c:v>759.10955810546875</c:v>
                </c:pt>
                <c:pt idx="44">
                  <c:v>764.68017578125</c:v>
                </c:pt>
                <c:pt idx="45">
                  <c:v>771.6004638671875</c:v>
                </c:pt>
                <c:pt idx="46">
                  <c:v>766.50067138671875</c:v>
                </c:pt>
                <c:pt idx="47">
                  <c:v>768.58148193359375</c:v>
                </c:pt>
                <c:pt idx="48">
                  <c:v>780.04864501953125</c:v>
                </c:pt>
                <c:pt idx="49">
                  <c:v>783.0816650390625</c:v>
                </c:pt>
                <c:pt idx="50">
                  <c:v>784.89520263671875</c:v>
                </c:pt>
                <c:pt idx="51">
                  <c:v>781.9884033203125</c:v>
                </c:pt>
                <c:pt idx="52">
                  <c:v>781.58056640625</c:v>
                </c:pt>
                <c:pt idx="53">
                  <c:v>783.58843994140625</c:v>
                </c:pt>
                <c:pt idx="54">
                  <c:v>788.79864501953125</c:v>
                </c:pt>
                <c:pt idx="55">
                  <c:v>795.657470703125</c:v>
                </c:pt>
                <c:pt idx="56">
                  <c:v>799.2862548828125</c:v>
                </c:pt>
                <c:pt idx="57">
                  <c:v>803.49224853515625</c:v>
                </c:pt>
                <c:pt idx="58">
                  <c:v>821.34747314453125</c:v>
                </c:pt>
                <c:pt idx="59">
                  <c:v>846.328369140625</c:v>
                </c:pt>
                <c:pt idx="60">
                  <c:v>862.5172119140625</c:v>
                </c:pt>
                <c:pt idx="61">
                  <c:v>870.04840087890625</c:v>
                </c:pt>
                <c:pt idx="62">
                  <c:v>867.140625</c:v>
                </c:pt>
                <c:pt idx="63">
                  <c:v>864.56866455078125</c:v>
                </c:pt>
                <c:pt idx="64">
                  <c:v>853.622802734375</c:v>
                </c:pt>
                <c:pt idx="65">
                  <c:v>857.02655029296875</c:v>
                </c:pt>
                <c:pt idx="66">
                  <c:v>856.419921875</c:v>
                </c:pt>
                <c:pt idx="67">
                  <c:v>867.2850341796875</c:v>
                </c:pt>
                <c:pt idx="68">
                  <c:v>870.14599609375</c:v>
                </c:pt>
                <c:pt idx="69">
                  <c:v>870.87213134765625</c:v>
                </c:pt>
                <c:pt idx="70">
                  <c:v>870.32196044921875</c:v>
                </c:pt>
                <c:pt idx="71">
                  <c:v>868.20489501953125</c:v>
                </c:pt>
                <c:pt idx="72">
                  <c:v>878.94482421875</c:v>
                </c:pt>
                <c:pt idx="73">
                  <c:v>888.7999267578125</c:v>
                </c:pt>
                <c:pt idx="74">
                  <c:v>920.67730712890625</c:v>
                </c:pt>
                <c:pt idx="75">
                  <c:v>935.79571533203125</c:v>
                </c:pt>
                <c:pt idx="76">
                  <c:v>952.63555908203125</c:v>
                </c:pt>
                <c:pt idx="77">
                  <c:v>951.0980224609375</c:v>
                </c:pt>
                <c:pt idx="78">
                  <c:v>951.283203125</c:v>
                </c:pt>
                <c:pt idx="79">
                  <c:v>947.15625</c:v>
                </c:pt>
                <c:pt idx="80">
                  <c:v>948.5618896484375</c:v>
                </c:pt>
                <c:pt idx="81">
                  <c:v>950.67254638671875</c:v>
                </c:pt>
                <c:pt idx="82">
                  <c:v>954.4349365234375</c:v>
                </c:pt>
                <c:pt idx="83">
                  <c:v>955.01104736328125</c:v>
                </c:pt>
                <c:pt idx="84">
                  <c:v>952.9151611328125</c:v>
                </c:pt>
                <c:pt idx="85">
                  <c:v>947.62554931640625</c:v>
                </c:pt>
                <c:pt idx="86">
                  <c:v>947.65484619140625</c:v>
                </c:pt>
                <c:pt idx="87">
                  <c:v>946.86688232421875</c:v>
                </c:pt>
                <c:pt idx="88">
                  <c:v>956.92694091796875</c:v>
                </c:pt>
                <c:pt idx="89">
                  <c:v>959.23724365234375</c:v>
                </c:pt>
                <c:pt idx="90">
                  <c:v>963.49652099609375</c:v>
                </c:pt>
                <c:pt idx="91">
                  <c:v>970.01812744140625</c:v>
                </c:pt>
                <c:pt idx="92">
                  <c:v>977.960205078125</c:v>
                </c:pt>
                <c:pt idx="93">
                  <c:v>987.32244873046875</c:v>
                </c:pt>
                <c:pt idx="94">
                  <c:v>997.36669921875</c:v>
                </c:pt>
                <c:pt idx="95">
                  <c:v>1002.3855590820312</c:v>
                </c:pt>
                <c:pt idx="96">
                  <c:v>1006.1290893554688</c:v>
                </c:pt>
                <c:pt idx="97">
                  <c:v>1017.6720581054688</c:v>
                </c:pt>
                <c:pt idx="98">
                  <c:v>1016.8645629882812</c:v>
                </c:pt>
                <c:pt idx="99">
                  <c:v>1031.6729736328125</c:v>
                </c:pt>
                <c:pt idx="100">
                  <c:v>1034.5220947265625</c:v>
                </c:pt>
                <c:pt idx="101">
                  <c:v>1050.058837890625</c:v>
                </c:pt>
                <c:pt idx="102">
                  <c:v>1058.8665771484375</c:v>
                </c:pt>
                <c:pt idx="103">
                  <c:v>1062.3721923828125</c:v>
                </c:pt>
                <c:pt idx="104">
                  <c:v>1054.83544921875</c:v>
                </c:pt>
                <c:pt idx="105">
                  <c:v>1057.4493408203125</c:v>
                </c:pt>
                <c:pt idx="106">
                  <c:v>1056.37646484375</c:v>
                </c:pt>
                <c:pt idx="107">
                  <c:v>1066.8638916015625</c:v>
                </c:pt>
                <c:pt idx="108">
                  <c:v>1066.13134765625</c:v>
                </c:pt>
                <c:pt idx="109">
                  <c:v>1074.32421875</c:v>
                </c:pt>
                <c:pt idx="110">
                  <c:v>1079.074951171875</c:v>
                </c:pt>
                <c:pt idx="111">
                  <c:v>1075.5518798828125</c:v>
                </c:pt>
                <c:pt idx="112">
                  <c:v>1069.638427734375</c:v>
                </c:pt>
                <c:pt idx="113">
                  <c:v>1060.7347412109375</c:v>
                </c:pt>
                <c:pt idx="114">
                  <c:v>1069.3397216796875</c:v>
                </c:pt>
                <c:pt idx="115">
                  <c:v>1073.939453125</c:v>
                </c:pt>
                <c:pt idx="116">
                  <c:v>1076.0830078125</c:v>
                </c:pt>
                <c:pt idx="117">
                  <c:v>1088.5926513671875</c:v>
                </c:pt>
                <c:pt idx="118">
                  <c:v>1090.9720458984375</c:v>
                </c:pt>
                <c:pt idx="119">
                  <c:v>1094.2266845703125</c:v>
                </c:pt>
                <c:pt idx="120">
                  <c:v>1078.535400390625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FE-DB4D-956F-28DCDCBE10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093952"/>
        <c:axId val="132631600"/>
      </c:lineChart>
      <c:dateAx>
        <c:axId val="75093952"/>
        <c:scaling>
          <c:orientation val="minMax"/>
          <c:min val="43191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32631600"/>
        <c:crosses val="autoZero"/>
        <c:auto val="1"/>
        <c:lblOffset val="100"/>
        <c:baseTimeUnit val="months"/>
        <c:majorUnit val="12"/>
        <c:majorTimeUnit val="months"/>
      </c:dateAx>
      <c:valAx>
        <c:axId val="132631600"/>
        <c:scaling>
          <c:orientation val="minMax"/>
          <c:min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5093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City of Visalia Taxable 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'City Tax'!$B$1</c:f>
              <c:strCache>
                <c:ptCount val="1"/>
                <c:pt idx="0">
                  <c:v>Visalia City Taxable Sales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'City Tax'!$A$2:$A$42</c:f>
              <c:strCache>
                <c:ptCount val="41"/>
                <c:pt idx="0">
                  <c:v>Q4-15</c:v>
                </c:pt>
                <c:pt idx="1">
                  <c:v>Q1-16</c:v>
                </c:pt>
                <c:pt idx="2">
                  <c:v>Q2-16</c:v>
                </c:pt>
                <c:pt idx="3">
                  <c:v>Q3-16</c:v>
                </c:pt>
                <c:pt idx="4">
                  <c:v>Q4-16</c:v>
                </c:pt>
                <c:pt idx="5">
                  <c:v>Q1-17</c:v>
                </c:pt>
                <c:pt idx="6">
                  <c:v>Q2-17</c:v>
                </c:pt>
                <c:pt idx="7">
                  <c:v>Q3-17</c:v>
                </c:pt>
                <c:pt idx="8">
                  <c:v>Q4-17</c:v>
                </c:pt>
                <c:pt idx="9">
                  <c:v>Q1-18</c:v>
                </c:pt>
                <c:pt idx="10">
                  <c:v>Q2-18</c:v>
                </c:pt>
                <c:pt idx="11">
                  <c:v>Q3-18</c:v>
                </c:pt>
                <c:pt idx="12">
                  <c:v>Q4-18</c:v>
                </c:pt>
                <c:pt idx="13">
                  <c:v>Q1-19</c:v>
                </c:pt>
                <c:pt idx="14">
                  <c:v>Q2-19</c:v>
                </c:pt>
                <c:pt idx="15">
                  <c:v>Q3-19</c:v>
                </c:pt>
                <c:pt idx="16">
                  <c:v>Q4-19</c:v>
                </c:pt>
                <c:pt idx="17">
                  <c:v>Q1-20</c:v>
                </c:pt>
                <c:pt idx="18">
                  <c:v>Q2-20</c:v>
                </c:pt>
                <c:pt idx="19">
                  <c:v>Q3-20</c:v>
                </c:pt>
                <c:pt idx="20">
                  <c:v>Q4-20</c:v>
                </c:pt>
                <c:pt idx="21">
                  <c:v>Q1-21</c:v>
                </c:pt>
                <c:pt idx="22">
                  <c:v>Q2-21</c:v>
                </c:pt>
                <c:pt idx="23">
                  <c:v>Q3-21</c:v>
                </c:pt>
                <c:pt idx="24">
                  <c:v>Q4-21</c:v>
                </c:pt>
                <c:pt idx="25">
                  <c:v>Q1-22</c:v>
                </c:pt>
                <c:pt idx="26">
                  <c:v>Q2-22</c:v>
                </c:pt>
                <c:pt idx="27">
                  <c:v>Q3-22</c:v>
                </c:pt>
                <c:pt idx="28">
                  <c:v>Q4-22</c:v>
                </c:pt>
                <c:pt idx="29">
                  <c:v>Q1-23</c:v>
                </c:pt>
                <c:pt idx="30">
                  <c:v>Q2-23</c:v>
                </c:pt>
                <c:pt idx="31">
                  <c:v>Q3-23</c:v>
                </c:pt>
                <c:pt idx="32">
                  <c:v>Q4-23</c:v>
                </c:pt>
                <c:pt idx="33">
                  <c:v>Q1-24</c:v>
                </c:pt>
                <c:pt idx="34">
                  <c:v>Q2-24</c:v>
                </c:pt>
                <c:pt idx="35">
                  <c:v>Q3-24</c:v>
                </c:pt>
                <c:pt idx="36">
                  <c:v>Q4-24</c:v>
                </c:pt>
                <c:pt idx="37">
                  <c:v>Q1-25</c:v>
                </c:pt>
                <c:pt idx="38">
                  <c:v>Q2-25</c:v>
                </c:pt>
                <c:pt idx="39">
                  <c:v>Q3-25</c:v>
                </c:pt>
                <c:pt idx="40">
                  <c:v>Q4-25</c:v>
                </c:pt>
              </c:strCache>
            </c:strRef>
          </c:cat>
          <c:val>
            <c:numRef>
              <c:f>'City Tax'!$B$2:$B$42</c:f>
              <c:numCache>
                <c:formatCode>"$"#,##0</c:formatCode>
                <c:ptCount val="41"/>
                <c:pt idx="0">
                  <c:v>664112000</c:v>
                </c:pt>
                <c:pt idx="1">
                  <c:v>683299000</c:v>
                </c:pt>
                <c:pt idx="2">
                  <c:v>688831000</c:v>
                </c:pt>
                <c:pt idx="3">
                  <c:v>692017000</c:v>
                </c:pt>
                <c:pt idx="4">
                  <c:v>696107000</c:v>
                </c:pt>
                <c:pt idx="5">
                  <c:v>693777000</c:v>
                </c:pt>
                <c:pt idx="6">
                  <c:v>704741000</c:v>
                </c:pt>
                <c:pt idx="7">
                  <c:v>699857000</c:v>
                </c:pt>
                <c:pt idx="8">
                  <c:v>711800000</c:v>
                </c:pt>
                <c:pt idx="9">
                  <c:v>725710000</c:v>
                </c:pt>
                <c:pt idx="10">
                  <c:v>704004000</c:v>
                </c:pt>
                <c:pt idx="11">
                  <c:v>743845000</c:v>
                </c:pt>
                <c:pt idx="12">
                  <c:v>755413000</c:v>
                </c:pt>
                <c:pt idx="13">
                  <c:v>745090000</c:v>
                </c:pt>
                <c:pt idx="14">
                  <c:v>785434000</c:v>
                </c:pt>
                <c:pt idx="15">
                  <c:v>788143000</c:v>
                </c:pt>
                <c:pt idx="16">
                  <c:v>775732000</c:v>
                </c:pt>
                <c:pt idx="17">
                  <c:v>745892000</c:v>
                </c:pt>
                <c:pt idx="18">
                  <c:v>695932000</c:v>
                </c:pt>
                <c:pt idx="19">
                  <c:v>809569000</c:v>
                </c:pt>
                <c:pt idx="20">
                  <c:v>818041000</c:v>
                </c:pt>
                <c:pt idx="21">
                  <c:v>897117000</c:v>
                </c:pt>
                <c:pt idx="22">
                  <c:v>948460000</c:v>
                </c:pt>
                <c:pt idx="23">
                  <c:v>975407000</c:v>
                </c:pt>
                <c:pt idx="24">
                  <c:v>996082000</c:v>
                </c:pt>
                <c:pt idx="25">
                  <c:v>1063884000</c:v>
                </c:pt>
                <c:pt idx="26">
                  <c:v>1058244000</c:v>
                </c:pt>
                <c:pt idx="27">
                  <c:v>1045854000</c:v>
                </c:pt>
                <c:pt idx="28">
                  <c:v>1055295000</c:v>
                </c:pt>
                <c:pt idx="29">
                  <c:v>1037847000</c:v>
                </c:pt>
                <c:pt idx="30">
                  <c:v>1031145000</c:v>
                </c:pt>
                <c:pt idx="31">
                  <c:v>1046848000</c:v>
                </c:pt>
                <c:pt idx="32">
                  <c:v>1043648000</c:v>
                </c:pt>
                <c:pt idx="33">
                  <c:v>1017058000</c:v>
                </c:pt>
                <c:pt idx="34">
                  <c:v>1022884000</c:v>
                </c:pt>
                <c:pt idx="35">
                  <c:v>1014675000</c:v>
                </c:pt>
                <c:pt idx="36">
                  <c:v>1030573000</c:v>
                </c:pt>
                <c:pt idx="37">
                  <c:v>1036300000</c:v>
                </c:pt>
                <c:pt idx="38">
                  <c:v>1074094000</c:v>
                </c:pt>
                <c:pt idx="39">
                  <c:v>1075773000</c:v>
                </c:pt>
                <c:pt idx="40">
                  <c:v>1052890000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76-2641-9F2C-D26F653C1B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73536768"/>
        <c:axId val="73538560"/>
      </c:barChart>
      <c:catAx>
        <c:axId val="7353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3538560"/>
        <c:crosses val="autoZero"/>
        <c:auto val="1"/>
        <c:lblAlgn val="ctr"/>
        <c:lblOffset val="100"/>
        <c:tickLblSkip val="4"/>
        <c:noMultiLvlLbl val="0"/>
      </c:catAx>
      <c:valAx>
        <c:axId val="73538560"/>
        <c:scaling>
          <c:orientation val="minMax"/>
          <c:min val="5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3536768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Estimates of the Share of US in Poverty (Source CBO)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'/Users/Thornberg/Desktop/[The False Narrative of California Inequality.xlsx]gr1'!$B$8</c:f>
              <c:strCache>
                <c:ptCount val="1"/>
                <c:pt idx="0">
                  <c:v>Official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'/Users/Thornberg/Desktop/[The False Narrative of California Inequality.xlsx]gr1'!$A$9:$A$53</c:f>
              <c:numCache>
                <c:formatCode>General</c:formatCode>
                <c:ptCount val="45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  <c:pt idx="32">
                  <c:v>2011</c:v>
                </c:pt>
                <c:pt idx="33">
                  <c:v>2012</c:v>
                </c:pt>
                <c:pt idx="34">
                  <c:v>2013</c:v>
                </c:pt>
                <c:pt idx="35">
                  <c:v>2014</c:v>
                </c:pt>
                <c:pt idx="36">
                  <c:v>2015</c:v>
                </c:pt>
                <c:pt idx="37">
                  <c:v>2016</c:v>
                </c:pt>
                <c:pt idx="38">
                  <c:v>2017</c:v>
                </c:pt>
                <c:pt idx="39">
                  <c:v>2018</c:v>
                </c:pt>
                <c:pt idx="40">
                  <c:v>2019</c:v>
                </c:pt>
                <c:pt idx="41">
                  <c:v>2020</c:v>
                </c:pt>
                <c:pt idx="42">
                  <c:v>2021</c:v>
                </c:pt>
                <c:pt idx="43">
                  <c:v>2022</c:v>
                </c:pt>
                <c:pt idx="44">
                  <c:v>2023</c:v>
                </c:pt>
              </c:numCache>
            </c:numRef>
          </c:cat>
          <c:val>
            <c:numRef>
              <c:f>'/Users/Thornberg/Desktop/[The False Narrative of California Inequality.xlsx]gr1'!$B$9:$B$53</c:f>
              <c:numCache>
                <c:formatCode>0.0</c:formatCode>
                <c:ptCount val="45"/>
                <c:pt idx="0">
                  <c:v>11.7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15.2</c:v>
                </c:pt>
                <c:pt idx="5">
                  <c:v>14.4</c:v>
                </c:pt>
                <c:pt idx="6">
                  <c:v>14</c:v>
                </c:pt>
                <c:pt idx="7">
                  <c:v>13.6</c:v>
                </c:pt>
                <c:pt idx="8">
                  <c:v>13.4</c:v>
                </c:pt>
                <c:pt idx="9">
                  <c:v>13</c:v>
                </c:pt>
                <c:pt idx="10">
                  <c:v>12.8</c:v>
                </c:pt>
                <c:pt idx="11">
                  <c:v>13.5</c:v>
                </c:pt>
                <c:pt idx="12">
                  <c:v>14.2</c:v>
                </c:pt>
                <c:pt idx="13">
                  <c:v>14.8</c:v>
                </c:pt>
                <c:pt idx="14">
                  <c:v>15.1</c:v>
                </c:pt>
                <c:pt idx="15">
                  <c:v>14.5</c:v>
                </c:pt>
                <c:pt idx="16">
                  <c:v>13.8</c:v>
                </c:pt>
                <c:pt idx="17">
                  <c:v>13.7</c:v>
                </c:pt>
                <c:pt idx="18">
                  <c:v>13.1</c:v>
                </c:pt>
                <c:pt idx="19">
                  <c:v>12.7</c:v>
                </c:pt>
                <c:pt idx="20">
                  <c:v>11.9</c:v>
                </c:pt>
                <c:pt idx="21">
                  <c:v>11.3</c:v>
                </c:pt>
                <c:pt idx="22">
                  <c:v>11.7</c:v>
                </c:pt>
                <c:pt idx="23">
                  <c:v>12.1</c:v>
                </c:pt>
                <c:pt idx="24">
                  <c:v>12.5</c:v>
                </c:pt>
                <c:pt idx="25">
                  <c:v>12.7</c:v>
                </c:pt>
                <c:pt idx="26">
                  <c:v>12.6</c:v>
                </c:pt>
                <c:pt idx="27">
                  <c:v>12.3</c:v>
                </c:pt>
                <c:pt idx="28">
                  <c:v>12.5</c:v>
                </c:pt>
                <c:pt idx="29">
                  <c:v>13.2</c:v>
                </c:pt>
                <c:pt idx="30">
                  <c:v>14.3</c:v>
                </c:pt>
                <c:pt idx="31">
                  <c:v>15.1</c:v>
                </c:pt>
                <c:pt idx="32">
                  <c:v>15</c:v>
                </c:pt>
                <c:pt idx="33">
                  <c:v>15</c:v>
                </c:pt>
                <c:pt idx="34">
                  <c:v>14.5</c:v>
                </c:pt>
                <c:pt idx="35">
                  <c:v>14.8</c:v>
                </c:pt>
                <c:pt idx="36">
                  <c:v>13.5</c:v>
                </c:pt>
                <c:pt idx="37">
                  <c:v>12.7</c:v>
                </c:pt>
                <c:pt idx="38">
                  <c:v>12.3</c:v>
                </c:pt>
                <c:pt idx="39">
                  <c:v>11.8</c:v>
                </c:pt>
                <c:pt idx="40">
                  <c:v>10.5</c:v>
                </c:pt>
                <c:pt idx="41">
                  <c:v>11.5</c:v>
                </c:pt>
                <c:pt idx="42">
                  <c:v>11.6</c:v>
                </c:pt>
                <c:pt idx="43" formatCode="General">
                  <c:v>11.5</c:v>
                </c:pt>
                <c:pt idx="44" formatCode="General">
                  <c:v>11.1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2F-8445-B501-6FC703104E1B}"/>
            </c:ext>
          </c:extLst>
        </c:ser>
        <c:ser>
          <c:idx val="1"/>
          <c:order val="1"/>
          <c:tx>
            <c:strRef>
              <c:f>'/Users/Thornberg/Desktop/[The False Narrative of California Inequality.xlsx]gr1'!$C$8</c:f>
              <c:strCache>
                <c:ptCount val="1"/>
                <c:pt idx="0">
                  <c:v>CBO 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'/Users/Thornberg/Desktop/[The False Narrative of California Inequality.xlsx]gr1'!$A$9:$A$53</c:f>
              <c:numCache>
                <c:formatCode>General</c:formatCode>
                <c:ptCount val="45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  <c:pt idx="32">
                  <c:v>2011</c:v>
                </c:pt>
                <c:pt idx="33">
                  <c:v>2012</c:v>
                </c:pt>
                <c:pt idx="34">
                  <c:v>2013</c:v>
                </c:pt>
                <c:pt idx="35">
                  <c:v>2014</c:v>
                </c:pt>
                <c:pt idx="36">
                  <c:v>2015</c:v>
                </c:pt>
                <c:pt idx="37">
                  <c:v>2016</c:v>
                </c:pt>
                <c:pt idx="38">
                  <c:v>2017</c:v>
                </c:pt>
                <c:pt idx="39">
                  <c:v>2018</c:v>
                </c:pt>
                <c:pt idx="40">
                  <c:v>2019</c:v>
                </c:pt>
                <c:pt idx="41">
                  <c:v>2020</c:v>
                </c:pt>
                <c:pt idx="42">
                  <c:v>2021</c:v>
                </c:pt>
                <c:pt idx="43">
                  <c:v>2022</c:v>
                </c:pt>
                <c:pt idx="44">
                  <c:v>2023</c:v>
                </c:pt>
              </c:numCache>
            </c:numRef>
          </c:cat>
          <c:val>
            <c:numRef>
              <c:f>'/Users/Thornberg/Desktop/[The False Narrative of California Inequality.xlsx]gr1'!$C$9:$C$53</c:f>
              <c:numCache>
                <c:formatCode>0.0</c:formatCode>
                <c:ptCount val="45"/>
                <c:pt idx="0">
                  <c:v>5</c:v>
                </c:pt>
                <c:pt idx="1">
                  <c:v>5.9</c:v>
                </c:pt>
                <c:pt idx="2">
                  <c:v>6.6</c:v>
                </c:pt>
                <c:pt idx="3">
                  <c:v>7.1</c:v>
                </c:pt>
                <c:pt idx="4">
                  <c:v>7.9</c:v>
                </c:pt>
                <c:pt idx="5">
                  <c:v>7</c:v>
                </c:pt>
                <c:pt idx="6">
                  <c:v>6.9</c:v>
                </c:pt>
                <c:pt idx="7">
                  <c:v>7</c:v>
                </c:pt>
                <c:pt idx="8">
                  <c:v>7.5</c:v>
                </c:pt>
                <c:pt idx="9">
                  <c:v>7.1</c:v>
                </c:pt>
                <c:pt idx="10">
                  <c:v>6.7</c:v>
                </c:pt>
                <c:pt idx="11">
                  <c:v>6.1</c:v>
                </c:pt>
                <c:pt idx="12">
                  <c:v>5.5</c:v>
                </c:pt>
                <c:pt idx="13">
                  <c:v>5.8</c:v>
                </c:pt>
                <c:pt idx="14">
                  <c:v>5.6</c:v>
                </c:pt>
                <c:pt idx="15">
                  <c:v>5.4</c:v>
                </c:pt>
                <c:pt idx="16">
                  <c:v>4.5</c:v>
                </c:pt>
                <c:pt idx="17">
                  <c:v>5</c:v>
                </c:pt>
                <c:pt idx="18">
                  <c:v>4.8</c:v>
                </c:pt>
                <c:pt idx="19">
                  <c:v>4</c:v>
                </c:pt>
                <c:pt idx="20">
                  <c:v>4</c:v>
                </c:pt>
                <c:pt idx="21">
                  <c:v>4.2</c:v>
                </c:pt>
                <c:pt idx="22">
                  <c:v>4.2</c:v>
                </c:pt>
                <c:pt idx="23">
                  <c:v>4.0999999999999996</c:v>
                </c:pt>
                <c:pt idx="24">
                  <c:v>4.2</c:v>
                </c:pt>
                <c:pt idx="25">
                  <c:v>4</c:v>
                </c:pt>
                <c:pt idx="26">
                  <c:v>3.6</c:v>
                </c:pt>
                <c:pt idx="27">
                  <c:v>3.3</c:v>
                </c:pt>
                <c:pt idx="28">
                  <c:v>2.5</c:v>
                </c:pt>
                <c:pt idx="29">
                  <c:v>2.4</c:v>
                </c:pt>
                <c:pt idx="30">
                  <c:v>2.6</c:v>
                </c:pt>
                <c:pt idx="31">
                  <c:v>2.4</c:v>
                </c:pt>
                <c:pt idx="32">
                  <c:v>2.2000000000000002</c:v>
                </c:pt>
                <c:pt idx="33">
                  <c:v>2.5</c:v>
                </c:pt>
                <c:pt idx="34">
                  <c:v>2.2000000000000002</c:v>
                </c:pt>
                <c:pt idx="35">
                  <c:v>2.2999999999999998</c:v>
                </c:pt>
                <c:pt idx="36">
                  <c:v>1.9</c:v>
                </c:pt>
                <c:pt idx="37">
                  <c:v>1.8</c:v>
                </c:pt>
                <c:pt idx="38">
                  <c:v>1.8</c:v>
                </c:pt>
                <c:pt idx="39">
                  <c:v>1.4</c:v>
                </c:pt>
                <c:pt idx="40">
                  <c:v>1.2</c:v>
                </c:pt>
                <c:pt idx="41">
                  <c:v>1</c:v>
                </c:pt>
                <c:pt idx="42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2F-8445-B501-6FC703104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5222368"/>
        <c:axId val="495224080"/>
      </c:lineChart>
      <c:catAx>
        <c:axId val="49522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5224080"/>
        <c:crosses val="autoZero"/>
        <c:auto val="1"/>
        <c:lblAlgn val="ctr"/>
        <c:lblOffset val="100"/>
        <c:noMultiLvlLbl val="0"/>
      </c:catAx>
      <c:valAx>
        <c:axId val="495224080"/>
        <c:scaling>
          <c:orientation val="minMax"/>
          <c:max val="1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5222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Net Income After Transfers and Taxes by Quintile (Source CBO)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'Figure 18'!$B$58</c:f>
              <c:strCache>
                <c:ptCount val="1"/>
                <c:pt idx="0">
                  <c:v>Bottom 20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'Figure 18'!$A$59:$A$77</c:f>
              <c:numCache>
                <c:formatCode>General</c:formatCode>
                <c:ptCount val="1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</c:numCache>
            </c:numRef>
          </c:cat>
          <c:val>
            <c:numRef>
              <c:f>'Figure 18'!$B$59:$B$77</c:f>
              <c:numCache>
                <c:formatCode>General</c:formatCode>
                <c:ptCount val="19"/>
                <c:pt idx="0">
                  <c:v>100</c:v>
                </c:pt>
                <c:pt idx="1">
                  <c:v>101.82926829268294</c:v>
                </c:pt>
                <c:pt idx="2">
                  <c:v>104.26829268292686</c:v>
                </c:pt>
                <c:pt idx="3">
                  <c:v>107.62195121951221</c:v>
                </c:pt>
                <c:pt idx="4">
                  <c:v>111.89024390243905</c:v>
                </c:pt>
                <c:pt idx="5">
                  <c:v>115.54878048780489</c:v>
                </c:pt>
                <c:pt idx="6">
                  <c:v>115.2439024390244</c:v>
                </c:pt>
                <c:pt idx="7">
                  <c:v>115.85365853658539</c:v>
                </c:pt>
                <c:pt idx="8">
                  <c:v>113.71951219512196</c:v>
                </c:pt>
                <c:pt idx="9">
                  <c:v>115.85365853658539</c:v>
                </c:pt>
                <c:pt idx="10">
                  <c:v>117.37804878048782</c:v>
                </c:pt>
                <c:pt idx="11">
                  <c:v>124.08536585365854</c:v>
                </c:pt>
                <c:pt idx="12">
                  <c:v>125.30487804878048</c:v>
                </c:pt>
                <c:pt idx="13">
                  <c:v>126.21951219512195</c:v>
                </c:pt>
                <c:pt idx="14">
                  <c:v>129.57317073170734</c:v>
                </c:pt>
                <c:pt idx="15">
                  <c:v>134.45121951219514</c:v>
                </c:pt>
                <c:pt idx="16">
                  <c:v>154.57317073170734</c:v>
                </c:pt>
                <c:pt idx="17">
                  <c:v>157.6219512195122</c:v>
                </c:pt>
                <c:pt idx="18">
                  <c:v>136.58536585365852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F13-6643-9B6D-A2D681C27AFD}"/>
            </c:ext>
          </c:extLst>
        </c:ser>
        <c:ser>
          <c:idx val="1"/>
          <c:order val="1"/>
          <c:tx>
            <c:strRef>
              <c:f>'Figure 18'!$C$58</c:f>
              <c:strCache>
                <c:ptCount val="1"/>
                <c:pt idx="0">
                  <c:v>Middle 60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'Figure 18'!$A$59:$A$77</c:f>
              <c:numCache>
                <c:formatCode>General</c:formatCode>
                <c:ptCount val="1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</c:numCache>
            </c:numRef>
          </c:cat>
          <c:val>
            <c:numRef>
              <c:f>'Figure 18'!$C$59:$C$77</c:f>
              <c:numCache>
                <c:formatCode>General</c:formatCode>
                <c:ptCount val="19"/>
                <c:pt idx="0">
                  <c:v>100</c:v>
                </c:pt>
                <c:pt idx="1">
                  <c:v>101.52143845089905</c:v>
                </c:pt>
                <c:pt idx="2">
                  <c:v>103.18118948824343</c:v>
                </c:pt>
                <c:pt idx="3">
                  <c:v>106.91562932226833</c:v>
                </c:pt>
                <c:pt idx="4">
                  <c:v>106.91562932226833</c:v>
                </c:pt>
                <c:pt idx="5">
                  <c:v>106.08575380359613</c:v>
                </c:pt>
                <c:pt idx="6">
                  <c:v>104.70262793914247</c:v>
                </c:pt>
                <c:pt idx="7">
                  <c:v>104.84094052558784</c:v>
                </c:pt>
                <c:pt idx="8">
                  <c:v>104.97925311203322</c:v>
                </c:pt>
                <c:pt idx="9">
                  <c:v>105.25587828492394</c:v>
                </c:pt>
                <c:pt idx="10">
                  <c:v>107.05394190871372</c:v>
                </c:pt>
                <c:pt idx="11">
                  <c:v>111.34163208852009</c:v>
                </c:pt>
                <c:pt idx="12">
                  <c:v>112.17150760719228</c:v>
                </c:pt>
                <c:pt idx="13">
                  <c:v>114.24619640387277</c:v>
                </c:pt>
                <c:pt idx="14">
                  <c:v>117.15076071922547</c:v>
                </c:pt>
                <c:pt idx="15">
                  <c:v>121.85338865836793</c:v>
                </c:pt>
                <c:pt idx="16">
                  <c:v>133.60995850622407</c:v>
                </c:pt>
                <c:pt idx="17">
                  <c:v>132.08852005532503</c:v>
                </c:pt>
                <c:pt idx="18">
                  <c:v>124.61964038727523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F13-6643-9B6D-A2D681C27AFD}"/>
            </c:ext>
          </c:extLst>
        </c:ser>
        <c:ser>
          <c:idx val="2"/>
          <c:order val="2"/>
          <c:tx>
            <c:strRef>
              <c:f>'Figure 18'!$D$58</c:f>
              <c:strCache>
                <c:ptCount val="1"/>
                <c:pt idx="0">
                  <c:v>Top 20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'Figure 18'!$A$59:$A$77</c:f>
              <c:numCache>
                <c:formatCode>General</c:formatCode>
                <c:ptCount val="1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</c:numCache>
            </c:numRef>
          </c:cat>
          <c:val>
            <c:numRef>
              <c:f>'Figure 18'!$D$59:$D$77</c:f>
              <c:numCache>
                <c:formatCode>General</c:formatCode>
                <c:ptCount val="19"/>
                <c:pt idx="0">
                  <c:v>100</c:v>
                </c:pt>
                <c:pt idx="1">
                  <c:v>107.76742121615624</c:v>
                </c:pt>
                <c:pt idx="2">
                  <c:v>112.20594762538838</c:v>
                </c:pt>
                <c:pt idx="3">
                  <c:v>117.6653351087439</c:v>
                </c:pt>
                <c:pt idx="4">
                  <c:v>108.21127385707946</c:v>
                </c:pt>
                <c:pt idx="5">
                  <c:v>99.023524189968938</c:v>
                </c:pt>
                <c:pt idx="6">
                  <c:v>102.48557478917</c:v>
                </c:pt>
                <c:pt idx="7">
                  <c:v>104.12782956058589</c:v>
                </c:pt>
                <c:pt idx="8">
                  <c:v>111.8508655126498</c:v>
                </c:pt>
                <c:pt idx="9">
                  <c:v>104.61606746560142</c:v>
                </c:pt>
                <c:pt idx="10">
                  <c:v>110.1642254771416</c:v>
                </c:pt>
                <c:pt idx="11">
                  <c:v>114.11451398135821</c:v>
                </c:pt>
                <c:pt idx="12">
                  <c:v>113.18242343541945</c:v>
                </c:pt>
                <c:pt idx="13">
                  <c:v>118.68619618286729</c:v>
                </c:pt>
                <c:pt idx="14">
                  <c:v>123.56857523302264</c:v>
                </c:pt>
                <c:pt idx="15">
                  <c:v>126.23169107856192</c:v>
                </c:pt>
                <c:pt idx="16">
                  <c:v>135.68575233022636</c:v>
                </c:pt>
                <c:pt idx="17">
                  <c:v>149.93342210386152</c:v>
                </c:pt>
                <c:pt idx="18">
                  <c:v>136.52907234798047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F13-6643-9B6D-A2D681C27A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437231"/>
        <c:axId val="84479103"/>
      </c:lineChart>
      <c:catAx>
        <c:axId val="84437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479103"/>
        <c:crosses val="autoZero"/>
        <c:auto val="1"/>
        <c:lblAlgn val="ctr"/>
        <c:lblOffset val="100"/>
        <c:noMultiLvlLbl val="0"/>
      </c:catAx>
      <c:valAx>
        <c:axId val="84479103"/>
        <c:scaling>
          <c:orientation val="minMax"/>
          <c:min val="9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437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Government Transfers to Households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756684106739267"/>
          <c:y val="0.15570009420436262"/>
          <c:w val="0.7933433113773356"/>
          <c:h val="0.6698694796336566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Table!$B$26</c:f>
              <c:strCache>
                <c:ptCount val="1"/>
                <c:pt idx="0">
                  <c:v>Social security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Table!$C$25:$Y$25</c:f>
              <c:strCache>
                <c:ptCount val="2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  <c:pt idx="21">
                  <c:v>2024</c:v>
                </c:pt>
                <c:pt idx="22">
                  <c:v>2025</c:v>
                </c:pt>
              </c:strCache>
            </c:strRef>
          </c:cat>
          <c:val>
            <c:numRef>
              <c:f>Table!$C$26:$Y$26</c:f>
              <c:numCache>
                <c:formatCode>General</c:formatCode>
                <c:ptCount val="23"/>
                <c:pt idx="0">
                  <c:v>463.5</c:v>
                </c:pt>
                <c:pt idx="1">
                  <c:v>485.5</c:v>
                </c:pt>
                <c:pt idx="2">
                  <c:v>512.70000000000005</c:v>
                </c:pt>
                <c:pt idx="3">
                  <c:v>544.1</c:v>
                </c:pt>
                <c:pt idx="4">
                  <c:v>575.70000000000005</c:v>
                </c:pt>
                <c:pt idx="5">
                  <c:v>605.5</c:v>
                </c:pt>
                <c:pt idx="6">
                  <c:v>664.5</c:v>
                </c:pt>
                <c:pt idx="7">
                  <c:v>690.2</c:v>
                </c:pt>
                <c:pt idx="8">
                  <c:v>713.3</c:v>
                </c:pt>
                <c:pt idx="9">
                  <c:v>762.1</c:v>
                </c:pt>
                <c:pt idx="10">
                  <c:v>799</c:v>
                </c:pt>
                <c:pt idx="11">
                  <c:v>834.6</c:v>
                </c:pt>
                <c:pt idx="12">
                  <c:v>871.8</c:v>
                </c:pt>
                <c:pt idx="13">
                  <c:v>896.5</c:v>
                </c:pt>
                <c:pt idx="14">
                  <c:v>926.1</c:v>
                </c:pt>
                <c:pt idx="15">
                  <c:v>972.4</c:v>
                </c:pt>
                <c:pt idx="16">
                  <c:v>1030.7</c:v>
                </c:pt>
                <c:pt idx="17">
                  <c:v>1077.9000000000001</c:v>
                </c:pt>
                <c:pt idx="18">
                  <c:v>1114.5999999999999</c:v>
                </c:pt>
                <c:pt idx="19">
                  <c:v>1211.5</c:v>
                </c:pt>
                <c:pt idx="20">
                  <c:v>1357</c:v>
                </c:pt>
                <c:pt idx="21">
                  <c:v>1448</c:v>
                </c:pt>
                <c:pt idx="22">
                  <c:v>1572.8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98-964D-8126-48E283CA286F}"/>
            </c:ext>
          </c:extLst>
        </c:ser>
        <c:ser>
          <c:idx val="1"/>
          <c:order val="1"/>
          <c:tx>
            <c:strRef>
              <c:f>Table!$B$27</c:f>
              <c:strCache>
                <c:ptCount val="1"/>
                <c:pt idx="0">
                  <c:v>Medicare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Table!$C$25:$Y$25</c:f>
              <c:strCache>
                <c:ptCount val="2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  <c:pt idx="21">
                  <c:v>2024</c:v>
                </c:pt>
                <c:pt idx="22">
                  <c:v>2025</c:v>
                </c:pt>
              </c:strCache>
            </c:strRef>
          </c:cat>
          <c:val>
            <c:numRef>
              <c:f>Table!$C$27:$Y$27</c:f>
              <c:numCache>
                <c:formatCode>General</c:formatCode>
                <c:ptCount val="23"/>
                <c:pt idx="0">
                  <c:v>276.7</c:v>
                </c:pt>
                <c:pt idx="1">
                  <c:v>304.39999999999998</c:v>
                </c:pt>
                <c:pt idx="2">
                  <c:v>332.1</c:v>
                </c:pt>
                <c:pt idx="3">
                  <c:v>399.1</c:v>
                </c:pt>
                <c:pt idx="4">
                  <c:v>428.2</c:v>
                </c:pt>
                <c:pt idx="5">
                  <c:v>461.6</c:v>
                </c:pt>
                <c:pt idx="6">
                  <c:v>493</c:v>
                </c:pt>
                <c:pt idx="7">
                  <c:v>513.4</c:v>
                </c:pt>
                <c:pt idx="8">
                  <c:v>535.6</c:v>
                </c:pt>
                <c:pt idx="9">
                  <c:v>554.70000000000005</c:v>
                </c:pt>
                <c:pt idx="10">
                  <c:v>572.79999999999995</c:v>
                </c:pt>
                <c:pt idx="11">
                  <c:v>600</c:v>
                </c:pt>
                <c:pt idx="12">
                  <c:v>634.9</c:v>
                </c:pt>
                <c:pt idx="13">
                  <c:v>662.1</c:v>
                </c:pt>
                <c:pt idx="14">
                  <c:v>691.8</c:v>
                </c:pt>
                <c:pt idx="15">
                  <c:v>733.6</c:v>
                </c:pt>
                <c:pt idx="16">
                  <c:v>790.5</c:v>
                </c:pt>
                <c:pt idx="17">
                  <c:v>827.4</c:v>
                </c:pt>
                <c:pt idx="18">
                  <c:v>886.3</c:v>
                </c:pt>
                <c:pt idx="19">
                  <c:v>942.4</c:v>
                </c:pt>
                <c:pt idx="20">
                  <c:v>1024.8</c:v>
                </c:pt>
                <c:pt idx="21">
                  <c:v>1102.4000000000001</c:v>
                </c:pt>
                <c:pt idx="22">
                  <c:v>1221.3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98-964D-8126-48E283CA286F}"/>
            </c:ext>
          </c:extLst>
        </c:ser>
        <c:ser>
          <c:idx val="2"/>
          <c:order val="2"/>
          <c:tx>
            <c:strRef>
              <c:f>Table!$B$28</c:f>
              <c:strCache>
                <c:ptCount val="1"/>
                <c:pt idx="0">
                  <c:v>Medicaid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Table!$C$25:$Y$25</c:f>
              <c:strCache>
                <c:ptCount val="2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  <c:pt idx="21">
                  <c:v>2024</c:v>
                </c:pt>
                <c:pt idx="22">
                  <c:v>2025</c:v>
                </c:pt>
              </c:strCache>
            </c:strRef>
          </c:cat>
          <c:val>
            <c:numRef>
              <c:f>Table!$C$28:$Y$28</c:f>
              <c:numCache>
                <c:formatCode>General</c:formatCode>
                <c:ptCount val="23"/>
                <c:pt idx="0">
                  <c:v>264.5</c:v>
                </c:pt>
                <c:pt idx="1">
                  <c:v>289.8</c:v>
                </c:pt>
                <c:pt idx="2">
                  <c:v>304.39999999999998</c:v>
                </c:pt>
                <c:pt idx="3">
                  <c:v>299.10000000000002</c:v>
                </c:pt>
                <c:pt idx="4">
                  <c:v>324.2</c:v>
                </c:pt>
                <c:pt idx="5">
                  <c:v>338.3</c:v>
                </c:pt>
                <c:pt idx="6">
                  <c:v>369.6</c:v>
                </c:pt>
                <c:pt idx="7">
                  <c:v>396.9</c:v>
                </c:pt>
                <c:pt idx="8">
                  <c:v>406</c:v>
                </c:pt>
                <c:pt idx="9">
                  <c:v>417.5</c:v>
                </c:pt>
                <c:pt idx="10">
                  <c:v>440</c:v>
                </c:pt>
                <c:pt idx="11">
                  <c:v>490.9</c:v>
                </c:pt>
                <c:pt idx="12">
                  <c:v>535.9</c:v>
                </c:pt>
                <c:pt idx="13">
                  <c:v>562.79999999999995</c:v>
                </c:pt>
                <c:pt idx="14">
                  <c:v>573.70000000000005</c:v>
                </c:pt>
                <c:pt idx="15">
                  <c:v>589.79999999999995</c:v>
                </c:pt>
                <c:pt idx="16">
                  <c:v>614</c:v>
                </c:pt>
                <c:pt idx="17">
                  <c:v>657.6</c:v>
                </c:pt>
                <c:pt idx="18">
                  <c:v>736.5</c:v>
                </c:pt>
                <c:pt idx="19">
                  <c:v>814.3</c:v>
                </c:pt>
                <c:pt idx="20">
                  <c:v>878.2</c:v>
                </c:pt>
                <c:pt idx="21">
                  <c:v>938.2</c:v>
                </c:pt>
                <c:pt idx="22">
                  <c:v>1010.7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98-964D-8126-48E283CA286F}"/>
            </c:ext>
          </c:extLst>
        </c:ser>
        <c:ser>
          <c:idx val="3"/>
          <c:order val="3"/>
          <c:tx>
            <c:strRef>
              <c:f>Table!$B$29</c:f>
              <c:strCache>
                <c:ptCount val="1"/>
                <c:pt idx="0">
                  <c:v>Unemployment insurance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Table!$C$25:$Y$25</c:f>
              <c:strCache>
                <c:ptCount val="2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  <c:pt idx="21">
                  <c:v>2024</c:v>
                </c:pt>
                <c:pt idx="22">
                  <c:v>2025</c:v>
                </c:pt>
              </c:strCache>
            </c:strRef>
          </c:cat>
          <c:val>
            <c:numRef>
              <c:f>Table!$C$29:$Y$29</c:f>
              <c:numCache>
                <c:formatCode>General</c:formatCode>
                <c:ptCount val="23"/>
                <c:pt idx="0">
                  <c:v>53.2</c:v>
                </c:pt>
                <c:pt idx="1">
                  <c:v>36.4</c:v>
                </c:pt>
                <c:pt idx="2">
                  <c:v>31.8</c:v>
                </c:pt>
                <c:pt idx="3">
                  <c:v>30.4</c:v>
                </c:pt>
                <c:pt idx="4">
                  <c:v>32.700000000000003</c:v>
                </c:pt>
                <c:pt idx="5">
                  <c:v>51.1</c:v>
                </c:pt>
                <c:pt idx="6">
                  <c:v>131.19999999999999</c:v>
                </c:pt>
                <c:pt idx="7">
                  <c:v>138.9</c:v>
                </c:pt>
                <c:pt idx="8">
                  <c:v>107.2</c:v>
                </c:pt>
                <c:pt idx="9">
                  <c:v>83.6</c:v>
                </c:pt>
                <c:pt idx="10">
                  <c:v>62.5</c:v>
                </c:pt>
                <c:pt idx="11">
                  <c:v>35.5</c:v>
                </c:pt>
                <c:pt idx="12">
                  <c:v>32.5</c:v>
                </c:pt>
                <c:pt idx="13">
                  <c:v>32</c:v>
                </c:pt>
                <c:pt idx="14">
                  <c:v>30.2</c:v>
                </c:pt>
                <c:pt idx="15">
                  <c:v>27.6</c:v>
                </c:pt>
                <c:pt idx="16">
                  <c:v>27.5</c:v>
                </c:pt>
                <c:pt idx="17">
                  <c:v>528</c:v>
                </c:pt>
                <c:pt idx="18">
                  <c:v>314.89999999999998</c:v>
                </c:pt>
                <c:pt idx="19">
                  <c:v>23.8</c:v>
                </c:pt>
                <c:pt idx="20">
                  <c:v>33.299999999999997</c:v>
                </c:pt>
                <c:pt idx="21">
                  <c:v>36.5</c:v>
                </c:pt>
                <c:pt idx="22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D98-964D-8126-48E283CA286F}"/>
            </c:ext>
          </c:extLst>
        </c:ser>
        <c:ser>
          <c:idx val="4"/>
          <c:order val="4"/>
          <c:tx>
            <c:strRef>
              <c:f>Table!$B$30</c:f>
              <c:strCache>
                <c:ptCount val="1"/>
                <c:pt idx="0">
                  <c:v>Veterans' benefits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Table!$C$25:$Y$25</c:f>
              <c:strCache>
                <c:ptCount val="2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  <c:pt idx="21">
                  <c:v>2024</c:v>
                </c:pt>
                <c:pt idx="22">
                  <c:v>2025</c:v>
                </c:pt>
              </c:strCache>
            </c:strRef>
          </c:cat>
          <c:val>
            <c:numRef>
              <c:f>Table!$C$30:$Y$30</c:f>
              <c:numCache>
                <c:formatCode>General</c:formatCode>
                <c:ptCount val="23"/>
                <c:pt idx="0">
                  <c:v>31.8</c:v>
                </c:pt>
                <c:pt idx="1">
                  <c:v>34.1</c:v>
                </c:pt>
                <c:pt idx="2">
                  <c:v>36.4</c:v>
                </c:pt>
                <c:pt idx="3">
                  <c:v>38.9</c:v>
                </c:pt>
                <c:pt idx="4">
                  <c:v>41.7</c:v>
                </c:pt>
                <c:pt idx="5">
                  <c:v>45</c:v>
                </c:pt>
                <c:pt idx="6">
                  <c:v>51.5</c:v>
                </c:pt>
                <c:pt idx="7">
                  <c:v>58</c:v>
                </c:pt>
                <c:pt idx="8">
                  <c:v>63.3</c:v>
                </c:pt>
                <c:pt idx="9">
                  <c:v>70.099999999999994</c:v>
                </c:pt>
                <c:pt idx="10">
                  <c:v>79.099999999999994</c:v>
                </c:pt>
                <c:pt idx="11">
                  <c:v>84.2</c:v>
                </c:pt>
                <c:pt idx="12">
                  <c:v>92.6</c:v>
                </c:pt>
                <c:pt idx="13">
                  <c:v>96.8</c:v>
                </c:pt>
                <c:pt idx="14">
                  <c:v>111.4</c:v>
                </c:pt>
                <c:pt idx="15">
                  <c:v>119.7</c:v>
                </c:pt>
                <c:pt idx="16">
                  <c:v>129.80000000000001</c:v>
                </c:pt>
                <c:pt idx="17">
                  <c:v>144.9</c:v>
                </c:pt>
                <c:pt idx="18">
                  <c:v>152.6</c:v>
                </c:pt>
                <c:pt idx="19">
                  <c:v>168.3</c:v>
                </c:pt>
                <c:pt idx="20">
                  <c:v>196.6</c:v>
                </c:pt>
                <c:pt idx="21">
                  <c:v>230</c:v>
                </c:pt>
                <c:pt idx="22">
                  <c:v>290.7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98-964D-8126-48E283CA286F}"/>
            </c:ext>
          </c:extLst>
        </c:ser>
        <c:ser>
          <c:idx val="5"/>
          <c:order val="5"/>
          <c:tx>
            <c:strRef>
              <c:f>Table!$B$31</c:f>
              <c:strCache>
                <c:ptCount val="1"/>
                <c:pt idx="0">
                  <c:v>Other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Table!$C$25:$Y$25</c:f>
              <c:strCache>
                <c:ptCount val="2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  <c:pt idx="20">
                  <c:v>2023</c:v>
                </c:pt>
                <c:pt idx="21">
                  <c:v>2024</c:v>
                </c:pt>
                <c:pt idx="22">
                  <c:v>2025</c:v>
                </c:pt>
              </c:strCache>
            </c:strRef>
          </c:cat>
          <c:val>
            <c:numRef>
              <c:f>Table!$C$31:$Y$31</c:f>
              <c:numCache>
                <c:formatCode>General</c:formatCode>
                <c:ptCount val="23"/>
                <c:pt idx="0">
                  <c:v>231.2</c:v>
                </c:pt>
                <c:pt idx="1">
                  <c:v>254.3</c:v>
                </c:pt>
                <c:pt idx="2">
                  <c:v>273.5</c:v>
                </c:pt>
                <c:pt idx="3">
                  <c:v>281.5</c:v>
                </c:pt>
                <c:pt idx="4">
                  <c:v>294.89999999999998</c:v>
                </c:pt>
                <c:pt idx="5">
                  <c:v>417.7</c:v>
                </c:pt>
                <c:pt idx="6">
                  <c:v>398</c:v>
                </c:pt>
                <c:pt idx="7">
                  <c:v>484.2</c:v>
                </c:pt>
                <c:pt idx="8">
                  <c:v>484.8</c:v>
                </c:pt>
                <c:pt idx="9">
                  <c:v>434.4</c:v>
                </c:pt>
                <c:pt idx="10">
                  <c:v>432.5</c:v>
                </c:pt>
                <c:pt idx="11">
                  <c:v>453.5</c:v>
                </c:pt>
                <c:pt idx="12">
                  <c:v>467.4</c:v>
                </c:pt>
                <c:pt idx="13">
                  <c:v>467.1</c:v>
                </c:pt>
                <c:pt idx="14">
                  <c:v>474.2</c:v>
                </c:pt>
                <c:pt idx="15">
                  <c:v>482.9</c:v>
                </c:pt>
                <c:pt idx="16">
                  <c:v>498.2</c:v>
                </c:pt>
                <c:pt idx="17">
                  <c:v>951.8</c:v>
                </c:pt>
                <c:pt idx="18">
                  <c:v>1361.8</c:v>
                </c:pt>
                <c:pt idx="19">
                  <c:v>852.6</c:v>
                </c:pt>
                <c:pt idx="20">
                  <c:v>660.7</c:v>
                </c:pt>
                <c:pt idx="21">
                  <c:v>700.7</c:v>
                </c:pt>
                <c:pt idx="22">
                  <c:v>711.7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D98-964D-8126-48E283CA2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80969600"/>
        <c:axId val="1867498368"/>
      </c:barChart>
      <c:catAx>
        <c:axId val="188096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7498368"/>
        <c:crosses val="autoZero"/>
        <c:auto val="1"/>
        <c:lblAlgn val="ctr"/>
        <c:lblOffset val="100"/>
        <c:noMultiLvlLbl val="0"/>
      </c:catAx>
      <c:valAx>
        <c:axId val="1867498368"/>
        <c:scaling>
          <c:orientation val="minMax"/>
          <c:max val="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0969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481228549373972"/>
          <c:y val="0.1551223001347507"/>
          <c:w val="0.67146945943423142"/>
          <c:h val="0.252716388070043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Food</a:t>
            </a:r>
            <a:r>
              <a:rPr lang="en-US" baseline="0" dirty="0"/>
              <a:t> Share of total Consumer Spending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Table!$B$317</c:f>
              <c:strCache>
                <c:ptCount val="1"/>
                <c:pt idx="0">
                  <c:v>Restaurant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Table!$C$316:$GS$316</c:f>
              <c:strCache>
                <c:ptCount val="199"/>
                <c:pt idx="0">
                  <c:v>1976Q1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1977Q1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1978Q1</c:v>
                </c:pt>
                <c:pt idx="9">
                  <c:v>Q2</c:v>
                </c:pt>
                <c:pt idx="10">
                  <c:v>Q3</c:v>
                </c:pt>
                <c:pt idx="11">
                  <c:v>Q4</c:v>
                </c:pt>
                <c:pt idx="12">
                  <c:v>1979Q1</c:v>
                </c:pt>
                <c:pt idx="13">
                  <c:v>Q2</c:v>
                </c:pt>
                <c:pt idx="14">
                  <c:v>Q3</c:v>
                </c:pt>
                <c:pt idx="15">
                  <c:v>Q4</c:v>
                </c:pt>
                <c:pt idx="16">
                  <c:v>1980Q1</c:v>
                </c:pt>
                <c:pt idx="17">
                  <c:v>Q2</c:v>
                </c:pt>
                <c:pt idx="18">
                  <c:v>Q3</c:v>
                </c:pt>
                <c:pt idx="19">
                  <c:v>Q4</c:v>
                </c:pt>
                <c:pt idx="20">
                  <c:v>1981Q1</c:v>
                </c:pt>
                <c:pt idx="21">
                  <c:v>Q2</c:v>
                </c:pt>
                <c:pt idx="22">
                  <c:v>Q3</c:v>
                </c:pt>
                <c:pt idx="23">
                  <c:v>Q4</c:v>
                </c:pt>
                <c:pt idx="24">
                  <c:v>1982Q1</c:v>
                </c:pt>
                <c:pt idx="25">
                  <c:v>Q2</c:v>
                </c:pt>
                <c:pt idx="26">
                  <c:v>Q3</c:v>
                </c:pt>
                <c:pt idx="27">
                  <c:v>Q4</c:v>
                </c:pt>
                <c:pt idx="28">
                  <c:v>1983Q1</c:v>
                </c:pt>
                <c:pt idx="29">
                  <c:v>Q2</c:v>
                </c:pt>
                <c:pt idx="30">
                  <c:v>Q3</c:v>
                </c:pt>
                <c:pt idx="31">
                  <c:v>Q4</c:v>
                </c:pt>
                <c:pt idx="32">
                  <c:v>1984Q1</c:v>
                </c:pt>
                <c:pt idx="33">
                  <c:v>Q2</c:v>
                </c:pt>
                <c:pt idx="34">
                  <c:v>Q3</c:v>
                </c:pt>
                <c:pt idx="35">
                  <c:v>Q4</c:v>
                </c:pt>
                <c:pt idx="36">
                  <c:v>1985Q1</c:v>
                </c:pt>
                <c:pt idx="37">
                  <c:v>Q2</c:v>
                </c:pt>
                <c:pt idx="38">
                  <c:v>Q3</c:v>
                </c:pt>
                <c:pt idx="39">
                  <c:v>Q4</c:v>
                </c:pt>
                <c:pt idx="40">
                  <c:v>1986Q1</c:v>
                </c:pt>
                <c:pt idx="41">
                  <c:v>Q2</c:v>
                </c:pt>
                <c:pt idx="42">
                  <c:v>Q3</c:v>
                </c:pt>
                <c:pt idx="43">
                  <c:v>Q4</c:v>
                </c:pt>
                <c:pt idx="44">
                  <c:v>1987Q1</c:v>
                </c:pt>
                <c:pt idx="45">
                  <c:v>Q2</c:v>
                </c:pt>
                <c:pt idx="46">
                  <c:v>Q3</c:v>
                </c:pt>
                <c:pt idx="47">
                  <c:v>Q4</c:v>
                </c:pt>
                <c:pt idx="48">
                  <c:v>1988Q1</c:v>
                </c:pt>
                <c:pt idx="49">
                  <c:v>Q2</c:v>
                </c:pt>
                <c:pt idx="50">
                  <c:v>Q3</c:v>
                </c:pt>
                <c:pt idx="51">
                  <c:v>Q4</c:v>
                </c:pt>
                <c:pt idx="52">
                  <c:v>1989Q1</c:v>
                </c:pt>
                <c:pt idx="53">
                  <c:v>Q2</c:v>
                </c:pt>
                <c:pt idx="54">
                  <c:v>Q3</c:v>
                </c:pt>
                <c:pt idx="55">
                  <c:v>Q4</c:v>
                </c:pt>
                <c:pt idx="56">
                  <c:v>1990Q1</c:v>
                </c:pt>
                <c:pt idx="57">
                  <c:v>Q2</c:v>
                </c:pt>
                <c:pt idx="58">
                  <c:v>Q3</c:v>
                </c:pt>
                <c:pt idx="59">
                  <c:v>Q4</c:v>
                </c:pt>
                <c:pt idx="60">
                  <c:v>1991Q1</c:v>
                </c:pt>
                <c:pt idx="61">
                  <c:v>Q2</c:v>
                </c:pt>
                <c:pt idx="62">
                  <c:v>Q3</c:v>
                </c:pt>
                <c:pt idx="63">
                  <c:v>Q4</c:v>
                </c:pt>
                <c:pt idx="64">
                  <c:v>1992Q1</c:v>
                </c:pt>
                <c:pt idx="65">
                  <c:v>Q2</c:v>
                </c:pt>
                <c:pt idx="66">
                  <c:v>Q3</c:v>
                </c:pt>
                <c:pt idx="67">
                  <c:v>Q4</c:v>
                </c:pt>
                <c:pt idx="68">
                  <c:v>1993Q1</c:v>
                </c:pt>
                <c:pt idx="69">
                  <c:v>Q2</c:v>
                </c:pt>
                <c:pt idx="70">
                  <c:v>Q3</c:v>
                </c:pt>
                <c:pt idx="71">
                  <c:v>Q4</c:v>
                </c:pt>
                <c:pt idx="72">
                  <c:v>1994Q1</c:v>
                </c:pt>
                <c:pt idx="73">
                  <c:v>Q2</c:v>
                </c:pt>
                <c:pt idx="74">
                  <c:v>Q3</c:v>
                </c:pt>
                <c:pt idx="75">
                  <c:v>Q4</c:v>
                </c:pt>
                <c:pt idx="76">
                  <c:v>1995Q1</c:v>
                </c:pt>
                <c:pt idx="77">
                  <c:v>Q2</c:v>
                </c:pt>
                <c:pt idx="78">
                  <c:v>Q3</c:v>
                </c:pt>
                <c:pt idx="79">
                  <c:v>Q4</c:v>
                </c:pt>
                <c:pt idx="80">
                  <c:v>1996Q1</c:v>
                </c:pt>
                <c:pt idx="81">
                  <c:v>Q2</c:v>
                </c:pt>
                <c:pt idx="82">
                  <c:v>Q3</c:v>
                </c:pt>
                <c:pt idx="83">
                  <c:v>Q4</c:v>
                </c:pt>
                <c:pt idx="84">
                  <c:v>1997Q1</c:v>
                </c:pt>
                <c:pt idx="85">
                  <c:v>Q2</c:v>
                </c:pt>
                <c:pt idx="86">
                  <c:v>Q3</c:v>
                </c:pt>
                <c:pt idx="87">
                  <c:v>Q4</c:v>
                </c:pt>
                <c:pt idx="88">
                  <c:v>1998Q1</c:v>
                </c:pt>
                <c:pt idx="89">
                  <c:v>Q2</c:v>
                </c:pt>
                <c:pt idx="90">
                  <c:v>Q3</c:v>
                </c:pt>
                <c:pt idx="91">
                  <c:v>Q4</c:v>
                </c:pt>
                <c:pt idx="92">
                  <c:v>1999Q1</c:v>
                </c:pt>
                <c:pt idx="93">
                  <c:v>Q2</c:v>
                </c:pt>
                <c:pt idx="94">
                  <c:v>Q3</c:v>
                </c:pt>
                <c:pt idx="95">
                  <c:v>Q4</c:v>
                </c:pt>
                <c:pt idx="96">
                  <c:v>2000Q1</c:v>
                </c:pt>
                <c:pt idx="97">
                  <c:v>Q2</c:v>
                </c:pt>
                <c:pt idx="98">
                  <c:v>Q3</c:v>
                </c:pt>
                <c:pt idx="99">
                  <c:v>Q4</c:v>
                </c:pt>
                <c:pt idx="100">
                  <c:v>2001Q1</c:v>
                </c:pt>
                <c:pt idx="101">
                  <c:v>Q2</c:v>
                </c:pt>
                <c:pt idx="102">
                  <c:v>Q3</c:v>
                </c:pt>
                <c:pt idx="103">
                  <c:v>Q4</c:v>
                </c:pt>
                <c:pt idx="104">
                  <c:v>2002Q1</c:v>
                </c:pt>
                <c:pt idx="105">
                  <c:v>Q2</c:v>
                </c:pt>
                <c:pt idx="106">
                  <c:v>Q3</c:v>
                </c:pt>
                <c:pt idx="107">
                  <c:v>Q4</c:v>
                </c:pt>
                <c:pt idx="108">
                  <c:v>2003Q1</c:v>
                </c:pt>
                <c:pt idx="109">
                  <c:v>Q2</c:v>
                </c:pt>
                <c:pt idx="110">
                  <c:v>Q3</c:v>
                </c:pt>
                <c:pt idx="111">
                  <c:v>Q4</c:v>
                </c:pt>
                <c:pt idx="112">
                  <c:v>2004Q1</c:v>
                </c:pt>
                <c:pt idx="113">
                  <c:v>Q2</c:v>
                </c:pt>
                <c:pt idx="114">
                  <c:v>Q3</c:v>
                </c:pt>
                <c:pt idx="115">
                  <c:v>Q4</c:v>
                </c:pt>
                <c:pt idx="116">
                  <c:v>2005Q1</c:v>
                </c:pt>
                <c:pt idx="117">
                  <c:v>Q2</c:v>
                </c:pt>
                <c:pt idx="118">
                  <c:v>Q3</c:v>
                </c:pt>
                <c:pt idx="119">
                  <c:v>Q4</c:v>
                </c:pt>
                <c:pt idx="120">
                  <c:v>2006Q1</c:v>
                </c:pt>
                <c:pt idx="121">
                  <c:v>Q2</c:v>
                </c:pt>
                <c:pt idx="122">
                  <c:v>Q3</c:v>
                </c:pt>
                <c:pt idx="123">
                  <c:v>Q4</c:v>
                </c:pt>
                <c:pt idx="124">
                  <c:v>2007Q1</c:v>
                </c:pt>
                <c:pt idx="125">
                  <c:v>Q2</c:v>
                </c:pt>
                <c:pt idx="126">
                  <c:v>Q3</c:v>
                </c:pt>
                <c:pt idx="127">
                  <c:v>Q4</c:v>
                </c:pt>
                <c:pt idx="128">
                  <c:v>2008Q1</c:v>
                </c:pt>
                <c:pt idx="129">
                  <c:v>Q2</c:v>
                </c:pt>
                <c:pt idx="130">
                  <c:v>Q3</c:v>
                </c:pt>
                <c:pt idx="131">
                  <c:v>Q4</c:v>
                </c:pt>
                <c:pt idx="132">
                  <c:v>2009Q1</c:v>
                </c:pt>
                <c:pt idx="133">
                  <c:v>Q2</c:v>
                </c:pt>
                <c:pt idx="134">
                  <c:v>Q3</c:v>
                </c:pt>
                <c:pt idx="135">
                  <c:v>Q4</c:v>
                </c:pt>
                <c:pt idx="136">
                  <c:v>2010Q1</c:v>
                </c:pt>
                <c:pt idx="137">
                  <c:v>Q2</c:v>
                </c:pt>
                <c:pt idx="138">
                  <c:v>Q3</c:v>
                </c:pt>
                <c:pt idx="139">
                  <c:v>Q4</c:v>
                </c:pt>
                <c:pt idx="140">
                  <c:v>2011Q1</c:v>
                </c:pt>
                <c:pt idx="141">
                  <c:v>Q2</c:v>
                </c:pt>
                <c:pt idx="142">
                  <c:v>Q3</c:v>
                </c:pt>
                <c:pt idx="143">
                  <c:v>Q4</c:v>
                </c:pt>
                <c:pt idx="144">
                  <c:v>2012Q1</c:v>
                </c:pt>
                <c:pt idx="145">
                  <c:v>Q2</c:v>
                </c:pt>
                <c:pt idx="146">
                  <c:v>Q3</c:v>
                </c:pt>
                <c:pt idx="147">
                  <c:v>Q4</c:v>
                </c:pt>
                <c:pt idx="148">
                  <c:v>2013Q1</c:v>
                </c:pt>
                <c:pt idx="149">
                  <c:v>Q2</c:v>
                </c:pt>
                <c:pt idx="150">
                  <c:v>Q3</c:v>
                </c:pt>
                <c:pt idx="151">
                  <c:v>Q4</c:v>
                </c:pt>
                <c:pt idx="152">
                  <c:v>2014Q1</c:v>
                </c:pt>
                <c:pt idx="153">
                  <c:v>Q2</c:v>
                </c:pt>
                <c:pt idx="154">
                  <c:v>Q3</c:v>
                </c:pt>
                <c:pt idx="155">
                  <c:v>Q4</c:v>
                </c:pt>
                <c:pt idx="156">
                  <c:v>2015Q1</c:v>
                </c:pt>
                <c:pt idx="157">
                  <c:v>Q2</c:v>
                </c:pt>
                <c:pt idx="158">
                  <c:v>Q3</c:v>
                </c:pt>
                <c:pt idx="159">
                  <c:v>Q4</c:v>
                </c:pt>
                <c:pt idx="160">
                  <c:v>2016Q1</c:v>
                </c:pt>
                <c:pt idx="161">
                  <c:v>Q2</c:v>
                </c:pt>
                <c:pt idx="162">
                  <c:v>Q3</c:v>
                </c:pt>
                <c:pt idx="163">
                  <c:v>Q4</c:v>
                </c:pt>
                <c:pt idx="164">
                  <c:v>2017Q1</c:v>
                </c:pt>
                <c:pt idx="165">
                  <c:v>Q2</c:v>
                </c:pt>
                <c:pt idx="166">
                  <c:v>Q3</c:v>
                </c:pt>
                <c:pt idx="167">
                  <c:v>Q4</c:v>
                </c:pt>
                <c:pt idx="168">
                  <c:v>2018Q1</c:v>
                </c:pt>
                <c:pt idx="169">
                  <c:v>Q2</c:v>
                </c:pt>
                <c:pt idx="170">
                  <c:v>Q3</c:v>
                </c:pt>
                <c:pt idx="171">
                  <c:v>Q4</c:v>
                </c:pt>
                <c:pt idx="172">
                  <c:v>2019Q1</c:v>
                </c:pt>
                <c:pt idx="173">
                  <c:v>Q2</c:v>
                </c:pt>
                <c:pt idx="174">
                  <c:v>Q3</c:v>
                </c:pt>
                <c:pt idx="175">
                  <c:v>Q4</c:v>
                </c:pt>
                <c:pt idx="176">
                  <c:v>2020Q1</c:v>
                </c:pt>
                <c:pt idx="177">
                  <c:v>Q2</c:v>
                </c:pt>
                <c:pt idx="178">
                  <c:v>Q3</c:v>
                </c:pt>
                <c:pt idx="179">
                  <c:v>Q4</c:v>
                </c:pt>
                <c:pt idx="180">
                  <c:v>2021Q1</c:v>
                </c:pt>
                <c:pt idx="181">
                  <c:v>Q2</c:v>
                </c:pt>
                <c:pt idx="182">
                  <c:v>Q3</c:v>
                </c:pt>
                <c:pt idx="183">
                  <c:v>Q4</c:v>
                </c:pt>
                <c:pt idx="184">
                  <c:v>2022Q1</c:v>
                </c:pt>
                <c:pt idx="185">
                  <c:v>Q2</c:v>
                </c:pt>
                <c:pt idx="186">
                  <c:v>Q3</c:v>
                </c:pt>
                <c:pt idx="187">
                  <c:v>Q4</c:v>
                </c:pt>
                <c:pt idx="188">
                  <c:v>2023Q1</c:v>
                </c:pt>
                <c:pt idx="189">
                  <c:v>Q2</c:v>
                </c:pt>
                <c:pt idx="190">
                  <c:v>Q3</c:v>
                </c:pt>
                <c:pt idx="191">
                  <c:v>Q4</c:v>
                </c:pt>
                <c:pt idx="192">
                  <c:v>2024Q1</c:v>
                </c:pt>
                <c:pt idx="193">
                  <c:v>Q2</c:v>
                </c:pt>
                <c:pt idx="194">
                  <c:v>Q3</c:v>
                </c:pt>
                <c:pt idx="195">
                  <c:v>Q4</c:v>
                </c:pt>
                <c:pt idx="196">
                  <c:v>2025Q1</c:v>
                </c:pt>
                <c:pt idx="197">
                  <c:v>Q2</c:v>
                </c:pt>
                <c:pt idx="198">
                  <c:v>Q3</c:v>
                </c:pt>
              </c:strCache>
            </c:strRef>
          </c:cat>
          <c:val>
            <c:numRef>
              <c:f>Table!$C$317:$GS$317</c:f>
              <c:numCache>
                <c:formatCode>0.0%</c:formatCode>
                <c:ptCount val="199"/>
                <c:pt idx="0">
                  <c:v>6.2376341102145405E-2</c:v>
                </c:pt>
                <c:pt idx="1">
                  <c:v>6.2621066983019641E-2</c:v>
                </c:pt>
                <c:pt idx="2">
                  <c:v>6.2906129239924544E-2</c:v>
                </c:pt>
                <c:pt idx="3">
                  <c:v>6.1723839491180869E-2</c:v>
                </c:pt>
                <c:pt idx="4">
                  <c:v>6.3572901095250656E-2</c:v>
                </c:pt>
                <c:pt idx="5">
                  <c:v>6.2774884950397306E-2</c:v>
                </c:pt>
                <c:pt idx="6">
                  <c:v>6.1140488225626601E-2</c:v>
                </c:pt>
                <c:pt idx="7">
                  <c:v>6.0028502329401177E-2</c:v>
                </c:pt>
                <c:pt idx="8">
                  <c:v>6.1163041623924615E-2</c:v>
                </c:pt>
                <c:pt idx="9">
                  <c:v>6.1931365290122824E-2</c:v>
                </c:pt>
                <c:pt idx="10">
                  <c:v>6.3806625493944391E-2</c:v>
                </c:pt>
                <c:pt idx="11">
                  <c:v>6.3928676062575185E-2</c:v>
                </c:pt>
                <c:pt idx="12">
                  <c:v>6.4734919167038524E-2</c:v>
                </c:pt>
                <c:pt idx="13">
                  <c:v>6.3771679501295239E-2</c:v>
                </c:pt>
                <c:pt idx="14">
                  <c:v>6.3399771817401807E-2</c:v>
                </c:pt>
                <c:pt idx="15">
                  <c:v>6.4610718202334091E-2</c:v>
                </c:pt>
                <c:pt idx="16">
                  <c:v>6.3776580183774675E-2</c:v>
                </c:pt>
                <c:pt idx="17">
                  <c:v>6.4264399553475848E-2</c:v>
                </c:pt>
                <c:pt idx="18">
                  <c:v>6.3415261958610275E-2</c:v>
                </c:pt>
                <c:pt idx="19">
                  <c:v>6.3265814133504822E-2</c:v>
                </c:pt>
                <c:pt idx="20">
                  <c:v>6.3814938904426605E-2</c:v>
                </c:pt>
                <c:pt idx="21">
                  <c:v>6.3573128680527599E-2</c:v>
                </c:pt>
                <c:pt idx="22">
                  <c:v>6.2558634675774827E-2</c:v>
                </c:pt>
                <c:pt idx="23">
                  <c:v>6.2474708108143699E-2</c:v>
                </c:pt>
                <c:pt idx="24">
                  <c:v>6.1999200657347625E-2</c:v>
                </c:pt>
                <c:pt idx="25">
                  <c:v>6.2973213475874479E-2</c:v>
                </c:pt>
                <c:pt idx="26">
                  <c:v>6.3142269322438674E-2</c:v>
                </c:pt>
                <c:pt idx="27">
                  <c:v>6.2590827357409784E-2</c:v>
                </c:pt>
                <c:pt idx="28">
                  <c:v>6.279579362525399E-2</c:v>
                </c:pt>
                <c:pt idx="29">
                  <c:v>6.1556264275787996E-2</c:v>
                </c:pt>
                <c:pt idx="30">
                  <c:v>6.0760939611491038E-2</c:v>
                </c:pt>
                <c:pt idx="31">
                  <c:v>5.9930554150565481E-2</c:v>
                </c:pt>
                <c:pt idx="32">
                  <c:v>6.0433014289761035E-2</c:v>
                </c:pt>
                <c:pt idx="33">
                  <c:v>5.9412910824290066E-2</c:v>
                </c:pt>
                <c:pt idx="34">
                  <c:v>5.9986321987107336E-2</c:v>
                </c:pt>
                <c:pt idx="35">
                  <c:v>5.8977350664396903E-2</c:v>
                </c:pt>
                <c:pt idx="36">
                  <c:v>5.8123495831575625E-2</c:v>
                </c:pt>
                <c:pt idx="37">
                  <c:v>5.8297076103639246E-2</c:v>
                </c:pt>
                <c:pt idx="38">
                  <c:v>5.6979145637779817E-2</c:v>
                </c:pt>
                <c:pt idx="39">
                  <c:v>5.6968770238180901E-2</c:v>
                </c:pt>
                <c:pt idx="40">
                  <c:v>5.7317342671607791E-2</c:v>
                </c:pt>
                <c:pt idx="41">
                  <c:v>5.8410860977689993E-2</c:v>
                </c:pt>
                <c:pt idx="42">
                  <c:v>5.7830434035913189E-2</c:v>
                </c:pt>
                <c:pt idx="43">
                  <c:v>5.8485705296688881E-2</c:v>
                </c:pt>
                <c:pt idx="44">
                  <c:v>5.930156831895822E-2</c:v>
                </c:pt>
                <c:pt idx="45">
                  <c:v>5.9112182436880392E-2</c:v>
                </c:pt>
                <c:pt idx="46">
                  <c:v>5.8734992901039916E-2</c:v>
                </c:pt>
                <c:pt idx="47">
                  <c:v>5.9943838553614251E-2</c:v>
                </c:pt>
                <c:pt idx="48">
                  <c:v>5.9217252040288423E-2</c:v>
                </c:pt>
                <c:pt idx="49">
                  <c:v>6.0156161710183988E-2</c:v>
                </c:pt>
                <c:pt idx="50">
                  <c:v>6.1242172950466391E-2</c:v>
                </c:pt>
                <c:pt idx="51">
                  <c:v>6.1514514757293484E-2</c:v>
                </c:pt>
                <c:pt idx="52">
                  <c:v>6.087293119078372E-2</c:v>
                </c:pt>
                <c:pt idx="53">
                  <c:v>6.0260281554755837E-2</c:v>
                </c:pt>
                <c:pt idx="54">
                  <c:v>6.0538610444564316E-2</c:v>
                </c:pt>
                <c:pt idx="55">
                  <c:v>6.0640579446762342E-2</c:v>
                </c:pt>
                <c:pt idx="56">
                  <c:v>6.1358798998808972E-2</c:v>
                </c:pt>
                <c:pt idx="57">
                  <c:v>6.2023232413204878E-2</c:v>
                </c:pt>
                <c:pt idx="58">
                  <c:v>6.2148854862609508E-2</c:v>
                </c:pt>
                <c:pt idx="59">
                  <c:v>6.1371402481288986E-2</c:v>
                </c:pt>
                <c:pt idx="60">
                  <c:v>6.1633452620611213E-2</c:v>
                </c:pt>
                <c:pt idx="61">
                  <c:v>6.23601325411288E-2</c:v>
                </c:pt>
                <c:pt idx="62">
                  <c:v>6.195905688741437E-2</c:v>
                </c:pt>
                <c:pt idx="63">
                  <c:v>6.1735006119951037E-2</c:v>
                </c:pt>
                <c:pt idx="64">
                  <c:v>6.1922236386148577E-2</c:v>
                </c:pt>
                <c:pt idx="65">
                  <c:v>5.9841036080911333E-2</c:v>
                </c:pt>
                <c:pt idx="66">
                  <c:v>5.9474503137116386E-2</c:v>
                </c:pt>
                <c:pt idx="67">
                  <c:v>6.0962271356947255E-2</c:v>
                </c:pt>
                <c:pt idx="68">
                  <c:v>5.9984618974759256E-2</c:v>
                </c:pt>
                <c:pt idx="69">
                  <c:v>6.0009310681415594E-2</c:v>
                </c:pt>
                <c:pt idx="70">
                  <c:v>5.9872895926603491E-2</c:v>
                </c:pt>
                <c:pt idx="71">
                  <c:v>5.8891182302355266E-2</c:v>
                </c:pt>
                <c:pt idx="72">
                  <c:v>5.7945266869830779E-2</c:v>
                </c:pt>
                <c:pt idx="73">
                  <c:v>5.8279201471313297E-2</c:v>
                </c:pt>
                <c:pt idx="74">
                  <c:v>5.7994500459837978E-2</c:v>
                </c:pt>
                <c:pt idx="75">
                  <c:v>5.7439296680784624E-2</c:v>
                </c:pt>
                <c:pt idx="76">
                  <c:v>5.6844552812623135E-2</c:v>
                </c:pt>
                <c:pt idx="77">
                  <c:v>5.6639064830634127E-2</c:v>
                </c:pt>
                <c:pt idx="78">
                  <c:v>5.6260655351372028E-2</c:v>
                </c:pt>
                <c:pt idx="79">
                  <c:v>5.5636707805417893E-2</c:v>
                </c:pt>
                <c:pt idx="80">
                  <c:v>5.5027321286044657E-2</c:v>
                </c:pt>
                <c:pt idx="81">
                  <c:v>5.4660483605111311E-2</c:v>
                </c:pt>
                <c:pt idx="82">
                  <c:v>5.4417997518250528E-2</c:v>
                </c:pt>
                <c:pt idx="83">
                  <c:v>5.4539309885380693E-2</c:v>
                </c:pt>
                <c:pt idx="84">
                  <c:v>5.4437747844004486E-2</c:v>
                </c:pt>
                <c:pt idx="85">
                  <c:v>5.4162043270781703E-2</c:v>
                </c:pt>
                <c:pt idx="86">
                  <c:v>5.4005078524994449E-2</c:v>
                </c:pt>
                <c:pt idx="87">
                  <c:v>5.309758263722255E-2</c:v>
                </c:pt>
                <c:pt idx="88">
                  <c:v>5.3568376090784298E-2</c:v>
                </c:pt>
                <c:pt idx="89">
                  <c:v>5.3600079279000012E-2</c:v>
                </c:pt>
                <c:pt idx="90">
                  <c:v>5.3357553072916016E-2</c:v>
                </c:pt>
                <c:pt idx="91">
                  <c:v>5.3602230038031017E-2</c:v>
                </c:pt>
                <c:pt idx="92">
                  <c:v>5.2959338188540227E-2</c:v>
                </c:pt>
                <c:pt idx="93">
                  <c:v>5.2603736918882024E-2</c:v>
                </c:pt>
                <c:pt idx="94">
                  <c:v>5.2158615758344892E-2</c:v>
                </c:pt>
                <c:pt idx="95">
                  <c:v>5.269026520483331E-2</c:v>
                </c:pt>
                <c:pt idx="96">
                  <c:v>5.2716313170148396E-2</c:v>
                </c:pt>
                <c:pt idx="97">
                  <c:v>5.2560440685223628E-2</c:v>
                </c:pt>
                <c:pt idx="98">
                  <c:v>5.2238978859774451E-2</c:v>
                </c:pt>
                <c:pt idx="99">
                  <c:v>5.1650289090027675E-2</c:v>
                </c:pt>
                <c:pt idx="100">
                  <c:v>5.2090561402816579E-2</c:v>
                </c:pt>
                <c:pt idx="101">
                  <c:v>5.1846071923035961E-2</c:v>
                </c:pt>
                <c:pt idx="102">
                  <c:v>5.2133724318939818E-2</c:v>
                </c:pt>
                <c:pt idx="103">
                  <c:v>5.1781888102936838E-2</c:v>
                </c:pt>
                <c:pt idx="104">
                  <c:v>5.2444575603220689E-2</c:v>
                </c:pt>
                <c:pt idx="105">
                  <c:v>5.228548889532024E-2</c:v>
                </c:pt>
                <c:pt idx="106">
                  <c:v>5.20252773540026E-2</c:v>
                </c:pt>
                <c:pt idx="107">
                  <c:v>5.1755810751244691E-2</c:v>
                </c:pt>
                <c:pt idx="108">
                  <c:v>5.171094571807653E-2</c:v>
                </c:pt>
                <c:pt idx="109">
                  <c:v>5.2329334703655625E-2</c:v>
                </c:pt>
                <c:pt idx="110">
                  <c:v>5.2298659736882851E-2</c:v>
                </c:pt>
                <c:pt idx="111">
                  <c:v>5.2708975462418241E-2</c:v>
                </c:pt>
                <c:pt idx="112">
                  <c:v>5.2562519746788862E-2</c:v>
                </c:pt>
                <c:pt idx="113">
                  <c:v>5.2506484509595309E-2</c:v>
                </c:pt>
                <c:pt idx="114">
                  <c:v>5.2527756030632589E-2</c:v>
                </c:pt>
                <c:pt idx="115">
                  <c:v>5.2350673559625888E-2</c:v>
                </c:pt>
                <c:pt idx="116">
                  <c:v>5.2420239869453392E-2</c:v>
                </c:pt>
                <c:pt idx="117">
                  <c:v>5.2401724140903293E-2</c:v>
                </c:pt>
                <c:pt idx="118">
                  <c:v>5.1856944602157243E-2</c:v>
                </c:pt>
                <c:pt idx="119">
                  <c:v>5.229509468978967E-2</c:v>
                </c:pt>
                <c:pt idx="120">
                  <c:v>5.2697795300804283E-2</c:v>
                </c:pt>
                <c:pt idx="121">
                  <c:v>5.2065374398180944E-2</c:v>
                </c:pt>
                <c:pt idx="122">
                  <c:v>5.2066695660317568E-2</c:v>
                </c:pt>
                <c:pt idx="123">
                  <c:v>5.2825030273560974E-2</c:v>
                </c:pt>
                <c:pt idx="124">
                  <c:v>5.2148433296720129E-2</c:v>
                </c:pt>
                <c:pt idx="125">
                  <c:v>5.2246615846549022E-2</c:v>
                </c:pt>
                <c:pt idx="126">
                  <c:v>5.2310059731284234E-2</c:v>
                </c:pt>
                <c:pt idx="127">
                  <c:v>5.2427358374743639E-2</c:v>
                </c:pt>
                <c:pt idx="128">
                  <c:v>5.1744399614371411E-2</c:v>
                </c:pt>
                <c:pt idx="129">
                  <c:v>5.1741044232654937E-2</c:v>
                </c:pt>
                <c:pt idx="130">
                  <c:v>5.186228514044286E-2</c:v>
                </c:pt>
                <c:pt idx="131">
                  <c:v>5.3181799186873206E-2</c:v>
                </c:pt>
                <c:pt idx="132">
                  <c:v>5.3261808570154424E-2</c:v>
                </c:pt>
                <c:pt idx="133">
                  <c:v>5.3002079852719423E-2</c:v>
                </c:pt>
                <c:pt idx="134">
                  <c:v>5.2075848395769328E-2</c:v>
                </c:pt>
                <c:pt idx="135">
                  <c:v>5.1974233672857043E-2</c:v>
                </c:pt>
                <c:pt idx="136">
                  <c:v>5.2211076378102877E-2</c:v>
                </c:pt>
                <c:pt idx="137">
                  <c:v>5.2423334503967176E-2</c:v>
                </c:pt>
                <c:pt idx="138">
                  <c:v>5.2469945403996639E-2</c:v>
                </c:pt>
                <c:pt idx="139">
                  <c:v>5.2279588399341E-2</c:v>
                </c:pt>
                <c:pt idx="140">
                  <c:v>5.2306857374769075E-2</c:v>
                </c:pt>
                <c:pt idx="141">
                  <c:v>5.2514668297195789E-2</c:v>
                </c:pt>
                <c:pt idx="142">
                  <c:v>5.2946300749165807E-2</c:v>
                </c:pt>
                <c:pt idx="143">
                  <c:v>5.3050803270477537E-2</c:v>
                </c:pt>
                <c:pt idx="144">
                  <c:v>5.3129848336130193E-2</c:v>
                </c:pt>
                <c:pt idx="145">
                  <c:v>5.3451709237255063E-2</c:v>
                </c:pt>
                <c:pt idx="146">
                  <c:v>5.3744179269151572E-2</c:v>
                </c:pt>
                <c:pt idx="147">
                  <c:v>5.3830555944395085E-2</c:v>
                </c:pt>
                <c:pt idx="148">
                  <c:v>5.4141886121097417E-2</c:v>
                </c:pt>
                <c:pt idx="149">
                  <c:v>5.3651211977432028E-2</c:v>
                </c:pt>
                <c:pt idx="150">
                  <c:v>5.3698871152284042E-2</c:v>
                </c:pt>
                <c:pt idx="151">
                  <c:v>5.4023775305640641E-2</c:v>
                </c:pt>
                <c:pt idx="152">
                  <c:v>5.3801901614124882E-2</c:v>
                </c:pt>
                <c:pt idx="153">
                  <c:v>5.434551144575258E-2</c:v>
                </c:pt>
                <c:pt idx="154">
                  <c:v>5.471885375913791E-2</c:v>
                </c:pt>
                <c:pt idx="155">
                  <c:v>5.5583463097194148E-2</c:v>
                </c:pt>
                <c:pt idx="156">
                  <c:v>5.6184927048490964E-2</c:v>
                </c:pt>
                <c:pt idx="157">
                  <c:v>5.6528301209868771E-2</c:v>
                </c:pt>
                <c:pt idx="158">
                  <c:v>5.6311999828144478E-2</c:v>
                </c:pt>
                <c:pt idx="159">
                  <c:v>5.725628177835726E-2</c:v>
                </c:pt>
                <c:pt idx="160">
                  <c:v>5.7509864126902198E-2</c:v>
                </c:pt>
                <c:pt idx="161">
                  <c:v>5.717401582487467E-2</c:v>
                </c:pt>
                <c:pt idx="162">
                  <c:v>5.7103212080587468E-2</c:v>
                </c:pt>
                <c:pt idx="163">
                  <c:v>5.7334594542682242E-2</c:v>
                </c:pt>
                <c:pt idx="164">
                  <c:v>5.7911909517881006E-2</c:v>
                </c:pt>
                <c:pt idx="165">
                  <c:v>5.7463910475079857E-2</c:v>
                </c:pt>
                <c:pt idx="166">
                  <c:v>5.7184036250479832E-2</c:v>
                </c:pt>
                <c:pt idx="167">
                  <c:v>5.7253268499692395E-2</c:v>
                </c:pt>
                <c:pt idx="168">
                  <c:v>5.7129266819516578E-2</c:v>
                </c:pt>
                <c:pt idx="169">
                  <c:v>5.7440941067117286E-2</c:v>
                </c:pt>
                <c:pt idx="170">
                  <c:v>5.8420966592461654E-2</c:v>
                </c:pt>
                <c:pt idx="171">
                  <c:v>5.7759593293207651E-2</c:v>
                </c:pt>
                <c:pt idx="172">
                  <c:v>5.7935896412988346E-2</c:v>
                </c:pt>
                <c:pt idx="173">
                  <c:v>5.8429569311854744E-2</c:v>
                </c:pt>
                <c:pt idx="174">
                  <c:v>5.8893758039609077E-2</c:v>
                </c:pt>
                <c:pt idx="175">
                  <c:v>5.8750273280022809E-2</c:v>
                </c:pt>
                <c:pt idx="176">
                  <c:v>5.5289428506930034E-2</c:v>
                </c:pt>
                <c:pt idx="177">
                  <c:v>4.5238881532038581E-2</c:v>
                </c:pt>
                <c:pt idx="178">
                  <c:v>5.3643756432500508E-2</c:v>
                </c:pt>
                <c:pt idx="179">
                  <c:v>5.211476593735568E-2</c:v>
                </c:pt>
                <c:pt idx="180">
                  <c:v>5.3215151004453433E-2</c:v>
                </c:pt>
                <c:pt idx="181">
                  <c:v>5.7778506522105755E-2</c:v>
                </c:pt>
                <c:pt idx="182">
                  <c:v>5.9421161327975001E-2</c:v>
                </c:pt>
                <c:pt idx="183">
                  <c:v>5.8467734022051E-2</c:v>
                </c:pt>
                <c:pt idx="184">
                  <c:v>5.8025084499110938E-2</c:v>
                </c:pt>
                <c:pt idx="185">
                  <c:v>6.035745169063262E-2</c:v>
                </c:pt>
                <c:pt idx="186">
                  <c:v>6.0850811837084663E-2</c:v>
                </c:pt>
                <c:pt idx="187">
                  <c:v>6.0970459370778378E-2</c:v>
                </c:pt>
                <c:pt idx="188">
                  <c:v>6.1978820280710389E-2</c:v>
                </c:pt>
                <c:pt idx="189">
                  <c:v>6.1707115042490483E-2</c:v>
                </c:pt>
                <c:pt idx="190">
                  <c:v>6.2140567733693468E-2</c:v>
                </c:pt>
                <c:pt idx="191">
                  <c:v>6.2578505235818857E-2</c:v>
                </c:pt>
                <c:pt idx="192">
                  <c:v>6.2195912596250305E-2</c:v>
                </c:pt>
                <c:pt idx="193">
                  <c:v>6.1776283397734562E-2</c:v>
                </c:pt>
                <c:pt idx="194">
                  <c:v>6.1749874630718453E-2</c:v>
                </c:pt>
                <c:pt idx="195">
                  <c:v>6.1729938325291583E-2</c:v>
                </c:pt>
                <c:pt idx="196">
                  <c:v>6.1652833200940463E-2</c:v>
                </c:pt>
                <c:pt idx="197">
                  <c:v>6.2307629185404508E-2</c:v>
                </c:pt>
                <c:pt idx="198">
                  <c:v>6.2062986004657442E-2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CC-C24B-A7DC-F632EAA3D4D6}"/>
            </c:ext>
          </c:extLst>
        </c:ser>
        <c:ser>
          <c:idx val="1"/>
          <c:order val="1"/>
          <c:tx>
            <c:strRef>
              <c:f>Table!$B$318</c:f>
              <c:strCache>
                <c:ptCount val="1"/>
                <c:pt idx="0">
                  <c:v>Grocery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Table!$C$316:$GS$316</c:f>
              <c:strCache>
                <c:ptCount val="199"/>
                <c:pt idx="0">
                  <c:v>1976Q1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1977Q1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1978Q1</c:v>
                </c:pt>
                <c:pt idx="9">
                  <c:v>Q2</c:v>
                </c:pt>
                <c:pt idx="10">
                  <c:v>Q3</c:v>
                </c:pt>
                <c:pt idx="11">
                  <c:v>Q4</c:v>
                </c:pt>
                <c:pt idx="12">
                  <c:v>1979Q1</c:v>
                </c:pt>
                <c:pt idx="13">
                  <c:v>Q2</c:v>
                </c:pt>
                <c:pt idx="14">
                  <c:v>Q3</c:v>
                </c:pt>
                <c:pt idx="15">
                  <c:v>Q4</c:v>
                </c:pt>
                <c:pt idx="16">
                  <c:v>1980Q1</c:v>
                </c:pt>
                <c:pt idx="17">
                  <c:v>Q2</c:v>
                </c:pt>
                <c:pt idx="18">
                  <c:v>Q3</c:v>
                </c:pt>
                <c:pt idx="19">
                  <c:v>Q4</c:v>
                </c:pt>
                <c:pt idx="20">
                  <c:v>1981Q1</c:v>
                </c:pt>
                <c:pt idx="21">
                  <c:v>Q2</c:v>
                </c:pt>
                <c:pt idx="22">
                  <c:v>Q3</c:v>
                </c:pt>
                <c:pt idx="23">
                  <c:v>Q4</c:v>
                </c:pt>
                <c:pt idx="24">
                  <c:v>1982Q1</c:v>
                </c:pt>
                <c:pt idx="25">
                  <c:v>Q2</c:v>
                </c:pt>
                <c:pt idx="26">
                  <c:v>Q3</c:v>
                </c:pt>
                <c:pt idx="27">
                  <c:v>Q4</c:v>
                </c:pt>
                <c:pt idx="28">
                  <c:v>1983Q1</c:v>
                </c:pt>
                <c:pt idx="29">
                  <c:v>Q2</c:v>
                </c:pt>
                <c:pt idx="30">
                  <c:v>Q3</c:v>
                </c:pt>
                <c:pt idx="31">
                  <c:v>Q4</c:v>
                </c:pt>
                <c:pt idx="32">
                  <c:v>1984Q1</c:v>
                </c:pt>
                <c:pt idx="33">
                  <c:v>Q2</c:v>
                </c:pt>
                <c:pt idx="34">
                  <c:v>Q3</c:v>
                </c:pt>
                <c:pt idx="35">
                  <c:v>Q4</c:v>
                </c:pt>
                <c:pt idx="36">
                  <c:v>1985Q1</c:v>
                </c:pt>
                <c:pt idx="37">
                  <c:v>Q2</c:v>
                </c:pt>
                <c:pt idx="38">
                  <c:v>Q3</c:v>
                </c:pt>
                <c:pt idx="39">
                  <c:v>Q4</c:v>
                </c:pt>
                <c:pt idx="40">
                  <c:v>1986Q1</c:v>
                </c:pt>
                <c:pt idx="41">
                  <c:v>Q2</c:v>
                </c:pt>
                <c:pt idx="42">
                  <c:v>Q3</c:v>
                </c:pt>
                <c:pt idx="43">
                  <c:v>Q4</c:v>
                </c:pt>
                <c:pt idx="44">
                  <c:v>1987Q1</c:v>
                </c:pt>
                <c:pt idx="45">
                  <c:v>Q2</c:v>
                </c:pt>
                <c:pt idx="46">
                  <c:v>Q3</c:v>
                </c:pt>
                <c:pt idx="47">
                  <c:v>Q4</c:v>
                </c:pt>
                <c:pt idx="48">
                  <c:v>1988Q1</c:v>
                </c:pt>
                <c:pt idx="49">
                  <c:v>Q2</c:v>
                </c:pt>
                <c:pt idx="50">
                  <c:v>Q3</c:v>
                </c:pt>
                <c:pt idx="51">
                  <c:v>Q4</c:v>
                </c:pt>
                <c:pt idx="52">
                  <c:v>1989Q1</c:v>
                </c:pt>
                <c:pt idx="53">
                  <c:v>Q2</c:v>
                </c:pt>
                <c:pt idx="54">
                  <c:v>Q3</c:v>
                </c:pt>
                <c:pt idx="55">
                  <c:v>Q4</c:v>
                </c:pt>
                <c:pt idx="56">
                  <c:v>1990Q1</c:v>
                </c:pt>
                <c:pt idx="57">
                  <c:v>Q2</c:v>
                </c:pt>
                <c:pt idx="58">
                  <c:v>Q3</c:v>
                </c:pt>
                <c:pt idx="59">
                  <c:v>Q4</c:v>
                </c:pt>
                <c:pt idx="60">
                  <c:v>1991Q1</c:v>
                </c:pt>
                <c:pt idx="61">
                  <c:v>Q2</c:v>
                </c:pt>
                <c:pt idx="62">
                  <c:v>Q3</c:v>
                </c:pt>
                <c:pt idx="63">
                  <c:v>Q4</c:v>
                </c:pt>
                <c:pt idx="64">
                  <c:v>1992Q1</c:v>
                </c:pt>
                <c:pt idx="65">
                  <c:v>Q2</c:v>
                </c:pt>
                <c:pt idx="66">
                  <c:v>Q3</c:v>
                </c:pt>
                <c:pt idx="67">
                  <c:v>Q4</c:v>
                </c:pt>
                <c:pt idx="68">
                  <c:v>1993Q1</c:v>
                </c:pt>
                <c:pt idx="69">
                  <c:v>Q2</c:v>
                </c:pt>
                <c:pt idx="70">
                  <c:v>Q3</c:v>
                </c:pt>
                <c:pt idx="71">
                  <c:v>Q4</c:v>
                </c:pt>
                <c:pt idx="72">
                  <c:v>1994Q1</c:v>
                </c:pt>
                <c:pt idx="73">
                  <c:v>Q2</c:v>
                </c:pt>
                <c:pt idx="74">
                  <c:v>Q3</c:v>
                </c:pt>
                <c:pt idx="75">
                  <c:v>Q4</c:v>
                </c:pt>
                <c:pt idx="76">
                  <c:v>1995Q1</c:v>
                </c:pt>
                <c:pt idx="77">
                  <c:v>Q2</c:v>
                </c:pt>
                <c:pt idx="78">
                  <c:v>Q3</c:v>
                </c:pt>
                <c:pt idx="79">
                  <c:v>Q4</c:v>
                </c:pt>
                <c:pt idx="80">
                  <c:v>1996Q1</c:v>
                </c:pt>
                <c:pt idx="81">
                  <c:v>Q2</c:v>
                </c:pt>
                <c:pt idx="82">
                  <c:v>Q3</c:v>
                </c:pt>
                <c:pt idx="83">
                  <c:v>Q4</c:v>
                </c:pt>
                <c:pt idx="84">
                  <c:v>1997Q1</c:v>
                </c:pt>
                <c:pt idx="85">
                  <c:v>Q2</c:v>
                </c:pt>
                <c:pt idx="86">
                  <c:v>Q3</c:v>
                </c:pt>
                <c:pt idx="87">
                  <c:v>Q4</c:v>
                </c:pt>
                <c:pt idx="88">
                  <c:v>1998Q1</c:v>
                </c:pt>
                <c:pt idx="89">
                  <c:v>Q2</c:v>
                </c:pt>
                <c:pt idx="90">
                  <c:v>Q3</c:v>
                </c:pt>
                <c:pt idx="91">
                  <c:v>Q4</c:v>
                </c:pt>
                <c:pt idx="92">
                  <c:v>1999Q1</c:v>
                </c:pt>
                <c:pt idx="93">
                  <c:v>Q2</c:v>
                </c:pt>
                <c:pt idx="94">
                  <c:v>Q3</c:v>
                </c:pt>
                <c:pt idx="95">
                  <c:v>Q4</c:v>
                </c:pt>
                <c:pt idx="96">
                  <c:v>2000Q1</c:v>
                </c:pt>
                <c:pt idx="97">
                  <c:v>Q2</c:v>
                </c:pt>
                <c:pt idx="98">
                  <c:v>Q3</c:v>
                </c:pt>
                <c:pt idx="99">
                  <c:v>Q4</c:v>
                </c:pt>
                <c:pt idx="100">
                  <c:v>2001Q1</c:v>
                </c:pt>
                <c:pt idx="101">
                  <c:v>Q2</c:v>
                </c:pt>
                <c:pt idx="102">
                  <c:v>Q3</c:v>
                </c:pt>
                <c:pt idx="103">
                  <c:v>Q4</c:v>
                </c:pt>
                <c:pt idx="104">
                  <c:v>2002Q1</c:v>
                </c:pt>
                <c:pt idx="105">
                  <c:v>Q2</c:v>
                </c:pt>
                <c:pt idx="106">
                  <c:v>Q3</c:v>
                </c:pt>
                <c:pt idx="107">
                  <c:v>Q4</c:v>
                </c:pt>
                <c:pt idx="108">
                  <c:v>2003Q1</c:v>
                </c:pt>
                <c:pt idx="109">
                  <c:v>Q2</c:v>
                </c:pt>
                <c:pt idx="110">
                  <c:v>Q3</c:v>
                </c:pt>
                <c:pt idx="111">
                  <c:v>Q4</c:v>
                </c:pt>
                <c:pt idx="112">
                  <c:v>2004Q1</c:v>
                </c:pt>
                <c:pt idx="113">
                  <c:v>Q2</c:v>
                </c:pt>
                <c:pt idx="114">
                  <c:v>Q3</c:v>
                </c:pt>
                <c:pt idx="115">
                  <c:v>Q4</c:v>
                </c:pt>
                <c:pt idx="116">
                  <c:v>2005Q1</c:v>
                </c:pt>
                <c:pt idx="117">
                  <c:v>Q2</c:v>
                </c:pt>
                <c:pt idx="118">
                  <c:v>Q3</c:v>
                </c:pt>
                <c:pt idx="119">
                  <c:v>Q4</c:v>
                </c:pt>
                <c:pt idx="120">
                  <c:v>2006Q1</c:v>
                </c:pt>
                <c:pt idx="121">
                  <c:v>Q2</c:v>
                </c:pt>
                <c:pt idx="122">
                  <c:v>Q3</c:v>
                </c:pt>
                <c:pt idx="123">
                  <c:v>Q4</c:v>
                </c:pt>
                <c:pt idx="124">
                  <c:v>2007Q1</c:v>
                </c:pt>
                <c:pt idx="125">
                  <c:v>Q2</c:v>
                </c:pt>
                <c:pt idx="126">
                  <c:v>Q3</c:v>
                </c:pt>
                <c:pt idx="127">
                  <c:v>Q4</c:v>
                </c:pt>
                <c:pt idx="128">
                  <c:v>2008Q1</c:v>
                </c:pt>
                <c:pt idx="129">
                  <c:v>Q2</c:v>
                </c:pt>
                <c:pt idx="130">
                  <c:v>Q3</c:v>
                </c:pt>
                <c:pt idx="131">
                  <c:v>Q4</c:v>
                </c:pt>
                <c:pt idx="132">
                  <c:v>2009Q1</c:v>
                </c:pt>
                <c:pt idx="133">
                  <c:v>Q2</c:v>
                </c:pt>
                <c:pt idx="134">
                  <c:v>Q3</c:v>
                </c:pt>
                <c:pt idx="135">
                  <c:v>Q4</c:v>
                </c:pt>
                <c:pt idx="136">
                  <c:v>2010Q1</c:v>
                </c:pt>
                <c:pt idx="137">
                  <c:v>Q2</c:v>
                </c:pt>
                <c:pt idx="138">
                  <c:v>Q3</c:v>
                </c:pt>
                <c:pt idx="139">
                  <c:v>Q4</c:v>
                </c:pt>
                <c:pt idx="140">
                  <c:v>2011Q1</c:v>
                </c:pt>
                <c:pt idx="141">
                  <c:v>Q2</c:v>
                </c:pt>
                <c:pt idx="142">
                  <c:v>Q3</c:v>
                </c:pt>
                <c:pt idx="143">
                  <c:v>Q4</c:v>
                </c:pt>
                <c:pt idx="144">
                  <c:v>2012Q1</c:v>
                </c:pt>
                <c:pt idx="145">
                  <c:v>Q2</c:v>
                </c:pt>
                <c:pt idx="146">
                  <c:v>Q3</c:v>
                </c:pt>
                <c:pt idx="147">
                  <c:v>Q4</c:v>
                </c:pt>
                <c:pt idx="148">
                  <c:v>2013Q1</c:v>
                </c:pt>
                <c:pt idx="149">
                  <c:v>Q2</c:v>
                </c:pt>
                <c:pt idx="150">
                  <c:v>Q3</c:v>
                </c:pt>
                <c:pt idx="151">
                  <c:v>Q4</c:v>
                </c:pt>
                <c:pt idx="152">
                  <c:v>2014Q1</c:v>
                </c:pt>
                <c:pt idx="153">
                  <c:v>Q2</c:v>
                </c:pt>
                <c:pt idx="154">
                  <c:v>Q3</c:v>
                </c:pt>
                <c:pt idx="155">
                  <c:v>Q4</c:v>
                </c:pt>
                <c:pt idx="156">
                  <c:v>2015Q1</c:v>
                </c:pt>
                <c:pt idx="157">
                  <c:v>Q2</c:v>
                </c:pt>
                <c:pt idx="158">
                  <c:v>Q3</c:v>
                </c:pt>
                <c:pt idx="159">
                  <c:v>Q4</c:v>
                </c:pt>
                <c:pt idx="160">
                  <c:v>2016Q1</c:v>
                </c:pt>
                <c:pt idx="161">
                  <c:v>Q2</c:v>
                </c:pt>
                <c:pt idx="162">
                  <c:v>Q3</c:v>
                </c:pt>
                <c:pt idx="163">
                  <c:v>Q4</c:v>
                </c:pt>
                <c:pt idx="164">
                  <c:v>2017Q1</c:v>
                </c:pt>
                <c:pt idx="165">
                  <c:v>Q2</c:v>
                </c:pt>
                <c:pt idx="166">
                  <c:v>Q3</c:v>
                </c:pt>
                <c:pt idx="167">
                  <c:v>Q4</c:v>
                </c:pt>
                <c:pt idx="168">
                  <c:v>2018Q1</c:v>
                </c:pt>
                <c:pt idx="169">
                  <c:v>Q2</c:v>
                </c:pt>
                <c:pt idx="170">
                  <c:v>Q3</c:v>
                </c:pt>
                <c:pt idx="171">
                  <c:v>Q4</c:v>
                </c:pt>
                <c:pt idx="172">
                  <c:v>2019Q1</c:v>
                </c:pt>
                <c:pt idx="173">
                  <c:v>Q2</c:v>
                </c:pt>
                <c:pt idx="174">
                  <c:v>Q3</c:v>
                </c:pt>
                <c:pt idx="175">
                  <c:v>Q4</c:v>
                </c:pt>
                <c:pt idx="176">
                  <c:v>2020Q1</c:v>
                </c:pt>
                <c:pt idx="177">
                  <c:v>Q2</c:v>
                </c:pt>
                <c:pt idx="178">
                  <c:v>Q3</c:v>
                </c:pt>
                <c:pt idx="179">
                  <c:v>Q4</c:v>
                </c:pt>
                <c:pt idx="180">
                  <c:v>2021Q1</c:v>
                </c:pt>
                <c:pt idx="181">
                  <c:v>Q2</c:v>
                </c:pt>
                <c:pt idx="182">
                  <c:v>Q3</c:v>
                </c:pt>
                <c:pt idx="183">
                  <c:v>Q4</c:v>
                </c:pt>
                <c:pt idx="184">
                  <c:v>2022Q1</c:v>
                </c:pt>
                <c:pt idx="185">
                  <c:v>Q2</c:v>
                </c:pt>
                <c:pt idx="186">
                  <c:v>Q3</c:v>
                </c:pt>
                <c:pt idx="187">
                  <c:v>Q4</c:v>
                </c:pt>
                <c:pt idx="188">
                  <c:v>2023Q1</c:v>
                </c:pt>
                <c:pt idx="189">
                  <c:v>Q2</c:v>
                </c:pt>
                <c:pt idx="190">
                  <c:v>Q3</c:v>
                </c:pt>
                <c:pt idx="191">
                  <c:v>Q4</c:v>
                </c:pt>
                <c:pt idx="192">
                  <c:v>2024Q1</c:v>
                </c:pt>
                <c:pt idx="193">
                  <c:v>Q2</c:v>
                </c:pt>
                <c:pt idx="194">
                  <c:v>Q3</c:v>
                </c:pt>
                <c:pt idx="195">
                  <c:v>Q4</c:v>
                </c:pt>
                <c:pt idx="196">
                  <c:v>2025Q1</c:v>
                </c:pt>
                <c:pt idx="197">
                  <c:v>Q2</c:v>
                </c:pt>
                <c:pt idx="198">
                  <c:v>Q3</c:v>
                </c:pt>
              </c:strCache>
            </c:strRef>
          </c:cat>
          <c:val>
            <c:numRef>
              <c:f>Table!$C$318:$GS$318</c:f>
              <c:numCache>
                <c:formatCode>0.0%</c:formatCode>
                <c:ptCount val="199"/>
                <c:pt idx="0">
                  <c:v>0.12825837817188451</c:v>
                </c:pt>
                <c:pt idx="1">
                  <c:v>0.12777059688014589</c:v>
                </c:pt>
                <c:pt idx="2">
                  <c:v>0.12654318324206124</c:v>
                </c:pt>
                <c:pt idx="3">
                  <c:v>0.12517024374207486</c:v>
                </c:pt>
                <c:pt idx="4">
                  <c:v>0.12397289718713056</c:v>
                </c:pt>
                <c:pt idx="5">
                  <c:v>0.12400515931782354</c:v>
                </c:pt>
                <c:pt idx="6">
                  <c:v>0.12207661016158924</c:v>
                </c:pt>
                <c:pt idx="7">
                  <c:v>0.12157496505143402</c:v>
                </c:pt>
                <c:pt idx="8">
                  <c:v>0.12160306871296767</c:v>
                </c:pt>
                <c:pt idx="9">
                  <c:v>0.11986948989822054</c:v>
                </c:pt>
                <c:pt idx="10">
                  <c:v>0.11999650538025831</c:v>
                </c:pt>
                <c:pt idx="11">
                  <c:v>0.11987749045805392</c:v>
                </c:pt>
                <c:pt idx="12">
                  <c:v>0.12137896213997248</c:v>
                </c:pt>
                <c:pt idx="13">
                  <c:v>0.12083126021179545</c:v>
                </c:pt>
                <c:pt idx="14">
                  <c:v>0.11866549783573956</c:v>
                </c:pt>
                <c:pt idx="15">
                  <c:v>0.11925306715567949</c:v>
                </c:pt>
                <c:pt idx="16">
                  <c:v>0.11871689042249847</c:v>
                </c:pt>
                <c:pt idx="17">
                  <c:v>0.12030165604617289</c:v>
                </c:pt>
                <c:pt idx="18">
                  <c:v>0.11913734832923321</c:v>
                </c:pt>
                <c:pt idx="19">
                  <c:v>0.11716035054812722</c:v>
                </c:pt>
                <c:pt idx="20">
                  <c:v>0.11554386779895785</c:v>
                </c:pt>
                <c:pt idx="21">
                  <c:v>0.11512763334383298</c:v>
                </c:pt>
                <c:pt idx="22">
                  <c:v>0.11376442151290614</c:v>
                </c:pt>
                <c:pt idx="23">
                  <c:v>0.11411954841026374</c:v>
                </c:pt>
                <c:pt idx="24">
                  <c:v>0.11269986669347691</c:v>
                </c:pt>
                <c:pt idx="25">
                  <c:v>0.11279855072819045</c:v>
                </c:pt>
                <c:pt idx="26">
                  <c:v>0.11158567194921921</c:v>
                </c:pt>
                <c:pt idx="27">
                  <c:v>0.10980147784674728</c:v>
                </c:pt>
                <c:pt idx="28">
                  <c:v>0.10712632902573437</c:v>
                </c:pt>
                <c:pt idx="29">
                  <c:v>0.10584599353260681</c:v>
                </c:pt>
                <c:pt idx="30">
                  <c:v>0.10410859112158094</c:v>
                </c:pt>
                <c:pt idx="31">
                  <c:v>0.10245960372535928</c:v>
                </c:pt>
                <c:pt idx="32">
                  <c:v>0.10239954676376509</c:v>
                </c:pt>
                <c:pt idx="33">
                  <c:v>0.10197481618627104</c:v>
                </c:pt>
                <c:pt idx="34">
                  <c:v>0.10139712268397783</c:v>
                </c:pt>
                <c:pt idx="35">
                  <c:v>9.9918924098982079E-2</c:v>
                </c:pt>
                <c:pt idx="36">
                  <c:v>9.7972388551172837E-2</c:v>
                </c:pt>
                <c:pt idx="37">
                  <c:v>9.7147250839372895E-2</c:v>
                </c:pt>
                <c:pt idx="38">
                  <c:v>9.5344186296451749E-2</c:v>
                </c:pt>
                <c:pt idx="39">
                  <c:v>9.6406058861624816E-2</c:v>
                </c:pt>
                <c:pt idx="40">
                  <c:v>9.6290330806106147E-2</c:v>
                </c:pt>
                <c:pt idx="41">
                  <c:v>9.521802195089106E-2</c:v>
                </c:pt>
                <c:pt idx="42">
                  <c:v>9.3809785475872251E-2</c:v>
                </c:pt>
                <c:pt idx="43">
                  <c:v>9.4260478250017696E-2</c:v>
                </c:pt>
                <c:pt idx="44">
                  <c:v>9.3701619533750988E-2</c:v>
                </c:pt>
                <c:pt idx="45">
                  <c:v>9.2251738266089817E-2</c:v>
                </c:pt>
                <c:pt idx="46">
                  <c:v>9.072169446050149E-2</c:v>
                </c:pt>
                <c:pt idx="47">
                  <c:v>8.9872913146526276E-2</c:v>
                </c:pt>
                <c:pt idx="48">
                  <c:v>8.9703690960352689E-2</c:v>
                </c:pt>
                <c:pt idx="49">
                  <c:v>8.9915411900662143E-2</c:v>
                </c:pt>
                <c:pt idx="50">
                  <c:v>9.0169871254311917E-2</c:v>
                </c:pt>
                <c:pt idx="51">
                  <c:v>8.9374731223025861E-2</c:v>
                </c:pt>
                <c:pt idx="52">
                  <c:v>8.9610483380188719E-2</c:v>
                </c:pt>
                <c:pt idx="53">
                  <c:v>8.8987263374329273E-2</c:v>
                </c:pt>
                <c:pt idx="54">
                  <c:v>8.9095442205198147E-2</c:v>
                </c:pt>
                <c:pt idx="55">
                  <c:v>8.9570768417261221E-2</c:v>
                </c:pt>
                <c:pt idx="56">
                  <c:v>8.9614141234709524E-2</c:v>
                </c:pt>
                <c:pt idx="57">
                  <c:v>9.0044433331632937E-2</c:v>
                </c:pt>
                <c:pt idx="58">
                  <c:v>8.9673486364936175E-2</c:v>
                </c:pt>
                <c:pt idx="59">
                  <c:v>8.9029498884280883E-2</c:v>
                </c:pt>
                <c:pt idx="60">
                  <c:v>8.9882903642693732E-2</c:v>
                </c:pt>
                <c:pt idx="61">
                  <c:v>9.0244496212310274E-2</c:v>
                </c:pt>
                <c:pt idx="62">
                  <c:v>8.8934074184254835E-2</c:v>
                </c:pt>
                <c:pt idx="63">
                  <c:v>8.7509549923600605E-2</c:v>
                </c:pt>
                <c:pt idx="64">
                  <c:v>8.6116455439358253E-2</c:v>
                </c:pt>
                <c:pt idx="65">
                  <c:v>8.483658432114273E-2</c:v>
                </c:pt>
                <c:pt idx="66">
                  <c:v>8.3978811304832701E-2</c:v>
                </c:pt>
                <c:pt idx="67">
                  <c:v>8.3056413613932928E-2</c:v>
                </c:pt>
                <c:pt idx="68">
                  <c:v>8.2205487278466674E-2</c:v>
                </c:pt>
                <c:pt idx="69">
                  <c:v>8.1637973820101975E-2</c:v>
                </c:pt>
                <c:pt idx="70">
                  <c:v>8.0967616920080698E-2</c:v>
                </c:pt>
                <c:pt idx="71">
                  <c:v>8.082631416289103E-2</c:v>
                </c:pt>
                <c:pt idx="72">
                  <c:v>8.0358814106135976E-2</c:v>
                </c:pt>
                <c:pt idx="73">
                  <c:v>8.0418939080275448E-2</c:v>
                </c:pt>
                <c:pt idx="74">
                  <c:v>8.0126478061909701E-2</c:v>
                </c:pt>
                <c:pt idx="75">
                  <c:v>7.9629346099509127E-2</c:v>
                </c:pt>
                <c:pt idx="76">
                  <c:v>7.9415132661900326E-2</c:v>
                </c:pt>
                <c:pt idx="77">
                  <c:v>7.8505815925015543E-2</c:v>
                </c:pt>
                <c:pt idx="78">
                  <c:v>7.7641376832440365E-2</c:v>
                </c:pt>
                <c:pt idx="79">
                  <c:v>7.7438828401067722E-2</c:v>
                </c:pt>
                <c:pt idx="80">
                  <c:v>7.7055089886884906E-2</c:v>
                </c:pt>
                <c:pt idx="81">
                  <c:v>7.6825223029446041E-2</c:v>
                </c:pt>
                <c:pt idx="82">
                  <c:v>7.6723218576909114E-2</c:v>
                </c:pt>
                <c:pt idx="83">
                  <c:v>7.6585120619014888E-2</c:v>
                </c:pt>
                <c:pt idx="84">
                  <c:v>7.5878158069833002E-2</c:v>
                </c:pt>
                <c:pt idx="85">
                  <c:v>7.4993598374928513E-2</c:v>
                </c:pt>
                <c:pt idx="86">
                  <c:v>7.4198551435614449E-2</c:v>
                </c:pt>
                <c:pt idx="87">
                  <c:v>7.3191303779744726E-2</c:v>
                </c:pt>
                <c:pt idx="88">
                  <c:v>7.2581048292515993E-2</c:v>
                </c:pt>
                <c:pt idx="89">
                  <c:v>7.1983583211917362E-2</c:v>
                </c:pt>
                <c:pt idx="90">
                  <c:v>7.1556608692042958E-2</c:v>
                </c:pt>
                <c:pt idx="91">
                  <c:v>7.1187302160266405E-2</c:v>
                </c:pt>
                <c:pt idx="92">
                  <c:v>7.1508544683417344E-2</c:v>
                </c:pt>
                <c:pt idx="93">
                  <c:v>7.083251947913545E-2</c:v>
                </c:pt>
                <c:pt idx="94">
                  <c:v>7.0503890101668271E-2</c:v>
                </c:pt>
                <c:pt idx="95">
                  <c:v>7.0424501846981291E-2</c:v>
                </c:pt>
                <c:pt idx="96">
                  <c:v>6.8313414322921109E-2</c:v>
                </c:pt>
                <c:pt idx="97">
                  <c:v>6.8824065158194142E-2</c:v>
                </c:pt>
                <c:pt idx="98">
                  <c:v>6.8351919887202087E-2</c:v>
                </c:pt>
                <c:pt idx="99">
                  <c:v>6.826317324617126E-2</c:v>
                </c:pt>
                <c:pt idx="100">
                  <c:v>6.7927913864427217E-2</c:v>
                </c:pt>
                <c:pt idx="101">
                  <c:v>6.8370194185097086E-2</c:v>
                </c:pt>
                <c:pt idx="102">
                  <c:v>6.8514980261902655E-2</c:v>
                </c:pt>
                <c:pt idx="103">
                  <c:v>6.7873978061363624E-2</c:v>
                </c:pt>
                <c:pt idx="104">
                  <c:v>6.7597986343323341E-2</c:v>
                </c:pt>
                <c:pt idx="105">
                  <c:v>6.6804324876111029E-2</c:v>
                </c:pt>
                <c:pt idx="106">
                  <c:v>6.6232534623202097E-2</c:v>
                </c:pt>
                <c:pt idx="107">
                  <c:v>6.6312429428882116E-2</c:v>
                </c:pt>
                <c:pt idx="108">
                  <c:v>6.6508835547285899E-2</c:v>
                </c:pt>
                <c:pt idx="109">
                  <c:v>6.618674931064035E-2</c:v>
                </c:pt>
                <c:pt idx="110">
                  <c:v>6.6411948353436875E-2</c:v>
                </c:pt>
                <c:pt idx="111">
                  <c:v>6.6284338834134732E-2</c:v>
                </c:pt>
                <c:pt idx="112">
                  <c:v>6.6151540786879792E-2</c:v>
                </c:pt>
                <c:pt idx="113">
                  <c:v>6.6076453141409197E-2</c:v>
                </c:pt>
                <c:pt idx="114">
                  <c:v>6.5860670852983735E-2</c:v>
                </c:pt>
                <c:pt idx="115">
                  <c:v>6.5769668209758728E-2</c:v>
                </c:pt>
                <c:pt idx="116">
                  <c:v>6.593223480381466E-2</c:v>
                </c:pt>
                <c:pt idx="117">
                  <c:v>6.5761919839285518E-2</c:v>
                </c:pt>
                <c:pt idx="118">
                  <c:v>6.5139513146518946E-2</c:v>
                </c:pt>
                <c:pt idx="119">
                  <c:v>6.5595382396671467E-2</c:v>
                </c:pt>
                <c:pt idx="120">
                  <c:v>6.5011764087922475E-2</c:v>
                </c:pt>
                <c:pt idx="121">
                  <c:v>6.4723853280505145E-2</c:v>
                </c:pt>
                <c:pt idx="122">
                  <c:v>6.4445445110272087E-2</c:v>
                </c:pt>
                <c:pt idx="123">
                  <c:v>6.5191260169328274E-2</c:v>
                </c:pt>
                <c:pt idx="124">
                  <c:v>6.5183034344051455E-2</c:v>
                </c:pt>
                <c:pt idx="125">
                  <c:v>6.4977853977073188E-2</c:v>
                </c:pt>
                <c:pt idx="126">
                  <c:v>6.5067572884219771E-2</c:v>
                </c:pt>
                <c:pt idx="127">
                  <c:v>6.5255596680735106E-2</c:v>
                </c:pt>
                <c:pt idx="128">
                  <c:v>6.5427417512915503E-2</c:v>
                </c:pt>
                <c:pt idx="129">
                  <c:v>6.5892165041818412E-2</c:v>
                </c:pt>
                <c:pt idx="130">
                  <c:v>6.6087887109440441E-2</c:v>
                </c:pt>
                <c:pt idx="131">
                  <c:v>6.7612892050846765E-2</c:v>
                </c:pt>
                <c:pt idx="132">
                  <c:v>6.8277138725552772E-2</c:v>
                </c:pt>
                <c:pt idx="133">
                  <c:v>6.8152043617960609E-2</c:v>
                </c:pt>
                <c:pt idx="134">
                  <c:v>6.7172726418460019E-2</c:v>
                </c:pt>
                <c:pt idx="135">
                  <c:v>6.7020916350191445E-2</c:v>
                </c:pt>
                <c:pt idx="136">
                  <c:v>6.7017514266238309E-2</c:v>
                </c:pt>
                <c:pt idx="137">
                  <c:v>6.614463254587391E-2</c:v>
                </c:pt>
                <c:pt idx="138">
                  <c:v>6.5712471145316156E-2</c:v>
                </c:pt>
                <c:pt idx="139">
                  <c:v>6.5697126373306089E-2</c:v>
                </c:pt>
                <c:pt idx="140">
                  <c:v>6.6034203763048513E-2</c:v>
                </c:pt>
                <c:pt idx="141">
                  <c:v>6.6302333604234528E-2</c:v>
                </c:pt>
                <c:pt idx="142">
                  <c:v>6.6366162285568922E-2</c:v>
                </c:pt>
                <c:pt idx="143">
                  <c:v>6.6386775100363712E-2</c:v>
                </c:pt>
                <c:pt idx="144">
                  <c:v>6.6169639833781366E-2</c:v>
                </c:pt>
                <c:pt idx="145">
                  <c:v>6.6340059181894145E-2</c:v>
                </c:pt>
                <c:pt idx="146">
                  <c:v>6.6304543115521808E-2</c:v>
                </c:pt>
                <c:pt idx="147">
                  <c:v>6.609785339982624E-2</c:v>
                </c:pt>
                <c:pt idx="148">
                  <c:v>6.6133376557414733E-2</c:v>
                </c:pt>
                <c:pt idx="149">
                  <c:v>6.6033321370583001E-2</c:v>
                </c:pt>
                <c:pt idx="150">
                  <c:v>6.6225826168338497E-2</c:v>
                </c:pt>
                <c:pt idx="151">
                  <c:v>6.597886683745946E-2</c:v>
                </c:pt>
                <c:pt idx="152">
                  <c:v>6.6269700646599636E-2</c:v>
                </c:pt>
                <c:pt idx="153">
                  <c:v>6.610992247459474E-2</c:v>
                </c:pt>
                <c:pt idx="154">
                  <c:v>6.606771523580264E-2</c:v>
                </c:pt>
                <c:pt idx="155">
                  <c:v>6.6102219737995779E-2</c:v>
                </c:pt>
                <c:pt idx="156">
                  <c:v>6.6429351795080485E-2</c:v>
                </c:pt>
                <c:pt idx="157">
                  <c:v>6.5634606258571732E-2</c:v>
                </c:pt>
                <c:pt idx="158">
                  <c:v>6.5592682701885424E-2</c:v>
                </c:pt>
                <c:pt idx="159">
                  <c:v>6.5480792504245836E-2</c:v>
                </c:pt>
                <c:pt idx="160">
                  <c:v>6.5430311656263007E-2</c:v>
                </c:pt>
                <c:pt idx="161">
                  <c:v>6.5428100032814518E-2</c:v>
                </c:pt>
                <c:pt idx="162">
                  <c:v>6.4819085160214882E-2</c:v>
                </c:pt>
                <c:pt idx="163">
                  <c:v>6.4866484563637999E-2</c:v>
                </c:pt>
                <c:pt idx="164">
                  <c:v>6.4851962686066897E-2</c:v>
                </c:pt>
                <c:pt idx="165">
                  <c:v>6.4988744177794225E-2</c:v>
                </c:pt>
                <c:pt idx="166">
                  <c:v>6.4992253321090737E-2</c:v>
                </c:pt>
                <c:pt idx="167">
                  <c:v>6.4767399326460778E-2</c:v>
                </c:pt>
                <c:pt idx="168">
                  <c:v>6.456734972834631E-2</c:v>
                </c:pt>
                <c:pt idx="169">
                  <c:v>6.3717678137112349E-2</c:v>
                </c:pt>
                <c:pt idx="170">
                  <c:v>6.3388829140337166E-2</c:v>
                </c:pt>
                <c:pt idx="171">
                  <c:v>6.356666077271482E-2</c:v>
                </c:pt>
                <c:pt idx="172">
                  <c:v>6.4002669645943297E-2</c:v>
                </c:pt>
                <c:pt idx="173">
                  <c:v>6.3902696614274654E-2</c:v>
                </c:pt>
                <c:pt idx="174">
                  <c:v>6.3916619158193383E-2</c:v>
                </c:pt>
                <c:pt idx="175">
                  <c:v>6.317791981763464E-2</c:v>
                </c:pt>
                <c:pt idx="176">
                  <c:v>6.8758206005365197E-2</c:v>
                </c:pt>
                <c:pt idx="177">
                  <c:v>7.7522623799039764E-2</c:v>
                </c:pt>
                <c:pt idx="178">
                  <c:v>7.0102324671670532E-2</c:v>
                </c:pt>
                <c:pt idx="179">
                  <c:v>6.8637281614165657E-2</c:v>
                </c:pt>
                <c:pt idx="180">
                  <c:v>6.8856945250442614E-2</c:v>
                </c:pt>
                <c:pt idx="181">
                  <c:v>6.7261853622342854E-2</c:v>
                </c:pt>
                <c:pt idx="182">
                  <c:v>6.7024912809136097E-2</c:v>
                </c:pt>
                <c:pt idx="183">
                  <c:v>6.6770549992869466E-2</c:v>
                </c:pt>
                <c:pt idx="184">
                  <c:v>6.6642206538376561E-2</c:v>
                </c:pt>
                <c:pt idx="185">
                  <c:v>6.66410701683888E-2</c:v>
                </c:pt>
                <c:pt idx="186">
                  <c:v>6.6661592091083938E-2</c:v>
                </c:pt>
                <c:pt idx="187">
                  <c:v>6.6601676152333339E-2</c:v>
                </c:pt>
                <c:pt idx="188">
                  <c:v>6.5319379402580993E-2</c:v>
                </c:pt>
                <c:pt idx="189">
                  <c:v>6.4701102993570681E-2</c:v>
                </c:pt>
                <c:pt idx="190">
                  <c:v>6.430702323950703E-2</c:v>
                </c:pt>
                <c:pt idx="191">
                  <c:v>6.391108479730101E-2</c:v>
                </c:pt>
                <c:pt idx="192">
                  <c:v>6.3320793625372448E-2</c:v>
                </c:pt>
                <c:pt idx="193">
                  <c:v>6.2928383663713269E-2</c:v>
                </c:pt>
                <c:pt idx="194">
                  <c:v>6.2680198062998432E-2</c:v>
                </c:pt>
                <c:pt idx="195">
                  <c:v>6.2413433014473968E-2</c:v>
                </c:pt>
                <c:pt idx="196">
                  <c:v>6.2516808575477367E-2</c:v>
                </c:pt>
                <c:pt idx="197">
                  <c:v>6.195486217699861E-2</c:v>
                </c:pt>
                <c:pt idx="198">
                  <c:v>6.166243967765684E-2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CC-C24B-A7DC-F632EAA3D4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77227520"/>
        <c:axId val="189603999"/>
      </c:lineChart>
      <c:catAx>
        <c:axId val="197722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603999"/>
        <c:crosses val="autoZero"/>
        <c:auto val="1"/>
        <c:lblAlgn val="ctr"/>
        <c:lblOffset val="100"/>
        <c:noMultiLvlLbl val="0"/>
      </c:catAx>
      <c:valAx>
        <c:axId val="189603999"/>
        <c:scaling>
          <c:orientation val="minMax"/>
          <c:min val="0.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7227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Median Rent as a % of Household Income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Affordability!$H$1</c:f>
              <c:strCache>
                <c:ptCount val="1"/>
                <c:pt idx="0">
                  <c:v>Midwest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Affordability!$G$2:$G$16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Affordability!$H$2:$H$16</c:f>
              <c:numCache>
                <c:formatCode>0</c:formatCode>
                <c:ptCount val="15"/>
                <c:pt idx="0">
                  <c:v>30.6</c:v>
                </c:pt>
                <c:pt idx="1">
                  <c:v>30.6</c:v>
                </c:pt>
                <c:pt idx="2">
                  <c:v>29.7</c:v>
                </c:pt>
                <c:pt idx="3">
                  <c:v>29.3</c:v>
                </c:pt>
                <c:pt idx="4">
                  <c:v>29.3</c:v>
                </c:pt>
                <c:pt idx="5">
                  <c:v>28.7</c:v>
                </c:pt>
                <c:pt idx="6">
                  <c:v>28.3</c:v>
                </c:pt>
                <c:pt idx="7">
                  <c:v>28.1</c:v>
                </c:pt>
                <c:pt idx="8">
                  <c:v>28.1</c:v>
                </c:pt>
                <c:pt idx="9">
                  <c:v>27.6</c:v>
                </c:pt>
                <c:pt idx="10">
                  <c:v>28</c:v>
                </c:pt>
                <c:pt idx="11">
                  <c:v>28.4</c:v>
                </c:pt>
                <c:pt idx="12">
                  <c:v>29</c:v>
                </c:pt>
                <c:pt idx="13">
                  <c:v>28.6</c:v>
                </c:pt>
                <c:pt idx="14">
                  <c:v>28.8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E78-B247-9143-F94D95FBC306}"/>
            </c:ext>
          </c:extLst>
        </c:ser>
        <c:ser>
          <c:idx val="1"/>
          <c:order val="1"/>
          <c:tx>
            <c:strRef>
              <c:f>Affordability!$I$1</c:f>
              <c:strCache>
                <c:ptCount val="1"/>
                <c:pt idx="0">
                  <c:v>Northeast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Affordability!$G$2:$G$16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Affordability!$I$2:$I$16</c:f>
              <c:numCache>
                <c:formatCode>0</c:formatCode>
                <c:ptCount val="15"/>
                <c:pt idx="0">
                  <c:v>31.3</c:v>
                </c:pt>
                <c:pt idx="1">
                  <c:v>31.9</c:v>
                </c:pt>
                <c:pt idx="2">
                  <c:v>31.2</c:v>
                </c:pt>
                <c:pt idx="3">
                  <c:v>31.4</c:v>
                </c:pt>
                <c:pt idx="4">
                  <c:v>31.5</c:v>
                </c:pt>
                <c:pt idx="5">
                  <c:v>31.1</c:v>
                </c:pt>
                <c:pt idx="6">
                  <c:v>30.4</c:v>
                </c:pt>
                <c:pt idx="7">
                  <c:v>30.3</c:v>
                </c:pt>
                <c:pt idx="8">
                  <c:v>30.3</c:v>
                </c:pt>
                <c:pt idx="9">
                  <c:v>29.5</c:v>
                </c:pt>
                <c:pt idx="10">
                  <c:v>30.100000381469727</c:v>
                </c:pt>
                <c:pt idx="11">
                  <c:v>30.7</c:v>
                </c:pt>
                <c:pt idx="12">
                  <c:v>30.9</c:v>
                </c:pt>
                <c:pt idx="13">
                  <c:v>30.6</c:v>
                </c:pt>
                <c:pt idx="14">
                  <c:v>30.7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E78-B247-9143-F94D95FBC306}"/>
            </c:ext>
          </c:extLst>
        </c:ser>
        <c:ser>
          <c:idx val="2"/>
          <c:order val="2"/>
          <c:tx>
            <c:strRef>
              <c:f>Affordability!$J$1</c:f>
              <c:strCache>
                <c:ptCount val="1"/>
                <c:pt idx="0">
                  <c:v>South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Affordability!$G$2:$G$16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Affordability!$J$2:$J$16</c:f>
              <c:numCache>
                <c:formatCode>0</c:formatCode>
                <c:ptCount val="15"/>
                <c:pt idx="0">
                  <c:v>31.6</c:v>
                </c:pt>
                <c:pt idx="1">
                  <c:v>31.9</c:v>
                </c:pt>
                <c:pt idx="2">
                  <c:v>30.8</c:v>
                </c:pt>
                <c:pt idx="3">
                  <c:v>30.5</c:v>
                </c:pt>
                <c:pt idx="4">
                  <c:v>30.8</c:v>
                </c:pt>
                <c:pt idx="5">
                  <c:v>30.1</c:v>
                </c:pt>
                <c:pt idx="6">
                  <c:v>29.7</c:v>
                </c:pt>
                <c:pt idx="7">
                  <c:v>29.7</c:v>
                </c:pt>
                <c:pt idx="8">
                  <c:v>30</c:v>
                </c:pt>
                <c:pt idx="9">
                  <c:v>29.5</c:v>
                </c:pt>
                <c:pt idx="10">
                  <c:v>30.200000762939453</c:v>
                </c:pt>
                <c:pt idx="11">
                  <c:v>30.9</c:v>
                </c:pt>
                <c:pt idx="12">
                  <c:v>31.4</c:v>
                </c:pt>
                <c:pt idx="13">
                  <c:v>31.6</c:v>
                </c:pt>
                <c:pt idx="14">
                  <c:v>31.5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E78-B247-9143-F94D95FBC306}"/>
            </c:ext>
          </c:extLst>
        </c:ser>
        <c:ser>
          <c:idx val="3"/>
          <c:order val="3"/>
          <c:tx>
            <c:strRef>
              <c:f>Affordability!$K$1</c:f>
              <c:strCache>
                <c:ptCount val="1"/>
                <c:pt idx="0">
                  <c:v>West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Affordability!$G$2:$G$16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Affordability!$K$2:$K$16</c:f>
              <c:numCache>
                <c:formatCode>0</c:formatCode>
                <c:ptCount val="15"/>
                <c:pt idx="0">
                  <c:v>32.6</c:v>
                </c:pt>
                <c:pt idx="1">
                  <c:v>32.700000000000003</c:v>
                </c:pt>
                <c:pt idx="2">
                  <c:v>32.5</c:v>
                </c:pt>
                <c:pt idx="3">
                  <c:v>32.200000000000003</c:v>
                </c:pt>
                <c:pt idx="4">
                  <c:v>32.1</c:v>
                </c:pt>
                <c:pt idx="5">
                  <c:v>31.5</c:v>
                </c:pt>
                <c:pt idx="6">
                  <c:v>31.3</c:v>
                </c:pt>
                <c:pt idx="7">
                  <c:v>31.2</c:v>
                </c:pt>
                <c:pt idx="8">
                  <c:v>31</c:v>
                </c:pt>
                <c:pt idx="9">
                  <c:v>30.4</c:v>
                </c:pt>
                <c:pt idx="10">
                  <c:v>31.149999618530273</c:v>
                </c:pt>
                <c:pt idx="11">
                  <c:v>31.9</c:v>
                </c:pt>
                <c:pt idx="12">
                  <c:v>32.200000000000003</c:v>
                </c:pt>
                <c:pt idx="13">
                  <c:v>32.200000000000003</c:v>
                </c:pt>
                <c:pt idx="14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E78-B247-9143-F94D95FBC3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5151167"/>
        <c:axId val="140015295"/>
      </c:lineChart>
      <c:catAx>
        <c:axId val="1275151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0015295"/>
        <c:crosses val="autoZero"/>
        <c:auto val="1"/>
        <c:lblAlgn val="ctr"/>
        <c:lblOffset val="100"/>
        <c:noMultiLvlLbl val="0"/>
      </c:catAx>
      <c:valAx>
        <c:axId val="140015295"/>
        <c:scaling>
          <c:orientation val="minMax"/>
          <c:min val="2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75151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Housing Vouchers</a:t>
            </a:r>
            <a:r>
              <a:rPr lang="en-US" baseline="0" dirty="0"/>
              <a:t> (Sect 8)</a:t>
            </a:r>
            <a:r>
              <a:rPr lang="en-US" dirty="0"/>
              <a:t> Trends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Sheet1!$P$1</c:f>
              <c:strCache>
                <c:ptCount val="1"/>
                <c:pt idx="0">
                  <c:v>Vouchers (millions)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Sheet1!$N$2:$N$28</c:f>
              <c:numCache>
                <c:formatCode>General</c:formatCode>
                <c:ptCount val="2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</c:numCache>
            </c:numRef>
          </c:cat>
          <c:val>
            <c:numRef>
              <c:f>Sheet1!$P$2:$P$28</c:f>
              <c:numCache>
                <c:formatCode>General</c:formatCode>
                <c:ptCount val="27"/>
                <c:pt idx="0">
                  <c:v>1.85</c:v>
                </c:pt>
                <c:pt idx="1">
                  <c:v>1.9</c:v>
                </c:pt>
                <c:pt idx="2">
                  <c:v>1.95</c:v>
                </c:pt>
                <c:pt idx="3">
                  <c:v>2</c:v>
                </c:pt>
                <c:pt idx="4">
                  <c:v>2.0299999999999998</c:v>
                </c:pt>
                <c:pt idx="5">
                  <c:v>2.0499999999999998</c:v>
                </c:pt>
                <c:pt idx="6">
                  <c:v>2.0699999999999998</c:v>
                </c:pt>
                <c:pt idx="7">
                  <c:v>2.1</c:v>
                </c:pt>
                <c:pt idx="8">
                  <c:v>2.12</c:v>
                </c:pt>
                <c:pt idx="9">
                  <c:v>2.15</c:v>
                </c:pt>
                <c:pt idx="10">
                  <c:v>2.1800000000000002</c:v>
                </c:pt>
                <c:pt idx="11">
                  <c:v>2.2000000000000002</c:v>
                </c:pt>
                <c:pt idx="12">
                  <c:v>2.2200000000000002</c:v>
                </c:pt>
                <c:pt idx="13">
                  <c:v>2.15</c:v>
                </c:pt>
                <c:pt idx="14">
                  <c:v>2.1800000000000002</c:v>
                </c:pt>
                <c:pt idx="15">
                  <c:v>2.2000000000000002</c:v>
                </c:pt>
                <c:pt idx="16">
                  <c:v>2.23</c:v>
                </c:pt>
                <c:pt idx="17">
                  <c:v>2.25</c:v>
                </c:pt>
                <c:pt idx="18">
                  <c:v>2.2799999999999998</c:v>
                </c:pt>
                <c:pt idx="19">
                  <c:v>2.2999999999999998</c:v>
                </c:pt>
                <c:pt idx="20">
                  <c:v>2.3199999999999998</c:v>
                </c:pt>
                <c:pt idx="21">
                  <c:v>2.35</c:v>
                </c:pt>
                <c:pt idx="22">
                  <c:v>2.2799999999999998</c:v>
                </c:pt>
                <c:pt idx="23">
                  <c:v>2.2999999999999998</c:v>
                </c:pt>
                <c:pt idx="24">
                  <c:v>2.3199999999999998</c:v>
                </c:pt>
                <c:pt idx="25">
                  <c:v>2.33</c:v>
                </c:pt>
                <c:pt idx="26">
                  <c:v>2.35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C0-0445-A112-7B6ACB1D88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6455551"/>
        <c:axId val="1916464959"/>
      </c:barChart>
      <c:lineChart>
        <c:grouping val="standard"/>
        <c:varyColors val="0"/>
        <c:ser>
          <c:idx val="0"/>
          <c:order val="0"/>
          <c:tx>
            <c:strRef>
              <c:f>Sheet1!$O$1</c:f>
              <c:strCache>
                <c:ptCount val="1"/>
                <c:pt idx="0">
                  <c:v>Value / Voucher</c:v>
                </c:pt>
              </c:strCache>
            </c:strRef>
          </c:tx>
          <c:spPr>
            <a:ln w="111125" cap="rnd">
              <a:solidFill>
                <a:schemeClr val="tx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Sheet1!$N$2:$N$28</c:f>
              <c:numCache>
                <c:formatCode>General</c:formatCode>
                <c:ptCount val="2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</c:numCache>
            </c:numRef>
          </c:cat>
          <c:val>
            <c:numRef>
              <c:f>Sheet1!$O$2:$O$28</c:f>
              <c:numCache>
                <c:formatCode>"$"#,##0</c:formatCode>
                <c:ptCount val="27"/>
                <c:pt idx="0">
                  <c:v>7675.6756756756749</c:v>
                </c:pt>
                <c:pt idx="1">
                  <c:v>7894.7368421052633</c:v>
                </c:pt>
                <c:pt idx="2">
                  <c:v>8153.8461538461543</c:v>
                </c:pt>
                <c:pt idx="3">
                  <c:v>8550</c:v>
                </c:pt>
                <c:pt idx="4">
                  <c:v>9014.778325123154</c:v>
                </c:pt>
                <c:pt idx="5">
                  <c:v>9512.1951219512212</c:v>
                </c:pt>
                <c:pt idx="6">
                  <c:v>9855.072463768116</c:v>
                </c:pt>
                <c:pt idx="7">
                  <c:v>10285.714285714284</c:v>
                </c:pt>
                <c:pt idx="8">
                  <c:v>10613.20754716981</c:v>
                </c:pt>
                <c:pt idx="9">
                  <c:v>11162.79069767442</c:v>
                </c:pt>
                <c:pt idx="10">
                  <c:v>11651.376146788991</c:v>
                </c:pt>
                <c:pt idx="11">
                  <c:v>12090.90909090909</c:v>
                </c:pt>
                <c:pt idx="12">
                  <c:v>12162.162162162162</c:v>
                </c:pt>
                <c:pt idx="13">
                  <c:v>12279.069767441861</c:v>
                </c:pt>
                <c:pt idx="14">
                  <c:v>12752.293577981651</c:v>
                </c:pt>
                <c:pt idx="15">
                  <c:v>13590.90909090909</c:v>
                </c:pt>
                <c:pt idx="16">
                  <c:v>13632.286995515695</c:v>
                </c:pt>
                <c:pt idx="17">
                  <c:v>13777.777777777777</c:v>
                </c:pt>
                <c:pt idx="18">
                  <c:v>14298.24561403509</c:v>
                </c:pt>
                <c:pt idx="19">
                  <c:v>14782.608695652176</c:v>
                </c:pt>
                <c:pt idx="20">
                  <c:v>15301.724137931036</c:v>
                </c:pt>
                <c:pt idx="21">
                  <c:v>16595.744680851065</c:v>
                </c:pt>
                <c:pt idx="22">
                  <c:v>12017.543859649124</c:v>
                </c:pt>
                <c:pt idx="23">
                  <c:v>13173.913043478262</c:v>
                </c:pt>
                <c:pt idx="24">
                  <c:v>14008.620689655174</c:v>
                </c:pt>
                <c:pt idx="25">
                  <c:v>14077.25321888412</c:v>
                </c:pt>
                <c:pt idx="26">
                  <c:v>14978.723404255319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EC0-0445-A112-7B6ACB1D88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6197887"/>
        <c:axId val="1946201919"/>
      </c:lineChart>
      <c:catAx>
        <c:axId val="1946197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6201919"/>
        <c:crosses val="autoZero"/>
        <c:auto val="1"/>
        <c:lblAlgn val="ctr"/>
        <c:lblOffset val="100"/>
        <c:noMultiLvlLbl val="0"/>
      </c:catAx>
      <c:valAx>
        <c:axId val="1946201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6197887"/>
        <c:crosses val="autoZero"/>
        <c:crossBetween val="between"/>
      </c:valAx>
      <c:valAx>
        <c:axId val="1916464959"/>
        <c:scaling>
          <c:orientation val="minMax"/>
          <c:min val="1.5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6455551"/>
        <c:crosses val="max"/>
        <c:crossBetween val="between"/>
      </c:valAx>
      <c:catAx>
        <c:axId val="191645555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1646495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Unemployment Rate 25-34 Year Olds by Education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Monthly!$H$193</c:f>
              <c:strCache>
                <c:ptCount val="1"/>
                <c:pt idx="0">
                  <c:v>&lt; HS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Monthly!$G$194:$G$318</c:f>
              <c:numCache>
                <c:formatCode>mmm\-yy</c:formatCode>
                <c:ptCount val="125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  <c:pt idx="46">
                  <c:v>43770</c:v>
                </c:pt>
                <c:pt idx="47">
                  <c:v>43800</c:v>
                </c:pt>
                <c:pt idx="48">
                  <c:v>43831</c:v>
                </c:pt>
                <c:pt idx="49">
                  <c:v>43862</c:v>
                </c:pt>
                <c:pt idx="50">
                  <c:v>43891</c:v>
                </c:pt>
                <c:pt idx="51">
                  <c:v>43922</c:v>
                </c:pt>
                <c:pt idx="52">
                  <c:v>43952</c:v>
                </c:pt>
                <c:pt idx="53">
                  <c:v>43983</c:v>
                </c:pt>
                <c:pt idx="54">
                  <c:v>44013</c:v>
                </c:pt>
                <c:pt idx="55">
                  <c:v>44044</c:v>
                </c:pt>
                <c:pt idx="56">
                  <c:v>44075</c:v>
                </c:pt>
                <c:pt idx="57">
                  <c:v>44105</c:v>
                </c:pt>
                <c:pt idx="58">
                  <c:v>44136</c:v>
                </c:pt>
                <c:pt idx="59">
                  <c:v>44166</c:v>
                </c:pt>
                <c:pt idx="60">
                  <c:v>44197</c:v>
                </c:pt>
                <c:pt idx="61">
                  <c:v>44228</c:v>
                </c:pt>
                <c:pt idx="62">
                  <c:v>44256</c:v>
                </c:pt>
                <c:pt idx="63">
                  <c:v>44287</c:v>
                </c:pt>
                <c:pt idx="64">
                  <c:v>44317</c:v>
                </c:pt>
                <c:pt idx="65">
                  <c:v>44348</c:v>
                </c:pt>
                <c:pt idx="66">
                  <c:v>44378</c:v>
                </c:pt>
                <c:pt idx="67">
                  <c:v>44409</c:v>
                </c:pt>
                <c:pt idx="68">
                  <c:v>44440</c:v>
                </c:pt>
                <c:pt idx="69">
                  <c:v>44470</c:v>
                </c:pt>
                <c:pt idx="70">
                  <c:v>44501</c:v>
                </c:pt>
                <c:pt idx="71">
                  <c:v>44531</c:v>
                </c:pt>
                <c:pt idx="72">
                  <c:v>44562</c:v>
                </c:pt>
                <c:pt idx="73">
                  <c:v>44593</c:v>
                </c:pt>
                <c:pt idx="74">
                  <c:v>44621</c:v>
                </c:pt>
                <c:pt idx="75">
                  <c:v>44652</c:v>
                </c:pt>
                <c:pt idx="76">
                  <c:v>44682</c:v>
                </c:pt>
                <c:pt idx="77">
                  <c:v>44713</c:v>
                </c:pt>
                <c:pt idx="78">
                  <c:v>44743</c:v>
                </c:pt>
                <c:pt idx="79">
                  <c:v>44774</c:v>
                </c:pt>
                <c:pt idx="80">
                  <c:v>44805</c:v>
                </c:pt>
                <c:pt idx="81">
                  <c:v>44835</c:v>
                </c:pt>
                <c:pt idx="82">
                  <c:v>44866</c:v>
                </c:pt>
                <c:pt idx="83">
                  <c:v>44896</c:v>
                </c:pt>
                <c:pt idx="84">
                  <c:v>44927</c:v>
                </c:pt>
                <c:pt idx="85">
                  <c:v>44958</c:v>
                </c:pt>
                <c:pt idx="86">
                  <c:v>44986</c:v>
                </c:pt>
                <c:pt idx="87">
                  <c:v>45017</c:v>
                </c:pt>
                <c:pt idx="88">
                  <c:v>45047</c:v>
                </c:pt>
                <c:pt idx="89">
                  <c:v>45078</c:v>
                </c:pt>
                <c:pt idx="90">
                  <c:v>45108</c:v>
                </c:pt>
                <c:pt idx="91">
                  <c:v>45139</c:v>
                </c:pt>
                <c:pt idx="92">
                  <c:v>45170</c:v>
                </c:pt>
                <c:pt idx="93">
                  <c:v>45200</c:v>
                </c:pt>
                <c:pt idx="94">
                  <c:v>45231</c:v>
                </c:pt>
                <c:pt idx="95">
                  <c:v>45261</c:v>
                </c:pt>
                <c:pt idx="96">
                  <c:v>45292</c:v>
                </c:pt>
                <c:pt idx="97">
                  <c:v>45323</c:v>
                </c:pt>
                <c:pt idx="98">
                  <c:v>45352</c:v>
                </c:pt>
                <c:pt idx="99">
                  <c:v>45383</c:v>
                </c:pt>
                <c:pt idx="100">
                  <c:v>45413</c:v>
                </c:pt>
                <c:pt idx="101">
                  <c:v>45444</c:v>
                </c:pt>
                <c:pt idx="102">
                  <c:v>45474</c:v>
                </c:pt>
                <c:pt idx="103">
                  <c:v>45505</c:v>
                </c:pt>
                <c:pt idx="104">
                  <c:v>45536</c:v>
                </c:pt>
                <c:pt idx="105">
                  <c:v>45566</c:v>
                </c:pt>
                <c:pt idx="106">
                  <c:v>45597</c:v>
                </c:pt>
                <c:pt idx="107">
                  <c:v>45627</c:v>
                </c:pt>
                <c:pt idx="108">
                  <c:v>45658</c:v>
                </c:pt>
                <c:pt idx="109">
                  <c:v>45689</c:v>
                </c:pt>
                <c:pt idx="110">
                  <c:v>45717</c:v>
                </c:pt>
                <c:pt idx="111">
                  <c:v>45748</c:v>
                </c:pt>
                <c:pt idx="112">
                  <c:v>45778</c:v>
                </c:pt>
                <c:pt idx="113">
                  <c:v>45809</c:v>
                </c:pt>
                <c:pt idx="114">
                  <c:v>45839</c:v>
                </c:pt>
                <c:pt idx="115">
                  <c:v>45870</c:v>
                </c:pt>
                <c:pt idx="116">
                  <c:v>45901</c:v>
                </c:pt>
                <c:pt idx="117">
                  <c:v>45931</c:v>
                </c:pt>
                <c:pt idx="118">
                  <c:v>45962</c:v>
                </c:pt>
                <c:pt idx="119">
                  <c:v>45992</c:v>
                </c:pt>
                <c:pt idx="120">
                  <c:v>46023</c:v>
                </c:pt>
                <c:pt idx="121">
                  <c:v>46054</c:v>
                </c:pt>
                <c:pt idx="122">
                  <c:v>46082</c:v>
                </c:pt>
                <c:pt idx="123">
                  <c:v>46113</c:v>
                </c:pt>
                <c:pt idx="124">
                  <c:v>46143</c:v>
                </c:pt>
              </c:numCache>
            </c:numRef>
          </c:cat>
          <c:val>
            <c:numRef>
              <c:f>Monthly!$H$194:$H$318</c:f>
              <c:numCache>
                <c:formatCode>0.0</c:formatCode>
                <c:ptCount val="125"/>
                <c:pt idx="0">
                  <c:v>11.29166666666667</c:v>
                </c:pt>
                <c:pt idx="1">
                  <c:v>11.350000000000001</c:v>
                </c:pt>
                <c:pt idx="2">
                  <c:v>11.275</c:v>
                </c:pt>
                <c:pt idx="3">
                  <c:v>11.333333333333336</c:v>
                </c:pt>
                <c:pt idx="4">
                  <c:v>11.25</c:v>
                </c:pt>
                <c:pt idx="5">
                  <c:v>11.225</c:v>
                </c:pt>
                <c:pt idx="6">
                  <c:v>11.075000000000001</c:v>
                </c:pt>
                <c:pt idx="7">
                  <c:v>10.941666666666665</c:v>
                </c:pt>
                <c:pt idx="8">
                  <c:v>11.083333333333334</c:v>
                </c:pt>
                <c:pt idx="9">
                  <c:v>11.041666666666666</c:v>
                </c:pt>
                <c:pt idx="10">
                  <c:v>11.1</c:v>
                </c:pt>
                <c:pt idx="11">
                  <c:v>11.274999999999999</c:v>
                </c:pt>
                <c:pt idx="12">
                  <c:v>11.158333333333333</c:v>
                </c:pt>
                <c:pt idx="13">
                  <c:v>11.208333333333334</c:v>
                </c:pt>
                <c:pt idx="14">
                  <c:v>11.066666666666668</c:v>
                </c:pt>
                <c:pt idx="15">
                  <c:v>10.958333333333334</c:v>
                </c:pt>
                <c:pt idx="16">
                  <c:v>10.825000000000001</c:v>
                </c:pt>
                <c:pt idx="17">
                  <c:v>10.475</c:v>
                </c:pt>
                <c:pt idx="18">
                  <c:v>10.500000000000002</c:v>
                </c:pt>
                <c:pt idx="19">
                  <c:v>10.375</c:v>
                </c:pt>
                <c:pt idx="20">
                  <c:v>10.183333333333332</c:v>
                </c:pt>
                <c:pt idx="21">
                  <c:v>9.9916666666666654</c:v>
                </c:pt>
                <c:pt idx="22">
                  <c:v>9.7583333333333311</c:v>
                </c:pt>
                <c:pt idx="23">
                  <c:v>9.5499999999999989</c:v>
                </c:pt>
                <c:pt idx="24">
                  <c:v>9.4583333333333321</c:v>
                </c:pt>
                <c:pt idx="25">
                  <c:v>9.1083333333333325</c:v>
                </c:pt>
                <c:pt idx="26">
                  <c:v>8.9833333333333325</c:v>
                </c:pt>
                <c:pt idx="27">
                  <c:v>8.9083333333333332</c:v>
                </c:pt>
                <c:pt idx="28">
                  <c:v>8.8333333333333339</c:v>
                </c:pt>
                <c:pt idx="29">
                  <c:v>8.8166666666666682</c:v>
                </c:pt>
                <c:pt idx="30">
                  <c:v>8.4166666666666661</c:v>
                </c:pt>
                <c:pt idx="31">
                  <c:v>8.4083333333333332</c:v>
                </c:pt>
                <c:pt idx="32">
                  <c:v>8.2666666666666675</c:v>
                </c:pt>
                <c:pt idx="33">
                  <c:v>8.2833333333333332</c:v>
                </c:pt>
                <c:pt idx="34">
                  <c:v>8.3666666666666654</c:v>
                </c:pt>
                <c:pt idx="35">
                  <c:v>8.4333333333333336</c:v>
                </c:pt>
                <c:pt idx="36">
                  <c:v>8.4749999999999996</c:v>
                </c:pt>
                <c:pt idx="37">
                  <c:v>8.6833333333333318</c:v>
                </c:pt>
                <c:pt idx="38">
                  <c:v>8.7749999999999986</c:v>
                </c:pt>
                <c:pt idx="39">
                  <c:v>8.6999999999999993</c:v>
                </c:pt>
                <c:pt idx="40">
                  <c:v>8.4999999999999982</c:v>
                </c:pt>
                <c:pt idx="41">
                  <c:v>8.4166666666666661</c:v>
                </c:pt>
                <c:pt idx="42">
                  <c:v>8.4499999999999993</c:v>
                </c:pt>
                <c:pt idx="43">
                  <c:v>8.5416666666666661</c:v>
                </c:pt>
                <c:pt idx="44">
                  <c:v>8.4083333333333332</c:v>
                </c:pt>
                <c:pt idx="45">
                  <c:v>8.4249999999999989</c:v>
                </c:pt>
                <c:pt idx="46">
                  <c:v>8.4583333333333339</c:v>
                </c:pt>
                <c:pt idx="47">
                  <c:v>8.2499999999999982</c:v>
                </c:pt>
                <c:pt idx="48">
                  <c:v>8.1583333333333332</c:v>
                </c:pt>
                <c:pt idx="49">
                  <c:v>7.9749999999999988</c:v>
                </c:pt>
                <c:pt idx="50">
                  <c:v>7.8666666666666663</c:v>
                </c:pt>
                <c:pt idx="51">
                  <c:v>8.9833333333333325</c:v>
                </c:pt>
                <c:pt idx="52">
                  <c:v>10.141666666666667</c:v>
                </c:pt>
                <c:pt idx="53">
                  <c:v>11.049999999999999</c:v>
                </c:pt>
                <c:pt idx="54">
                  <c:v>11.899999999999999</c:v>
                </c:pt>
                <c:pt idx="55">
                  <c:v>12.533333333333331</c:v>
                </c:pt>
                <c:pt idx="56">
                  <c:v>13.141666666666667</c:v>
                </c:pt>
                <c:pt idx="57">
                  <c:v>13.366666666666667</c:v>
                </c:pt>
                <c:pt idx="58">
                  <c:v>13.366666666666665</c:v>
                </c:pt>
                <c:pt idx="59">
                  <c:v>13.624999999999998</c:v>
                </c:pt>
                <c:pt idx="60">
                  <c:v>13.899999999999999</c:v>
                </c:pt>
                <c:pt idx="61">
                  <c:v>14.300000000000002</c:v>
                </c:pt>
                <c:pt idx="62">
                  <c:v>14.391666666666667</c:v>
                </c:pt>
                <c:pt idx="63">
                  <c:v>13.716666666666669</c:v>
                </c:pt>
                <c:pt idx="64">
                  <c:v>13.058333333333335</c:v>
                </c:pt>
                <c:pt idx="65">
                  <c:v>12.908333333333333</c:v>
                </c:pt>
                <c:pt idx="66">
                  <c:v>12.708333333333334</c:v>
                </c:pt>
                <c:pt idx="67">
                  <c:v>12.174999999999999</c:v>
                </c:pt>
                <c:pt idx="68">
                  <c:v>11.966666666666663</c:v>
                </c:pt>
                <c:pt idx="69">
                  <c:v>11.766666666666667</c:v>
                </c:pt>
                <c:pt idx="70">
                  <c:v>11.375</c:v>
                </c:pt>
                <c:pt idx="71">
                  <c:v>10.991666666666665</c:v>
                </c:pt>
                <c:pt idx="72">
                  <c:v>10.783333333333331</c:v>
                </c:pt>
                <c:pt idx="73">
                  <c:v>10.183333333333332</c:v>
                </c:pt>
                <c:pt idx="74">
                  <c:v>10.174999999999999</c:v>
                </c:pt>
                <c:pt idx="75">
                  <c:v>9.7916666666666661</c:v>
                </c:pt>
                <c:pt idx="76">
                  <c:v>9.4333333333333336</c:v>
                </c:pt>
                <c:pt idx="77">
                  <c:v>8.8333333333333321</c:v>
                </c:pt>
                <c:pt idx="78">
                  <c:v>8.375</c:v>
                </c:pt>
                <c:pt idx="79">
                  <c:v>8.1083333333333325</c:v>
                </c:pt>
                <c:pt idx="80">
                  <c:v>7.8166666666666655</c:v>
                </c:pt>
                <c:pt idx="81">
                  <c:v>7.8083333333333336</c:v>
                </c:pt>
                <c:pt idx="82">
                  <c:v>7.916666666666667</c:v>
                </c:pt>
                <c:pt idx="83">
                  <c:v>8.0833333333333321</c:v>
                </c:pt>
                <c:pt idx="84">
                  <c:v>7.8999999999999995</c:v>
                </c:pt>
                <c:pt idx="85">
                  <c:v>8.3999999999999986</c:v>
                </c:pt>
                <c:pt idx="86">
                  <c:v>8.2583333333333311</c:v>
                </c:pt>
                <c:pt idx="87">
                  <c:v>8.2749999999999986</c:v>
                </c:pt>
                <c:pt idx="88">
                  <c:v>8.3416666666666668</c:v>
                </c:pt>
                <c:pt idx="89">
                  <c:v>8.4</c:v>
                </c:pt>
                <c:pt idx="90">
                  <c:v>8.2416666666666671</c:v>
                </c:pt>
                <c:pt idx="91">
                  <c:v>8.4250000000000007</c:v>
                </c:pt>
                <c:pt idx="92">
                  <c:v>8.4333333333333336</c:v>
                </c:pt>
                <c:pt idx="93">
                  <c:v>8.5750000000000011</c:v>
                </c:pt>
                <c:pt idx="94">
                  <c:v>8.6833333333333336</c:v>
                </c:pt>
                <c:pt idx="95">
                  <c:v>8.7166666666666668</c:v>
                </c:pt>
                <c:pt idx="96">
                  <c:v>8.8833333333333329</c:v>
                </c:pt>
                <c:pt idx="97">
                  <c:v>8.7416666666666671</c:v>
                </c:pt>
                <c:pt idx="98">
                  <c:v>8.7333333333333343</c:v>
                </c:pt>
                <c:pt idx="99">
                  <c:v>8.7666666666666675</c:v>
                </c:pt>
                <c:pt idx="100">
                  <c:v>8.7166666666666668</c:v>
                </c:pt>
                <c:pt idx="101">
                  <c:v>8.6000000000000014</c:v>
                </c:pt>
                <c:pt idx="102">
                  <c:v>8.8916666666666675</c:v>
                </c:pt>
                <c:pt idx="103">
                  <c:v>8.7916666666666679</c:v>
                </c:pt>
                <c:pt idx="104">
                  <c:v>8.8249999999999993</c:v>
                </c:pt>
                <c:pt idx="105">
                  <c:v>8.6</c:v>
                </c:pt>
                <c:pt idx="106">
                  <c:v>8.5833333333333321</c:v>
                </c:pt>
                <c:pt idx="107">
                  <c:v>8.5</c:v>
                </c:pt>
                <c:pt idx="108">
                  <c:v>8.4</c:v>
                </c:pt>
                <c:pt idx="109">
                  <c:v>8.533333333333335</c:v>
                </c:pt>
                <c:pt idx="110">
                  <c:v>8.7083333333333339</c:v>
                </c:pt>
                <c:pt idx="111">
                  <c:v>8.8000000000000007</c:v>
                </c:pt>
                <c:pt idx="112">
                  <c:v>8.7083333333333339</c:v>
                </c:pt>
                <c:pt idx="113">
                  <c:v>8.4500000000000011</c:v>
                </c:pt>
                <c:pt idx="114">
                  <c:v>8.3166666666666664</c:v>
                </c:pt>
                <c:pt idx="115">
                  <c:v>8.5333333333333332</c:v>
                </c:pt>
                <c:pt idx="116">
                  <c:v>8.5833333333333339</c:v>
                </c:pt>
                <c:pt idx="117">
                  <c:v>8.663636363636364</c:v>
                </c:pt>
                <c:pt idx="118">
                  <c:v>8.9090909090909083</c:v>
                </c:pt>
                <c:pt idx="119">
                  <c:v>8.954545454545455</c:v>
                </c:pt>
                <c:pt idx="120">
                  <c:v>9.2818181818181831</c:v>
                </c:pt>
                <c:pt idx="121">
                  <c:v>9.2545454545454557</c:v>
                </c:pt>
                <c:pt idx="122">
                  <c:v>9.2999999999999989</c:v>
                </c:pt>
                <c:pt idx="123">
                  <c:v>9.3181818181818166</c:v>
                </c:pt>
                <c:pt idx="124">
                  <c:v>9.4454545454545453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685-1A47-8404-6454A5E32702}"/>
            </c:ext>
          </c:extLst>
        </c:ser>
        <c:ser>
          <c:idx val="1"/>
          <c:order val="1"/>
          <c:tx>
            <c:strRef>
              <c:f>Monthly!$I$193</c:f>
              <c:strCache>
                <c:ptCount val="1"/>
                <c:pt idx="0">
                  <c:v>HS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Monthly!$G$194:$G$318</c:f>
              <c:numCache>
                <c:formatCode>mmm\-yy</c:formatCode>
                <c:ptCount val="125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  <c:pt idx="46">
                  <c:v>43770</c:v>
                </c:pt>
                <c:pt idx="47">
                  <c:v>43800</c:v>
                </c:pt>
                <c:pt idx="48">
                  <c:v>43831</c:v>
                </c:pt>
                <c:pt idx="49">
                  <c:v>43862</c:v>
                </c:pt>
                <c:pt idx="50">
                  <c:v>43891</c:v>
                </c:pt>
                <c:pt idx="51">
                  <c:v>43922</c:v>
                </c:pt>
                <c:pt idx="52">
                  <c:v>43952</c:v>
                </c:pt>
                <c:pt idx="53">
                  <c:v>43983</c:v>
                </c:pt>
                <c:pt idx="54">
                  <c:v>44013</c:v>
                </c:pt>
                <c:pt idx="55">
                  <c:v>44044</c:v>
                </c:pt>
                <c:pt idx="56">
                  <c:v>44075</c:v>
                </c:pt>
                <c:pt idx="57">
                  <c:v>44105</c:v>
                </c:pt>
                <c:pt idx="58">
                  <c:v>44136</c:v>
                </c:pt>
                <c:pt idx="59">
                  <c:v>44166</c:v>
                </c:pt>
                <c:pt idx="60">
                  <c:v>44197</c:v>
                </c:pt>
                <c:pt idx="61">
                  <c:v>44228</c:v>
                </c:pt>
                <c:pt idx="62">
                  <c:v>44256</c:v>
                </c:pt>
                <c:pt idx="63">
                  <c:v>44287</c:v>
                </c:pt>
                <c:pt idx="64">
                  <c:v>44317</c:v>
                </c:pt>
                <c:pt idx="65">
                  <c:v>44348</c:v>
                </c:pt>
                <c:pt idx="66">
                  <c:v>44378</c:v>
                </c:pt>
                <c:pt idx="67">
                  <c:v>44409</c:v>
                </c:pt>
                <c:pt idx="68">
                  <c:v>44440</c:v>
                </c:pt>
                <c:pt idx="69">
                  <c:v>44470</c:v>
                </c:pt>
                <c:pt idx="70">
                  <c:v>44501</c:v>
                </c:pt>
                <c:pt idx="71">
                  <c:v>44531</c:v>
                </c:pt>
                <c:pt idx="72">
                  <c:v>44562</c:v>
                </c:pt>
                <c:pt idx="73">
                  <c:v>44593</c:v>
                </c:pt>
                <c:pt idx="74">
                  <c:v>44621</c:v>
                </c:pt>
                <c:pt idx="75">
                  <c:v>44652</c:v>
                </c:pt>
                <c:pt idx="76">
                  <c:v>44682</c:v>
                </c:pt>
                <c:pt idx="77">
                  <c:v>44713</c:v>
                </c:pt>
                <c:pt idx="78">
                  <c:v>44743</c:v>
                </c:pt>
                <c:pt idx="79">
                  <c:v>44774</c:v>
                </c:pt>
                <c:pt idx="80">
                  <c:v>44805</c:v>
                </c:pt>
                <c:pt idx="81">
                  <c:v>44835</c:v>
                </c:pt>
                <c:pt idx="82">
                  <c:v>44866</c:v>
                </c:pt>
                <c:pt idx="83">
                  <c:v>44896</c:v>
                </c:pt>
                <c:pt idx="84">
                  <c:v>44927</c:v>
                </c:pt>
                <c:pt idx="85">
                  <c:v>44958</c:v>
                </c:pt>
                <c:pt idx="86">
                  <c:v>44986</c:v>
                </c:pt>
                <c:pt idx="87">
                  <c:v>45017</c:v>
                </c:pt>
                <c:pt idx="88">
                  <c:v>45047</c:v>
                </c:pt>
                <c:pt idx="89">
                  <c:v>45078</c:v>
                </c:pt>
                <c:pt idx="90">
                  <c:v>45108</c:v>
                </c:pt>
                <c:pt idx="91">
                  <c:v>45139</c:v>
                </c:pt>
                <c:pt idx="92">
                  <c:v>45170</c:v>
                </c:pt>
                <c:pt idx="93">
                  <c:v>45200</c:v>
                </c:pt>
                <c:pt idx="94">
                  <c:v>45231</c:v>
                </c:pt>
                <c:pt idx="95">
                  <c:v>45261</c:v>
                </c:pt>
                <c:pt idx="96">
                  <c:v>45292</c:v>
                </c:pt>
                <c:pt idx="97">
                  <c:v>45323</c:v>
                </c:pt>
                <c:pt idx="98">
                  <c:v>45352</c:v>
                </c:pt>
                <c:pt idx="99">
                  <c:v>45383</c:v>
                </c:pt>
                <c:pt idx="100">
                  <c:v>45413</c:v>
                </c:pt>
                <c:pt idx="101">
                  <c:v>45444</c:v>
                </c:pt>
                <c:pt idx="102">
                  <c:v>45474</c:v>
                </c:pt>
                <c:pt idx="103">
                  <c:v>45505</c:v>
                </c:pt>
                <c:pt idx="104">
                  <c:v>45536</c:v>
                </c:pt>
                <c:pt idx="105">
                  <c:v>45566</c:v>
                </c:pt>
                <c:pt idx="106">
                  <c:v>45597</c:v>
                </c:pt>
                <c:pt idx="107">
                  <c:v>45627</c:v>
                </c:pt>
                <c:pt idx="108">
                  <c:v>45658</c:v>
                </c:pt>
                <c:pt idx="109">
                  <c:v>45689</c:v>
                </c:pt>
                <c:pt idx="110">
                  <c:v>45717</c:v>
                </c:pt>
                <c:pt idx="111">
                  <c:v>45748</c:v>
                </c:pt>
                <c:pt idx="112">
                  <c:v>45778</c:v>
                </c:pt>
                <c:pt idx="113">
                  <c:v>45809</c:v>
                </c:pt>
                <c:pt idx="114">
                  <c:v>45839</c:v>
                </c:pt>
                <c:pt idx="115">
                  <c:v>45870</c:v>
                </c:pt>
                <c:pt idx="116">
                  <c:v>45901</c:v>
                </c:pt>
                <c:pt idx="117">
                  <c:v>45931</c:v>
                </c:pt>
                <c:pt idx="118">
                  <c:v>45962</c:v>
                </c:pt>
                <c:pt idx="119">
                  <c:v>45992</c:v>
                </c:pt>
                <c:pt idx="120">
                  <c:v>46023</c:v>
                </c:pt>
                <c:pt idx="121">
                  <c:v>46054</c:v>
                </c:pt>
                <c:pt idx="122">
                  <c:v>46082</c:v>
                </c:pt>
                <c:pt idx="123">
                  <c:v>46113</c:v>
                </c:pt>
                <c:pt idx="124">
                  <c:v>46143</c:v>
                </c:pt>
              </c:numCache>
            </c:numRef>
          </c:cat>
          <c:val>
            <c:numRef>
              <c:f>Monthly!$I$194:$I$318</c:f>
              <c:numCache>
                <c:formatCode>0.0</c:formatCode>
                <c:ptCount val="125"/>
                <c:pt idx="0">
                  <c:v>8.0333333333333332</c:v>
                </c:pt>
                <c:pt idx="1">
                  <c:v>8.0333333333333332</c:v>
                </c:pt>
                <c:pt idx="2">
                  <c:v>8.0166666666666675</c:v>
                </c:pt>
                <c:pt idx="3">
                  <c:v>8.0166666666666657</c:v>
                </c:pt>
                <c:pt idx="4">
                  <c:v>7.9666666666666659</c:v>
                </c:pt>
                <c:pt idx="5">
                  <c:v>7.8999999999999995</c:v>
                </c:pt>
                <c:pt idx="6">
                  <c:v>7.8166666666666673</c:v>
                </c:pt>
                <c:pt idx="7">
                  <c:v>7.7666666666666666</c:v>
                </c:pt>
                <c:pt idx="8">
                  <c:v>7.7750000000000012</c:v>
                </c:pt>
                <c:pt idx="9">
                  <c:v>7.8166666666666664</c:v>
                </c:pt>
                <c:pt idx="10">
                  <c:v>7.7166666666666659</c:v>
                </c:pt>
                <c:pt idx="11">
                  <c:v>7.6333333333333329</c:v>
                </c:pt>
                <c:pt idx="12">
                  <c:v>7.6916666666666673</c:v>
                </c:pt>
                <c:pt idx="13">
                  <c:v>7.6083333333333334</c:v>
                </c:pt>
                <c:pt idx="14">
                  <c:v>7.5249999999999995</c:v>
                </c:pt>
                <c:pt idx="15">
                  <c:v>7.375</c:v>
                </c:pt>
                <c:pt idx="16">
                  <c:v>7.291666666666667</c:v>
                </c:pt>
                <c:pt idx="17">
                  <c:v>7.2250000000000005</c:v>
                </c:pt>
                <c:pt idx="18">
                  <c:v>7.1083333333333343</c:v>
                </c:pt>
                <c:pt idx="19">
                  <c:v>7.1666666666666679</c:v>
                </c:pt>
                <c:pt idx="20">
                  <c:v>7.083333333333333</c:v>
                </c:pt>
                <c:pt idx="21">
                  <c:v>7</c:v>
                </c:pt>
                <c:pt idx="22">
                  <c:v>6.9166666666666652</c:v>
                </c:pt>
                <c:pt idx="23">
                  <c:v>6.8416666666666677</c:v>
                </c:pt>
                <c:pt idx="24">
                  <c:v>6.6166666666666671</c:v>
                </c:pt>
                <c:pt idx="25">
                  <c:v>6.6000000000000005</c:v>
                </c:pt>
                <c:pt idx="26">
                  <c:v>6.5166666666666666</c:v>
                </c:pt>
                <c:pt idx="27">
                  <c:v>6.541666666666667</c:v>
                </c:pt>
                <c:pt idx="28">
                  <c:v>6.4416666666666664</c:v>
                </c:pt>
                <c:pt idx="29">
                  <c:v>6.3583333333333343</c:v>
                </c:pt>
                <c:pt idx="30">
                  <c:v>6.2666666666666666</c:v>
                </c:pt>
                <c:pt idx="31">
                  <c:v>6.0916666666666677</c:v>
                </c:pt>
                <c:pt idx="32">
                  <c:v>5.9666666666666677</c:v>
                </c:pt>
                <c:pt idx="33">
                  <c:v>5.8666666666666663</c:v>
                </c:pt>
                <c:pt idx="34">
                  <c:v>5.7583333333333337</c:v>
                </c:pt>
                <c:pt idx="35">
                  <c:v>5.7416666666666671</c:v>
                </c:pt>
                <c:pt idx="36">
                  <c:v>5.6916666666666664</c:v>
                </c:pt>
                <c:pt idx="37">
                  <c:v>5.5750000000000002</c:v>
                </c:pt>
                <c:pt idx="38">
                  <c:v>5.5083333333333337</c:v>
                </c:pt>
                <c:pt idx="39">
                  <c:v>5.3833333333333329</c:v>
                </c:pt>
                <c:pt idx="40">
                  <c:v>5.3499999999999988</c:v>
                </c:pt>
                <c:pt idx="41">
                  <c:v>5.3416666666666659</c:v>
                </c:pt>
                <c:pt idx="42">
                  <c:v>5.3666666666666663</c:v>
                </c:pt>
                <c:pt idx="43">
                  <c:v>5.3250000000000002</c:v>
                </c:pt>
                <c:pt idx="44">
                  <c:v>5.3833333333333329</c:v>
                </c:pt>
                <c:pt idx="45">
                  <c:v>5.3999999999999995</c:v>
                </c:pt>
                <c:pt idx="46">
                  <c:v>5.3916666666666666</c:v>
                </c:pt>
                <c:pt idx="47">
                  <c:v>5.3833333333333329</c:v>
                </c:pt>
                <c:pt idx="48">
                  <c:v>5.45</c:v>
                </c:pt>
                <c:pt idx="49">
                  <c:v>5.458333333333333</c:v>
                </c:pt>
                <c:pt idx="50">
                  <c:v>5.5666666666666664</c:v>
                </c:pt>
                <c:pt idx="51">
                  <c:v>6.8500000000000005</c:v>
                </c:pt>
                <c:pt idx="52">
                  <c:v>8</c:v>
                </c:pt>
                <c:pt idx="53">
                  <c:v>8.8833333333333346</c:v>
                </c:pt>
                <c:pt idx="54">
                  <c:v>9.658333333333335</c:v>
                </c:pt>
                <c:pt idx="55">
                  <c:v>10.3</c:v>
                </c:pt>
                <c:pt idx="56">
                  <c:v>10.733333333333334</c:v>
                </c:pt>
                <c:pt idx="57">
                  <c:v>11.083333333333334</c:v>
                </c:pt>
                <c:pt idx="58">
                  <c:v>11.491666666666667</c:v>
                </c:pt>
                <c:pt idx="59">
                  <c:v>11.891666666666666</c:v>
                </c:pt>
                <c:pt idx="60">
                  <c:v>12.183333333333332</c:v>
                </c:pt>
                <c:pt idx="61">
                  <c:v>12.591666666666667</c:v>
                </c:pt>
                <c:pt idx="62">
                  <c:v>12.916666666666664</c:v>
                </c:pt>
                <c:pt idx="63">
                  <c:v>11.966666666666669</c:v>
                </c:pt>
                <c:pt idx="64">
                  <c:v>11.141666666666666</c:v>
                </c:pt>
                <c:pt idx="65">
                  <c:v>10.566666666666666</c:v>
                </c:pt>
                <c:pt idx="66">
                  <c:v>10.049999999999999</c:v>
                </c:pt>
                <c:pt idx="67">
                  <c:v>9.5916666666666668</c:v>
                </c:pt>
                <c:pt idx="68">
                  <c:v>9.2750000000000004</c:v>
                </c:pt>
                <c:pt idx="69">
                  <c:v>9.0166666666666675</c:v>
                </c:pt>
                <c:pt idx="70">
                  <c:v>8.7166666666666668</c:v>
                </c:pt>
                <c:pt idx="71">
                  <c:v>8.3583333333333325</c:v>
                </c:pt>
                <c:pt idx="72">
                  <c:v>8.1250000000000018</c:v>
                </c:pt>
                <c:pt idx="73">
                  <c:v>7.8</c:v>
                </c:pt>
                <c:pt idx="74">
                  <c:v>7.4916666666666663</c:v>
                </c:pt>
                <c:pt idx="75">
                  <c:v>7.1833333333333327</c:v>
                </c:pt>
                <c:pt idx="76">
                  <c:v>6.908333333333335</c:v>
                </c:pt>
                <c:pt idx="77">
                  <c:v>6.5333333333333341</c:v>
                </c:pt>
                <c:pt idx="78">
                  <c:v>6.2249999999999988</c:v>
                </c:pt>
                <c:pt idx="79">
                  <c:v>6.05</c:v>
                </c:pt>
                <c:pt idx="80">
                  <c:v>5.8500000000000005</c:v>
                </c:pt>
                <c:pt idx="81">
                  <c:v>5.7666666666666666</c:v>
                </c:pt>
                <c:pt idx="82">
                  <c:v>5.7249999999999988</c:v>
                </c:pt>
                <c:pt idx="83">
                  <c:v>5.6499999999999995</c:v>
                </c:pt>
                <c:pt idx="84">
                  <c:v>5.583333333333333</c:v>
                </c:pt>
                <c:pt idx="85">
                  <c:v>5.4749999999999988</c:v>
                </c:pt>
                <c:pt idx="86">
                  <c:v>5.4416666666666655</c:v>
                </c:pt>
                <c:pt idx="87">
                  <c:v>5.4916666666666663</c:v>
                </c:pt>
                <c:pt idx="88">
                  <c:v>5.4416666666666664</c:v>
                </c:pt>
                <c:pt idx="89">
                  <c:v>5.5166666666666657</c:v>
                </c:pt>
                <c:pt idx="90">
                  <c:v>5.4833333333333334</c:v>
                </c:pt>
                <c:pt idx="91">
                  <c:v>5.45</c:v>
                </c:pt>
                <c:pt idx="92">
                  <c:v>5.5500000000000007</c:v>
                </c:pt>
                <c:pt idx="93">
                  <c:v>5.5333333333333341</c:v>
                </c:pt>
                <c:pt idx="94">
                  <c:v>5.5500000000000007</c:v>
                </c:pt>
                <c:pt idx="95">
                  <c:v>5.6083333333333343</c:v>
                </c:pt>
                <c:pt idx="96">
                  <c:v>5.6166666666666671</c:v>
                </c:pt>
                <c:pt idx="97">
                  <c:v>5.6833333333333336</c:v>
                </c:pt>
                <c:pt idx="98">
                  <c:v>5.6499999999999995</c:v>
                </c:pt>
                <c:pt idx="99">
                  <c:v>5.5916666666666659</c:v>
                </c:pt>
                <c:pt idx="100">
                  <c:v>5.6916666666666673</c:v>
                </c:pt>
                <c:pt idx="101">
                  <c:v>5.7166666666666659</c:v>
                </c:pt>
                <c:pt idx="102">
                  <c:v>5.9083333333333341</c:v>
                </c:pt>
                <c:pt idx="103">
                  <c:v>5.9250000000000007</c:v>
                </c:pt>
                <c:pt idx="104">
                  <c:v>5.8666666666666671</c:v>
                </c:pt>
                <c:pt idx="105">
                  <c:v>5.8250000000000002</c:v>
                </c:pt>
                <c:pt idx="106">
                  <c:v>5.8166666666666664</c:v>
                </c:pt>
                <c:pt idx="107">
                  <c:v>5.8666666666666663</c:v>
                </c:pt>
                <c:pt idx="108">
                  <c:v>5.8583333333333334</c:v>
                </c:pt>
                <c:pt idx="109">
                  <c:v>5.8166666666666664</c:v>
                </c:pt>
                <c:pt idx="110">
                  <c:v>5.75</c:v>
                </c:pt>
                <c:pt idx="111">
                  <c:v>5.7583333333333329</c:v>
                </c:pt>
                <c:pt idx="112">
                  <c:v>5.7166666666666659</c:v>
                </c:pt>
                <c:pt idx="113">
                  <c:v>5.6749999999999998</c:v>
                </c:pt>
                <c:pt idx="114">
                  <c:v>5.583333333333333</c:v>
                </c:pt>
                <c:pt idx="115">
                  <c:v>5.6583333333333323</c:v>
                </c:pt>
                <c:pt idx="116">
                  <c:v>5.7583333333333329</c:v>
                </c:pt>
                <c:pt idx="117">
                  <c:v>5.8090909090909086</c:v>
                </c:pt>
                <c:pt idx="118">
                  <c:v>5.8727272727272721</c:v>
                </c:pt>
                <c:pt idx="119">
                  <c:v>5.754545454545454</c:v>
                </c:pt>
                <c:pt idx="120">
                  <c:v>5.8090909090909086</c:v>
                </c:pt>
                <c:pt idx="121">
                  <c:v>5.918181818181818</c:v>
                </c:pt>
                <c:pt idx="122">
                  <c:v>6.0545454545454538</c:v>
                </c:pt>
                <c:pt idx="123">
                  <c:v>6.1454545454545446</c:v>
                </c:pt>
                <c:pt idx="124">
                  <c:v>6.1636363636363631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85-1A47-8404-6454A5E32702}"/>
            </c:ext>
          </c:extLst>
        </c:ser>
        <c:ser>
          <c:idx val="2"/>
          <c:order val="2"/>
          <c:tx>
            <c:strRef>
              <c:f>Monthly!$J$193</c:f>
              <c:strCache>
                <c:ptCount val="1"/>
                <c:pt idx="0">
                  <c:v>Bach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Monthly!$G$194:$G$318</c:f>
              <c:numCache>
                <c:formatCode>mmm\-yy</c:formatCode>
                <c:ptCount val="125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  <c:pt idx="46">
                  <c:v>43770</c:v>
                </c:pt>
                <c:pt idx="47">
                  <c:v>43800</c:v>
                </c:pt>
                <c:pt idx="48">
                  <c:v>43831</c:v>
                </c:pt>
                <c:pt idx="49">
                  <c:v>43862</c:v>
                </c:pt>
                <c:pt idx="50">
                  <c:v>43891</c:v>
                </c:pt>
                <c:pt idx="51">
                  <c:v>43922</c:v>
                </c:pt>
                <c:pt idx="52">
                  <c:v>43952</c:v>
                </c:pt>
                <c:pt idx="53">
                  <c:v>43983</c:v>
                </c:pt>
                <c:pt idx="54">
                  <c:v>44013</c:v>
                </c:pt>
                <c:pt idx="55">
                  <c:v>44044</c:v>
                </c:pt>
                <c:pt idx="56">
                  <c:v>44075</c:v>
                </c:pt>
                <c:pt idx="57">
                  <c:v>44105</c:v>
                </c:pt>
                <c:pt idx="58">
                  <c:v>44136</c:v>
                </c:pt>
                <c:pt idx="59">
                  <c:v>44166</c:v>
                </c:pt>
                <c:pt idx="60">
                  <c:v>44197</c:v>
                </c:pt>
                <c:pt idx="61">
                  <c:v>44228</c:v>
                </c:pt>
                <c:pt idx="62">
                  <c:v>44256</c:v>
                </c:pt>
                <c:pt idx="63">
                  <c:v>44287</c:v>
                </c:pt>
                <c:pt idx="64">
                  <c:v>44317</c:v>
                </c:pt>
                <c:pt idx="65">
                  <c:v>44348</c:v>
                </c:pt>
                <c:pt idx="66">
                  <c:v>44378</c:v>
                </c:pt>
                <c:pt idx="67">
                  <c:v>44409</c:v>
                </c:pt>
                <c:pt idx="68">
                  <c:v>44440</c:v>
                </c:pt>
                <c:pt idx="69">
                  <c:v>44470</c:v>
                </c:pt>
                <c:pt idx="70">
                  <c:v>44501</c:v>
                </c:pt>
                <c:pt idx="71">
                  <c:v>44531</c:v>
                </c:pt>
                <c:pt idx="72">
                  <c:v>44562</c:v>
                </c:pt>
                <c:pt idx="73">
                  <c:v>44593</c:v>
                </c:pt>
                <c:pt idx="74">
                  <c:v>44621</c:v>
                </c:pt>
                <c:pt idx="75">
                  <c:v>44652</c:v>
                </c:pt>
                <c:pt idx="76">
                  <c:v>44682</c:v>
                </c:pt>
                <c:pt idx="77">
                  <c:v>44713</c:v>
                </c:pt>
                <c:pt idx="78">
                  <c:v>44743</c:v>
                </c:pt>
                <c:pt idx="79">
                  <c:v>44774</c:v>
                </c:pt>
                <c:pt idx="80">
                  <c:v>44805</c:v>
                </c:pt>
                <c:pt idx="81">
                  <c:v>44835</c:v>
                </c:pt>
                <c:pt idx="82">
                  <c:v>44866</c:v>
                </c:pt>
                <c:pt idx="83">
                  <c:v>44896</c:v>
                </c:pt>
                <c:pt idx="84">
                  <c:v>44927</c:v>
                </c:pt>
                <c:pt idx="85">
                  <c:v>44958</c:v>
                </c:pt>
                <c:pt idx="86">
                  <c:v>44986</c:v>
                </c:pt>
                <c:pt idx="87">
                  <c:v>45017</c:v>
                </c:pt>
                <c:pt idx="88">
                  <c:v>45047</c:v>
                </c:pt>
                <c:pt idx="89">
                  <c:v>45078</c:v>
                </c:pt>
                <c:pt idx="90">
                  <c:v>45108</c:v>
                </c:pt>
                <c:pt idx="91">
                  <c:v>45139</c:v>
                </c:pt>
                <c:pt idx="92">
                  <c:v>45170</c:v>
                </c:pt>
                <c:pt idx="93">
                  <c:v>45200</c:v>
                </c:pt>
                <c:pt idx="94">
                  <c:v>45231</c:v>
                </c:pt>
                <c:pt idx="95">
                  <c:v>45261</c:v>
                </c:pt>
                <c:pt idx="96">
                  <c:v>45292</c:v>
                </c:pt>
                <c:pt idx="97">
                  <c:v>45323</c:v>
                </c:pt>
                <c:pt idx="98">
                  <c:v>45352</c:v>
                </c:pt>
                <c:pt idx="99">
                  <c:v>45383</c:v>
                </c:pt>
                <c:pt idx="100">
                  <c:v>45413</c:v>
                </c:pt>
                <c:pt idx="101">
                  <c:v>45444</c:v>
                </c:pt>
                <c:pt idx="102">
                  <c:v>45474</c:v>
                </c:pt>
                <c:pt idx="103">
                  <c:v>45505</c:v>
                </c:pt>
                <c:pt idx="104">
                  <c:v>45536</c:v>
                </c:pt>
                <c:pt idx="105">
                  <c:v>45566</c:v>
                </c:pt>
                <c:pt idx="106">
                  <c:v>45597</c:v>
                </c:pt>
                <c:pt idx="107">
                  <c:v>45627</c:v>
                </c:pt>
                <c:pt idx="108">
                  <c:v>45658</c:v>
                </c:pt>
                <c:pt idx="109">
                  <c:v>45689</c:v>
                </c:pt>
                <c:pt idx="110">
                  <c:v>45717</c:v>
                </c:pt>
                <c:pt idx="111">
                  <c:v>45748</c:v>
                </c:pt>
                <c:pt idx="112">
                  <c:v>45778</c:v>
                </c:pt>
                <c:pt idx="113">
                  <c:v>45809</c:v>
                </c:pt>
                <c:pt idx="114">
                  <c:v>45839</c:v>
                </c:pt>
                <c:pt idx="115">
                  <c:v>45870</c:v>
                </c:pt>
                <c:pt idx="116">
                  <c:v>45901</c:v>
                </c:pt>
                <c:pt idx="117">
                  <c:v>45931</c:v>
                </c:pt>
                <c:pt idx="118">
                  <c:v>45962</c:v>
                </c:pt>
                <c:pt idx="119">
                  <c:v>45992</c:v>
                </c:pt>
                <c:pt idx="120">
                  <c:v>46023</c:v>
                </c:pt>
                <c:pt idx="121">
                  <c:v>46054</c:v>
                </c:pt>
                <c:pt idx="122">
                  <c:v>46082</c:v>
                </c:pt>
                <c:pt idx="123">
                  <c:v>46113</c:v>
                </c:pt>
                <c:pt idx="124">
                  <c:v>46143</c:v>
                </c:pt>
              </c:numCache>
            </c:numRef>
          </c:cat>
          <c:val>
            <c:numRef>
              <c:f>Monthly!$J$194:$J$318</c:f>
              <c:numCache>
                <c:formatCode>0.0</c:formatCode>
                <c:ptCount val="125"/>
                <c:pt idx="0">
                  <c:v>2.6166666666666663</c:v>
                </c:pt>
                <c:pt idx="1">
                  <c:v>2.6166666666666667</c:v>
                </c:pt>
                <c:pt idx="2">
                  <c:v>2.6916666666666664</c:v>
                </c:pt>
                <c:pt idx="3">
                  <c:v>2.6749999999999994</c:v>
                </c:pt>
                <c:pt idx="4">
                  <c:v>2.6750000000000003</c:v>
                </c:pt>
                <c:pt idx="5">
                  <c:v>2.6999999999999997</c:v>
                </c:pt>
                <c:pt idx="6">
                  <c:v>2.65</c:v>
                </c:pt>
                <c:pt idx="7">
                  <c:v>2.7083333333333335</c:v>
                </c:pt>
                <c:pt idx="8">
                  <c:v>2.7083333333333335</c:v>
                </c:pt>
                <c:pt idx="9">
                  <c:v>2.6916666666666664</c:v>
                </c:pt>
                <c:pt idx="10">
                  <c:v>2.6999999999999997</c:v>
                </c:pt>
                <c:pt idx="11">
                  <c:v>2.6833333333333336</c:v>
                </c:pt>
                <c:pt idx="12">
                  <c:v>2.6916666666666664</c:v>
                </c:pt>
                <c:pt idx="13">
                  <c:v>2.7250000000000001</c:v>
                </c:pt>
                <c:pt idx="14">
                  <c:v>2.7250000000000001</c:v>
                </c:pt>
                <c:pt idx="15">
                  <c:v>2.7416666666666667</c:v>
                </c:pt>
                <c:pt idx="16">
                  <c:v>2.7249999999999996</c:v>
                </c:pt>
                <c:pt idx="17">
                  <c:v>2.6583333333333332</c:v>
                </c:pt>
                <c:pt idx="18">
                  <c:v>2.6999999999999997</c:v>
                </c:pt>
                <c:pt idx="19">
                  <c:v>2.6249999999999996</c:v>
                </c:pt>
                <c:pt idx="20">
                  <c:v>2.6</c:v>
                </c:pt>
                <c:pt idx="21">
                  <c:v>2.5416666666666665</c:v>
                </c:pt>
                <c:pt idx="22">
                  <c:v>2.5166666666666666</c:v>
                </c:pt>
                <c:pt idx="23">
                  <c:v>2.4916666666666667</c:v>
                </c:pt>
                <c:pt idx="24">
                  <c:v>2.4666666666666663</c:v>
                </c:pt>
                <c:pt idx="25">
                  <c:v>2.3916666666666671</c:v>
                </c:pt>
                <c:pt idx="26">
                  <c:v>2.3583333333333334</c:v>
                </c:pt>
                <c:pt idx="27">
                  <c:v>2.3083333333333331</c:v>
                </c:pt>
                <c:pt idx="28">
                  <c:v>2.2666666666666671</c:v>
                </c:pt>
                <c:pt idx="29">
                  <c:v>2.291666666666667</c:v>
                </c:pt>
                <c:pt idx="30">
                  <c:v>2.2333333333333334</c:v>
                </c:pt>
                <c:pt idx="31">
                  <c:v>2.2166666666666668</c:v>
                </c:pt>
                <c:pt idx="32">
                  <c:v>2.2166666666666668</c:v>
                </c:pt>
                <c:pt idx="33">
                  <c:v>2.2499999999999996</c:v>
                </c:pt>
                <c:pt idx="34">
                  <c:v>2.2833333333333328</c:v>
                </c:pt>
                <c:pt idx="35">
                  <c:v>2.2749999999999999</c:v>
                </c:pt>
                <c:pt idx="36">
                  <c:v>2.3000000000000003</c:v>
                </c:pt>
                <c:pt idx="37">
                  <c:v>2.3250000000000002</c:v>
                </c:pt>
                <c:pt idx="38">
                  <c:v>2.3000000000000003</c:v>
                </c:pt>
                <c:pt idx="39">
                  <c:v>2.3250000000000002</c:v>
                </c:pt>
                <c:pt idx="40">
                  <c:v>2.35</c:v>
                </c:pt>
                <c:pt idx="41">
                  <c:v>2.3416666666666663</c:v>
                </c:pt>
                <c:pt idx="42">
                  <c:v>2.3666666666666667</c:v>
                </c:pt>
                <c:pt idx="43">
                  <c:v>2.375</c:v>
                </c:pt>
                <c:pt idx="44">
                  <c:v>2.3249999999999997</c:v>
                </c:pt>
                <c:pt idx="45">
                  <c:v>2.2916666666666665</c:v>
                </c:pt>
                <c:pt idx="46">
                  <c:v>2.2583333333333333</c:v>
                </c:pt>
                <c:pt idx="47">
                  <c:v>2.2500000000000004</c:v>
                </c:pt>
                <c:pt idx="48">
                  <c:v>2.2333333333333338</c:v>
                </c:pt>
                <c:pt idx="49">
                  <c:v>2.2250000000000001</c:v>
                </c:pt>
                <c:pt idx="50">
                  <c:v>2.2583333333333337</c:v>
                </c:pt>
                <c:pt idx="51">
                  <c:v>2.9</c:v>
                </c:pt>
                <c:pt idx="52">
                  <c:v>3.5000000000000004</c:v>
                </c:pt>
                <c:pt idx="53">
                  <c:v>4.0916666666666668</c:v>
                </c:pt>
                <c:pt idx="54">
                  <c:v>4.7666666666666666</c:v>
                </c:pt>
                <c:pt idx="55">
                  <c:v>5.2416666666666663</c:v>
                </c:pt>
                <c:pt idx="56">
                  <c:v>5.6416666666666666</c:v>
                </c:pt>
                <c:pt idx="57">
                  <c:v>5.9250000000000007</c:v>
                </c:pt>
                <c:pt idx="58">
                  <c:v>6.1833333333333327</c:v>
                </c:pt>
                <c:pt idx="59">
                  <c:v>6.3499999999999988</c:v>
                </c:pt>
                <c:pt idx="60">
                  <c:v>6.5583333333333327</c:v>
                </c:pt>
                <c:pt idx="61">
                  <c:v>6.6749999999999998</c:v>
                </c:pt>
                <c:pt idx="62">
                  <c:v>6.7666666666666666</c:v>
                </c:pt>
                <c:pt idx="63">
                  <c:v>6.2500000000000009</c:v>
                </c:pt>
                <c:pt idx="64">
                  <c:v>5.7166666666666677</c:v>
                </c:pt>
                <c:pt idx="65">
                  <c:v>5.2666666666666675</c:v>
                </c:pt>
                <c:pt idx="66">
                  <c:v>4.7250000000000005</c:v>
                </c:pt>
                <c:pt idx="67">
                  <c:v>4.4000000000000012</c:v>
                </c:pt>
                <c:pt idx="68">
                  <c:v>4.1000000000000005</c:v>
                </c:pt>
                <c:pt idx="69">
                  <c:v>3.9083333333333332</c:v>
                </c:pt>
                <c:pt idx="70">
                  <c:v>3.7083333333333339</c:v>
                </c:pt>
                <c:pt idx="71">
                  <c:v>3.558333333333334</c:v>
                </c:pt>
                <c:pt idx="72">
                  <c:v>3.3416666666666672</c:v>
                </c:pt>
                <c:pt idx="73">
                  <c:v>3.2583333333333333</c:v>
                </c:pt>
                <c:pt idx="74">
                  <c:v>3.1416666666666662</c:v>
                </c:pt>
                <c:pt idx="75">
                  <c:v>3.0249999999999999</c:v>
                </c:pt>
                <c:pt idx="76">
                  <c:v>2.9499999999999993</c:v>
                </c:pt>
                <c:pt idx="77">
                  <c:v>2.8416666666666668</c:v>
                </c:pt>
                <c:pt idx="78">
                  <c:v>2.7416666666666667</c:v>
                </c:pt>
                <c:pt idx="79">
                  <c:v>2.6166666666666667</c:v>
                </c:pt>
                <c:pt idx="80">
                  <c:v>2.5833333333333335</c:v>
                </c:pt>
                <c:pt idx="81">
                  <c:v>2.5083333333333333</c:v>
                </c:pt>
                <c:pt idx="82">
                  <c:v>2.4916666666666667</c:v>
                </c:pt>
                <c:pt idx="83">
                  <c:v>2.5000000000000004</c:v>
                </c:pt>
                <c:pt idx="84">
                  <c:v>2.5500000000000003</c:v>
                </c:pt>
                <c:pt idx="85">
                  <c:v>2.5500000000000003</c:v>
                </c:pt>
                <c:pt idx="86">
                  <c:v>2.6</c:v>
                </c:pt>
                <c:pt idx="87">
                  <c:v>2.5666666666666664</c:v>
                </c:pt>
                <c:pt idx="88">
                  <c:v>2.5999999999999996</c:v>
                </c:pt>
                <c:pt idx="89">
                  <c:v>2.6083333333333329</c:v>
                </c:pt>
                <c:pt idx="90">
                  <c:v>2.6249999999999996</c:v>
                </c:pt>
                <c:pt idx="91">
                  <c:v>2.6666666666666665</c:v>
                </c:pt>
                <c:pt idx="92">
                  <c:v>2.7000000000000006</c:v>
                </c:pt>
                <c:pt idx="93">
                  <c:v>2.7916666666666665</c:v>
                </c:pt>
                <c:pt idx="94">
                  <c:v>2.8083333333333336</c:v>
                </c:pt>
                <c:pt idx="95">
                  <c:v>2.8333333333333335</c:v>
                </c:pt>
                <c:pt idx="96">
                  <c:v>2.8000000000000003</c:v>
                </c:pt>
                <c:pt idx="97">
                  <c:v>2.8249999999999997</c:v>
                </c:pt>
                <c:pt idx="98">
                  <c:v>2.8249999999999997</c:v>
                </c:pt>
                <c:pt idx="99">
                  <c:v>2.8083333333333336</c:v>
                </c:pt>
                <c:pt idx="100">
                  <c:v>2.7916666666666665</c:v>
                </c:pt>
                <c:pt idx="101">
                  <c:v>2.8583333333333329</c:v>
                </c:pt>
                <c:pt idx="102">
                  <c:v>2.9499999999999997</c:v>
                </c:pt>
                <c:pt idx="103">
                  <c:v>3.0249999999999999</c:v>
                </c:pt>
                <c:pt idx="104">
                  <c:v>3.0333333333333328</c:v>
                </c:pt>
                <c:pt idx="105">
                  <c:v>3.0333333333333332</c:v>
                </c:pt>
                <c:pt idx="106">
                  <c:v>3.0750000000000006</c:v>
                </c:pt>
                <c:pt idx="107">
                  <c:v>3.0750000000000006</c:v>
                </c:pt>
                <c:pt idx="108">
                  <c:v>3.0666666666666669</c:v>
                </c:pt>
                <c:pt idx="109">
                  <c:v>3.1</c:v>
                </c:pt>
                <c:pt idx="110">
                  <c:v>3.1333333333333333</c:v>
                </c:pt>
                <c:pt idx="111">
                  <c:v>3.2416666666666667</c:v>
                </c:pt>
                <c:pt idx="112">
                  <c:v>3.3000000000000003</c:v>
                </c:pt>
                <c:pt idx="113">
                  <c:v>3.2750000000000004</c:v>
                </c:pt>
                <c:pt idx="114">
                  <c:v>3.2416666666666667</c:v>
                </c:pt>
                <c:pt idx="115">
                  <c:v>3.2083333333333335</c:v>
                </c:pt>
                <c:pt idx="116">
                  <c:v>3.2749999999999999</c:v>
                </c:pt>
                <c:pt idx="117">
                  <c:v>3.290909090909091</c:v>
                </c:pt>
                <c:pt idx="118">
                  <c:v>3.290909090909091</c:v>
                </c:pt>
                <c:pt idx="119">
                  <c:v>3.290909090909091</c:v>
                </c:pt>
                <c:pt idx="120">
                  <c:v>3.4</c:v>
                </c:pt>
                <c:pt idx="121">
                  <c:v>3.4090909090909096</c:v>
                </c:pt>
                <c:pt idx="122">
                  <c:v>3.4636363636363638</c:v>
                </c:pt>
                <c:pt idx="123">
                  <c:v>3.4818181818181815</c:v>
                </c:pt>
                <c:pt idx="124">
                  <c:v>3.4999999999999996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685-1A47-8404-6454A5E32702}"/>
            </c:ext>
          </c:extLst>
        </c:ser>
        <c:ser>
          <c:idx val="3"/>
          <c:order val="3"/>
          <c:tx>
            <c:strRef>
              <c:f>Monthly!$K$193</c:f>
              <c:strCache>
                <c:ptCount val="1"/>
                <c:pt idx="0">
                  <c:v>Grad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Monthly!$G$194:$G$318</c:f>
              <c:numCache>
                <c:formatCode>mmm\-yy</c:formatCode>
                <c:ptCount val="125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  <c:pt idx="46">
                  <c:v>43770</c:v>
                </c:pt>
                <c:pt idx="47">
                  <c:v>43800</c:v>
                </c:pt>
                <c:pt idx="48">
                  <c:v>43831</c:v>
                </c:pt>
                <c:pt idx="49">
                  <c:v>43862</c:v>
                </c:pt>
                <c:pt idx="50">
                  <c:v>43891</c:v>
                </c:pt>
                <c:pt idx="51">
                  <c:v>43922</c:v>
                </c:pt>
                <c:pt idx="52">
                  <c:v>43952</c:v>
                </c:pt>
                <c:pt idx="53">
                  <c:v>43983</c:v>
                </c:pt>
                <c:pt idx="54">
                  <c:v>44013</c:v>
                </c:pt>
                <c:pt idx="55">
                  <c:v>44044</c:v>
                </c:pt>
                <c:pt idx="56">
                  <c:v>44075</c:v>
                </c:pt>
                <c:pt idx="57">
                  <c:v>44105</c:v>
                </c:pt>
                <c:pt idx="58">
                  <c:v>44136</c:v>
                </c:pt>
                <c:pt idx="59">
                  <c:v>44166</c:v>
                </c:pt>
                <c:pt idx="60">
                  <c:v>44197</c:v>
                </c:pt>
                <c:pt idx="61">
                  <c:v>44228</c:v>
                </c:pt>
                <c:pt idx="62">
                  <c:v>44256</c:v>
                </c:pt>
                <c:pt idx="63">
                  <c:v>44287</c:v>
                </c:pt>
                <c:pt idx="64">
                  <c:v>44317</c:v>
                </c:pt>
                <c:pt idx="65">
                  <c:v>44348</c:v>
                </c:pt>
                <c:pt idx="66">
                  <c:v>44378</c:v>
                </c:pt>
                <c:pt idx="67">
                  <c:v>44409</c:v>
                </c:pt>
                <c:pt idx="68">
                  <c:v>44440</c:v>
                </c:pt>
                <c:pt idx="69">
                  <c:v>44470</c:v>
                </c:pt>
                <c:pt idx="70">
                  <c:v>44501</c:v>
                </c:pt>
                <c:pt idx="71">
                  <c:v>44531</c:v>
                </c:pt>
                <c:pt idx="72">
                  <c:v>44562</c:v>
                </c:pt>
                <c:pt idx="73">
                  <c:v>44593</c:v>
                </c:pt>
                <c:pt idx="74">
                  <c:v>44621</c:v>
                </c:pt>
                <c:pt idx="75">
                  <c:v>44652</c:v>
                </c:pt>
                <c:pt idx="76">
                  <c:v>44682</c:v>
                </c:pt>
                <c:pt idx="77">
                  <c:v>44713</c:v>
                </c:pt>
                <c:pt idx="78">
                  <c:v>44743</c:v>
                </c:pt>
                <c:pt idx="79">
                  <c:v>44774</c:v>
                </c:pt>
                <c:pt idx="80">
                  <c:v>44805</c:v>
                </c:pt>
                <c:pt idx="81">
                  <c:v>44835</c:v>
                </c:pt>
                <c:pt idx="82">
                  <c:v>44866</c:v>
                </c:pt>
                <c:pt idx="83">
                  <c:v>44896</c:v>
                </c:pt>
                <c:pt idx="84">
                  <c:v>44927</c:v>
                </c:pt>
                <c:pt idx="85">
                  <c:v>44958</c:v>
                </c:pt>
                <c:pt idx="86">
                  <c:v>44986</c:v>
                </c:pt>
                <c:pt idx="87">
                  <c:v>45017</c:v>
                </c:pt>
                <c:pt idx="88">
                  <c:v>45047</c:v>
                </c:pt>
                <c:pt idx="89">
                  <c:v>45078</c:v>
                </c:pt>
                <c:pt idx="90">
                  <c:v>45108</c:v>
                </c:pt>
                <c:pt idx="91">
                  <c:v>45139</c:v>
                </c:pt>
                <c:pt idx="92">
                  <c:v>45170</c:v>
                </c:pt>
                <c:pt idx="93">
                  <c:v>45200</c:v>
                </c:pt>
                <c:pt idx="94">
                  <c:v>45231</c:v>
                </c:pt>
                <c:pt idx="95">
                  <c:v>45261</c:v>
                </c:pt>
                <c:pt idx="96">
                  <c:v>45292</c:v>
                </c:pt>
                <c:pt idx="97">
                  <c:v>45323</c:v>
                </c:pt>
                <c:pt idx="98">
                  <c:v>45352</c:v>
                </c:pt>
                <c:pt idx="99">
                  <c:v>45383</c:v>
                </c:pt>
                <c:pt idx="100">
                  <c:v>45413</c:v>
                </c:pt>
                <c:pt idx="101">
                  <c:v>45444</c:v>
                </c:pt>
                <c:pt idx="102">
                  <c:v>45474</c:v>
                </c:pt>
                <c:pt idx="103">
                  <c:v>45505</c:v>
                </c:pt>
                <c:pt idx="104">
                  <c:v>45536</c:v>
                </c:pt>
                <c:pt idx="105">
                  <c:v>45566</c:v>
                </c:pt>
                <c:pt idx="106">
                  <c:v>45597</c:v>
                </c:pt>
                <c:pt idx="107">
                  <c:v>45627</c:v>
                </c:pt>
                <c:pt idx="108">
                  <c:v>45658</c:v>
                </c:pt>
                <c:pt idx="109">
                  <c:v>45689</c:v>
                </c:pt>
                <c:pt idx="110">
                  <c:v>45717</c:v>
                </c:pt>
                <c:pt idx="111">
                  <c:v>45748</c:v>
                </c:pt>
                <c:pt idx="112">
                  <c:v>45778</c:v>
                </c:pt>
                <c:pt idx="113">
                  <c:v>45809</c:v>
                </c:pt>
                <c:pt idx="114">
                  <c:v>45839</c:v>
                </c:pt>
                <c:pt idx="115">
                  <c:v>45870</c:v>
                </c:pt>
                <c:pt idx="116">
                  <c:v>45901</c:v>
                </c:pt>
                <c:pt idx="117">
                  <c:v>45931</c:v>
                </c:pt>
                <c:pt idx="118">
                  <c:v>45962</c:v>
                </c:pt>
                <c:pt idx="119">
                  <c:v>45992</c:v>
                </c:pt>
                <c:pt idx="120">
                  <c:v>46023</c:v>
                </c:pt>
                <c:pt idx="121">
                  <c:v>46054</c:v>
                </c:pt>
                <c:pt idx="122">
                  <c:v>46082</c:v>
                </c:pt>
                <c:pt idx="123">
                  <c:v>46113</c:v>
                </c:pt>
                <c:pt idx="124">
                  <c:v>46143</c:v>
                </c:pt>
              </c:numCache>
            </c:numRef>
          </c:cat>
          <c:val>
            <c:numRef>
              <c:f>Monthly!$K$194:$K$318</c:f>
              <c:numCache>
                <c:formatCode>0.0</c:formatCode>
                <c:ptCount val="125"/>
                <c:pt idx="0">
                  <c:v>2.2749999999999999</c:v>
                </c:pt>
                <c:pt idx="1">
                  <c:v>2.1916666666666669</c:v>
                </c:pt>
                <c:pt idx="2">
                  <c:v>2.1166666666666667</c:v>
                </c:pt>
                <c:pt idx="3">
                  <c:v>2.0416666666666665</c:v>
                </c:pt>
                <c:pt idx="4">
                  <c:v>2.0249999999999999</c:v>
                </c:pt>
                <c:pt idx="5">
                  <c:v>2.0666666666666669</c:v>
                </c:pt>
                <c:pt idx="6">
                  <c:v>2.1416666666666666</c:v>
                </c:pt>
                <c:pt idx="7">
                  <c:v>2.2749999999999999</c:v>
                </c:pt>
                <c:pt idx="8">
                  <c:v>2.2583333333333333</c:v>
                </c:pt>
                <c:pt idx="9">
                  <c:v>2.2333333333333329</c:v>
                </c:pt>
                <c:pt idx="10">
                  <c:v>2.1916666666666669</c:v>
                </c:pt>
                <c:pt idx="11">
                  <c:v>2.15</c:v>
                </c:pt>
                <c:pt idx="12">
                  <c:v>2.1916666666666669</c:v>
                </c:pt>
                <c:pt idx="13">
                  <c:v>2.1833333333333331</c:v>
                </c:pt>
                <c:pt idx="14">
                  <c:v>2.1749999999999998</c:v>
                </c:pt>
                <c:pt idx="15">
                  <c:v>2.208333333333333</c:v>
                </c:pt>
                <c:pt idx="16">
                  <c:v>2.2416666666666667</c:v>
                </c:pt>
                <c:pt idx="17">
                  <c:v>2.2249999999999996</c:v>
                </c:pt>
                <c:pt idx="18">
                  <c:v>2.1416666666666662</c:v>
                </c:pt>
                <c:pt idx="19">
                  <c:v>2.0749999999999997</c:v>
                </c:pt>
                <c:pt idx="20">
                  <c:v>2.1166666666666667</c:v>
                </c:pt>
                <c:pt idx="21">
                  <c:v>2.1</c:v>
                </c:pt>
                <c:pt idx="22">
                  <c:v>2.1250000000000004</c:v>
                </c:pt>
                <c:pt idx="23">
                  <c:v>2.1583333333333337</c:v>
                </c:pt>
                <c:pt idx="24">
                  <c:v>2.1666666666666665</c:v>
                </c:pt>
                <c:pt idx="25">
                  <c:v>2.2416666666666667</c:v>
                </c:pt>
                <c:pt idx="26">
                  <c:v>2.2583333333333337</c:v>
                </c:pt>
                <c:pt idx="27">
                  <c:v>2.2500000000000004</c:v>
                </c:pt>
                <c:pt idx="28">
                  <c:v>2.2000000000000006</c:v>
                </c:pt>
                <c:pt idx="29">
                  <c:v>2.1833333333333336</c:v>
                </c:pt>
                <c:pt idx="30">
                  <c:v>2.1833333333333336</c:v>
                </c:pt>
                <c:pt idx="31">
                  <c:v>2.1916666666666664</c:v>
                </c:pt>
                <c:pt idx="32">
                  <c:v>2.083333333333333</c:v>
                </c:pt>
                <c:pt idx="33">
                  <c:v>2.0499999999999994</c:v>
                </c:pt>
                <c:pt idx="34">
                  <c:v>1.9916666666666665</c:v>
                </c:pt>
                <c:pt idx="35">
                  <c:v>1.8999999999999997</c:v>
                </c:pt>
                <c:pt idx="36">
                  <c:v>1.8666666666666669</c:v>
                </c:pt>
                <c:pt idx="37">
                  <c:v>1.841666666666667</c:v>
                </c:pt>
                <c:pt idx="38">
                  <c:v>1.8666666666666669</c:v>
                </c:pt>
                <c:pt idx="39">
                  <c:v>1.875</c:v>
                </c:pt>
                <c:pt idx="40">
                  <c:v>1.95</c:v>
                </c:pt>
                <c:pt idx="41">
                  <c:v>1.9583333333333333</c:v>
                </c:pt>
                <c:pt idx="42">
                  <c:v>2.0249999999999999</c:v>
                </c:pt>
                <c:pt idx="43">
                  <c:v>1.9916666666666669</c:v>
                </c:pt>
                <c:pt idx="44">
                  <c:v>2.0249999999999999</c:v>
                </c:pt>
                <c:pt idx="45">
                  <c:v>2.0499999999999998</c:v>
                </c:pt>
                <c:pt idx="46">
                  <c:v>2.0416666666666665</c:v>
                </c:pt>
                <c:pt idx="47">
                  <c:v>2.0416666666666665</c:v>
                </c:pt>
                <c:pt idx="48">
                  <c:v>1.9666666666666666</c:v>
                </c:pt>
                <c:pt idx="49">
                  <c:v>1.9416666666666664</c:v>
                </c:pt>
                <c:pt idx="50">
                  <c:v>1.9416666666666664</c:v>
                </c:pt>
                <c:pt idx="51">
                  <c:v>2.2583333333333333</c:v>
                </c:pt>
                <c:pt idx="52">
                  <c:v>2.5166666666666666</c:v>
                </c:pt>
                <c:pt idx="53">
                  <c:v>2.8666666666666667</c:v>
                </c:pt>
                <c:pt idx="54">
                  <c:v>3.125</c:v>
                </c:pt>
                <c:pt idx="55">
                  <c:v>3.4083333333333332</c:v>
                </c:pt>
                <c:pt idx="56">
                  <c:v>3.5833333333333335</c:v>
                </c:pt>
                <c:pt idx="57">
                  <c:v>3.75</c:v>
                </c:pt>
                <c:pt idx="58">
                  <c:v>3.9166666666666665</c:v>
                </c:pt>
                <c:pt idx="59">
                  <c:v>4.05</c:v>
                </c:pt>
                <c:pt idx="60">
                  <c:v>4.2333333333333334</c:v>
                </c:pt>
                <c:pt idx="61">
                  <c:v>4.3166666666666673</c:v>
                </c:pt>
                <c:pt idx="62">
                  <c:v>4.458333333333333</c:v>
                </c:pt>
                <c:pt idx="63">
                  <c:v>4.1833333333333327</c:v>
                </c:pt>
                <c:pt idx="64">
                  <c:v>3.9583333333333326</c:v>
                </c:pt>
                <c:pt idx="65">
                  <c:v>3.6583333333333332</c:v>
                </c:pt>
                <c:pt idx="66">
                  <c:v>3.4499999999999997</c:v>
                </c:pt>
                <c:pt idx="67">
                  <c:v>3.15</c:v>
                </c:pt>
                <c:pt idx="68">
                  <c:v>3.0333333333333332</c:v>
                </c:pt>
                <c:pt idx="69">
                  <c:v>2.8083333333333336</c:v>
                </c:pt>
                <c:pt idx="70">
                  <c:v>2.6083333333333334</c:v>
                </c:pt>
                <c:pt idx="71">
                  <c:v>2.5250000000000004</c:v>
                </c:pt>
                <c:pt idx="72">
                  <c:v>2.416666666666667</c:v>
                </c:pt>
                <c:pt idx="73">
                  <c:v>2.2833333333333337</c:v>
                </c:pt>
                <c:pt idx="74">
                  <c:v>2.0583333333333336</c:v>
                </c:pt>
                <c:pt idx="75">
                  <c:v>2.0083333333333333</c:v>
                </c:pt>
                <c:pt idx="76">
                  <c:v>1.9249999999999998</c:v>
                </c:pt>
                <c:pt idx="77">
                  <c:v>1.8166666666666667</c:v>
                </c:pt>
                <c:pt idx="78">
                  <c:v>1.7166666666666668</c:v>
                </c:pt>
                <c:pt idx="79">
                  <c:v>1.675</c:v>
                </c:pt>
                <c:pt idx="80">
                  <c:v>1.6416666666666668</c:v>
                </c:pt>
                <c:pt idx="81">
                  <c:v>1.6833333333333336</c:v>
                </c:pt>
                <c:pt idx="82">
                  <c:v>1.7416666666666665</c:v>
                </c:pt>
                <c:pt idx="83">
                  <c:v>1.7083333333333337</c:v>
                </c:pt>
                <c:pt idx="84">
                  <c:v>1.7</c:v>
                </c:pt>
                <c:pt idx="85">
                  <c:v>1.8083333333333333</c:v>
                </c:pt>
                <c:pt idx="86">
                  <c:v>1.8583333333333334</c:v>
                </c:pt>
                <c:pt idx="87">
                  <c:v>1.8666666666666665</c:v>
                </c:pt>
                <c:pt idx="88">
                  <c:v>1.8333333333333333</c:v>
                </c:pt>
                <c:pt idx="89">
                  <c:v>1.8750000000000002</c:v>
                </c:pt>
                <c:pt idx="90">
                  <c:v>1.8083333333333336</c:v>
                </c:pt>
                <c:pt idx="91">
                  <c:v>1.8583333333333334</c:v>
                </c:pt>
                <c:pt idx="92">
                  <c:v>1.8666666666666665</c:v>
                </c:pt>
                <c:pt idx="93">
                  <c:v>1.8750000000000002</c:v>
                </c:pt>
                <c:pt idx="94">
                  <c:v>1.8833333333333335</c:v>
                </c:pt>
                <c:pt idx="95">
                  <c:v>1.95</c:v>
                </c:pt>
                <c:pt idx="96">
                  <c:v>1.9249999999999998</c:v>
                </c:pt>
                <c:pt idx="97">
                  <c:v>1.9166666666666667</c:v>
                </c:pt>
                <c:pt idx="98">
                  <c:v>1.9583333333333333</c:v>
                </c:pt>
                <c:pt idx="99">
                  <c:v>2.0416666666666665</c:v>
                </c:pt>
                <c:pt idx="100">
                  <c:v>2.0750000000000002</c:v>
                </c:pt>
                <c:pt idx="101">
                  <c:v>2.1083333333333334</c:v>
                </c:pt>
                <c:pt idx="102">
                  <c:v>2.125</c:v>
                </c:pt>
                <c:pt idx="103">
                  <c:v>2.2250000000000001</c:v>
                </c:pt>
                <c:pt idx="104">
                  <c:v>2.2833333333333332</c:v>
                </c:pt>
                <c:pt idx="105">
                  <c:v>2.3166666666666664</c:v>
                </c:pt>
                <c:pt idx="106">
                  <c:v>2.3249999999999997</c:v>
                </c:pt>
                <c:pt idx="107">
                  <c:v>2.2916666666666665</c:v>
                </c:pt>
                <c:pt idx="108">
                  <c:v>2.3416666666666663</c:v>
                </c:pt>
                <c:pt idx="109">
                  <c:v>2.3916666666666666</c:v>
                </c:pt>
                <c:pt idx="110">
                  <c:v>2.4416666666666669</c:v>
                </c:pt>
                <c:pt idx="111">
                  <c:v>2.3833333333333333</c:v>
                </c:pt>
                <c:pt idx="112">
                  <c:v>2.3916666666666671</c:v>
                </c:pt>
                <c:pt idx="113">
                  <c:v>2.3916666666666671</c:v>
                </c:pt>
                <c:pt idx="114">
                  <c:v>2.6</c:v>
                </c:pt>
                <c:pt idx="115">
                  <c:v>2.5833333333333335</c:v>
                </c:pt>
                <c:pt idx="116">
                  <c:v>2.6666666666666665</c:v>
                </c:pt>
                <c:pt idx="117">
                  <c:v>2.6818181818181817</c:v>
                </c:pt>
                <c:pt idx="118">
                  <c:v>2.7818181818181817</c:v>
                </c:pt>
                <c:pt idx="119">
                  <c:v>2.8636363636363633</c:v>
                </c:pt>
                <c:pt idx="120">
                  <c:v>2.9545454545454546</c:v>
                </c:pt>
                <c:pt idx="121">
                  <c:v>2.9727272727272731</c:v>
                </c:pt>
                <c:pt idx="122">
                  <c:v>2.9363636363636361</c:v>
                </c:pt>
                <c:pt idx="123">
                  <c:v>3</c:v>
                </c:pt>
                <c:pt idx="124">
                  <c:v>3.063636363636363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685-1A47-8404-6454A5E327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27346240"/>
        <c:axId val="1727333696"/>
      </c:lineChart>
      <c:dateAx>
        <c:axId val="172734624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7333696"/>
        <c:crosses val="autoZero"/>
        <c:auto val="1"/>
        <c:lblOffset val="100"/>
        <c:baseTimeUnit val="months"/>
      </c:dateAx>
      <c:valAx>
        <c:axId val="1727333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7346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California Regional Price Parities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Table!$D$7</c:f>
              <c:strCache>
                <c:ptCount val="1"/>
                <c:pt idx="0">
                  <c:v>RPPs: All items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Table!$E$6:$U$6</c:f>
              <c:strCach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strCache>
            </c:strRef>
          </c:cat>
          <c:val>
            <c:numRef>
              <c:f>Table!$E$7:$U$7</c:f>
              <c:numCache>
                <c:formatCode>General</c:formatCode>
                <c:ptCount val="17"/>
                <c:pt idx="0">
                  <c:v>111.22</c:v>
                </c:pt>
                <c:pt idx="1">
                  <c:v>110.696</c:v>
                </c:pt>
                <c:pt idx="2">
                  <c:v>109.703</c:v>
                </c:pt>
                <c:pt idx="3">
                  <c:v>109.503</c:v>
                </c:pt>
                <c:pt idx="4">
                  <c:v>109.666</c:v>
                </c:pt>
                <c:pt idx="5">
                  <c:v>109.667</c:v>
                </c:pt>
                <c:pt idx="6">
                  <c:v>109.926</c:v>
                </c:pt>
                <c:pt idx="7">
                  <c:v>110.685</c:v>
                </c:pt>
                <c:pt idx="8">
                  <c:v>109.956</c:v>
                </c:pt>
                <c:pt idx="9">
                  <c:v>110.998</c:v>
                </c:pt>
                <c:pt idx="10">
                  <c:v>111.88200000000001</c:v>
                </c:pt>
                <c:pt idx="11">
                  <c:v>111.134</c:v>
                </c:pt>
                <c:pt idx="12">
                  <c:v>111.944</c:v>
                </c:pt>
                <c:pt idx="13">
                  <c:v>111.91800000000001</c:v>
                </c:pt>
                <c:pt idx="14">
                  <c:v>112.59099999999999</c:v>
                </c:pt>
                <c:pt idx="15">
                  <c:v>112.19499999999999</c:v>
                </c:pt>
                <c:pt idx="16">
                  <c:v>110.72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CD-A444-A6CA-28CE1868172E}"/>
            </c:ext>
          </c:extLst>
        </c:ser>
        <c:ser>
          <c:idx val="2"/>
          <c:order val="1"/>
          <c:tx>
            <c:strRef>
              <c:f>Table!$D$9</c:f>
              <c:strCache>
                <c:ptCount val="1"/>
                <c:pt idx="0">
                  <c:v>  RPPs: Services: Housing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Table!$E$6:$U$6</c:f>
              <c:strCach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strCache>
            </c:strRef>
          </c:cat>
          <c:val>
            <c:numRef>
              <c:f>Table!$E$9:$U$9</c:f>
              <c:numCache>
                <c:formatCode>General</c:formatCode>
                <c:ptCount val="17"/>
                <c:pt idx="0">
                  <c:v>161.36099999999999</c:v>
                </c:pt>
                <c:pt idx="1">
                  <c:v>160.404</c:v>
                </c:pt>
                <c:pt idx="2">
                  <c:v>158.02799999999999</c:v>
                </c:pt>
                <c:pt idx="3">
                  <c:v>157.14500000000001</c:v>
                </c:pt>
                <c:pt idx="4">
                  <c:v>156.19399999999999</c:v>
                </c:pt>
                <c:pt idx="5">
                  <c:v>155.709</c:v>
                </c:pt>
                <c:pt idx="6">
                  <c:v>157.935</c:v>
                </c:pt>
                <c:pt idx="7">
                  <c:v>158.04400000000001</c:v>
                </c:pt>
                <c:pt idx="8">
                  <c:v>160.083</c:v>
                </c:pt>
                <c:pt idx="9">
                  <c:v>162.52099999999999</c:v>
                </c:pt>
                <c:pt idx="10">
                  <c:v>163.834</c:v>
                </c:pt>
                <c:pt idx="11">
                  <c:v>164.636</c:v>
                </c:pt>
                <c:pt idx="12">
                  <c:v>166.32900000000001</c:v>
                </c:pt>
                <c:pt idx="13">
                  <c:v>164.99</c:v>
                </c:pt>
                <c:pt idx="14">
                  <c:v>160.12100000000001</c:v>
                </c:pt>
                <c:pt idx="15">
                  <c:v>157.83099999999999</c:v>
                </c:pt>
                <c:pt idx="16">
                  <c:v>154.346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3CD-A444-A6CA-28CE1868172E}"/>
            </c:ext>
          </c:extLst>
        </c:ser>
        <c:ser>
          <c:idx val="3"/>
          <c:order val="2"/>
          <c:tx>
            <c:strRef>
              <c:f>Table!$D$10</c:f>
              <c:strCache>
                <c:ptCount val="1"/>
                <c:pt idx="0">
                  <c:v>  RPPs: Services: Utilities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Table!$E$6:$U$6</c:f>
              <c:strCach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strCache>
            </c:strRef>
          </c:cat>
          <c:val>
            <c:numRef>
              <c:f>Table!$E$10:$U$10</c:f>
              <c:numCache>
                <c:formatCode>General</c:formatCode>
                <c:ptCount val="17"/>
                <c:pt idx="0">
                  <c:v>111.411</c:v>
                </c:pt>
                <c:pt idx="1">
                  <c:v>112.819</c:v>
                </c:pt>
                <c:pt idx="2">
                  <c:v>117.197</c:v>
                </c:pt>
                <c:pt idx="3">
                  <c:v>115.298</c:v>
                </c:pt>
                <c:pt idx="4">
                  <c:v>117.08</c:v>
                </c:pt>
                <c:pt idx="5">
                  <c:v>121.446</c:v>
                </c:pt>
                <c:pt idx="6">
                  <c:v>128.27699999999999</c:v>
                </c:pt>
                <c:pt idx="7">
                  <c:v>129.31200000000001</c:v>
                </c:pt>
                <c:pt idx="8">
                  <c:v>129.46199999999999</c:v>
                </c:pt>
                <c:pt idx="9">
                  <c:v>130.666</c:v>
                </c:pt>
                <c:pt idx="10">
                  <c:v>125.054</c:v>
                </c:pt>
                <c:pt idx="11">
                  <c:v>130.96899999999999</c:v>
                </c:pt>
                <c:pt idx="12">
                  <c:v>133.5</c:v>
                </c:pt>
                <c:pt idx="13">
                  <c:v>144.18700000000001</c:v>
                </c:pt>
                <c:pt idx="14">
                  <c:v>152.286</c:v>
                </c:pt>
                <c:pt idx="15">
                  <c:v>147.28200000000001</c:v>
                </c:pt>
                <c:pt idx="16">
                  <c:v>158.899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3CD-A444-A6CA-28CE186817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399183"/>
        <c:axId val="25419247"/>
      </c:lineChart>
      <c:catAx>
        <c:axId val="25399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419247"/>
        <c:crosses val="autoZero"/>
        <c:auto val="1"/>
        <c:lblAlgn val="ctr"/>
        <c:lblOffset val="100"/>
        <c:noMultiLvlLbl val="0"/>
      </c:catAx>
      <c:valAx>
        <c:axId val="25419247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399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 YoY Growth Real</a:t>
            </a:r>
            <a:r>
              <a:rPr lang="en-US" baseline="0" dirty="0"/>
              <a:t> GDP </a:t>
            </a:r>
          </a:p>
          <a:p>
            <a:pPr>
              <a:defRPr/>
            </a:pPr>
            <a:r>
              <a:rPr lang="en-US" baseline="0" dirty="0"/>
              <a:t>(to Q1 2026)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Quarterly!$A$2:$A$76</c:f>
              <c:numCache>
                <c:formatCode>[$-409]mmm\-yy;@</c:formatCode>
                <c:ptCount val="75"/>
                <c:pt idx="0">
                  <c:v>38991</c:v>
                </c:pt>
                <c:pt idx="1">
                  <c:v>39083</c:v>
                </c:pt>
                <c:pt idx="2">
                  <c:v>39173</c:v>
                </c:pt>
                <c:pt idx="3">
                  <c:v>39264</c:v>
                </c:pt>
                <c:pt idx="4">
                  <c:v>39356</c:v>
                </c:pt>
                <c:pt idx="5">
                  <c:v>39448</c:v>
                </c:pt>
                <c:pt idx="6">
                  <c:v>39539</c:v>
                </c:pt>
                <c:pt idx="7">
                  <c:v>39630</c:v>
                </c:pt>
                <c:pt idx="8">
                  <c:v>39722</c:v>
                </c:pt>
                <c:pt idx="9">
                  <c:v>39814</c:v>
                </c:pt>
                <c:pt idx="10">
                  <c:v>39904</c:v>
                </c:pt>
                <c:pt idx="11">
                  <c:v>39995</c:v>
                </c:pt>
                <c:pt idx="12">
                  <c:v>40087</c:v>
                </c:pt>
                <c:pt idx="13">
                  <c:v>40179</c:v>
                </c:pt>
                <c:pt idx="14">
                  <c:v>40269</c:v>
                </c:pt>
                <c:pt idx="15">
                  <c:v>40360</c:v>
                </c:pt>
                <c:pt idx="16">
                  <c:v>40452</c:v>
                </c:pt>
                <c:pt idx="17">
                  <c:v>40544</c:v>
                </c:pt>
                <c:pt idx="18">
                  <c:v>40634</c:v>
                </c:pt>
                <c:pt idx="19">
                  <c:v>40725</c:v>
                </c:pt>
                <c:pt idx="20">
                  <c:v>40817</c:v>
                </c:pt>
                <c:pt idx="21">
                  <c:v>40909</c:v>
                </c:pt>
                <c:pt idx="22">
                  <c:v>41000</c:v>
                </c:pt>
                <c:pt idx="23">
                  <c:v>41091</c:v>
                </c:pt>
                <c:pt idx="24">
                  <c:v>41183</c:v>
                </c:pt>
                <c:pt idx="25">
                  <c:v>41275</c:v>
                </c:pt>
                <c:pt idx="26">
                  <c:v>41365</c:v>
                </c:pt>
                <c:pt idx="27">
                  <c:v>41456</c:v>
                </c:pt>
                <c:pt idx="28">
                  <c:v>41548</c:v>
                </c:pt>
                <c:pt idx="29">
                  <c:v>41640</c:v>
                </c:pt>
                <c:pt idx="30">
                  <c:v>41730</c:v>
                </c:pt>
                <c:pt idx="31">
                  <c:v>41821</c:v>
                </c:pt>
                <c:pt idx="32">
                  <c:v>41913</c:v>
                </c:pt>
                <c:pt idx="33">
                  <c:v>42005</c:v>
                </c:pt>
                <c:pt idx="34">
                  <c:v>42095</c:v>
                </c:pt>
                <c:pt idx="35">
                  <c:v>42186</c:v>
                </c:pt>
                <c:pt idx="36">
                  <c:v>42278</c:v>
                </c:pt>
                <c:pt idx="37">
                  <c:v>42370</c:v>
                </c:pt>
                <c:pt idx="38">
                  <c:v>42461</c:v>
                </c:pt>
                <c:pt idx="39">
                  <c:v>42552</c:v>
                </c:pt>
                <c:pt idx="40">
                  <c:v>42644</c:v>
                </c:pt>
                <c:pt idx="41">
                  <c:v>42736</c:v>
                </c:pt>
                <c:pt idx="42">
                  <c:v>42826</c:v>
                </c:pt>
                <c:pt idx="43">
                  <c:v>42917</c:v>
                </c:pt>
                <c:pt idx="44">
                  <c:v>43009</c:v>
                </c:pt>
                <c:pt idx="45">
                  <c:v>43101</c:v>
                </c:pt>
                <c:pt idx="46">
                  <c:v>43191</c:v>
                </c:pt>
                <c:pt idx="47">
                  <c:v>43282</c:v>
                </c:pt>
                <c:pt idx="48">
                  <c:v>43374</c:v>
                </c:pt>
                <c:pt idx="49">
                  <c:v>43466</c:v>
                </c:pt>
                <c:pt idx="50">
                  <c:v>43556</c:v>
                </c:pt>
                <c:pt idx="51">
                  <c:v>43647</c:v>
                </c:pt>
                <c:pt idx="52">
                  <c:v>43739</c:v>
                </c:pt>
                <c:pt idx="53">
                  <c:v>43831</c:v>
                </c:pt>
                <c:pt idx="54">
                  <c:v>43922</c:v>
                </c:pt>
                <c:pt idx="55">
                  <c:v>44013</c:v>
                </c:pt>
                <c:pt idx="56">
                  <c:v>44105</c:v>
                </c:pt>
                <c:pt idx="57">
                  <c:v>44197</c:v>
                </c:pt>
                <c:pt idx="58">
                  <c:v>44287</c:v>
                </c:pt>
                <c:pt idx="59">
                  <c:v>44378</c:v>
                </c:pt>
                <c:pt idx="60">
                  <c:v>44470</c:v>
                </c:pt>
                <c:pt idx="61">
                  <c:v>44562</c:v>
                </c:pt>
                <c:pt idx="62">
                  <c:v>44652</c:v>
                </c:pt>
                <c:pt idx="63">
                  <c:v>44743</c:v>
                </c:pt>
                <c:pt idx="64">
                  <c:v>44835</c:v>
                </c:pt>
                <c:pt idx="65">
                  <c:v>44927</c:v>
                </c:pt>
                <c:pt idx="66">
                  <c:v>45017</c:v>
                </c:pt>
                <c:pt idx="67">
                  <c:v>45108</c:v>
                </c:pt>
                <c:pt idx="68">
                  <c:v>45200</c:v>
                </c:pt>
                <c:pt idx="69">
                  <c:v>45292</c:v>
                </c:pt>
                <c:pt idx="70">
                  <c:v>45383</c:v>
                </c:pt>
                <c:pt idx="71">
                  <c:v>45474</c:v>
                </c:pt>
                <c:pt idx="72">
                  <c:v>45566</c:v>
                </c:pt>
                <c:pt idx="73">
                  <c:v>45658</c:v>
                </c:pt>
                <c:pt idx="74">
                  <c:v>45748</c:v>
                </c:pt>
              </c:numCache>
            </c:numRef>
          </c:cat>
          <c:val>
            <c:numRef>
              <c:f>Quarterly!$B$2:$B$76</c:f>
              <c:numCache>
                <c:formatCode>General</c:formatCode>
                <c:ptCount val="75"/>
                <c:pt idx="0">
                  <c:v>2.63456</c:v>
                </c:pt>
                <c:pt idx="1">
                  <c:v>1.5767199999999999</c:v>
                </c:pt>
                <c:pt idx="2">
                  <c:v>1.9343699999999999</c:v>
                </c:pt>
                <c:pt idx="3">
                  <c:v>2.3680400000000001</c:v>
                </c:pt>
                <c:pt idx="4">
                  <c:v>2.1333600000000001</c:v>
                </c:pt>
                <c:pt idx="5">
                  <c:v>1.3924700000000001</c:v>
                </c:pt>
                <c:pt idx="6">
                  <c:v>1.37601</c:v>
                </c:pt>
                <c:pt idx="7">
                  <c:v>0.26596999999999998</c:v>
                </c:pt>
                <c:pt idx="8">
                  <c:v>-2.54115</c:v>
                </c:pt>
                <c:pt idx="9">
                  <c:v>-3.2342300000000002</c:v>
                </c:pt>
                <c:pt idx="10">
                  <c:v>-3.9788399999999999</c:v>
                </c:pt>
                <c:pt idx="11">
                  <c:v>-3.1328200000000002</c:v>
                </c:pt>
                <c:pt idx="12">
                  <c:v>0.10557</c:v>
                </c:pt>
                <c:pt idx="13">
                  <c:v>1.7452700000000001</c:v>
                </c:pt>
                <c:pt idx="14">
                  <c:v>2.9136000000000002</c:v>
                </c:pt>
                <c:pt idx="15">
                  <c:v>3.3442099999999999</c:v>
                </c:pt>
                <c:pt idx="16">
                  <c:v>2.77596</c:v>
                </c:pt>
                <c:pt idx="17">
                  <c:v>2.0377999999999998</c:v>
                </c:pt>
                <c:pt idx="18">
                  <c:v>1.7437100000000001</c:v>
                </c:pt>
                <c:pt idx="19">
                  <c:v>0.94264999999999999</c:v>
                </c:pt>
                <c:pt idx="20">
                  <c:v>1.54308</c:v>
                </c:pt>
                <c:pt idx="21">
                  <c:v>2.6380699999999999</c:v>
                </c:pt>
                <c:pt idx="22">
                  <c:v>2.40334</c:v>
                </c:pt>
                <c:pt idx="23">
                  <c:v>2.5737100000000002</c:v>
                </c:pt>
                <c:pt idx="24">
                  <c:v>1.55185</c:v>
                </c:pt>
                <c:pt idx="25">
                  <c:v>1.7008700000000001</c:v>
                </c:pt>
                <c:pt idx="26">
                  <c:v>1.5199400000000001</c:v>
                </c:pt>
                <c:pt idx="27">
                  <c:v>2.2370199999999998</c:v>
                </c:pt>
                <c:pt idx="28">
                  <c:v>3.0091399999999999</c:v>
                </c:pt>
                <c:pt idx="29">
                  <c:v>1.65082</c:v>
                </c:pt>
                <c:pt idx="30">
                  <c:v>2.6891500000000002</c:v>
                </c:pt>
                <c:pt idx="31">
                  <c:v>3.0597799999999999</c:v>
                </c:pt>
                <c:pt idx="32">
                  <c:v>2.6858399999999998</c:v>
                </c:pt>
                <c:pt idx="33">
                  <c:v>3.9693000000000001</c:v>
                </c:pt>
                <c:pt idx="34">
                  <c:v>3.2790900000000001</c:v>
                </c:pt>
                <c:pt idx="35">
                  <c:v>2.4473199999999999</c:v>
                </c:pt>
                <c:pt idx="36">
                  <c:v>2.1198600000000001</c:v>
                </c:pt>
                <c:pt idx="37">
                  <c:v>1.7950200000000001</c:v>
                </c:pt>
                <c:pt idx="38">
                  <c:v>1.49325</c:v>
                </c:pt>
                <c:pt idx="39">
                  <c:v>1.80576</c:v>
                </c:pt>
                <c:pt idx="40">
                  <c:v>2.1815699999999998</c:v>
                </c:pt>
                <c:pt idx="41">
                  <c:v>2.0874600000000001</c:v>
                </c:pt>
                <c:pt idx="42">
                  <c:v>2.3304100000000001</c:v>
                </c:pt>
                <c:pt idx="43">
                  <c:v>2.4108200000000002</c:v>
                </c:pt>
                <c:pt idx="44">
                  <c:v>2.9941399999999998</c:v>
                </c:pt>
                <c:pt idx="45">
                  <c:v>3.3288099999999998</c:v>
                </c:pt>
                <c:pt idx="46">
                  <c:v>3.2989600000000001</c:v>
                </c:pt>
                <c:pt idx="47">
                  <c:v>3.1300300000000001</c:v>
                </c:pt>
                <c:pt idx="48">
                  <c:v>2.1251099999999998</c:v>
                </c:pt>
                <c:pt idx="49">
                  <c:v>1.9335599999999999</c:v>
                </c:pt>
                <c:pt idx="50">
                  <c:v>2.24213</c:v>
                </c:pt>
                <c:pt idx="51">
                  <c:v>2.7972199999999998</c:v>
                </c:pt>
                <c:pt idx="52">
                  <c:v>3.3517800000000002</c:v>
                </c:pt>
                <c:pt idx="53">
                  <c:v>1.3585400000000001</c:v>
                </c:pt>
                <c:pt idx="54">
                  <c:v>-7.3986099999999997</c:v>
                </c:pt>
                <c:pt idx="55">
                  <c:v>-1.36467</c:v>
                </c:pt>
                <c:pt idx="56">
                  <c:v>-0.92222000000000004</c:v>
                </c:pt>
                <c:pt idx="57">
                  <c:v>1.8007500000000001</c:v>
                </c:pt>
                <c:pt idx="58">
                  <c:v>12.385669999999999</c:v>
                </c:pt>
                <c:pt idx="59">
                  <c:v>5.1508099999999999</c:v>
                </c:pt>
                <c:pt idx="60">
                  <c:v>5.7561799999999996</c:v>
                </c:pt>
                <c:pt idx="61">
                  <c:v>4.0345800000000001</c:v>
                </c:pt>
                <c:pt idx="62">
                  <c:v>2.4537900000000001</c:v>
                </c:pt>
                <c:pt idx="63">
                  <c:v>2.34897</c:v>
                </c:pt>
                <c:pt idx="64">
                  <c:v>1.31707</c:v>
                </c:pt>
                <c:pt idx="65">
                  <c:v>2.31115</c:v>
                </c:pt>
                <c:pt idx="66">
                  <c:v>2.7926099999999998</c:v>
                </c:pt>
                <c:pt idx="67">
                  <c:v>3.23319</c:v>
                </c:pt>
                <c:pt idx="68">
                  <c:v>3.3908900000000002</c:v>
                </c:pt>
                <c:pt idx="69">
                  <c:v>2.8632900000000001</c:v>
                </c:pt>
                <c:pt idx="70">
                  <c:v>3.12663</c:v>
                </c:pt>
                <c:pt idx="71">
                  <c:v>2.7913899999999998</c:v>
                </c:pt>
                <c:pt idx="72">
                  <c:v>2.3997899999999999</c:v>
                </c:pt>
                <c:pt idx="73">
                  <c:v>2.0192700000000001</c:v>
                </c:pt>
                <c:pt idx="74">
                  <c:v>2.08047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B3-0F48-8C72-25E6A9B29C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524176"/>
        <c:axId val="114922192"/>
      </c:areaChart>
      <c:dateAx>
        <c:axId val="114524176"/>
        <c:scaling>
          <c:orientation val="minMax"/>
          <c:min val="41183"/>
        </c:scaling>
        <c:delete val="0"/>
        <c:axPos val="b"/>
        <c:numFmt formatCode="[$-409]mmm\-yy;@" sourceLinked="1"/>
        <c:majorTickMark val="out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922192"/>
        <c:crosses val="autoZero"/>
        <c:auto val="1"/>
        <c:lblOffset val="100"/>
        <c:baseTimeUnit val="months"/>
      </c:dateAx>
      <c:valAx>
        <c:axId val="114922192"/>
        <c:scaling>
          <c:orientation val="minMax"/>
          <c:max val="5"/>
          <c:min val="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241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Median Rent as a % of Household Income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Affordability!$F$1</c:f>
              <c:strCache>
                <c:ptCount val="1"/>
                <c:pt idx="0">
                  <c:v>California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Affordability!$E$2:$E$16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Affordability!$F$2:$F$16</c:f>
              <c:numCache>
                <c:formatCode>0</c:formatCode>
                <c:ptCount val="15"/>
                <c:pt idx="0">
                  <c:v>33.799999999999997</c:v>
                </c:pt>
                <c:pt idx="1">
                  <c:v>34.1</c:v>
                </c:pt>
                <c:pt idx="2">
                  <c:v>34.1</c:v>
                </c:pt>
                <c:pt idx="3">
                  <c:v>33.799999999999997</c:v>
                </c:pt>
                <c:pt idx="4">
                  <c:v>33.6</c:v>
                </c:pt>
                <c:pt idx="5">
                  <c:v>33</c:v>
                </c:pt>
                <c:pt idx="6">
                  <c:v>32.799999999999997</c:v>
                </c:pt>
                <c:pt idx="7">
                  <c:v>32.700000000000003</c:v>
                </c:pt>
                <c:pt idx="8">
                  <c:v>32.5</c:v>
                </c:pt>
                <c:pt idx="9">
                  <c:v>31.7</c:v>
                </c:pt>
                <c:pt idx="10">
                  <c:v>32.400001525878906</c:v>
                </c:pt>
                <c:pt idx="11">
                  <c:v>33.1</c:v>
                </c:pt>
                <c:pt idx="12">
                  <c:v>33.200000000000003</c:v>
                </c:pt>
                <c:pt idx="13">
                  <c:v>33.200000000000003</c:v>
                </c:pt>
                <c:pt idx="14">
                  <c:v>33.1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B7D-B445-A12D-57879F1FC74C}"/>
            </c:ext>
          </c:extLst>
        </c:ser>
        <c:ser>
          <c:idx val="1"/>
          <c:order val="1"/>
          <c:tx>
            <c:strRef>
              <c:f>Affordability!$G$1</c:f>
              <c:strCache>
                <c:ptCount val="1"/>
                <c:pt idx="0">
                  <c:v>United States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Affordability!$E$2:$E$16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Affordability!$G$2:$G$16</c:f>
              <c:numCache>
                <c:formatCode>0</c:formatCode>
                <c:ptCount val="15"/>
                <c:pt idx="0">
                  <c:v>31.6</c:v>
                </c:pt>
                <c:pt idx="1">
                  <c:v>31.9</c:v>
                </c:pt>
                <c:pt idx="2">
                  <c:v>31.1</c:v>
                </c:pt>
                <c:pt idx="3">
                  <c:v>30.8</c:v>
                </c:pt>
                <c:pt idx="4">
                  <c:v>31</c:v>
                </c:pt>
                <c:pt idx="5">
                  <c:v>30.3</c:v>
                </c:pt>
                <c:pt idx="6">
                  <c:v>29.9</c:v>
                </c:pt>
                <c:pt idx="7">
                  <c:v>29.8</c:v>
                </c:pt>
                <c:pt idx="8">
                  <c:v>29.9</c:v>
                </c:pt>
                <c:pt idx="9">
                  <c:v>29.3</c:v>
                </c:pt>
                <c:pt idx="10">
                  <c:v>29.950000762939453</c:v>
                </c:pt>
                <c:pt idx="11">
                  <c:v>30.6</c:v>
                </c:pt>
                <c:pt idx="12">
                  <c:v>31</c:v>
                </c:pt>
                <c:pt idx="13">
                  <c:v>31</c:v>
                </c:pt>
                <c:pt idx="14">
                  <c:v>30.9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B7D-B445-A12D-57879F1FC7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2644096"/>
        <c:axId val="396776704"/>
      </c:lineChart>
      <c:catAx>
        <c:axId val="21264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6776704"/>
        <c:crosses val="autoZero"/>
        <c:auto val="1"/>
        <c:lblAlgn val="ctr"/>
        <c:lblOffset val="100"/>
        <c:noMultiLvlLbl val="0"/>
      </c:catAx>
      <c:valAx>
        <c:axId val="396776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264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Poverty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Poverty!$B$1</c:f>
              <c:strCache>
                <c:ptCount val="1"/>
                <c:pt idx="0">
                  <c:v>Fresno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Poverty!$A$7:$A$21</c:f>
              <c:numCache>
                <c:formatCode>0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Poverty!$B$7:$B$21</c:f>
              <c:numCache>
                <c:formatCode>0</c:formatCode>
                <c:ptCount val="15"/>
                <c:pt idx="0">
                  <c:v>26.8</c:v>
                </c:pt>
                <c:pt idx="1">
                  <c:v>25.8</c:v>
                </c:pt>
                <c:pt idx="2">
                  <c:v>28.4</c:v>
                </c:pt>
                <c:pt idx="3">
                  <c:v>28.8</c:v>
                </c:pt>
                <c:pt idx="4">
                  <c:v>27.7</c:v>
                </c:pt>
                <c:pt idx="5">
                  <c:v>25.3</c:v>
                </c:pt>
                <c:pt idx="6">
                  <c:v>25.6</c:v>
                </c:pt>
                <c:pt idx="7">
                  <c:v>21.1</c:v>
                </c:pt>
                <c:pt idx="8">
                  <c:v>21.5</c:v>
                </c:pt>
                <c:pt idx="9">
                  <c:v>20.6</c:v>
                </c:pt>
                <c:pt idx="10">
                  <c:v>20.05</c:v>
                </c:pt>
                <c:pt idx="11">
                  <c:v>19.5</c:v>
                </c:pt>
                <c:pt idx="12">
                  <c:v>18.7</c:v>
                </c:pt>
                <c:pt idx="13">
                  <c:v>17.8</c:v>
                </c:pt>
                <c:pt idx="14">
                  <c:v>18.3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8D-B84D-9784-73B0C741CFE2}"/>
            </c:ext>
          </c:extLst>
        </c:ser>
        <c:ser>
          <c:idx val="1"/>
          <c:order val="1"/>
          <c:tx>
            <c:strRef>
              <c:f>Poverty!$C$1</c:f>
              <c:strCache>
                <c:ptCount val="1"/>
                <c:pt idx="0">
                  <c:v>Kern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Poverty!$A$7:$A$21</c:f>
              <c:numCache>
                <c:formatCode>0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Poverty!$C$7:$C$21</c:f>
              <c:numCache>
                <c:formatCode>0</c:formatCode>
                <c:ptCount val="15"/>
                <c:pt idx="0">
                  <c:v>21.2</c:v>
                </c:pt>
                <c:pt idx="1">
                  <c:v>24.5</c:v>
                </c:pt>
                <c:pt idx="2">
                  <c:v>23.8</c:v>
                </c:pt>
                <c:pt idx="3">
                  <c:v>22.8</c:v>
                </c:pt>
                <c:pt idx="4">
                  <c:v>24.8</c:v>
                </c:pt>
                <c:pt idx="5">
                  <c:v>21.9</c:v>
                </c:pt>
                <c:pt idx="6">
                  <c:v>22.7</c:v>
                </c:pt>
                <c:pt idx="7">
                  <c:v>21.4</c:v>
                </c:pt>
                <c:pt idx="8">
                  <c:v>20.6</c:v>
                </c:pt>
                <c:pt idx="9">
                  <c:v>19.100000000000001</c:v>
                </c:pt>
                <c:pt idx="10">
                  <c:v>18.850000000000001</c:v>
                </c:pt>
                <c:pt idx="11">
                  <c:v>18.600000000000001</c:v>
                </c:pt>
                <c:pt idx="12">
                  <c:v>17.899999999999999</c:v>
                </c:pt>
                <c:pt idx="13">
                  <c:v>19.2</c:v>
                </c:pt>
                <c:pt idx="14">
                  <c:v>18.899999999999999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D8D-B84D-9784-73B0C741CFE2}"/>
            </c:ext>
          </c:extLst>
        </c:ser>
        <c:ser>
          <c:idx val="2"/>
          <c:order val="2"/>
          <c:tx>
            <c:strRef>
              <c:f>Poverty!$D$1</c:f>
              <c:strCache>
                <c:ptCount val="1"/>
                <c:pt idx="0">
                  <c:v>Tulare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Poverty!$A$7:$A$21</c:f>
              <c:numCache>
                <c:formatCode>0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Poverty!$D$7:$D$21</c:f>
              <c:numCache>
                <c:formatCode>0</c:formatCode>
                <c:ptCount val="15"/>
                <c:pt idx="0">
                  <c:v>24.5</c:v>
                </c:pt>
                <c:pt idx="1">
                  <c:v>25.7</c:v>
                </c:pt>
                <c:pt idx="2">
                  <c:v>30.4</c:v>
                </c:pt>
                <c:pt idx="3">
                  <c:v>30.1</c:v>
                </c:pt>
                <c:pt idx="4">
                  <c:v>28.6</c:v>
                </c:pt>
                <c:pt idx="5">
                  <c:v>27.6</c:v>
                </c:pt>
                <c:pt idx="6">
                  <c:v>25.2</c:v>
                </c:pt>
                <c:pt idx="7">
                  <c:v>24.6</c:v>
                </c:pt>
                <c:pt idx="8">
                  <c:v>22.5</c:v>
                </c:pt>
                <c:pt idx="9">
                  <c:v>18.8</c:v>
                </c:pt>
                <c:pt idx="10">
                  <c:v>18.700000000000003</c:v>
                </c:pt>
                <c:pt idx="11">
                  <c:v>18.600000000000001</c:v>
                </c:pt>
                <c:pt idx="12">
                  <c:v>18.2</c:v>
                </c:pt>
                <c:pt idx="13">
                  <c:v>17.3</c:v>
                </c:pt>
                <c:pt idx="14">
                  <c:v>20.3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D8D-B84D-9784-73B0C741CF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7440352"/>
        <c:axId val="389016224"/>
      </c:lineChart>
      <c:catAx>
        <c:axId val="287440352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89016224"/>
        <c:crosses val="autoZero"/>
        <c:auto val="1"/>
        <c:lblAlgn val="ctr"/>
        <c:lblOffset val="100"/>
        <c:tickLblSkip val="2"/>
        <c:noMultiLvlLbl val="0"/>
      </c:catAx>
      <c:valAx>
        <c:axId val="389016224"/>
        <c:scaling>
          <c:orientation val="minMax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87440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Median Home Price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'Home Prices'!$B$1</c:f>
              <c:strCache>
                <c:ptCount val="1"/>
                <c:pt idx="0">
                  <c:v>Kern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'Home Prices'!$A$2:$A$122</c:f>
              <c:numCache>
                <c:formatCode>[$-409]mmm\-yy;@</c:formatCode>
                <c:ptCount val="121"/>
                <c:pt idx="0">
                  <c:v>42491</c:v>
                </c:pt>
                <c:pt idx="1">
                  <c:v>42522</c:v>
                </c:pt>
                <c:pt idx="2">
                  <c:v>42552</c:v>
                </c:pt>
                <c:pt idx="3">
                  <c:v>42583</c:v>
                </c:pt>
                <c:pt idx="4">
                  <c:v>42614</c:v>
                </c:pt>
                <c:pt idx="5">
                  <c:v>42644</c:v>
                </c:pt>
                <c:pt idx="6">
                  <c:v>42675</c:v>
                </c:pt>
                <c:pt idx="7">
                  <c:v>42705</c:v>
                </c:pt>
                <c:pt idx="8">
                  <c:v>42736</c:v>
                </c:pt>
                <c:pt idx="9">
                  <c:v>42767</c:v>
                </c:pt>
                <c:pt idx="10">
                  <c:v>42795</c:v>
                </c:pt>
                <c:pt idx="11">
                  <c:v>42826</c:v>
                </c:pt>
                <c:pt idx="12">
                  <c:v>42856</c:v>
                </c:pt>
                <c:pt idx="13">
                  <c:v>42887</c:v>
                </c:pt>
                <c:pt idx="14">
                  <c:v>42917</c:v>
                </c:pt>
                <c:pt idx="15">
                  <c:v>42948</c:v>
                </c:pt>
                <c:pt idx="16">
                  <c:v>42979</c:v>
                </c:pt>
                <c:pt idx="17">
                  <c:v>43009</c:v>
                </c:pt>
                <c:pt idx="18">
                  <c:v>43040</c:v>
                </c:pt>
                <c:pt idx="19">
                  <c:v>43070</c:v>
                </c:pt>
                <c:pt idx="20">
                  <c:v>43101</c:v>
                </c:pt>
                <c:pt idx="21">
                  <c:v>43132</c:v>
                </c:pt>
                <c:pt idx="22">
                  <c:v>43160</c:v>
                </c:pt>
                <c:pt idx="23">
                  <c:v>43191</c:v>
                </c:pt>
                <c:pt idx="24">
                  <c:v>43221</c:v>
                </c:pt>
                <c:pt idx="25">
                  <c:v>43252</c:v>
                </c:pt>
                <c:pt idx="26">
                  <c:v>43282</c:v>
                </c:pt>
                <c:pt idx="27">
                  <c:v>43313</c:v>
                </c:pt>
                <c:pt idx="28">
                  <c:v>43344</c:v>
                </c:pt>
                <c:pt idx="29">
                  <c:v>43374</c:v>
                </c:pt>
                <c:pt idx="30">
                  <c:v>43405</c:v>
                </c:pt>
                <c:pt idx="31">
                  <c:v>43435</c:v>
                </c:pt>
                <c:pt idx="32">
                  <c:v>43466</c:v>
                </c:pt>
                <c:pt idx="33">
                  <c:v>43497</c:v>
                </c:pt>
                <c:pt idx="34">
                  <c:v>43525</c:v>
                </c:pt>
                <c:pt idx="35">
                  <c:v>43556</c:v>
                </c:pt>
                <c:pt idx="36">
                  <c:v>43586</c:v>
                </c:pt>
                <c:pt idx="37">
                  <c:v>43617</c:v>
                </c:pt>
                <c:pt idx="38">
                  <c:v>43647</c:v>
                </c:pt>
                <c:pt idx="39">
                  <c:v>43678</c:v>
                </c:pt>
                <c:pt idx="40">
                  <c:v>43709</c:v>
                </c:pt>
                <c:pt idx="41">
                  <c:v>43739</c:v>
                </c:pt>
                <c:pt idx="42">
                  <c:v>43770</c:v>
                </c:pt>
                <c:pt idx="43">
                  <c:v>43800</c:v>
                </c:pt>
                <c:pt idx="44">
                  <c:v>43831</c:v>
                </c:pt>
                <c:pt idx="45">
                  <c:v>43862</c:v>
                </c:pt>
                <c:pt idx="46">
                  <c:v>43891</c:v>
                </c:pt>
                <c:pt idx="47">
                  <c:v>43922</c:v>
                </c:pt>
                <c:pt idx="48">
                  <c:v>43952</c:v>
                </c:pt>
                <c:pt idx="49">
                  <c:v>43983</c:v>
                </c:pt>
                <c:pt idx="50">
                  <c:v>44013</c:v>
                </c:pt>
                <c:pt idx="51">
                  <c:v>44044</c:v>
                </c:pt>
                <c:pt idx="52">
                  <c:v>44075</c:v>
                </c:pt>
                <c:pt idx="53">
                  <c:v>44105</c:v>
                </c:pt>
                <c:pt idx="54">
                  <c:v>44136</c:v>
                </c:pt>
                <c:pt idx="55">
                  <c:v>44166</c:v>
                </c:pt>
                <c:pt idx="56">
                  <c:v>44197</c:v>
                </c:pt>
                <c:pt idx="57">
                  <c:v>44228</c:v>
                </c:pt>
                <c:pt idx="58">
                  <c:v>44256</c:v>
                </c:pt>
                <c:pt idx="59">
                  <c:v>44287</c:v>
                </c:pt>
                <c:pt idx="60">
                  <c:v>44317</c:v>
                </c:pt>
                <c:pt idx="61">
                  <c:v>44348</c:v>
                </c:pt>
                <c:pt idx="62">
                  <c:v>44378</c:v>
                </c:pt>
                <c:pt idx="63">
                  <c:v>44409</c:v>
                </c:pt>
                <c:pt idx="64">
                  <c:v>44440</c:v>
                </c:pt>
                <c:pt idx="65">
                  <c:v>44470</c:v>
                </c:pt>
                <c:pt idx="66">
                  <c:v>44501</c:v>
                </c:pt>
                <c:pt idx="67">
                  <c:v>44531</c:v>
                </c:pt>
                <c:pt idx="68">
                  <c:v>44562</c:v>
                </c:pt>
                <c:pt idx="69">
                  <c:v>44593</c:v>
                </c:pt>
                <c:pt idx="70">
                  <c:v>44621</c:v>
                </c:pt>
                <c:pt idx="71">
                  <c:v>44652</c:v>
                </c:pt>
                <c:pt idx="72">
                  <c:v>44682</c:v>
                </c:pt>
                <c:pt idx="73">
                  <c:v>44713</c:v>
                </c:pt>
                <c:pt idx="74">
                  <c:v>44743</c:v>
                </c:pt>
                <c:pt idx="75">
                  <c:v>44774</c:v>
                </c:pt>
                <c:pt idx="76">
                  <c:v>44805</c:v>
                </c:pt>
                <c:pt idx="77">
                  <c:v>44835</c:v>
                </c:pt>
                <c:pt idx="78">
                  <c:v>44866</c:v>
                </c:pt>
                <c:pt idx="79">
                  <c:v>44896</c:v>
                </c:pt>
                <c:pt idx="80">
                  <c:v>44927</c:v>
                </c:pt>
                <c:pt idx="81">
                  <c:v>44958</c:v>
                </c:pt>
                <c:pt idx="82">
                  <c:v>44986</c:v>
                </c:pt>
                <c:pt idx="83">
                  <c:v>45017</c:v>
                </c:pt>
                <c:pt idx="84">
                  <c:v>45047</c:v>
                </c:pt>
                <c:pt idx="85">
                  <c:v>45078</c:v>
                </c:pt>
                <c:pt idx="86">
                  <c:v>45108</c:v>
                </c:pt>
                <c:pt idx="87">
                  <c:v>45139</c:v>
                </c:pt>
                <c:pt idx="88">
                  <c:v>45170</c:v>
                </c:pt>
                <c:pt idx="89">
                  <c:v>45200</c:v>
                </c:pt>
                <c:pt idx="90">
                  <c:v>45231</c:v>
                </c:pt>
                <c:pt idx="91">
                  <c:v>45261</c:v>
                </c:pt>
                <c:pt idx="92">
                  <c:v>45292</c:v>
                </c:pt>
                <c:pt idx="93">
                  <c:v>45323</c:v>
                </c:pt>
                <c:pt idx="94">
                  <c:v>45352</c:v>
                </c:pt>
                <c:pt idx="95">
                  <c:v>45383</c:v>
                </c:pt>
                <c:pt idx="96">
                  <c:v>45413</c:v>
                </c:pt>
                <c:pt idx="97">
                  <c:v>45444</c:v>
                </c:pt>
                <c:pt idx="98">
                  <c:v>45474</c:v>
                </c:pt>
                <c:pt idx="99">
                  <c:v>45505</c:v>
                </c:pt>
                <c:pt idx="100">
                  <c:v>45536</c:v>
                </c:pt>
                <c:pt idx="101">
                  <c:v>45566</c:v>
                </c:pt>
                <c:pt idx="102">
                  <c:v>45597</c:v>
                </c:pt>
                <c:pt idx="103">
                  <c:v>45627</c:v>
                </c:pt>
                <c:pt idx="104">
                  <c:v>45658</c:v>
                </c:pt>
                <c:pt idx="105">
                  <c:v>45689</c:v>
                </c:pt>
                <c:pt idx="106">
                  <c:v>45717</c:v>
                </c:pt>
                <c:pt idx="107">
                  <c:v>45748</c:v>
                </c:pt>
                <c:pt idx="108">
                  <c:v>45778</c:v>
                </c:pt>
                <c:pt idx="109">
                  <c:v>45809</c:v>
                </c:pt>
                <c:pt idx="110">
                  <c:v>45839</c:v>
                </c:pt>
                <c:pt idx="111">
                  <c:v>45870</c:v>
                </c:pt>
                <c:pt idx="112">
                  <c:v>45901</c:v>
                </c:pt>
                <c:pt idx="113">
                  <c:v>45931</c:v>
                </c:pt>
                <c:pt idx="114">
                  <c:v>45962</c:v>
                </c:pt>
                <c:pt idx="115">
                  <c:v>45992</c:v>
                </c:pt>
                <c:pt idx="116">
                  <c:v>46023</c:v>
                </c:pt>
                <c:pt idx="117">
                  <c:v>46054</c:v>
                </c:pt>
                <c:pt idx="118">
                  <c:v>46082</c:v>
                </c:pt>
                <c:pt idx="119">
                  <c:v>46113</c:v>
                </c:pt>
                <c:pt idx="120">
                  <c:v>46143</c:v>
                </c:pt>
              </c:numCache>
            </c:numRef>
          </c:cat>
          <c:val>
            <c:numRef>
              <c:f>'Home Prices'!$B$2:$B$122</c:f>
              <c:numCache>
                <c:formatCode>"$"#,##0</c:formatCode>
                <c:ptCount val="121"/>
                <c:pt idx="0">
                  <c:v>212352.265625</c:v>
                </c:pt>
                <c:pt idx="1">
                  <c:v>213101.59375</c:v>
                </c:pt>
                <c:pt idx="2">
                  <c:v>213233.515625</c:v>
                </c:pt>
                <c:pt idx="3">
                  <c:v>208985.8125</c:v>
                </c:pt>
                <c:pt idx="4">
                  <c:v>215072.265625</c:v>
                </c:pt>
                <c:pt idx="5">
                  <c:v>218226.75</c:v>
                </c:pt>
                <c:pt idx="6">
                  <c:v>222029.890625</c:v>
                </c:pt>
                <c:pt idx="7">
                  <c:v>219350.359375</c:v>
                </c:pt>
                <c:pt idx="8">
                  <c:v>218262.59375</c:v>
                </c:pt>
                <c:pt idx="9">
                  <c:v>219250.96875</c:v>
                </c:pt>
                <c:pt idx="10">
                  <c:v>222391.765625</c:v>
                </c:pt>
                <c:pt idx="11">
                  <c:v>224394.25</c:v>
                </c:pt>
                <c:pt idx="12">
                  <c:v>223972.1875</c:v>
                </c:pt>
                <c:pt idx="13">
                  <c:v>223149.953125</c:v>
                </c:pt>
                <c:pt idx="14">
                  <c:v>223416.984375</c:v>
                </c:pt>
                <c:pt idx="15">
                  <c:v>225803.984375</c:v>
                </c:pt>
                <c:pt idx="16">
                  <c:v>225818.234375</c:v>
                </c:pt>
                <c:pt idx="17">
                  <c:v>228460.890625</c:v>
                </c:pt>
                <c:pt idx="18">
                  <c:v>228246.234375</c:v>
                </c:pt>
                <c:pt idx="19">
                  <c:v>229114.1875</c:v>
                </c:pt>
                <c:pt idx="20">
                  <c:v>229958.625</c:v>
                </c:pt>
                <c:pt idx="21">
                  <c:v>231418.171875</c:v>
                </c:pt>
                <c:pt idx="22">
                  <c:v>232809.703125</c:v>
                </c:pt>
                <c:pt idx="23">
                  <c:v>234278.109375</c:v>
                </c:pt>
                <c:pt idx="24">
                  <c:v>235651.546875</c:v>
                </c:pt>
                <c:pt idx="25">
                  <c:v>235977.828125</c:v>
                </c:pt>
                <c:pt idx="26">
                  <c:v>236377.40625</c:v>
                </c:pt>
                <c:pt idx="27">
                  <c:v>237215.609375</c:v>
                </c:pt>
                <c:pt idx="28">
                  <c:v>237795.25</c:v>
                </c:pt>
                <c:pt idx="29">
                  <c:v>234918.3125</c:v>
                </c:pt>
                <c:pt idx="30">
                  <c:v>234248.78125</c:v>
                </c:pt>
                <c:pt idx="31">
                  <c:v>234895.234375</c:v>
                </c:pt>
                <c:pt idx="32">
                  <c:v>237673.03125</c:v>
                </c:pt>
                <c:pt idx="33">
                  <c:v>239027.125</c:v>
                </c:pt>
                <c:pt idx="34">
                  <c:v>239943.375</c:v>
                </c:pt>
                <c:pt idx="35">
                  <c:v>240823.15625</c:v>
                </c:pt>
                <c:pt idx="36">
                  <c:v>244220.71875</c:v>
                </c:pt>
                <c:pt idx="37">
                  <c:v>245765</c:v>
                </c:pt>
                <c:pt idx="38">
                  <c:v>247849.84375</c:v>
                </c:pt>
                <c:pt idx="39">
                  <c:v>247191.953125</c:v>
                </c:pt>
                <c:pt idx="40">
                  <c:v>249297.078125</c:v>
                </c:pt>
                <c:pt idx="41">
                  <c:v>251830.40625</c:v>
                </c:pt>
                <c:pt idx="42">
                  <c:v>253721.1875</c:v>
                </c:pt>
                <c:pt idx="43">
                  <c:v>251821.125</c:v>
                </c:pt>
                <c:pt idx="44">
                  <c:v>252477.640625</c:v>
                </c:pt>
                <c:pt idx="45">
                  <c:v>252837.765625</c:v>
                </c:pt>
                <c:pt idx="46">
                  <c:v>257681.640625</c:v>
                </c:pt>
                <c:pt idx="47">
                  <c:v>257609.015625</c:v>
                </c:pt>
                <c:pt idx="48">
                  <c:v>261031.390625</c:v>
                </c:pt>
                <c:pt idx="49">
                  <c:v>262676.59375</c:v>
                </c:pt>
                <c:pt idx="50">
                  <c:v>269172.53125</c:v>
                </c:pt>
                <c:pt idx="51">
                  <c:v>272005.875</c:v>
                </c:pt>
                <c:pt idx="52">
                  <c:v>278908.71875</c:v>
                </c:pt>
                <c:pt idx="53">
                  <c:v>283621.3125</c:v>
                </c:pt>
                <c:pt idx="54">
                  <c:v>288009.8125</c:v>
                </c:pt>
                <c:pt idx="55">
                  <c:v>292565.03125</c:v>
                </c:pt>
                <c:pt idx="56">
                  <c:v>291189.03125</c:v>
                </c:pt>
                <c:pt idx="57">
                  <c:v>296745.78125</c:v>
                </c:pt>
                <c:pt idx="58">
                  <c:v>298657.78125</c:v>
                </c:pt>
                <c:pt idx="59">
                  <c:v>306963.84375</c:v>
                </c:pt>
                <c:pt idx="60">
                  <c:v>309104</c:v>
                </c:pt>
                <c:pt idx="61">
                  <c:v>313879.375</c:v>
                </c:pt>
                <c:pt idx="62">
                  <c:v>315678.21875</c:v>
                </c:pt>
                <c:pt idx="63">
                  <c:v>322084.65625</c:v>
                </c:pt>
                <c:pt idx="64">
                  <c:v>325156.8125</c:v>
                </c:pt>
                <c:pt idx="65">
                  <c:v>331608.65625</c:v>
                </c:pt>
                <c:pt idx="66">
                  <c:v>337668.15625</c:v>
                </c:pt>
                <c:pt idx="67">
                  <c:v>344053.5625</c:v>
                </c:pt>
                <c:pt idx="68">
                  <c:v>348721.28125</c:v>
                </c:pt>
                <c:pt idx="69">
                  <c:v>350259.0625</c:v>
                </c:pt>
                <c:pt idx="70">
                  <c:v>357779.125</c:v>
                </c:pt>
                <c:pt idx="71">
                  <c:v>359215.96875</c:v>
                </c:pt>
                <c:pt idx="72">
                  <c:v>360252.875</c:v>
                </c:pt>
                <c:pt idx="73">
                  <c:v>352014.46875</c:v>
                </c:pt>
                <c:pt idx="74">
                  <c:v>350888.40625</c:v>
                </c:pt>
                <c:pt idx="75">
                  <c:v>348835.21875</c:v>
                </c:pt>
                <c:pt idx="76">
                  <c:v>351837.90625</c:v>
                </c:pt>
                <c:pt idx="77">
                  <c:v>352280.21875</c:v>
                </c:pt>
                <c:pt idx="78">
                  <c:v>353511.78125</c:v>
                </c:pt>
                <c:pt idx="79">
                  <c:v>350985.78125</c:v>
                </c:pt>
                <c:pt idx="80">
                  <c:v>352444.84375</c:v>
                </c:pt>
                <c:pt idx="81">
                  <c:v>354114.625</c:v>
                </c:pt>
                <c:pt idx="82">
                  <c:v>355201.78125</c:v>
                </c:pt>
                <c:pt idx="83">
                  <c:v>357776.375</c:v>
                </c:pt>
                <c:pt idx="84">
                  <c:v>358691.75</c:v>
                </c:pt>
                <c:pt idx="85">
                  <c:v>364364.125</c:v>
                </c:pt>
                <c:pt idx="86">
                  <c:v>366234.34375</c:v>
                </c:pt>
                <c:pt idx="87">
                  <c:v>366826.84375</c:v>
                </c:pt>
                <c:pt idx="88">
                  <c:v>364116.90625</c:v>
                </c:pt>
                <c:pt idx="89">
                  <c:v>362022.625</c:v>
                </c:pt>
                <c:pt idx="90">
                  <c:v>362073.71875</c:v>
                </c:pt>
                <c:pt idx="91">
                  <c:v>364659.28125</c:v>
                </c:pt>
                <c:pt idx="92">
                  <c:v>365103.4375</c:v>
                </c:pt>
                <c:pt idx="93">
                  <c:v>367097.625</c:v>
                </c:pt>
                <c:pt idx="94">
                  <c:v>368332.375</c:v>
                </c:pt>
                <c:pt idx="95">
                  <c:v>372130.125</c:v>
                </c:pt>
                <c:pt idx="96">
                  <c:v>372787.875</c:v>
                </c:pt>
                <c:pt idx="97">
                  <c:v>378004.875</c:v>
                </c:pt>
                <c:pt idx="98">
                  <c:v>376341.96875</c:v>
                </c:pt>
                <c:pt idx="99">
                  <c:v>380630.875</c:v>
                </c:pt>
                <c:pt idx="100">
                  <c:v>378647.34375</c:v>
                </c:pt>
                <c:pt idx="101">
                  <c:v>384919.71875</c:v>
                </c:pt>
                <c:pt idx="102">
                  <c:v>385936.34375</c:v>
                </c:pt>
                <c:pt idx="103">
                  <c:v>387991.75</c:v>
                </c:pt>
                <c:pt idx="104">
                  <c:v>389799.25</c:v>
                </c:pt>
                <c:pt idx="105">
                  <c:v>388486.15625</c:v>
                </c:pt>
                <c:pt idx="106">
                  <c:v>389905.8125</c:v>
                </c:pt>
                <c:pt idx="107">
                  <c:v>384931.75</c:v>
                </c:pt>
                <c:pt idx="108">
                  <c:v>387541.8125</c:v>
                </c:pt>
                <c:pt idx="109">
                  <c:v>381221.71875</c:v>
                </c:pt>
                <c:pt idx="110">
                  <c:v>384247.78125</c:v>
                </c:pt>
                <c:pt idx="111">
                  <c:v>383315.9375</c:v>
                </c:pt>
                <c:pt idx="112">
                  <c:v>388297.34375</c:v>
                </c:pt>
                <c:pt idx="113">
                  <c:v>385161.25</c:v>
                </c:pt>
                <c:pt idx="114">
                  <c:v>384352.59375</c:v>
                </c:pt>
                <c:pt idx="115">
                  <c:v>385821.6875</c:v>
                </c:pt>
                <c:pt idx="116">
                  <c:v>387526.90625</c:v>
                </c:pt>
                <c:pt idx="117">
                  <c:v>390615.03125</c:v>
                </c:pt>
                <c:pt idx="118">
                  <c:v>390432.65625</c:v>
                </c:pt>
                <c:pt idx="119">
                  <c:v>395283</c:v>
                </c:pt>
                <c:pt idx="120">
                  <c:v>395556.09375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AE-4F4B-8B6A-CA61A7F1C886}"/>
            </c:ext>
          </c:extLst>
        </c:ser>
        <c:ser>
          <c:idx val="1"/>
          <c:order val="1"/>
          <c:tx>
            <c:strRef>
              <c:f>'Home Prices'!$C$1</c:f>
              <c:strCache>
                <c:ptCount val="1"/>
                <c:pt idx="0">
                  <c:v>Fresno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'Home Prices'!$A$2:$A$122</c:f>
              <c:numCache>
                <c:formatCode>[$-409]mmm\-yy;@</c:formatCode>
                <c:ptCount val="121"/>
                <c:pt idx="0">
                  <c:v>42491</c:v>
                </c:pt>
                <c:pt idx="1">
                  <c:v>42522</c:v>
                </c:pt>
                <c:pt idx="2">
                  <c:v>42552</c:v>
                </c:pt>
                <c:pt idx="3">
                  <c:v>42583</c:v>
                </c:pt>
                <c:pt idx="4">
                  <c:v>42614</c:v>
                </c:pt>
                <c:pt idx="5">
                  <c:v>42644</c:v>
                </c:pt>
                <c:pt idx="6">
                  <c:v>42675</c:v>
                </c:pt>
                <c:pt idx="7">
                  <c:v>42705</c:v>
                </c:pt>
                <c:pt idx="8">
                  <c:v>42736</c:v>
                </c:pt>
                <c:pt idx="9">
                  <c:v>42767</c:v>
                </c:pt>
                <c:pt idx="10">
                  <c:v>42795</c:v>
                </c:pt>
                <c:pt idx="11">
                  <c:v>42826</c:v>
                </c:pt>
                <c:pt idx="12">
                  <c:v>42856</c:v>
                </c:pt>
                <c:pt idx="13">
                  <c:v>42887</c:v>
                </c:pt>
                <c:pt idx="14">
                  <c:v>42917</c:v>
                </c:pt>
                <c:pt idx="15">
                  <c:v>42948</c:v>
                </c:pt>
                <c:pt idx="16">
                  <c:v>42979</c:v>
                </c:pt>
                <c:pt idx="17">
                  <c:v>43009</c:v>
                </c:pt>
                <c:pt idx="18">
                  <c:v>43040</c:v>
                </c:pt>
                <c:pt idx="19">
                  <c:v>43070</c:v>
                </c:pt>
                <c:pt idx="20">
                  <c:v>43101</c:v>
                </c:pt>
                <c:pt idx="21">
                  <c:v>43132</c:v>
                </c:pt>
                <c:pt idx="22">
                  <c:v>43160</c:v>
                </c:pt>
                <c:pt idx="23">
                  <c:v>43191</c:v>
                </c:pt>
                <c:pt idx="24">
                  <c:v>43221</c:v>
                </c:pt>
                <c:pt idx="25">
                  <c:v>43252</c:v>
                </c:pt>
                <c:pt idx="26">
                  <c:v>43282</c:v>
                </c:pt>
                <c:pt idx="27">
                  <c:v>43313</c:v>
                </c:pt>
                <c:pt idx="28">
                  <c:v>43344</c:v>
                </c:pt>
                <c:pt idx="29">
                  <c:v>43374</c:v>
                </c:pt>
                <c:pt idx="30">
                  <c:v>43405</c:v>
                </c:pt>
                <c:pt idx="31">
                  <c:v>43435</c:v>
                </c:pt>
                <c:pt idx="32">
                  <c:v>43466</c:v>
                </c:pt>
                <c:pt idx="33">
                  <c:v>43497</c:v>
                </c:pt>
                <c:pt idx="34">
                  <c:v>43525</c:v>
                </c:pt>
                <c:pt idx="35">
                  <c:v>43556</c:v>
                </c:pt>
                <c:pt idx="36">
                  <c:v>43586</c:v>
                </c:pt>
                <c:pt idx="37">
                  <c:v>43617</c:v>
                </c:pt>
                <c:pt idx="38">
                  <c:v>43647</c:v>
                </c:pt>
                <c:pt idx="39">
                  <c:v>43678</c:v>
                </c:pt>
                <c:pt idx="40">
                  <c:v>43709</c:v>
                </c:pt>
                <c:pt idx="41">
                  <c:v>43739</c:v>
                </c:pt>
                <c:pt idx="42">
                  <c:v>43770</c:v>
                </c:pt>
                <c:pt idx="43">
                  <c:v>43800</c:v>
                </c:pt>
                <c:pt idx="44">
                  <c:v>43831</c:v>
                </c:pt>
                <c:pt idx="45">
                  <c:v>43862</c:v>
                </c:pt>
                <c:pt idx="46">
                  <c:v>43891</c:v>
                </c:pt>
                <c:pt idx="47">
                  <c:v>43922</c:v>
                </c:pt>
                <c:pt idx="48">
                  <c:v>43952</c:v>
                </c:pt>
                <c:pt idx="49">
                  <c:v>43983</c:v>
                </c:pt>
                <c:pt idx="50">
                  <c:v>44013</c:v>
                </c:pt>
                <c:pt idx="51">
                  <c:v>44044</c:v>
                </c:pt>
                <c:pt idx="52">
                  <c:v>44075</c:v>
                </c:pt>
                <c:pt idx="53">
                  <c:v>44105</c:v>
                </c:pt>
                <c:pt idx="54">
                  <c:v>44136</c:v>
                </c:pt>
                <c:pt idx="55">
                  <c:v>44166</c:v>
                </c:pt>
                <c:pt idx="56">
                  <c:v>44197</c:v>
                </c:pt>
                <c:pt idx="57">
                  <c:v>44228</c:v>
                </c:pt>
                <c:pt idx="58">
                  <c:v>44256</c:v>
                </c:pt>
                <c:pt idx="59">
                  <c:v>44287</c:v>
                </c:pt>
                <c:pt idx="60">
                  <c:v>44317</c:v>
                </c:pt>
                <c:pt idx="61">
                  <c:v>44348</c:v>
                </c:pt>
                <c:pt idx="62">
                  <c:v>44378</c:v>
                </c:pt>
                <c:pt idx="63">
                  <c:v>44409</c:v>
                </c:pt>
                <c:pt idx="64">
                  <c:v>44440</c:v>
                </c:pt>
                <c:pt idx="65">
                  <c:v>44470</c:v>
                </c:pt>
                <c:pt idx="66">
                  <c:v>44501</c:v>
                </c:pt>
                <c:pt idx="67">
                  <c:v>44531</c:v>
                </c:pt>
                <c:pt idx="68">
                  <c:v>44562</c:v>
                </c:pt>
                <c:pt idx="69">
                  <c:v>44593</c:v>
                </c:pt>
                <c:pt idx="70">
                  <c:v>44621</c:v>
                </c:pt>
                <c:pt idx="71">
                  <c:v>44652</c:v>
                </c:pt>
                <c:pt idx="72">
                  <c:v>44682</c:v>
                </c:pt>
                <c:pt idx="73">
                  <c:v>44713</c:v>
                </c:pt>
                <c:pt idx="74">
                  <c:v>44743</c:v>
                </c:pt>
                <c:pt idx="75">
                  <c:v>44774</c:v>
                </c:pt>
                <c:pt idx="76">
                  <c:v>44805</c:v>
                </c:pt>
                <c:pt idx="77">
                  <c:v>44835</c:v>
                </c:pt>
                <c:pt idx="78">
                  <c:v>44866</c:v>
                </c:pt>
                <c:pt idx="79">
                  <c:v>44896</c:v>
                </c:pt>
                <c:pt idx="80">
                  <c:v>44927</c:v>
                </c:pt>
                <c:pt idx="81">
                  <c:v>44958</c:v>
                </c:pt>
                <c:pt idx="82">
                  <c:v>44986</c:v>
                </c:pt>
                <c:pt idx="83">
                  <c:v>45017</c:v>
                </c:pt>
                <c:pt idx="84">
                  <c:v>45047</c:v>
                </c:pt>
                <c:pt idx="85">
                  <c:v>45078</c:v>
                </c:pt>
                <c:pt idx="86">
                  <c:v>45108</c:v>
                </c:pt>
                <c:pt idx="87">
                  <c:v>45139</c:v>
                </c:pt>
                <c:pt idx="88">
                  <c:v>45170</c:v>
                </c:pt>
                <c:pt idx="89">
                  <c:v>45200</c:v>
                </c:pt>
                <c:pt idx="90">
                  <c:v>45231</c:v>
                </c:pt>
                <c:pt idx="91">
                  <c:v>45261</c:v>
                </c:pt>
                <c:pt idx="92">
                  <c:v>45292</c:v>
                </c:pt>
                <c:pt idx="93">
                  <c:v>45323</c:v>
                </c:pt>
                <c:pt idx="94">
                  <c:v>45352</c:v>
                </c:pt>
                <c:pt idx="95">
                  <c:v>45383</c:v>
                </c:pt>
                <c:pt idx="96">
                  <c:v>45413</c:v>
                </c:pt>
                <c:pt idx="97">
                  <c:v>45444</c:v>
                </c:pt>
                <c:pt idx="98">
                  <c:v>45474</c:v>
                </c:pt>
                <c:pt idx="99">
                  <c:v>45505</c:v>
                </c:pt>
                <c:pt idx="100">
                  <c:v>45536</c:v>
                </c:pt>
                <c:pt idx="101">
                  <c:v>45566</c:v>
                </c:pt>
                <c:pt idx="102">
                  <c:v>45597</c:v>
                </c:pt>
                <c:pt idx="103">
                  <c:v>45627</c:v>
                </c:pt>
                <c:pt idx="104">
                  <c:v>45658</c:v>
                </c:pt>
                <c:pt idx="105">
                  <c:v>45689</c:v>
                </c:pt>
                <c:pt idx="106">
                  <c:v>45717</c:v>
                </c:pt>
                <c:pt idx="107">
                  <c:v>45748</c:v>
                </c:pt>
                <c:pt idx="108">
                  <c:v>45778</c:v>
                </c:pt>
                <c:pt idx="109">
                  <c:v>45809</c:v>
                </c:pt>
                <c:pt idx="110">
                  <c:v>45839</c:v>
                </c:pt>
                <c:pt idx="111">
                  <c:v>45870</c:v>
                </c:pt>
                <c:pt idx="112">
                  <c:v>45901</c:v>
                </c:pt>
                <c:pt idx="113">
                  <c:v>45931</c:v>
                </c:pt>
                <c:pt idx="114">
                  <c:v>45962</c:v>
                </c:pt>
                <c:pt idx="115">
                  <c:v>45992</c:v>
                </c:pt>
                <c:pt idx="116">
                  <c:v>46023</c:v>
                </c:pt>
                <c:pt idx="117">
                  <c:v>46054</c:v>
                </c:pt>
                <c:pt idx="118">
                  <c:v>46082</c:v>
                </c:pt>
                <c:pt idx="119">
                  <c:v>46113</c:v>
                </c:pt>
                <c:pt idx="120">
                  <c:v>46143</c:v>
                </c:pt>
              </c:numCache>
            </c:numRef>
          </c:cat>
          <c:val>
            <c:numRef>
              <c:f>'Home Prices'!$C$2:$C$122</c:f>
              <c:numCache>
                <c:formatCode>"$"#,##0</c:formatCode>
                <c:ptCount val="121"/>
                <c:pt idx="0">
                  <c:v>235817.9375</c:v>
                </c:pt>
                <c:pt idx="1">
                  <c:v>235577.921875</c:v>
                </c:pt>
                <c:pt idx="2">
                  <c:v>236054.25</c:v>
                </c:pt>
                <c:pt idx="3">
                  <c:v>235397.9375</c:v>
                </c:pt>
                <c:pt idx="4">
                  <c:v>237465.703125</c:v>
                </c:pt>
                <c:pt idx="5">
                  <c:v>239091.25</c:v>
                </c:pt>
                <c:pt idx="6">
                  <c:v>241310.75</c:v>
                </c:pt>
                <c:pt idx="7">
                  <c:v>241959.0625</c:v>
                </c:pt>
                <c:pt idx="8">
                  <c:v>241083.515625</c:v>
                </c:pt>
                <c:pt idx="9">
                  <c:v>241441.640625</c:v>
                </c:pt>
                <c:pt idx="10">
                  <c:v>241770.734375</c:v>
                </c:pt>
                <c:pt idx="11">
                  <c:v>245102.125</c:v>
                </c:pt>
                <c:pt idx="12">
                  <c:v>247326.109375</c:v>
                </c:pt>
                <c:pt idx="13">
                  <c:v>250369.46875</c:v>
                </c:pt>
                <c:pt idx="14">
                  <c:v>252816.125</c:v>
                </c:pt>
                <c:pt idx="15">
                  <c:v>256058.796875</c:v>
                </c:pt>
                <c:pt idx="16">
                  <c:v>257035.734375</c:v>
                </c:pt>
                <c:pt idx="17">
                  <c:v>260220.890625</c:v>
                </c:pt>
                <c:pt idx="18">
                  <c:v>260002.515625</c:v>
                </c:pt>
                <c:pt idx="19">
                  <c:v>259834.84375</c:v>
                </c:pt>
                <c:pt idx="20">
                  <c:v>263996.75</c:v>
                </c:pt>
                <c:pt idx="21">
                  <c:v>265081.34375</c:v>
                </c:pt>
                <c:pt idx="22">
                  <c:v>268142.96875</c:v>
                </c:pt>
                <c:pt idx="23">
                  <c:v>266779.84375</c:v>
                </c:pt>
                <c:pt idx="24">
                  <c:v>268507</c:v>
                </c:pt>
                <c:pt idx="25">
                  <c:v>270449.84375</c:v>
                </c:pt>
                <c:pt idx="26">
                  <c:v>271074.3125</c:v>
                </c:pt>
                <c:pt idx="27">
                  <c:v>270190.9375</c:v>
                </c:pt>
                <c:pt idx="28">
                  <c:v>270778.84375</c:v>
                </c:pt>
                <c:pt idx="29">
                  <c:v>268379.15625</c:v>
                </c:pt>
                <c:pt idx="30">
                  <c:v>269559.4375</c:v>
                </c:pt>
                <c:pt idx="31">
                  <c:v>270455.34375</c:v>
                </c:pt>
                <c:pt idx="32">
                  <c:v>273283.15625</c:v>
                </c:pt>
                <c:pt idx="33">
                  <c:v>276483.09375</c:v>
                </c:pt>
                <c:pt idx="34">
                  <c:v>276793.65625</c:v>
                </c:pt>
                <c:pt idx="35">
                  <c:v>277364.84375</c:v>
                </c:pt>
                <c:pt idx="36">
                  <c:v>275487.1875</c:v>
                </c:pt>
                <c:pt idx="37">
                  <c:v>275423.5</c:v>
                </c:pt>
                <c:pt idx="38">
                  <c:v>275680.65625</c:v>
                </c:pt>
                <c:pt idx="39">
                  <c:v>281255.625</c:v>
                </c:pt>
                <c:pt idx="40">
                  <c:v>284141.75</c:v>
                </c:pt>
                <c:pt idx="41">
                  <c:v>288967.21875</c:v>
                </c:pt>
                <c:pt idx="42">
                  <c:v>289797.6875</c:v>
                </c:pt>
                <c:pt idx="43">
                  <c:v>293373.6875</c:v>
                </c:pt>
                <c:pt idx="44">
                  <c:v>294094.15625</c:v>
                </c:pt>
                <c:pt idx="45">
                  <c:v>291011.3125</c:v>
                </c:pt>
                <c:pt idx="46">
                  <c:v>290714.78125</c:v>
                </c:pt>
                <c:pt idx="47">
                  <c:v>289314.21875</c:v>
                </c:pt>
                <c:pt idx="48">
                  <c:v>296762.15625</c:v>
                </c:pt>
                <c:pt idx="49">
                  <c:v>303908.53125</c:v>
                </c:pt>
                <c:pt idx="50">
                  <c:v>312209.25</c:v>
                </c:pt>
                <c:pt idx="51">
                  <c:v>316412.96875</c:v>
                </c:pt>
                <c:pt idx="52">
                  <c:v>321048.75</c:v>
                </c:pt>
                <c:pt idx="53">
                  <c:v>324736.5</c:v>
                </c:pt>
                <c:pt idx="54">
                  <c:v>329293.59375</c:v>
                </c:pt>
                <c:pt idx="55">
                  <c:v>329967.3125</c:v>
                </c:pt>
                <c:pt idx="56">
                  <c:v>341110.84375</c:v>
                </c:pt>
                <c:pt idx="57">
                  <c:v>346730.6875</c:v>
                </c:pt>
                <c:pt idx="58">
                  <c:v>353598.46875</c:v>
                </c:pt>
                <c:pt idx="59">
                  <c:v>351724.6875</c:v>
                </c:pt>
                <c:pt idx="60">
                  <c:v>356240.71875</c:v>
                </c:pt>
                <c:pt idx="61">
                  <c:v>360754.34375</c:v>
                </c:pt>
                <c:pt idx="62">
                  <c:v>366813.8125</c:v>
                </c:pt>
                <c:pt idx="63">
                  <c:v>370269.78125</c:v>
                </c:pt>
                <c:pt idx="64">
                  <c:v>375854.03125</c:v>
                </c:pt>
                <c:pt idx="65">
                  <c:v>380635.34375</c:v>
                </c:pt>
                <c:pt idx="66">
                  <c:v>389177.3125</c:v>
                </c:pt>
                <c:pt idx="67">
                  <c:v>394654.84375</c:v>
                </c:pt>
                <c:pt idx="68">
                  <c:v>399680.625</c:v>
                </c:pt>
                <c:pt idx="69">
                  <c:v>401582.15625</c:v>
                </c:pt>
                <c:pt idx="70">
                  <c:v>408540.9375</c:v>
                </c:pt>
                <c:pt idx="71">
                  <c:v>412347.375</c:v>
                </c:pt>
                <c:pt idx="72">
                  <c:v>413947.90625</c:v>
                </c:pt>
                <c:pt idx="73">
                  <c:v>407796.53125</c:v>
                </c:pt>
                <c:pt idx="74">
                  <c:v>401135.75</c:v>
                </c:pt>
                <c:pt idx="75">
                  <c:v>400441.9375</c:v>
                </c:pt>
                <c:pt idx="76">
                  <c:v>400868</c:v>
                </c:pt>
                <c:pt idx="77">
                  <c:v>401696.03125</c:v>
                </c:pt>
                <c:pt idx="78">
                  <c:v>400143.90625</c:v>
                </c:pt>
                <c:pt idx="79">
                  <c:v>393428.6875</c:v>
                </c:pt>
                <c:pt idx="80">
                  <c:v>393282.4375</c:v>
                </c:pt>
                <c:pt idx="81">
                  <c:v>394136.21875</c:v>
                </c:pt>
                <c:pt idx="82">
                  <c:v>402622.3125</c:v>
                </c:pt>
                <c:pt idx="83">
                  <c:v>406840.6875</c:v>
                </c:pt>
                <c:pt idx="84">
                  <c:v>409973.53125</c:v>
                </c:pt>
                <c:pt idx="85">
                  <c:v>411421.90625</c:v>
                </c:pt>
                <c:pt idx="86">
                  <c:v>412714.84375</c:v>
                </c:pt>
                <c:pt idx="87">
                  <c:v>408322.8125</c:v>
                </c:pt>
                <c:pt idx="88">
                  <c:v>407400.59375</c:v>
                </c:pt>
                <c:pt idx="89">
                  <c:v>408415.28125</c:v>
                </c:pt>
                <c:pt idx="90">
                  <c:v>409560.375</c:v>
                </c:pt>
                <c:pt idx="91">
                  <c:v>410223.15625</c:v>
                </c:pt>
                <c:pt idx="92">
                  <c:v>412080.21875</c:v>
                </c:pt>
                <c:pt idx="93">
                  <c:v>413787.375</c:v>
                </c:pt>
                <c:pt idx="94">
                  <c:v>415387.71875</c:v>
                </c:pt>
                <c:pt idx="95">
                  <c:v>413511.71875</c:v>
                </c:pt>
                <c:pt idx="96">
                  <c:v>415322.84375</c:v>
                </c:pt>
                <c:pt idx="97">
                  <c:v>415904.5</c:v>
                </c:pt>
                <c:pt idx="98">
                  <c:v>418209.59375</c:v>
                </c:pt>
                <c:pt idx="99">
                  <c:v>420489.15625</c:v>
                </c:pt>
                <c:pt idx="100">
                  <c:v>421169.65625</c:v>
                </c:pt>
                <c:pt idx="101">
                  <c:v>425100.53125</c:v>
                </c:pt>
                <c:pt idx="102">
                  <c:v>428642.9375</c:v>
                </c:pt>
                <c:pt idx="103">
                  <c:v>434435.40625</c:v>
                </c:pt>
                <c:pt idx="104">
                  <c:v>441018.03125</c:v>
                </c:pt>
                <c:pt idx="105">
                  <c:v>441729.59375</c:v>
                </c:pt>
                <c:pt idx="106">
                  <c:v>435129.65625</c:v>
                </c:pt>
                <c:pt idx="107">
                  <c:v>428315.46875</c:v>
                </c:pt>
                <c:pt idx="108">
                  <c:v>425177.59375</c:v>
                </c:pt>
                <c:pt idx="109">
                  <c:v>430319.53125</c:v>
                </c:pt>
                <c:pt idx="110">
                  <c:v>430726.15625</c:v>
                </c:pt>
                <c:pt idx="111">
                  <c:v>435369.71875</c:v>
                </c:pt>
                <c:pt idx="112">
                  <c:v>436677.4375</c:v>
                </c:pt>
                <c:pt idx="113">
                  <c:v>436595.84375</c:v>
                </c:pt>
                <c:pt idx="114">
                  <c:v>433416.15625</c:v>
                </c:pt>
                <c:pt idx="115">
                  <c:v>432550.4375</c:v>
                </c:pt>
                <c:pt idx="116">
                  <c:v>430898.03125</c:v>
                </c:pt>
                <c:pt idx="117">
                  <c:v>431908.78125</c:v>
                </c:pt>
                <c:pt idx="118">
                  <c:v>429330.8125</c:v>
                </c:pt>
                <c:pt idx="119">
                  <c:v>429172.40625</c:v>
                </c:pt>
                <c:pt idx="120">
                  <c:v>427465.53125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AE-4F4B-8B6A-CA61A7F1C886}"/>
            </c:ext>
          </c:extLst>
        </c:ser>
        <c:ser>
          <c:idx val="2"/>
          <c:order val="2"/>
          <c:tx>
            <c:strRef>
              <c:f>'Home Prices'!$D$1</c:f>
              <c:strCache>
                <c:ptCount val="1"/>
                <c:pt idx="0">
                  <c:v>Tulare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'Home Prices'!$A$2:$A$122</c:f>
              <c:numCache>
                <c:formatCode>[$-409]mmm\-yy;@</c:formatCode>
                <c:ptCount val="121"/>
                <c:pt idx="0">
                  <c:v>42491</c:v>
                </c:pt>
                <c:pt idx="1">
                  <c:v>42522</c:v>
                </c:pt>
                <c:pt idx="2">
                  <c:v>42552</c:v>
                </c:pt>
                <c:pt idx="3">
                  <c:v>42583</c:v>
                </c:pt>
                <c:pt idx="4">
                  <c:v>42614</c:v>
                </c:pt>
                <c:pt idx="5">
                  <c:v>42644</c:v>
                </c:pt>
                <c:pt idx="6">
                  <c:v>42675</c:v>
                </c:pt>
                <c:pt idx="7">
                  <c:v>42705</c:v>
                </c:pt>
                <c:pt idx="8">
                  <c:v>42736</c:v>
                </c:pt>
                <c:pt idx="9">
                  <c:v>42767</c:v>
                </c:pt>
                <c:pt idx="10">
                  <c:v>42795</c:v>
                </c:pt>
                <c:pt idx="11">
                  <c:v>42826</c:v>
                </c:pt>
                <c:pt idx="12">
                  <c:v>42856</c:v>
                </c:pt>
                <c:pt idx="13">
                  <c:v>42887</c:v>
                </c:pt>
                <c:pt idx="14">
                  <c:v>42917</c:v>
                </c:pt>
                <c:pt idx="15">
                  <c:v>42948</c:v>
                </c:pt>
                <c:pt idx="16">
                  <c:v>42979</c:v>
                </c:pt>
                <c:pt idx="17">
                  <c:v>43009</c:v>
                </c:pt>
                <c:pt idx="18">
                  <c:v>43040</c:v>
                </c:pt>
                <c:pt idx="19">
                  <c:v>43070</c:v>
                </c:pt>
                <c:pt idx="20">
                  <c:v>43101</c:v>
                </c:pt>
                <c:pt idx="21">
                  <c:v>43132</c:v>
                </c:pt>
                <c:pt idx="22">
                  <c:v>43160</c:v>
                </c:pt>
                <c:pt idx="23">
                  <c:v>43191</c:v>
                </c:pt>
                <c:pt idx="24">
                  <c:v>43221</c:v>
                </c:pt>
                <c:pt idx="25">
                  <c:v>43252</c:v>
                </c:pt>
                <c:pt idx="26">
                  <c:v>43282</c:v>
                </c:pt>
                <c:pt idx="27">
                  <c:v>43313</c:v>
                </c:pt>
                <c:pt idx="28">
                  <c:v>43344</c:v>
                </c:pt>
                <c:pt idx="29">
                  <c:v>43374</c:v>
                </c:pt>
                <c:pt idx="30">
                  <c:v>43405</c:v>
                </c:pt>
                <c:pt idx="31">
                  <c:v>43435</c:v>
                </c:pt>
                <c:pt idx="32">
                  <c:v>43466</c:v>
                </c:pt>
                <c:pt idx="33">
                  <c:v>43497</c:v>
                </c:pt>
                <c:pt idx="34">
                  <c:v>43525</c:v>
                </c:pt>
                <c:pt idx="35">
                  <c:v>43556</c:v>
                </c:pt>
                <c:pt idx="36">
                  <c:v>43586</c:v>
                </c:pt>
                <c:pt idx="37">
                  <c:v>43617</c:v>
                </c:pt>
                <c:pt idx="38">
                  <c:v>43647</c:v>
                </c:pt>
                <c:pt idx="39">
                  <c:v>43678</c:v>
                </c:pt>
                <c:pt idx="40">
                  <c:v>43709</c:v>
                </c:pt>
                <c:pt idx="41">
                  <c:v>43739</c:v>
                </c:pt>
                <c:pt idx="42">
                  <c:v>43770</c:v>
                </c:pt>
                <c:pt idx="43">
                  <c:v>43800</c:v>
                </c:pt>
                <c:pt idx="44">
                  <c:v>43831</c:v>
                </c:pt>
                <c:pt idx="45">
                  <c:v>43862</c:v>
                </c:pt>
                <c:pt idx="46">
                  <c:v>43891</c:v>
                </c:pt>
                <c:pt idx="47">
                  <c:v>43922</c:v>
                </c:pt>
                <c:pt idx="48">
                  <c:v>43952</c:v>
                </c:pt>
                <c:pt idx="49">
                  <c:v>43983</c:v>
                </c:pt>
                <c:pt idx="50">
                  <c:v>44013</c:v>
                </c:pt>
                <c:pt idx="51">
                  <c:v>44044</c:v>
                </c:pt>
                <c:pt idx="52">
                  <c:v>44075</c:v>
                </c:pt>
                <c:pt idx="53">
                  <c:v>44105</c:v>
                </c:pt>
                <c:pt idx="54">
                  <c:v>44136</c:v>
                </c:pt>
                <c:pt idx="55">
                  <c:v>44166</c:v>
                </c:pt>
                <c:pt idx="56">
                  <c:v>44197</c:v>
                </c:pt>
                <c:pt idx="57">
                  <c:v>44228</c:v>
                </c:pt>
                <c:pt idx="58">
                  <c:v>44256</c:v>
                </c:pt>
                <c:pt idx="59">
                  <c:v>44287</c:v>
                </c:pt>
                <c:pt idx="60">
                  <c:v>44317</c:v>
                </c:pt>
                <c:pt idx="61">
                  <c:v>44348</c:v>
                </c:pt>
                <c:pt idx="62">
                  <c:v>44378</c:v>
                </c:pt>
                <c:pt idx="63">
                  <c:v>44409</c:v>
                </c:pt>
                <c:pt idx="64">
                  <c:v>44440</c:v>
                </c:pt>
                <c:pt idx="65">
                  <c:v>44470</c:v>
                </c:pt>
                <c:pt idx="66">
                  <c:v>44501</c:v>
                </c:pt>
                <c:pt idx="67">
                  <c:v>44531</c:v>
                </c:pt>
                <c:pt idx="68">
                  <c:v>44562</c:v>
                </c:pt>
                <c:pt idx="69">
                  <c:v>44593</c:v>
                </c:pt>
                <c:pt idx="70">
                  <c:v>44621</c:v>
                </c:pt>
                <c:pt idx="71">
                  <c:v>44652</c:v>
                </c:pt>
                <c:pt idx="72">
                  <c:v>44682</c:v>
                </c:pt>
                <c:pt idx="73">
                  <c:v>44713</c:v>
                </c:pt>
                <c:pt idx="74">
                  <c:v>44743</c:v>
                </c:pt>
                <c:pt idx="75">
                  <c:v>44774</c:v>
                </c:pt>
                <c:pt idx="76">
                  <c:v>44805</c:v>
                </c:pt>
                <c:pt idx="77">
                  <c:v>44835</c:v>
                </c:pt>
                <c:pt idx="78">
                  <c:v>44866</c:v>
                </c:pt>
                <c:pt idx="79">
                  <c:v>44896</c:v>
                </c:pt>
                <c:pt idx="80">
                  <c:v>44927</c:v>
                </c:pt>
                <c:pt idx="81">
                  <c:v>44958</c:v>
                </c:pt>
                <c:pt idx="82">
                  <c:v>44986</c:v>
                </c:pt>
                <c:pt idx="83">
                  <c:v>45017</c:v>
                </c:pt>
                <c:pt idx="84">
                  <c:v>45047</c:v>
                </c:pt>
                <c:pt idx="85">
                  <c:v>45078</c:v>
                </c:pt>
                <c:pt idx="86">
                  <c:v>45108</c:v>
                </c:pt>
                <c:pt idx="87">
                  <c:v>45139</c:v>
                </c:pt>
                <c:pt idx="88">
                  <c:v>45170</c:v>
                </c:pt>
                <c:pt idx="89">
                  <c:v>45200</c:v>
                </c:pt>
                <c:pt idx="90">
                  <c:v>45231</c:v>
                </c:pt>
                <c:pt idx="91">
                  <c:v>45261</c:v>
                </c:pt>
                <c:pt idx="92">
                  <c:v>45292</c:v>
                </c:pt>
                <c:pt idx="93">
                  <c:v>45323</c:v>
                </c:pt>
                <c:pt idx="94">
                  <c:v>45352</c:v>
                </c:pt>
                <c:pt idx="95">
                  <c:v>45383</c:v>
                </c:pt>
                <c:pt idx="96">
                  <c:v>45413</c:v>
                </c:pt>
                <c:pt idx="97">
                  <c:v>45444</c:v>
                </c:pt>
                <c:pt idx="98">
                  <c:v>45474</c:v>
                </c:pt>
                <c:pt idx="99">
                  <c:v>45505</c:v>
                </c:pt>
                <c:pt idx="100">
                  <c:v>45536</c:v>
                </c:pt>
                <c:pt idx="101">
                  <c:v>45566</c:v>
                </c:pt>
                <c:pt idx="102">
                  <c:v>45597</c:v>
                </c:pt>
                <c:pt idx="103">
                  <c:v>45627</c:v>
                </c:pt>
                <c:pt idx="104">
                  <c:v>45658</c:v>
                </c:pt>
                <c:pt idx="105">
                  <c:v>45689</c:v>
                </c:pt>
                <c:pt idx="106">
                  <c:v>45717</c:v>
                </c:pt>
                <c:pt idx="107">
                  <c:v>45748</c:v>
                </c:pt>
                <c:pt idx="108">
                  <c:v>45778</c:v>
                </c:pt>
                <c:pt idx="109">
                  <c:v>45809</c:v>
                </c:pt>
                <c:pt idx="110">
                  <c:v>45839</c:v>
                </c:pt>
                <c:pt idx="111">
                  <c:v>45870</c:v>
                </c:pt>
                <c:pt idx="112">
                  <c:v>45901</c:v>
                </c:pt>
                <c:pt idx="113">
                  <c:v>45931</c:v>
                </c:pt>
                <c:pt idx="114">
                  <c:v>45962</c:v>
                </c:pt>
                <c:pt idx="115">
                  <c:v>45992</c:v>
                </c:pt>
                <c:pt idx="116">
                  <c:v>46023</c:v>
                </c:pt>
                <c:pt idx="117">
                  <c:v>46054</c:v>
                </c:pt>
                <c:pt idx="118">
                  <c:v>46082</c:v>
                </c:pt>
                <c:pt idx="119">
                  <c:v>46113</c:v>
                </c:pt>
                <c:pt idx="120">
                  <c:v>46143</c:v>
                </c:pt>
              </c:numCache>
            </c:numRef>
          </c:cat>
          <c:val>
            <c:numRef>
              <c:f>'Home Prices'!$D$2:$D$122</c:f>
              <c:numCache>
                <c:formatCode>"$"#,##0</c:formatCode>
                <c:ptCount val="121"/>
                <c:pt idx="0">
                  <c:v>199902.171875</c:v>
                </c:pt>
                <c:pt idx="1">
                  <c:v>203327.078125</c:v>
                </c:pt>
                <c:pt idx="2">
                  <c:v>202356.828125</c:v>
                </c:pt>
                <c:pt idx="3">
                  <c:v>202877.671875</c:v>
                </c:pt>
                <c:pt idx="4">
                  <c:v>200366.609375</c:v>
                </c:pt>
                <c:pt idx="5">
                  <c:v>206378.265625</c:v>
                </c:pt>
                <c:pt idx="6">
                  <c:v>208432.578125</c:v>
                </c:pt>
                <c:pt idx="7">
                  <c:v>209394.859375</c:v>
                </c:pt>
                <c:pt idx="8">
                  <c:v>210879.140625</c:v>
                </c:pt>
                <c:pt idx="9">
                  <c:v>213028.71875</c:v>
                </c:pt>
                <c:pt idx="10">
                  <c:v>214721.125</c:v>
                </c:pt>
                <c:pt idx="11">
                  <c:v>215936.84375</c:v>
                </c:pt>
                <c:pt idx="12">
                  <c:v>217984.1875</c:v>
                </c:pt>
                <c:pt idx="13">
                  <c:v>219373.515625</c:v>
                </c:pt>
                <c:pt idx="14">
                  <c:v>219784.65625</c:v>
                </c:pt>
                <c:pt idx="15">
                  <c:v>221531.75</c:v>
                </c:pt>
                <c:pt idx="16">
                  <c:v>223146.359375</c:v>
                </c:pt>
                <c:pt idx="17">
                  <c:v>221682.921875</c:v>
                </c:pt>
                <c:pt idx="18">
                  <c:v>219383.6875</c:v>
                </c:pt>
                <c:pt idx="19">
                  <c:v>220305</c:v>
                </c:pt>
                <c:pt idx="20">
                  <c:v>224497.203125</c:v>
                </c:pt>
                <c:pt idx="21">
                  <c:v>230237.65625</c:v>
                </c:pt>
                <c:pt idx="22">
                  <c:v>231457.96875</c:v>
                </c:pt>
                <c:pt idx="23">
                  <c:v>230860.40625</c:v>
                </c:pt>
                <c:pt idx="24">
                  <c:v>229394.6875</c:v>
                </c:pt>
                <c:pt idx="25">
                  <c:v>231457.28125</c:v>
                </c:pt>
                <c:pt idx="26">
                  <c:v>233808.125</c:v>
                </c:pt>
                <c:pt idx="27">
                  <c:v>235056.484375</c:v>
                </c:pt>
                <c:pt idx="28">
                  <c:v>233857.03125</c:v>
                </c:pt>
                <c:pt idx="29">
                  <c:v>234777.046875</c:v>
                </c:pt>
                <c:pt idx="30">
                  <c:v>235492.453125</c:v>
                </c:pt>
                <c:pt idx="31">
                  <c:v>235452.03125</c:v>
                </c:pt>
                <c:pt idx="32">
                  <c:v>235874.546875</c:v>
                </c:pt>
                <c:pt idx="33">
                  <c:v>234660.515625</c:v>
                </c:pt>
                <c:pt idx="34">
                  <c:v>237627.25</c:v>
                </c:pt>
                <c:pt idx="35">
                  <c:v>237152.65625</c:v>
                </c:pt>
                <c:pt idx="36">
                  <c:v>238432.828125</c:v>
                </c:pt>
                <c:pt idx="37">
                  <c:v>238824.671875</c:v>
                </c:pt>
                <c:pt idx="38">
                  <c:v>241784.703125</c:v>
                </c:pt>
                <c:pt idx="39">
                  <c:v>245027.625</c:v>
                </c:pt>
                <c:pt idx="40">
                  <c:v>247926.125</c:v>
                </c:pt>
                <c:pt idx="41">
                  <c:v>247779.578125</c:v>
                </c:pt>
                <c:pt idx="42">
                  <c:v>249980.9375</c:v>
                </c:pt>
                <c:pt idx="43">
                  <c:v>251176.28125</c:v>
                </c:pt>
                <c:pt idx="44">
                  <c:v>252602.703125</c:v>
                </c:pt>
                <c:pt idx="45">
                  <c:v>252591.921875</c:v>
                </c:pt>
                <c:pt idx="46">
                  <c:v>252404.140625</c:v>
                </c:pt>
                <c:pt idx="47">
                  <c:v>252583.75</c:v>
                </c:pt>
                <c:pt idx="48">
                  <c:v>255143.09375</c:v>
                </c:pt>
                <c:pt idx="49">
                  <c:v>258153.96875</c:v>
                </c:pt>
                <c:pt idx="50">
                  <c:v>266969.15625</c:v>
                </c:pt>
                <c:pt idx="51">
                  <c:v>271160.71875</c:v>
                </c:pt>
                <c:pt idx="52">
                  <c:v>276316</c:v>
                </c:pt>
                <c:pt idx="53">
                  <c:v>277124.5</c:v>
                </c:pt>
                <c:pt idx="54">
                  <c:v>283522.15625</c:v>
                </c:pt>
                <c:pt idx="55">
                  <c:v>296748.3125</c:v>
                </c:pt>
                <c:pt idx="56">
                  <c:v>299473.5625</c:v>
                </c:pt>
                <c:pt idx="57">
                  <c:v>302081.71875</c:v>
                </c:pt>
                <c:pt idx="58">
                  <c:v>297213.1875</c:v>
                </c:pt>
                <c:pt idx="59">
                  <c:v>305598.4375</c:v>
                </c:pt>
                <c:pt idx="60">
                  <c:v>311896.09375</c:v>
                </c:pt>
                <c:pt idx="61">
                  <c:v>317954.3125</c:v>
                </c:pt>
                <c:pt idx="62">
                  <c:v>318121.0625</c:v>
                </c:pt>
                <c:pt idx="63">
                  <c:v>318460.59375</c:v>
                </c:pt>
                <c:pt idx="64">
                  <c:v>318664.3125</c:v>
                </c:pt>
                <c:pt idx="65">
                  <c:v>324416.65625</c:v>
                </c:pt>
                <c:pt idx="66">
                  <c:v>323148.15625</c:v>
                </c:pt>
                <c:pt idx="67">
                  <c:v>328682.71875</c:v>
                </c:pt>
                <c:pt idx="68">
                  <c:v>332413.5</c:v>
                </c:pt>
                <c:pt idx="69">
                  <c:v>348190.375</c:v>
                </c:pt>
                <c:pt idx="70">
                  <c:v>356856.65625</c:v>
                </c:pt>
                <c:pt idx="71">
                  <c:v>363192.6875</c:v>
                </c:pt>
                <c:pt idx="72">
                  <c:v>361314.9375</c:v>
                </c:pt>
                <c:pt idx="73">
                  <c:v>359461.5625</c:v>
                </c:pt>
                <c:pt idx="74">
                  <c:v>355480.625</c:v>
                </c:pt>
                <c:pt idx="75">
                  <c:v>353306.3125</c:v>
                </c:pt>
                <c:pt idx="76">
                  <c:v>354224.21875</c:v>
                </c:pt>
                <c:pt idx="77">
                  <c:v>356262.78125</c:v>
                </c:pt>
                <c:pt idx="78">
                  <c:v>356616.9375</c:v>
                </c:pt>
                <c:pt idx="79">
                  <c:v>352691.28125</c:v>
                </c:pt>
                <c:pt idx="80">
                  <c:v>349920.0625</c:v>
                </c:pt>
                <c:pt idx="81">
                  <c:v>346844.46875</c:v>
                </c:pt>
                <c:pt idx="82">
                  <c:v>348014.15625</c:v>
                </c:pt>
                <c:pt idx="83">
                  <c:v>351507.625</c:v>
                </c:pt>
                <c:pt idx="84">
                  <c:v>358362.03125</c:v>
                </c:pt>
                <c:pt idx="85">
                  <c:v>361970.53125</c:v>
                </c:pt>
                <c:pt idx="86">
                  <c:v>366011.59375</c:v>
                </c:pt>
                <c:pt idx="87">
                  <c:v>373500.5625</c:v>
                </c:pt>
                <c:pt idx="88">
                  <c:v>369613.25</c:v>
                </c:pt>
                <c:pt idx="89">
                  <c:v>371371.1875</c:v>
                </c:pt>
                <c:pt idx="90">
                  <c:v>363652.34375</c:v>
                </c:pt>
                <c:pt idx="91">
                  <c:v>368670.53125</c:v>
                </c:pt>
                <c:pt idx="92">
                  <c:v>365869.375</c:v>
                </c:pt>
                <c:pt idx="93">
                  <c:v>368719.84375</c:v>
                </c:pt>
                <c:pt idx="94">
                  <c:v>369959.40625</c:v>
                </c:pt>
                <c:pt idx="95">
                  <c:v>371653.84375</c:v>
                </c:pt>
                <c:pt idx="96">
                  <c:v>369050.59375</c:v>
                </c:pt>
                <c:pt idx="97">
                  <c:v>370315.21875</c:v>
                </c:pt>
                <c:pt idx="98">
                  <c:v>372417.03125</c:v>
                </c:pt>
                <c:pt idx="99">
                  <c:v>376237.28125</c:v>
                </c:pt>
                <c:pt idx="100">
                  <c:v>379651.96875</c:v>
                </c:pt>
                <c:pt idx="101">
                  <c:v>380387.375</c:v>
                </c:pt>
                <c:pt idx="102">
                  <c:v>382771.28125</c:v>
                </c:pt>
                <c:pt idx="103">
                  <c:v>384437.75</c:v>
                </c:pt>
                <c:pt idx="104">
                  <c:v>388042.8125</c:v>
                </c:pt>
                <c:pt idx="105">
                  <c:v>389635.03125</c:v>
                </c:pt>
                <c:pt idx="106">
                  <c:v>387565.53125</c:v>
                </c:pt>
                <c:pt idx="107">
                  <c:v>383140.125</c:v>
                </c:pt>
                <c:pt idx="108">
                  <c:v>380472.21875</c:v>
                </c:pt>
                <c:pt idx="109">
                  <c:v>377535.96875</c:v>
                </c:pt>
                <c:pt idx="110">
                  <c:v>377831.375</c:v>
                </c:pt>
                <c:pt idx="111">
                  <c:v>379049.96875</c:v>
                </c:pt>
                <c:pt idx="112">
                  <c:v>379125.8125</c:v>
                </c:pt>
                <c:pt idx="113">
                  <c:v>379042.0625</c:v>
                </c:pt>
                <c:pt idx="114">
                  <c:v>382932.625</c:v>
                </c:pt>
                <c:pt idx="115">
                  <c:v>388309.5</c:v>
                </c:pt>
                <c:pt idx="116">
                  <c:v>390355.71875</c:v>
                </c:pt>
                <c:pt idx="117">
                  <c:v>392433.09375</c:v>
                </c:pt>
                <c:pt idx="118">
                  <c:v>387659.40625</c:v>
                </c:pt>
                <c:pt idx="119">
                  <c:v>383982.125</c:v>
                </c:pt>
                <c:pt idx="120">
                  <c:v>375396.71875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AE-4F4B-8B6A-CA61A7F1C8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7296688"/>
        <c:axId val="368877696"/>
      </c:lineChart>
      <c:dateAx>
        <c:axId val="307296688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68877696"/>
        <c:crosses val="autoZero"/>
        <c:auto val="1"/>
        <c:lblOffset val="100"/>
        <c:baseTimeUnit val="months"/>
        <c:majorUnit val="12"/>
        <c:majorTimeUnit val="months"/>
      </c:dateAx>
      <c:valAx>
        <c:axId val="368877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07296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Median Owner Cost as a % of Household Income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Affordability!$B$1</c:f>
              <c:strCache>
                <c:ptCount val="1"/>
                <c:pt idx="0">
                  <c:v>Fresno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Affordability!$A$2:$A$16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Affordability!$B$2:$B$16</c:f>
              <c:numCache>
                <c:formatCode>0</c:formatCode>
                <c:ptCount val="15"/>
                <c:pt idx="0">
                  <c:v>23</c:v>
                </c:pt>
                <c:pt idx="1">
                  <c:v>23.8</c:v>
                </c:pt>
                <c:pt idx="2">
                  <c:v>22.9</c:v>
                </c:pt>
                <c:pt idx="3">
                  <c:v>21.7</c:v>
                </c:pt>
                <c:pt idx="4">
                  <c:v>20.9</c:v>
                </c:pt>
                <c:pt idx="5">
                  <c:v>20.5</c:v>
                </c:pt>
                <c:pt idx="6">
                  <c:v>20.100000000000001</c:v>
                </c:pt>
                <c:pt idx="7">
                  <c:v>19.3</c:v>
                </c:pt>
                <c:pt idx="8">
                  <c:v>19.8</c:v>
                </c:pt>
                <c:pt idx="9">
                  <c:v>19.8</c:v>
                </c:pt>
                <c:pt idx="10">
                  <c:v>19.200000762939453</c:v>
                </c:pt>
                <c:pt idx="11">
                  <c:v>18.600000000000001</c:v>
                </c:pt>
                <c:pt idx="12">
                  <c:v>19.5</c:v>
                </c:pt>
                <c:pt idx="13">
                  <c:v>19.399999999999999</c:v>
                </c:pt>
                <c:pt idx="14">
                  <c:v>19.8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93-8946-8D3B-32BE94CE087A}"/>
            </c:ext>
          </c:extLst>
        </c:ser>
        <c:ser>
          <c:idx val="1"/>
          <c:order val="1"/>
          <c:tx>
            <c:strRef>
              <c:f>Affordability!$C$1</c:f>
              <c:strCache>
                <c:ptCount val="1"/>
                <c:pt idx="0">
                  <c:v>Kern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Affordability!$A$2:$A$16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Affordability!$C$2:$C$16</c:f>
              <c:numCache>
                <c:formatCode>0</c:formatCode>
                <c:ptCount val="15"/>
                <c:pt idx="0">
                  <c:v>22.8</c:v>
                </c:pt>
                <c:pt idx="1">
                  <c:v>22.8</c:v>
                </c:pt>
                <c:pt idx="2">
                  <c:v>21.6</c:v>
                </c:pt>
                <c:pt idx="3">
                  <c:v>19.899999999999999</c:v>
                </c:pt>
                <c:pt idx="4">
                  <c:v>20.5</c:v>
                </c:pt>
                <c:pt idx="5">
                  <c:v>19.100000000000001</c:v>
                </c:pt>
                <c:pt idx="6">
                  <c:v>20.2</c:v>
                </c:pt>
                <c:pt idx="7">
                  <c:v>20.2</c:v>
                </c:pt>
                <c:pt idx="8">
                  <c:v>19.899999999999999</c:v>
                </c:pt>
                <c:pt idx="9">
                  <c:v>19.399999999999999</c:v>
                </c:pt>
                <c:pt idx="10">
                  <c:v>19.549999237060547</c:v>
                </c:pt>
                <c:pt idx="11">
                  <c:v>19.7</c:v>
                </c:pt>
                <c:pt idx="12">
                  <c:v>20.399999999999999</c:v>
                </c:pt>
                <c:pt idx="13">
                  <c:v>19.7</c:v>
                </c:pt>
                <c:pt idx="14">
                  <c:v>20.3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93-8946-8D3B-32BE94CE087A}"/>
            </c:ext>
          </c:extLst>
        </c:ser>
        <c:ser>
          <c:idx val="2"/>
          <c:order val="2"/>
          <c:tx>
            <c:strRef>
              <c:f>Affordability!$D$1</c:f>
              <c:strCache>
                <c:ptCount val="1"/>
                <c:pt idx="0">
                  <c:v>Tulare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Affordability!$A$2:$A$16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Affordability!$D$2:$D$16</c:f>
              <c:numCache>
                <c:formatCode>0</c:formatCode>
                <c:ptCount val="15"/>
                <c:pt idx="0">
                  <c:v>23.4</c:v>
                </c:pt>
                <c:pt idx="1">
                  <c:v>23.8</c:v>
                </c:pt>
                <c:pt idx="2">
                  <c:v>22.4</c:v>
                </c:pt>
                <c:pt idx="3">
                  <c:v>22.4</c:v>
                </c:pt>
                <c:pt idx="4">
                  <c:v>21.5</c:v>
                </c:pt>
                <c:pt idx="5">
                  <c:v>20.6</c:v>
                </c:pt>
                <c:pt idx="6">
                  <c:v>20.5</c:v>
                </c:pt>
                <c:pt idx="7">
                  <c:v>19.2</c:v>
                </c:pt>
                <c:pt idx="8">
                  <c:v>20.8</c:v>
                </c:pt>
                <c:pt idx="9">
                  <c:v>19.8</c:v>
                </c:pt>
                <c:pt idx="10">
                  <c:v>19.200000762939453</c:v>
                </c:pt>
                <c:pt idx="11">
                  <c:v>18.600000000000001</c:v>
                </c:pt>
                <c:pt idx="12">
                  <c:v>18.899999999999999</c:v>
                </c:pt>
                <c:pt idx="13">
                  <c:v>19.600000000000001</c:v>
                </c:pt>
                <c:pt idx="14">
                  <c:v>18.899999999999999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93-8946-8D3B-32BE94CE08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27400912"/>
        <c:axId val="229440383"/>
      </c:lineChart>
      <c:catAx>
        <c:axId val="102740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9440383"/>
        <c:crosses val="autoZero"/>
        <c:auto val="1"/>
        <c:lblAlgn val="ctr"/>
        <c:lblOffset val="100"/>
        <c:noMultiLvlLbl val="0"/>
      </c:catAx>
      <c:valAx>
        <c:axId val="229440383"/>
        <c:scaling>
          <c:orientation val="minMax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2740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Median Rent as a % of Household Income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Affordability!$H$1</c:f>
              <c:strCache>
                <c:ptCount val="1"/>
                <c:pt idx="0">
                  <c:v>Fresno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Affordability!$G$2:$G$16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Affordability!$H$2:$H$16</c:f>
              <c:numCache>
                <c:formatCode>0</c:formatCode>
                <c:ptCount val="15"/>
                <c:pt idx="0">
                  <c:v>34.6</c:v>
                </c:pt>
                <c:pt idx="1">
                  <c:v>34.200000000000003</c:v>
                </c:pt>
                <c:pt idx="2">
                  <c:v>35.200000000000003</c:v>
                </c:pt>
                <c:pt idx="3">
                  <c:v>35</c:v>
                </c:pt>
                <c:pt idx="4">
                  <c:v>35.299999999999997</c:v>
                </c:pt>
                <c:pt idx="5">
                  <c:v>34.1</c:v>
                </c:pt>
                <c:pt idx="6">
                  <c:v>36.5</c:v>
                </c:pt>
                <c:pt idx="7">
                  <c:v>32.9</c:v>
                </c:pt>
                <c:pt idx="8">
                  <c:v>33.200000000000003</c:v>
                </c:pt>
                <c:pt idx="9">
                  <c:v>33</c:v>
                </c:pt>
                <c:pt idx="10">
                  <c:v>32.400001525878906</c:v>
                </c:pt>
                <c:pt idx="11">
                  <c:v>31.8</c:v>
                </c:pt>
                <c:pt idx="12">
                  <c:v>33.6</c:v>
                </c:pt>
                <c:pt idx="13">
                  <c:v>34.5</c:v>
                </c:pt>
                <c:pt idx="14">
                  <c:v>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A8-2643-81FD-72EDD5DFF572}"/>
            </c:ext>
          </c:extLst>
        </c:ser>
        <c:ser>
          <c:idx val="1"/>
          <c:order val="1"/>
          <c:tx>
            <c:strRef>
              <c:f>Affordability!$I$1</c:f>
              <c:strCache>
                <c:ptCount val="1"/>
                <c:pt idx="0">
                  <c:v>Kern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Affordability!$G$2:$G$16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Affordability!$I$2:$I$16</c:f>
              <c:numCache>
                <c:formatCode>0</c:formatCode>
                <c:ptCount val="15"/>
                <c:pt idx="0">
                  <c:v>33.5</c:v>
                </c:pt>
                <c:pt idx="1">
                  <c:v>32.299999999999997</c:v>
                </c:pt>
                <c:pt idx="2">
                  <c:v>33.5</c:v>
                </c:pt>
                <c:pt idx="3">
                  <c:v>33.1</c:v>
                </c:pt>
                <c:pt idx="4">
                  <c:v>31.9</c:v>
                </c:pt>
                <c:pt idx="5">
                  <c:v>31.6</c:v>
                </c:pt>
                <c:pt idx="6">
                  <c:v>32.700000000000003</c:v>
                </c:pt>
                <c:pt idx="7">
                  <c:v>32.200000000000003</c:v>
                </c:pt>
                <c:pt idx="8">
                  <c:v>33.4</c:v>
                </c:pt>
                <c:pt idx="9">
                  <c:v>33.700000000000003</c:v>
                </c:pt>
                <c:pt idx="10">
                  <c:v>34.150001525878906</c:v>
                </c:pt>
                <c:pt idx="11">
                  <c:v>34.6</c:v>
                </c:pt>
                <c:pt idx="12">
                  <c:v>34.1</c:v>
                </c:pt>
                <c:pt idx="13">
                  <c:v>33</c:v>
                </c:pt>
                <c:pt idx="14">
                  <c:v>35.1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A8-2643-81FD-72EDD5DFF572}"/>
            </c:ext>
          </c:extLst>
        </c:ser>
        <c:ser>
          <c:idx val="2"/>
          <c:order val="2"/>
          <c:tx>
            <c:strRef>
              <c:f>Affordability!$J$1</c:f>
              <c:strCache>
                <c:ptCount val="1"/>
                <c:pt idx="0">
                  <c:v>Tulare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Affordability!$G$2:$G$16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Affordability!$J$2:$J$16</c:f>
              <c:numCache>
                <c:formatCode>0</c:formatCode>
                <c:ptCount val="15"/>
                <c:pt idx="0">
                  <c:v>33.4</c:v>
                </c:pt>
                <c:pt idx="1">
                  <c:v>32.5</c:v>
                </c:pt>
                <c:pt idx="2">
                  <c:v>34.700000000000003</c:v>
                </c:pt>
                <c:pt idx="3">
                  <c:v>34.299999999999997</c:v>
                </c:pt>
                <c:pt idx="4">
                  <c:v>31.4</c:v>
                </c:pt>
                <c:pt idx="5">
                  <c:v>34.700000000000003</c:v>
                </c:pt>
                <c:pt idx="6">
                  <c:v>32.1</c:v>
                </c:pt>
                <c:pt idx="7">
                  <c:v>34.4</c:v>
                </c:pt>
                <c:pt idx="8">
                  <c:v>33.5</c:v>
                </c:pt>
                <c:pt idx="9">
                  <c:v>29.4</c:v>
                </c:pt>
                <c:pt idx="10">
                  <c:v>30.100000381469727</c:v>
                </c:pt>
                <c:pt idx="11">
                  <c:v>30.8</c:v>
                </c:pt>
                <c:pt idx="12">
                  <c:v>32.6</c:v>
                </c:pt>
                <c:pt idx="13">
                  <c:v>31.8</c:v>
                </c:pt>
                <c:pt idx="14">
                  <c:v>31.4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4A8-2643-81FD-72EDD5DFF5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5151167"/>
        <c:axId val="140015295"/>
      </c:lineChart>
      <c:catAx>
        <c:axId val="1275151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0015295"/>
        <c:crosses val="autoZero"/>
        <c:auto val="1"/>
        <c:lblAlgn val="ctr"/>
        <c:lblOffset val="100"/>
        <c:noMultiLvlLbl val="0"/>
      </c:catAx>
      <c:valAx>
        <c:axId val="140015295"/>
        <c:scaling>
          <c:orientation val="minMax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751511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Consumer</a:t>
            </a:r>
            <a:r>
              <a:rPr lang="en-US" baseline="0" dirty="0"/>
              <a:t> Price Growth (YoY)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Monthly!$B$216</c:f>
              <c:strCache>
                <c:ptCount val="1"/>
                <c:pt idx="0">
                  <c:v>CPI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Monthly!$A$217:$A$329</c:f>
              <c:numCache>
                <c:formatCode>[$-409]mmm\-yy;@</c:formatCode>
                <c:ptCount val="113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  <c:pt idx="84">
                  <c:v>45292</c:v>
                </c:pt>
                <c:pt idx="85">
                  <c:v>45323</c:v>
                </c:pt>
                <c:pt idx="86">
                  <c:v>45352</c:v>
                </c:pt>
                <c:pt idx="87">
                  <c:v>45383</c:v>
                </c:pt>
                <c:pt idx="88">
                  <c:v>45413</c:v>
                </c:pt>
                <c:pt idx="89">
                  <c:v>45444</c:v>
                </c:pt>
                <c:pt idx="90">
                  <c:v>45474</c:v>
                </c:pt>
                <c:pt idx="91">
                  <c:v>45505</c:v>
                </c:pt>
                <c:pt idx="92">
                  <c:v>45536</c:v>
                </c:pt>
                <c:pt idx="93">
                  <c:v>45566</c:v>
                </c:pt>
                <c:pt idx="94">
                  <c:v>45597</c:v>
                </c:pt>
                <c:pt idx="95">
                  <c:v>45627</c:v>
                </c:pt>
                <c:pt idx="96">
                  <c:v>45658</c:v>
                </c:pt>
                <c:pt idx="97">
                  <c:v>45689</c:v>
                </c:pt>
                <c:pt idx="98">
                  <c:v>45717</c:v>
                </c:pt>
                <c:pt idx="99">
                  <c:v>45748</c:v>
                </c:pt>
                <c:pt idx="100">
                  <c:v>45778</c:v>
                </c:pt>
                <c:pt idx="101">
                  <c:v>45809</c:v>
                </c:pt>
                <c:pt idx="102">
                  <c:v>45839</c:v>
                </c:pt>
                <c:pt idx="103">
                  <c:v>45870</c:v>
                </c:pt>
                <c:pt idx="104">
                  <c:v>45901</c:v>
                </c:pt>
                <c:pt idx="105">
                  <c:v>45931</c:v>
                </c:pt>
                <c:pt idx="106">
                  <c:v>45962</c:v>
                </c:pt>
                <c:pt idx="107">
                  <c:v>45992</c:v>
                </c:pt>
                <c:pt idx="108">
                  <c:v>46023</c:v>
                </c:pt>
                <c:pt idx="109">
                  <c:v>46054</c:v>
                </c:pt>
                <c:pt idx="110">
                  <c:v>46082</c:v>
                </c:pt>
                <c:pt idx="111">
                  <c:v>46113</c:v>
                </c:pt>
                <c:pt idx="112">
                  <c:v>46143</c:v>
                </c:pt>
              </c:numCache>
            </c:numRef>
          </c:cat>
          <c:val>
            <c:numRef>
              <c:f>Monthly!$B$217:$B$329</c:f>
              <c:numCache>
                <c:formatCode>General</c:formatCode>
                <c:ptCount val="113"/>
                <c:pt idx="0">
                  <c:v>2.5103900000000001</c:v>
                </c:pt>
                <c:pt idx="1">
                  <c:v>2.8103600000000002</c:v>
                </c:pt>
                <c:pt idx="2">
                  <c:v>2.4411999999999998</c:v>
                </c:pt>
                <c:pt idx="3">
                  <c:v>2.1762199999999998</c:v>
                </c:pt>
                <c:pt idx="4">
                  <c:v>1.8563400000000001</c:v>
                </c:pt>
                <c:pt idx="5">
                  <c:v>1.6405700000000001</c:v>
                </c:pt>
                <c:pt idx="6">
                  <c:v>1.7251099999999999</c:v>
                </c:pt>
                <c:pt idx="7">
                  <c:v>1.9281200000000001</c:v>
                </c:pt>
                <c:pt idx="8">
                  <c:v>2.1805699999999999</c:v>
                </c:pt>
                <c:pt idx="9">
                  <c:v>2.0207600000000001</c:v>
                </c:pt>
                <c:pt idx="10">
                  <c:v>2.1724899999999998</c:v>
                </c:pt>
                <c:pt idx="11">
                  <c:v>2.1299299999999999</c:v>
                </c:pt>
                <c:pt idx="12">
                  <c:v>2.1513200000000001</c:v>
                </c:pt>
                <c:pt idx="13">
                  <c:v>2.2634699999999999</c:v>
                </c:pt>
                <c:pt idx="14">
                  <c:v>2.3309500000000001</c:v>
                </c:pt>
                <c:pt idx="15">
                  <c:v>2.4710000000000001</c:v>
                </c:pt>
                <c:pt idx="16">
                  <c:v>2.7819199999999999</c:v>
                </c:pt>
                <c:pt idx="17">
                  <c:v>2.80755</c:v>
                </c:pt>
                <c:pt idx="18">
                  <c:v>2.85412</c:v>
                </c:pt>
                <c:pt idx="19">
                  <c:v>2.6429200000000002</c:v>
                </c:pt>
                <c:pt idx="20">
                  <c:v>2.3320599999999998</c:v>
                </c:pt>
                <c:pt idx="21">
                  <c:v>2.4920300000000002</c:v>
                </c:pt>
                <c:pt idx="22">
                  <c:v>2.1473300000000002</c:v>
                </c:pt>
                <c:pt idx="23">
                  <c:v>2.00238</c:v>
                </c:pt>
                <c:pt idx="24">
                  <c:v>1.48759</c:v>
                </c:pt>
                <c:pt idx="25">
                  <c:v>1.5188600000000001</c:v>
                </c:pt>
                <c:pt idx="26">
                  <c:v>1.8831899999999999</c:v>
                </c:pt>
                <c:pt idx="27">
                  <c:v>2.0005799999999998</c:v>
                </c:pt>
                <c:pt idx="28">
                  <c:v>1.7959099999999999</c:v>
                </c:pt>
                <c:pt idx="29">
                  <c:v>1.67119</c:v>
                </c:pt>
                <c:pt idx="30">
                  <c:v>1.82633</c:v>
                </c:pt>
                <c:pt idx="31">
                  <c:v>1.7376400000000001</c:v>
                </c:pt>
                <c:pt idx="32">
                  <c:v>1.6845000000000001</c:v>
                </c:pt>
                <c:pt idx="33">
                  <c:v>1.73397</c:v>
                </c:pt>
                <c:pt idx="34">
                  <c:v>2.0922900000000002</c:v>
                </c:pt>
                <c:pt idx="35">
                  <c:v>2.3195299999999999</c:v>
                </c:pt>
                <c:pt idx="36">
                  <c:v>2.5997699999999999</c:v>
                </c:pt>
                <c:pt idx="37">
                  <c:v>2.3413200000000001</c:v>
                </c:pt>
                <c:pt idx="38">
                  <c:v>1.49404</c:v>
                </c:pt>
                <c:pt idx="39">
                  <c:v>0.31304999999999999</c:v>
                </c:pt>
                <c:pt idx="40">
                  <c:v>0.19819999999999999</c:v>
                </c:pt>
                <c:pt idx="41">
                  <c:v>0.71665999999999996</c:v>
                </c:pt>
                <c:pt idx="42">
                  <c:v>0.99685999999999997</c:v>
                </c:pt>
                <c:pt idx="43">
                  <c:v>1.2810699999999999</c:v>
                </c:pt>
                <c:pt idx="44">
                  <c:v>1.3910199999999999</c:v>
                </c:pt>
                <c:pt idx="45">
                  <c:v>1.2303900000000001</c:v>
                </c:pt>
                <c:pt idx="46">
                  <c:v>1.1757500000000001</c:v>
                </c:pt>
                <c:pt idx="47">
                  <c:v>1.3204199999999999</c:v>
                </c:pt>
                <c:pt idx="48">
                  <c:v>1.37384</c:v>
                </c:pt>
                <c:pt idx="49">
                  <c:v>1.6698200000000001</c:v>
                </c:pt>
                <c:pt idx="50">
                  <c:v>2.6678199999999999</c:v>
                </c:pt>
                <c:pt idx="51">
                  <c:v>4.1330799999999996</c:v>
                </c:pt>
                <c:pt idx="52">
                  <c:v>4.9182600000000001</c:v>
                </c:pt>
                <c:pt idx="53">
                  <c:v>5.2956300000000001</c:v>
                </c:pt>
                <c:pt idx="54">
                  <c:v>5.2451699999999999</c:v>
                </c:pt>
                <c:pt idx="55">
                  <c:v>5.1520200000000003</c:v>
                </c:pt>
                <c:pt idx="56">
                  <c:v>5.3512199999999996</c:v>
                </c:pt>
                <c:pt idx="57">
                  <c:v>6.2350399999999997</c:v>
                </c:pt>
                <c:pt idx="58">
                  <c:v>6.9019700000000004</c:v>
                </c:pt>
                <c:pt idx="59">
                  <c:v>7.1743399999999999</c:v>
                </c:pt>
                <c:pt idx="60">
                  <c:v>7.5588100000000003</c:v>
                </c:pt>
                <c:pt idx="61">
                  <c:v>7.9372800000000003</c:v>
                </c:pt>
                <c:pt idx="62">
                  <c:v>8.5722000000000005</c:v>
                </c:pt>
                <c:pt idx="63">
                  <c:v>8.2317499999999999</c:v>
                </c:pt>
                <c:pt idx="64">
                  <c:v>8.5381699999999991</c:v>
                </c:pt>
                <c:pt idx="65">
                  <c:v>8.9793599999999998</c:v>
                </c:pt>
                <c:pt idx="66">
                  <c:v>8.4625800000000009</c:v>
                </c:pt>
                <c:pt idx="67">
                  <c:v>8.2225800000000007</c:v>
                </c:pt>
                <c:pt idx="68">
                  <c:v>8.1921099999999996</c:v>
                </c:pt>
                <c:pt idx="69">
                  <c:v>7.7588100000000004</c:v>
                </c:pt>
                <c:pt idx="70">
                  <c:v>7.1228600000000002</c:v>
                </c:pt>
                <c:pt idx="71">
                  <c:v>6.4046000000000003</c:v>
                </c:pt>
                <c:pt idx="72">
                  <c:v>6.3271800000000002</c:v>
                </c:pt>
                <c:pt idx="73">
                  <c:v>5.9578199999999999</c:v>
                </c:pt>
                <c:pt idx="74">
                  <c:v>4.9177200000000001</c:v>
                </c:pt>
                <c:pt idx="75">
                  <c:v>4.9500799999999998</c:v>
                </c:pt>
                <c:pt idx="76">
                  <c:v>4.13185</c:v>
                </c:pt>
                <c:pt idx="77">
                  <c:v>3.0706199999999999</c:v>
                </c:pt>
                <c:pt idx="78">
                  <c:v>3.28775</c:v>
                </c:pt>
                <c:pt idx="79">
                  <c:v>3.7225000000000001</c:v>
                </c:pt>
                <c:pt idx="80">
                  <c:v>3.6872099999999999</c:v>
                </c:pt>
                <c:pt idx="81">
                  <c:v>3.2512699999999999</c:v>
                </c:pt>
                <c:pt idx="82">
                  <c:v>3.1333500000000001</c:v>
                </c:pt>
                <c:pt idx="83">
                  <c:v>3.3159100000000001</c:v>
                </c:pt>
                <c:pt idx="84">
                  <c:v>3.0883400000000001</c:v>
                </c:pt>
                <c:pt idx="85">
                  <c:v>3.15707</c:v>
                </c:pt>
                <c:pt idx="86">
                  <c:v>3.4868299999999999</c:v>
                </c:pt>
                <c:pt idx="87">
                  <c:v>3.3607999999999998</c:v>
                </c:pt>
                <c:pt idx="88">
                  <c:v>3.2442799999999998</c:v>
                </c:pt>
                <c:pt idx="89">
                  <c:v>2.9702600000000001</c:v>
                </c:pt>
                <c:pt idx="90">
                  <c:v>2.9414799999999999</c:v>
                </c:pt>
                <c:pt idx="91">
                  <c:v>2.6071399999999998</c:v>
                </c:pt>
                <c:pt idx="92">
                  <c:v>2.4264800000000002</c:v>
                </c:pt>
                <c:pt idx="93">
                  <c:v>2.57884</c:v>
                </c:pt>
                <c:pt idx="94">
                  <c:v>2.7194699999999998</c:v>
                </c:pt>
                <c:pt idx="95">
                  <c:v>2.8706900000000002</c:v>
                </c:pt>
                <c:pt idx="96">
                  <c:v>2.99098</c:v>
                </c:pt>
                <c:pt idx="97">
                  <c:v>2.80158</c:v>
                </c:pt>
                <c:pt idx="98">
                  <c:v>2.38198</c:v>
                </c:pt>
                <c:pt idx="99">
                  <c:v>2.3253900000000001</c:v>
                </c:pt>
                <c:pt idx="100">
                  <c:v>2.3772700000000002</c:v>
                </c:pt>
                <c:pt idx="101">
                  <c:v>2.68045</c:v>
                </c:pt>
                <c:pt idx="102">
                  <c:v>2.7426200000000001</c:v>
                </c:pt>
                <c:pt idx="103">
                  <c:v>2.93859</c:v>
                </c:pt>
                <c:pt idx="104">
                  <c:v>3.02257</c:v>
                </c:pt>
                <c:pt idx="105">
                  <c:v>2.9</c:v>
                </c:pt>
                <c:pt idx="106">
                  <c:v>2.6964399999999999</c:v>
                </c:pt>
                <c:pt idx="107">
                  <c:v>2.6533000000000002</c:v>
                </c:pt>
                <c:pt idx="108">
                  <c:v>2.3912</c:v>
                </c:pt>
                <c:pt idx="109">
                  <c:v>2.4340000000000002</c:v>
                </c:pt>
                <c:pt idx="110">
                  <c:v>3.2859600000000002</c:v>
                </c:pt>
                <c:pt idx="111">
                  <c:v>3.7792500000000002</c:v>
                </c:pt>
                <c:pt idx="112">
                  <c:v>4.1666100000000004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6C3-2145-B2B8-FEBD42A3B4FE}"/>
            </c:ext>
          </c:extLst>
        </c:ser>
        <c:ser>
          <c:idx val="1"/>
          <c:order val="1"/>
          <c:tx>
            <c:strRef>
              <c:f>Monthly!$C$216</c:f>
              <c:strCache>
                <c:ptCount val="1"/>
                <c:pt idx="0">
                  <c:v>PCE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Monthly!$A$217:$A$329</c:f>
              <c:numCache>
                <c:formatCode>[$-409]mmm\-yy;@</c:formatCode>
                <c:ptCount val="113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  <c:pt idx="84">
                  <c:v>45292</c:v>
                </c:pt>
                <c:pt idx="85">
                  <c:v>45323</c:v>
                </c:pt>
                <c:pt idx="86">
                  <c:v>45352</c:v>
                </c:pt>
                <c:pt idx="87">
                  <c:v>45383</c:v>
                </c:pt>
                <c:pt idx="88">
                  <c:v>45413</c:v>
                </c:pt>
                <c:pt idx="89">
                  <c:v>45444</c:v>
                </c:pt>
                <c:pt idx="90">
                  <c:v>45474</c:v>
                </c:pt>
                <c:pt idx="91">
                  <c:v>45505</c:v>
                </c:pt>
                <c:pt idx="92">
                  <c:v>45536</c:v>
                </c:pt>
                <c:pt idx="93">
                  <c:v>45566</c:v>
                </c:pt>
                <c:pt idx="94">
                  <c:v>45597</c:v>
                </c:pt>
                <c:pt idx="95">
                  <c:v>45627</c:v>
                </c:pt>
                <c:pt idx="96">
                  <c:v>45658</c:v>
                </c:pt>
                <c:pt idx="97">
                  <c:v>45689</c:v>
                </c:pt>
                <c:pt idx="98">
                  <c:v>45717</c:v>
                </c:pt>
                <c:pt idx="99">
                  <c:v>45748</c:v>
                </c:pt>
                <c:pt idx="100">
                  <c:v>45778</c:v>
                </c:pt>
                <c:pt idx="101">
                  <c:v>45809</c:v>
                </c:pt>
                <c:pt idx="102">
                  <c:v>45839</c:v>
                </c:pt>
                <c:pt idx="103">
                  <c:v>45870</c:v>
                </c:pt>
                <c:pt idx="104">
                  <c:v>45901</c:v>
                </c:pt>
                <c:pt idx="105">
                  <c:v>45931</c:v>
                </c:pt>
                <c:pt idx="106">
                  <c:v>45962</c:v>
                </c:pt>
                <c:pt idx="107">
                  <c:v>45992</c:v>
                </c:pt>
                <c:pt idx="108">
                  <c:v>46023</c:v>
                </c:pt>
                <c:pt idx="109">
                  <c:v>46054</c:v>
                </c:pt>
                <c:pt idx="110">
                  <c:v>46082</c:v>
                </c:pt>
                <c:pt idx="111">
                  <c:v>46113</c:v>
                </c:pt>
                <c:pt idx="112">
                  <c:v>46143</c:v>
                </c:pt>
              </c:numCache>
            </c:numRef>
          </c:cat>
          <c:val>
            <c:numRef>
              <c:f>Monthly!$C$217:$C$329</c:f>
              <c:numCache>
                <c:formatCode>General</c:formatCode>
                <c:ptCount val="113"/>
                <c:pt idx="0">
                  <c:v>2.0052099999999999</c:v>
                </c:pt>
                <c:pt idx="1">
                  <c:v>2.1971400000000001</c:v>
                </c:pt>
                <c:pt idx="2">
                  <c:v>1.9063600000000001</c:v>
                </c:pt>
                <c:pt idx="3">
                  <c:v>1.7674700000000001</c:v>
                </c:pt>
                <c:pt idx="4">
                  <c:v>1.5577700000000001</c:v>
                </c:pt>
                <c:pt idx="5">
                  <c:v>1.4655499999999999</c:v>
                </c:pt>
                <c:pt idx="6">
                  <c:v>1.48563</c:v>
                </c:pt>
                <c:pt idx="7">
                  <c:v>1.5719099999999999</c:v>
                </c:pt>
                <c:pt idx="8">
                  <c:v>1.7574399999999999</c:v>
                </c:pt>
                <c:pt idx="9">
                  <c:v>1.68204</c:v>
                </c:pt>
                <c:pt idx="10">
                  <c:v>1.7937099999999999</c:v>
                </c:pt>
                <c:pt idx="11">
                  <c:v>1.76641</c:v>
                </c:pt>
                <c:pt idx="12">
                  <c:v>1.7576499999999999</c:v>
                </c:pt>
                <c:pt idx="13">
                  <c:v>1.83761</c:v>
                </c:pt>
                <c:pt idx="14">
                  <c:v>1.9982899999999999</c:v>
                </c:pt>
                <c:pt idx="15">
                  <c:v>2.0466299999999999</c:v>
                </c:pt>
                <c:pt idx="16">
                  <c:v>2.2662100000000001</c:v>
                </c:pt>
                <c:pt idx="17">
                  <c:v>2.26831</c:v>
                </c:pt>
                <c:pt idx="18">
                  <c:v>2.3386100000000001</c:v>
                </c:pt>
                <c:pt idx="19">
                  <c:v>2.1804100000000002</c:v>
                </c:pt>
                <c:pt idx="20">
                  <c:v>2.00996</c:v>
                </c:pt>
                <c:pt idx="21">
                  <c:v>2.0531000000000001</c:v>
                </c:pt>
                <c:pt idx="22">
                  <c:v>1.9418899999999999</c:v>
                </c:pt>
                <c:pt idx="23">
                  <c:v>1.86469</c:v>
                </c:pt>
                <c:pt idx="24">
                  <c:v>1.4318299999999999</c:v>
                </c:pt>
                <c:pt idx="25">
                  <c:v>1.4001699999999999</c:v>
                </c:pt>
                <c:pt idx="26">
                  <c:v>1.5218100000000001</c:v>
                </c:pt>
                <c:pt idx="27">
                  <c:v>1.5663400000000001</c:v>
                </c:pt>
                <c:pt idx="28">
                  <c:v>1.4655499999999999</c:v>
                </c:pt>
                <c:pt idx="29">
                  <c:v>1.4260699999999999</c:v>
                </c:pt>
                <c:pt idx="30">
                  <c:v>1.4539299999999999</c:v>
                </c:pt>
                <c:pt idx="31">
                  <c:v>1.43042</c:v>
                </c:pt>
                <c:pt idx="32">
                  <c:v>1.2839499999999999</c:v>
                </c:pt>
                <c:pt idx="33">
                  <c:v>1.2885599999999999</c:v>
                </c:pt>
                <c:pt idx="34">
                  <c:v>1.3582799999999999</c:v>
                </c:pt>
                <c:pt idx="35">
                  <c:v>1.56376</c:v>
                </c:pt>
                <c:pt idx="36">
                  <c:v>1.7944800000000001</c:v>
                </c:pt>
                <c:pt idx="37">
                  <c:v>1.6891</c:v>
                </c:pt>
                <c:pt idx="38">
                  <c:v>1.16621</c:v>
                </c:pt>
                <c:pt idx="39">
                  <c:v>0.46245999999999998</c:v>
                </c:pt>
                <c:pt idx="40">
                  <c:v>0.49015999999999998</c:v>
                </c:pt>
                <c:pt idx="41">
                  <c:v>0.75953999999999999</c:v>
                </c:pt>
                <c:pt idx="42">
                  <c:v>0.92257999999999996</c:v>
                </c:pt>
                <c:pt idx="43">
                  <c:v>1.1575200000000001</c:v>
                </c:pt>
                <c:pt idx="44">
                  <c:v>1.2763500000000001</c:v>
                </c:pt>
                <c:pt idx="45">
                  <c:v>1.1874899999999999</c:v>
                </c:pt>
                <c:pt idx="46">
                  <c:v>1.1862600000000001</c:v>
                </c:pt>
                <c:pt idx="47">
                  <c:v>1.3345199999999999</c:v>
                </c:pt>
                <c:pt idx="48">
                  <c:v>1.5858000000000001</c:v>
                </c:pt>
                <c:pt idx="49">
                  <c:v>1.84273</c:v>
                </c:pt>
                <c:pt idx="50">
                  <c:v>2.6690100000000001</c:v>
                </c:pt>
                <c:pt idx="51">
                  <c:v>3.6402899999999998</c:v>
                </c:pt>
                <c:pt idx="52">
                  <c:v>4.0724600000000004</c:v>
                </c:pt>
                <c:pt idx="53">
                  <c:v>4.3061299999999996</c:v>
                </c:pt>
                <c:pt idx="54">
                  <c:v>4.4732200000000004</c:v>
                </c:pt>
                <c:pt idx="55">
                  <c:v>4.5809100000000003</c:v>
                </c:pt>
                <c:pt idx="56">
                  <c:v>4.7374299999999998</c:v>
                </c:pt>
                <c:pt idx="57">
                  <c:v>5.3361400000000003</c:v>
                </c:pt>
                <c:pt idx="58">
                  <c:v>5.9301899999999996</c:v>
                </c:pt>
                <c:pt idx="59">
                  <c:v>6.1419699999999997</c:v>
                </c:pt>
                <c:pt idx="60">
                  <c:v>6.2724299999999999</c:v>
                </c:pt>
                <c:pt idx="61">
                  <c:v>6.5455399999999999</c:v>
                </c:pt>
                <c:pt idx="62">
                  <c:v>6.9264099999999997</c:v>
                </c:pt>
                <c:pt idx="63">
                  <c:v>6.6847599999999998</c:v>
                </c:pt>
                <c:pt idx="64">
                  <c:v>6.7945500000000001</c:v>
                </c:pt>
                <c:pt idx="65">
                  <c:v>7.2434700000000003</c:v>
                </c:pt>
                <c:pt idx="66">
                  <c:v>6.7502000000000004</c:v>
                </c:pt>
                <c:pt idx="67">
                  <c:v>6.6396800000000002</c:v>
                </c:pt>
                <c:pt idx="68">
                  <c:v>6.6679399999999998</c:v>
                </c:pt>
                <c:pt idx="69">
                  <c:v>6.4615999999999998</c:v>
                </c:pt>
                <c:pt idx="70">
                  <c:v>6.0304900000000004</c:v>
                </c:pt>
                <c:pt idx="71">
                  <c:v>5.5200500000000003</c:v>
                </c:pt>
                <c:pt idx="72">
                  <c:v>5.5077299999999996</c:v>
                </c:pt>
                <c:pt idx="73">
                  <c:v>5.1978</c:v>
                </c:pt>
                <c:pt idx="74">
                  <c:v>4.4282700000000004</c:v>
                </c:pt>
                <c:pt idx="75">
                  <c:v>4.4760099999999996</c:v>
                </c:pt>
                <c:pt idx="76">
                  <c:v>4.0034599999999996</c:v>
                </c:pt>
                <c:pt idx="77">
                  <c:v>3.2845200000000001</c:v>
                </c:pt>
                <c:pt idx="78">
                  <c:v>3.4090400000000001</c:v>
                </c:pt>
                <c:pt idx="79">
                  <c:v>3.4320599999999999</c:v>
                </c:pt>
                <c:pt idx="80">
                  <c:v>3.44889</c:v>
                </c:pt>
                <c:pt idx="81">
                  <c:v>3.0232600000000001</c:v>
                </c:pt>
                <c:pt idx="82">
                  <c:v>2.7650899999999998</c:v>
                </c:pt>
                <c:pt idx="83">
                  <c:v>2.7672699999999999</c:v>
                </c:pt>
                <c:pt idx="84">
                  <c:v>2.69875</c:v>
                </c:pt>
                <c:pt idx="85">
                  <c:v>2.70506</c:v>
                </c:pt>
                <c:pt idx="86">
                  <c:v>2.92794</c:v>
                </c:pt>
                <c:pt idx="87">
                  <c:v>2.8261500000000002</c:v>
                </c:pt>
                <c:pt idx="88">
                  <c:v>2.66167</c:v>
                </c:pt>
                <c:pt idx="89">
                  <c:v>2.5483699999999998</c:v>
                </c:pt>
                <c:pt idx="90">
                  <c:v>2.5943800000000001</c:v>
                </c:pt>
                <c:pt idx="91">
                  <c:v>2.4129900000000002</c:v>
                </c:pt>
                <c:pt idx="92">
                  <c:v>2.2607699999999999</c:v>
                </c:pt>
                <c:pt idx="93">
                  <c:v>2.4776899999999999</c:v>
                </c:pt>
                <c:pt idx="94">
                  <c:v>2.5878000000000001</c:v>
                </c:pt>
                <c:pt idx="95">
                  <c:v>2.7280899999999999</c:v>
                </c:pt>
                <c:pt idx="96">
                  <c:v>2.60738</c:v>
                </c:pt>
                <c:pt idx="97">
                  <c:v>2.71048</c:v>
                </c:pt>
                <c:pt idx="98">
                  <c:v>2.3594300000000001</c:v>
                </c:pt>
                <c:pt idx="99">
                  <c:v>2.2774299999999998</c:v>
                </c:pt>
                <c:pt idx="100">
                  <c:v>2.4580899999999999</c:v>
                </c:pt>
                <c:pt idx="101">
                  <c:v>2.5935100000000002</c:v>
                </c:pt>
                <c:pt idx="102">
                  <c:v>2.60555</c:v>
                </c:pt>
                <c:pt idx="103">
                  <c:v>2.74762</c:v>
                </c:pt>
                <c:pt idx="104">
                  <c:v>2.7874400000000001</c:v>
                </c:pt>
                <c:pt idx="105">
                  <c:v>2.71258</c:v>
                </c:pt>
                <c:pt idx="106">
                  <c:v>2.8201900000000002</c:v>
                </c:pt>
                <c:pt idx="107">
                  <c:v>2.8780800000000002</c:v>
                </c:pt>
                <c:pt idx="108">
                  <c:v>2.85846</c:v>
                </c:pt>
                <c:pt idx="109">
                  <c:v>2.8581400000000001</c:v>
                </c:pt>
                <c:pt idx="110">
                  <c:v>3.5254599999999998</c:v>
                </c:pt>
                <c:pt idx="111">
                  <c:v>3.76694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C3-2145-B2B8-FEBD42A3B4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1407488"/>
        <c:axId val="1911418240"/>
      </c:lineChart>
      <c:dateAx>
        <c:axId val="1911407488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418240"/>
        <c:crosses val="autoZero"/>
        <c:auto val="1"/>
        <c:lblOffset val="100"/>
        <c:baseTimeUnit val="months"/>
      </c:dateAx>
      <c:valAx>
        <c:axId val="1911418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407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Gasoline Share Total US Consumption (Nominal Levels)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Table!$C$428:$DJ$428</c:f>
              <c:numCache>
                <c:formatCode>mmm\-yy</c:formatCode>
                <c:ptCount val="11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  <c:pt idx="84">
                  <c:v>45292</c:v>
                </c:pt>
                <c:pt idx="85">
                  <c:v>45323</c:v>
                </c:pt>
                <c:pt idx="86">
                  <c:v>45352</c:v>
                </c:pt>
                <c:pt idx="87">
                  <c:v>45383</c:v>
                </c:pt>
                <c:pt idx="88">
                  <c:v>45413</c:v>
                </c:pt>
                <c:pt idx="89">
                  <c:v>45444</c:v>
                </c:pt>
                <c:pt idx="90">
                  <c:v>45474</c:v>
                </c:pt>
                <c:pt idx="91">
                  <c:v>45505</c:v>
                </c:pt>
                <c:pt idx="92">
                  <c:v>45536</c:v>
                </c:pt>
                <c:pt idx="93">
                  <c:v>45566</c:v>
                </c:pt>
                <c:pt idx="94">
                  <c:v>45597</c:v>
                </c:pt>
                <c:pt idx="95">
                  <c:v>45627</c:v>
                </c:pt>
                <c:pt idx="96">
                  <c:v>45658</c:v>
                </c:pt>
                <c:pt idx="97">
                  <c:v>45689</c:v>
                </c:pt>
                <c:pt idx="98">
                  <c:v>45717</c:v>
                </c:pt>
                <c:pt idx="99">
                  <c:v>45748</c:v>
                </c:pt>
                <c:pt idx="100">
                  <c:v>45778</c:v>
                </c:pt>
                <c:pt idx="101">
                  <c:v>45809</c:v>
                </c:pt>
                <c:pt idx="102">
                  <c:v>45839</c:v>
                </c:pt>
                <c:pt idx="103">
                  <c:v>45870</c:v>
                </c:pt>
                <c:pt idx="104">
                  <c:v>45901</c:v>
                </c:pt>
                <c:pt idx="105">
                  <c:v>45931</c:v>
                </c:pt>
                <c:pt idx="106">
                  <c:v>45962</c:v>
                </c:pt>
                <c:pt idx="107">
                  <c:v>45992</c:v>
                </c:pt>
                <c:pt idx="108">
                  <c:v>46023</c:v>
                </c:pt>
                <c:pt idx="109">
                  <c:v>46054</c:v>
                </c:pt>
                <c:pt idx="110">
                  <c:v>46082</c:v>
                </c:pt>
                <c:pt idx="111">
                  <c:v>46113</c:v>
                </c:pt>
              </c:numCache>
            </c:numRef>
          </c:cat>
          <c:val>
            <c:numRef>
              <c:f>Table!$C$429:$DJ$429</c:f>
              <c:numCache>
                <c:formatCode>0.0%</c:formatCode>
                <c:ptCount val="112"/>
                <c:pt idx="0">
                  <c:v>2.2271723446356875E-2</c:v>
                </c:pt>
                <c:pt idx="1">
                  <c:v>2.2621128981326417E-2</c:v>
                </c:pt>
                <c:pt idx="2">
                  <c:v>2.2217924873929651E-2</c:v>
                </c:pt>
                <c:pt idx="3">
                  <c:v>2.1919213326694598E-2</c:v>
                </c:pt>
                <c:pt idx="4">
                  <c:v>2.0824466578832971E-2</c:v>
                </c:pt>
                <c:pt idx="5">
                  <c:v>2.0529141784468095E-2</c:v>
                </c:pt>
                <c:pt idx="6">
                  <c:v>1.996056938775187E-2</c:v>
                </c:pt>
                <c:pt idx="7">
                  <c:v>2.1050588808722914E-2</c:v>
                </c:pt>
                <c:pt idx="8">
                  <c:v>2.3390030226003753E-2</c:v>
                </c:pt>
                <c:pt idx="9">
                  <c:v>2.2382399208298116E-2</c:v>
                </c:pt>
                <c:pt idx="10">
                  <c:v>2.2813347034324704E-2</c:v>
                </c:pt>
                <c:pt idx="11">
                  <c:v>2.3188342591894055E-2</c:v>
                </c:pt>
                <c:pt idx="12">
                  <c:v>2.3382667056841177E-2</c:v>
                </c:pt>
                <c:pt idx="13">
                  <c:v>2.3334313772801679E-2</c:v>
                </c:pt>
                <c:pt idx="14">
                  <c:v>2.3549259545363427E-2</c:v>
                </c:pt>
                <c:pt idx="15">
                  <c:v>2.3412208661667398E-2</c:v>
                </c:pt>
                <c:pt idx="16">
                  <c:v>2.3922865859337304E-2</c:v>
                </c:pt>
                <c:pt idx="17">
                  <c:v>2.4276982532781811E-2</c:v>
                </c:pt>
                <c:pt idx="18">
                  <c:v>2.379270786016114E-2</c:v>
                </c:pt>
                <c:pt idx="19">
                  <c:v>2.4222220192504747E-2</c:v>
                </c:pt>
                <c:pt idx="20">
                  <c:v>2.4242429862992552E-2</c:v>
                </c:pt>
                <c:pt idx="21">
                  <c:v>2.4406057745542678E-2</c:v>
                </c:pt>
                <c:pt idx="22">
                  <c:v>2.3047684799364764E-2</c:v>
                </c:pt>
                <c:pt idx="23">
                  <c:v>2.2211071254824008E-2</c:v>
                </c:pt>
                <c:pt idx="24">
                  <c:v>2.0494107565114626E-2</c:v>
                </c:pt>
                <c:pt idx="25">
                  <c:v>2.1565274896585197E-2</c:v>
                </c:pt>
                <c:pt idx="26">
                  <c:v>2.2257814100489669E-2</c:v>
                </c:pt>
                <c:pt idx="27">
                  <c:v>2.3902056153456856E-2</c:v>
                </c:pt>
                <c:pt idx="28">
                  <c:v>2.3170524565671976E-2</c:v>
                </c:pt>
                <c:pt idx="29">
                  <c:v>2.2211612875822968E-2</c:v>
                </c:pt>
                <c:pt idx="30">
                  <c:v>2.1985629246309785E-2</c:v>
                </c:pt>
                <c:pt idx="31">
                  <c:v>2.1864999652430609E-2</c:v>
                </c:pt>
                <c:pt idx="32">
                  <c:v>2.1272005215401225E-2</c:v>
                </c:pt>
                <c:pt idx="33">
                  <c:v>2.1615955289440384E-2</c:v>
                </c:pt>
                <c:pt idx="34">
                  <c:v>2.1861735013124575E-2</c:v>
                </c:pt>
                <c:pt idx="35">
                  <c:v>2.2115077048280033E-2</c:v>
                </c:pt>
                <c:pt idx="36">
                  <c:v>2.1891020204415638E-2</c:v>
                </c:pt>
                <c:pt idx="37">
                  <c:v>2.0571148948762712E-2</c:v>
                </c:pt>
                <c:pt idx="38">
                  <c:v>1.6973514593043821E-2</c:v>
                </c:pt>
                <c:pt idx="39">
                  <c:v>1.1453595171002241E-2</c:v>
                </c:pt>
                <c:pt idx="40">
                  <c:v>1.2367268480767624E-2</c:v>
                </c:pt>
                <c:pt idx="41">
                  <c:v>1.4799831506588198E-2</c:v>
                </c:pt>
                <c:pt idx="42">
                  <c:v>1.5284219737699235E-2</c:v>
                </c:pt>
                <c:pt idx="43">
                  <c:v>1.5691212319534291E-2</c:v>
                </c:pt>
                <c:pt idx="44">
                  <c:v>1.6319381145887463E-2</c:v>
                </c:pt>
                <c:pt idx="45">
                  <c:v>1.5633488526228867E-2</c:v>
                </c:pt>
                <c:pt idx="46">
                  <c:v>1.5422899954392858E-2</c:v>
                </c:pt>
                <c:pt idx="47">
                  <c:v>1.6319759665881169E-2</c:v>
                </c:pt>
                <c:pt idx="48">
                  <c:v>1.7654269608109487E-2</c:v>
                </c:pt>
                <c:pt idx="49">
                  <c:v>1.8488269196898641E-2</c:v>
                </c:pt>
                <c:pt idx="50">
                  <c:v>2.0156753887815456E-2</c:v>
                </c:pt>
                <c:pt idx="51">
                  <c:v>1.9914942913621416E-2</c:v>
                </c:pt>
                <c:pt idx="52">
                  <c:v>2.0666793167858841E-2</c:v>
                </c:pt>
                <c:pt idx="53">
                  <c:v>2.1887808675848101E-2</c:v>
                </c:pt>
                <c:pt idx="54">
                  <c:v>2.2189623113913131E-2</c:v>
                </c:pt>
                <c:pt idx="55">
                  <c:v>2.2184789633917491E-2</c:v>
                </c:pt>
                <c:pt idx="56">
                  <c:v>2.270580874491019E-2</c:v>
                </c:pt>
                <c:pt idx="57">
                  <c:v>2.3454655083813492E-2</c:v>
                </c:pt>
                <c:pt idx="58">
                  <c:v>2.5106066339415135E-2</c:v>
                </c:pt>
                <c:pt idx="59">
                  <c:v>2.5362162037995524E-2</c:v>
                </c:pt>
                <c:pt idx="60">
                  <c:v>2.4466280438532835E-2</c:v>
                </c:pt>
                <c:pt idx="61">
                  <c:v>2.5972197044280835E-2</c:v>
                </c:pt>
                <c:pt idx="62">
                  <c:v>2.9583028048890857E-2</c:v>
                </c:pt>
                <c:pt idx="63">
                  <c:v>2.7357276667955972E-2</c:v>
                </c:pt>
                <c:pt idx="64">
                  <c:v>2.9106618222968735E-2</c:v>
                </c:pt>
                <c:pt idx="65">
                  <c:v>3.1222029302083426E-2</c:v>
                </c:pt>
                <c:pt idx="66">
                  <c:v>2.7812803863841086E-2</c:v>
                </c:pt>
                <c:pt idx="67">
                  <c:v>2.5312994482723977E-2</c:v>
                </c:pt>
                <c:pt idx="68">
                  <c:v>2.4406391257672223E-2</c:v>
                </c:pt>
                <c:pt idx="69">
                  <c:v>2.5205413582062339E-2</c:v>
                </c:pt>
                <c:pt idx="70">
                  <c:v>2.5147360087439691E-2</c:v>
                </c:pt>
                <c:pt idx="71">
                  <c:v>2.2793755326981812E-2</c:v>
                </c:pt>
                <c:pt idx="72">
                  <c:v>2.3383544495567125E-2</c:v>
                </c:pt>
                <c:pt idx="73">
                  <c:v>2.3535156830923498E-2</c:v>
                </c:pt>
                <c:pt idx="74">
                  <c:v>2.266633262096648E-2</c:v>
                </c:pt>
                <c:pt idx="75">
                  <c:v>2.2771046574022114E-2</c:v>
                </c:pt>
                <c:pt idx="76">
                  <c:v>2.1553529140726294E-2</c:v>
                </c:pt>
                <c:pt idx="77">
                  <c:v>2.2066270082836004E-2</c:v>
                </c:pt>
                <c:pt idx="78">
                  <c:v>2.127607634206664E-2</c:v>
                </c:pt>
                <c:pt idx="79">
                  <c:v>2.2958000580586075E-2</c:v>
                </c:pt>
                <c:pt idx="80">
                  <c:v>2.3579400471449411E-2</c:v>
                </c:pt>
                <c:pt idx="81">
                  <c:v>2.3008367839997924E-2</c:v>
                </c:pt>
                <c:pt idx="82">
                  <c:v>2.1726455741360229E-2</c:v>
                </c:pt>
                <c:pt idx="83">
                  <c:v>2.1403970487760927E-2</c:v>
                </c:pt>
                <c:pt idx="84">
                  <c:v>2.0706122629133003E-2</c:v>
                </c:pt>
                <c:pt idx="85">
                  <c:v>2.0455789545406045E-2</c:v>
                </c:pt>
                <c:pt idx="86">
                  <c:v>2.1273530580920439E-2</c:v>
                </c:pt>
                <c:pt idx="87">
                  <c:v>2.1502868293234587E-2</c:v>
                </c:pt>
                <c:pt idx="88">
                  <c:v>2.1329102276806167E-2</c:v>
                </c:pt>
                <c:pt idx="89">
                  <c:v>2.0186249643982822E-2</c:v>
                </c:pt>
                <c:pt idx="90">
                  <c:v>2.0283095547316204E-2</c:v>
                </c:pt>
                <c:pt idx="91">
                  <c:v>1.9693624837791752E-2</c:v>
                </c:pt>
                <c:pt idx="92">
                  <c:v>1.9436222775283993E-2</c:v>
                </c:pt>
                <c:pt idx="93">
                  <c:v>1.8882324073274774E-2</c:v>
                </c:pt>
                <c:pt idx="94">
                  <c:v>1.8696099828710771E-2</c:v>
                </c:pt>
                <c:pt idx="95">
                  <c:v>1.9581193116442422E-2</c:v>
                </c:pt>
                <c:pt idx="96">
                  <c:v>1.9908046185975144E-2</c:v>
                </c:pt>
                <c:pt idx="97">
                  <c:v>1.9661088777363916E-2</c:v>
                </c:pt>
                <c:pt idx="98">
                  <c:v>1.8142523638425941E-2</c:v>
                </c:pt>
                <c:pt idx="99">
                  <c:v>1.809079257567936E-2</c:v>
                </c:pt>
                <c:pt idx="100">
                  <c:v>1.7416378238231129E-2</c:v>
                </c:pt>
                <c:pt idx="101">
                  <c:v>1.78597604555987E-2</c:v>
                </c:pt>
                <c:pt idx="102">
                  <c:v>1.7151352979616955E-2</c:v>
                </c:pt>
                <c:pt idx="103">
                  <c:v>1.7461073622830982E-2</c:v>
                </c:pt>
                <c:pt idx="104">
                  <c:v>1.8261289287094518E-2</c:v>
                </c:pt>
                <c:pt idx="105">
                  <c:v>1.7481104961413235E-2</c:v>
                </c:pt>
                <c:pt idx="106">
                  <c:v>1.8030862060044499E-2</c:v>
                </c:pt>
                <c:pt idx="107">
                  <c:v>1.8167548045941766E-2</c:v>
                </c:pt>
                <c:pt idx="108">
                  <c:v>1.7269381957827054E-2</c:v>
                </c:pt>
                <c:pt idx="109">
                  <c:v>1.7402074054043471E-2</c:v>
                </c:pt>
                <c:pt idx="110">
                  <c:v>2.0951484592034025E-2</c:v>
                </c:pt>
                <c:pt idx="111">
                  <c:v>2.2234094932892291E-2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D2-4F4C-AF98-8034E25241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454809408"/>
        <c:axId val="1454978624"/>
      </c:barChart>
      <c:dateAx>
        <c:axId val="145480940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4978624"/>
        <c:crosses val="autoZero"/>
        <c:auto val="1"/>
        <c:lblOffset val="100"/>
        <c:baseTimeUnit val="months"/>
      </c:dateAx>
      <c:valAx>
        <c:axId val="1454978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4809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WTI Oil Prices (inflation adjusted)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Monthly!$G$341</c:f>
              <c:strCache>
                <c:ptCount val="1"/>
                <c:pt idx="0">
                  <c:v>WTI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Monthly!$F$342:$F$810</c:f>
              <c:numCache>
                <c:formatCode>mmm\-yy</c:formatCode>
                <c:ptCount val="469"/>
                <c:pt idx="0">
                  <c:v>31898</c:v>
                </c:pt>
                <c:pt idx="1">
                  <c:v>31929</c:v>
                </c:pt>
                <c:pt idx="2">
                  <c:v>31959</c:v>
                </c:pt>
                <c:pt idx="3">
                  <c:v>31990</c:v>
                </c:pt>
                <c:pt idx="4">
                  <c:v>32021</c:v>
                </c:pt>
                <c:pt idx="5">
                  <c:v>32051</c:v>
                </c:pt>
                <c:pt idx="6">
                  <c:v>32082</c:v>
                </c:pt>
                <c:pt idx="7">
                  <c:v>32112</c:v>
                </c:pt>
                <c:pt idx="8">
                  <c:v>32143</c:v>
                </c:pt>
                <c:pt idx="9">
                  <c:v>32174</c:v>
                </c:pt>
                <c:pt idx="10">
                  <c:v>32203</c:v>
                </c:pt>
                <c:pt idx="11">
                  <c:v>32234</c:v>
                </c:pt>
                <c:pt idx="12">
                  <c:v>32264</c:v>
                </c:pt>
                <c:pt idx="13">
                  <c:v>32295</c:v>
                </c:pt>
                <c:pt idx="14">
                  <c:v>32325</c:v>
                </c:pt>
                <c:pt idx="15">
                  <c:v>32356</c:v>
                </c:pt>
                <c:pt idx="16">
                  <c:v>32387</c:v>
                </c:pt>
                <c:pt idx="17">
                  <c:v>32417</c:v>
                </c:pt>
                <c:pt idx="18">
                  <c:v>32448</c:v>
                </c:pt>
                <c:pt idx="19">
                  <c:v>32478</c:v>
                </c:pt>
                <c:pt idx="20">
                  <c:v>32509</c:v>
                </c:pt>
                <c:pt idx="21">
                  <c:v>32540</c:v>
                </c:pt>
                <c:pt idx="22">
                  <c:v>32568</c:v>
                </c:pt>
                <c:pt idx="23">
                  <c:v>32599</c:v>
                </c:pt>
                <c:pt idx="24">
                  <c:v>32629</c:v>
                </c:pt>
                <c:pt idx="25">
                  <c:v>32660</c:v>
                </c:pt>
                <c:pt idx="26">
                  <c:v>32690</c:v>
                </c:pt>
                <c:pt idx="27">
                  <c:v>32721</c:v>
                </c:pt>
                <c:pt idx="28">
                  <c:v>32752</c:v>
                </c:pt>
                <c:pt idx="29">
                  <c:v>32782</c:v>
                </c:pt>
                <c:pt idx="30">
                  <c:v>32813</c:v>
                </c:pt>
                <c:pt idx="31">
                  <c:v>32843</c:v>
                </c:pt>
                <c:pt idx="32">
                  <c:v>32874</c:v>
                </c:pt>
                <c:pt idx="33">
                  <c:v>32905</c:v>
                </c:pt>
                <c:pt idx="34">
                  <c:v>32933</c:v>
                </c:pt>
                <c:pt idx="35">
                  <c:v>32964</c:v>
                </c:pt>
                <c:pt idx="36">
                  <c:v>32994</c:v>
                </c:pt>
                <c:pt idx="37">
                  <c:v>33025</c:v>
                </c:pt>
                <c:pt idx="38">
                  <c:v>33055</c:v>
                </c:pt>
                <c:pt idx="39">
                  <c:v>33086</c:v>
                </c:pt>
                <c:pt idx="40">
                  <c:v>33117</c:v>
                </c:pt>
                <c:pt idx="41">
                  <c:v>33147</c:v>
                </c:pt>
                <c:pt idx="42">
                  <c:v>33178</c:v>
                </c:pt>
                <c:pt idx="43">
                  <c:v>33208</c:v>
                </c:pt>
                <c:pt idx="44">
                  <c:v>33239</c:v>
                </c:pt>
                <c:pt idx="45">
                  <c:v>33270</c:v>
                </c:pt>
                <c:pt idx="46">
                  <c:v>33298</c:v>
                </c:pt>
                <c:pt idx="47">
                  <c:v>33329</c:v>
                </c:pt>
                <c:pt idx="48">
                  <c:v>33359</c:v>
                </c:pt>
                <c:pt idx="49">
                  <c:v>33390</c:v>
                </c:pt>
                <c:pt idx="50">
                  <c:v>33420</c:v>
                </c:pt>
                <c:pt idx="51">
                  <c:v>33451</c:v>
                </c:pt>
                <c:pt idx="52">
                  <c:v>33482</c:v>
                </c:pt>
                <c:pt idx="53">
                  <c:v>33512</c:v>
                </c:pt>
                <c:pt idx="54">
                  <c:v>33543</c:v>
                </c:pt>
                <c:pt idx="55">
                  <c:v>33573</c:v>
                </c:pt>
                <c:pt idx="56">
                  <c:v>33604</c:v>
                </c:pt>
                <c:pt idx="57">
                  <c:v>33635</c:v>
                </c:pt>
                <c:pt idx="58">
                  <c:v>33664</c:v>
                </c:pt>
                <c:pt idx="59">
                  <c:v>33695</c:v>
                </c:pt>
                <c:pt idx="60">
                  <c:v>33725</c:v>
                </c:pt>
                <c:pt idx="61">
                  <c:v>33756</c:v>
                </c:pt>
                <c:pt idx="62">
                  <c:v>33786</c:v>
                </c:pt>
                <c:pt idx="63">
                  <c:v>33817</c:v>
                </c:pt>
                <c:pt idx="64">
                  <c:v>33848</c:v>
                </c:pt>
                <c:pt idx="65">
                  <c:v>33878</c:v>
                </c:pt>
                <c:pt idx="66">
                  <c:v>33909</c:v>
                </c:pt>
                <c:pt idx="67">
                  <c:v>33939</c:v>
                </c:pt>
                <c:pt idx="68">
                  <c:v>33970</c:v>
                </c:pt>
                <c:pt idx="69">
                  <c:v>34001</c:v>
                </c:pt>
                <c:pt idx="70">
                  <c:v>34029</c:v>
                </c:pt>
                <c:pt idx="71">
                  <c:v>34060</c:v>
                </c:pt>
                <c:pt idx="72">
                  <c:v>34090</c:v>
                </c:pt>
                <c:pt idx="73">
                  <c:v>34121</c:v>
                </c:pt>
                <c:pt idx="74">
                  <c:v>34151</c:v>
                </c:pt>
                <c:pt idx="75">
                  <c:v>34182</c:v>
                </c:pt>
                <c:pt idx="76">
                  <c:v>34213</c:v>
                </c:pt>
                <c:pt idx="77">
                  <c:v>34243</c:v>
                </c:pt>
                <c:pt idx="78">
                  <c:v>34274</c:v>
                </c:pt>
                <c:pt idx="79">
                  <c:v>34304</c:v>
                </c:pt>
                <c:pt idx="80">
                  <c:v>34335</c:v>
                </c:pt>
                <c:pt idx="81">
                  <c:v>34366</c:v>
                </c:pt>
                <c:pt idx="82">
                  <c:v>34394</c:v>
                </c:pt>
                <c:pt idx="83">
                  <c:v>34425</c:v>
                </c:pt>
                <c:pt idx="84">
                  <c:v>34455</c:v>
                </c:pt>
                <c:pt idx="85">
                  <c:v>34486</c:v>
                </c:pt>
                <c:pt idx="86">
                  <c:v>34516</c:v>
                </c:pt>
                <c:pt idx="87">
                  <c:v>34547</c:v>
                </c:pt>
                <c:pt idx="88">
                  <c:v>34578</c:v>
                </c:pt>
                <c:pt idx="89">
                  <c:v>34608</c:v>
                </c:pt>
                <c:pt idx="90">
                  <c:v>34639</c:v>
                </c:pt>
                <c:pt idx="91">
                  <c:v>34669</c:v>
                </c:pt>
                <c:pt idx="92">
                  <c:v>34700</c:v>
                </c:pt>
                <c:pt idx="93">
                  <c:v>34731</c:v>
                </c:pt>
                <c:pt idx="94">
                  <c:v>34759</c:v>
                </c:pt>
                <c:pt idx="95">
                  <c:v>34790</c:v>
                </c:pt>
                <c:pt idx="96">
                  <c:v>34820</c:v>
                </c:pt>
                <c:pt idx="97">
                  <c:v>34851</c:v>
                </c:pt>
                <c:pt idx="98">
                  <c:v>34881</c:v>
                </c:pt>
                <c:pt idx="99">
                  <c:v>34912</c:v>
                </c:pt>
                <c:pt idx="100">
                  <c:v>34943</c:v>
                </c:pt>
                <c:pt idx="101">
                  <c:v>34973</c:v>
                </c:pt>
                <c:pt idx="102">
                  <c:v>35004</c:v>
                </c:pt>
                <c:pt idx="103">
                  <c:v>35034</c:v>
                </c:pt>
                <c:pt idx="104">
                  <c:v>35065</c:v>
                </c:pt>
                <c:pt idx="105">
                  <c:v>35096</c:v>
                </c:pt>
                <c:pt idx="106">
                  <c:v>35125</c:v>
                </c:pt>
                <c:pt idx="107">
                  <c:v>35156</c:v>
                </c:pt>
                <c:pt idx="108">
                  <c:v>35186</c:v>
                </c:pt>
                <c:pt idx="109">
                  <c:v>35217</c:v>
                </c:pt>
                <c:pt idx="110">
                  <c:v>35247</c:v>
                </c:pt>
                <c:pt idx="111">
                  <c:v>35278</c:v>
                </c:pt>
                <c:pt idx="112">
                  <c:v>35309</c:v>
                </c:pt>
                <c:pt idx="113">
                  <c:v>35339</c:v>
                </c:pt>
                <c:pt idx="114">
                  <c:v>35370</c:v>
                </c:pt>
                <c:pt idx="115">
                  <c:v>35400</c:v>
                </c:pt>
                <c:pt idx="116">
                  <c:v>35431</c:v>
                </c:pt>
                <c:pt idx="117">
                  <c:v>35462</c:v>
                </c:pt>
                <c:pt idx="118">
                  <c:v>35490</c:v>
                </c:pt>
                <c:pt idx="119">
                  <c:v>35521</c:v>
                </c:pt>
                <c:pt idx="120">
                  <c:v>35551</c:v>
                </c:pt>
                <c:pt idx="121">
                  <c:v>35582</c:v>
                </c:pt>
                <c:pt idx="122">
                  <c:v>35612</c:v>
                </c:pt>
                <c:pt idx="123">
                  <c:v>35643</c:v>
                </c:pt>
                <c:pt idx="124">
                  <c:v>35674</c:v>
                </c:pt>
                <c:pt idx="125">
                  <c:v>35704</c:v>
                </c:pt>
                <c:pt idx="126">
                  <c:v>35735</c:v>
                </c:pt>
                <c:pt idx="127">
                  <c:v>35765</c:v>
                </c:pt>
                <c:pt idx="128">
                  <c:v>35796</c:v>
                </c:pt>
                <c:pt idx="129">
                  <c:v>35827</c:v>
                </c:pt>
                <c:pt idx="130">
                  <c:v>35855</c:v>
                </c:pt>
                <c:pt idx="131">
                  <c:v>35886</c:v>
                </c:pt>
                <c:pt idx="132">
                  <c:v>35916</c:v>
                </c:pt>
                <c:pt idx="133">
                  <c:v>35947</c:v>
                </c:pt>
                <c:pt idx="134">
                  <c:v>35977</c:v>
                </c:pt>
                <c:pt idx="135">
                  <c:v>36008</c:v>
                </c:pt>
                <c:pt idx="136">
                  <c:v>36039</c:v>
                </c:pt>
                <c:pt idx="137">
                  <c:v>36069</c:v>
                </c:pt>
                <c:pt idx="138">
                  <c:v>36100</c:v>
                </c:pt>
                <c:pt idx="139">
                  <c:v>36130</c:v>
                </c:pt>
                <c:pt idx="140">
                  <c:v>36161</c:v>
                </c:pt>
                <c:pt idx="141">
                  <c:v>36192</c:v>
                </c:pt>
                <c:pt idx="142">
                  <c:v>36220</c:v>
                </c:pt>
                <c:pt idx="143">
                  <c:v>36251</c:v>
                </c:pt>
                <c:pt idx="144">
                  <c:v>36281</c:v>
                </c:pt>
                <c:pt idx="145">
                  <c:v>36312</c:v>
                </c:pt>
                <c:pt idx="146">
                  <c:v>36342</c:v>
                </c:pt>
                <c:pt idx="147">
                  <c:v>36373</c:v>
                </c:pt>
                <c:pt idx="148">
                  <c:v>36404</c:v>
                </c:pt>
                <c:pt idx="149">
                  <c:v>36434</c:v>
                </c:pt>
                <c:pt idx="150">
                  <c:v>36465</c:v>
                </c:pt>
                <c:pt idx="151">
                  <c:v>36495</c:v>
                </c:pt>
                <c:pt idx="152">
                  <c:v>36526</c:v>
                </c:pt>
                <c:pt idx="153">
                  <c:v>36557</c:v>
                </c:pt>
                <c:pt idx="154">
                  <c:v>36586</c:v>
                </c:pt>
                <c:pt idx="155">
                  <c:v>36617</c:v>
                </c:pt>
                <c:pt idx="156">
                  <c:v>36647</c:v>
                </c:pt>
                <c:pt idx="157">
                  <c:v>36678</c:v>
                </c:pt>
                <c:pt idx="158">
                  <c:v>36708</c:v>
                </c:pt>
                <c:pt idx="159">
                  <c:v>36739</c:v>
                </c:pt>
                <c:pt idx="160">
                  <c:v>36770</c:v>
                </c:pt>
                <c:pt idx="161">
                  <c:v>36800</c:v>
                </c:pt>
                <c:pt idx="162">
                  <c:v>36831</c:v>
                </c:pt>
                <c:pt idx="163">
                  <c:v>36861</c:v>
                </c:pt>
                <c:pt idx="164">
                  <c:v>36892</c:v>
                </c:pt>
                <c:pt idx="165">
                  <c:v>36923</c:v>
                </c:pt>
                <c:pt idx="166">
                  <c:v>36951</c:v>
                </c:pt>
                <c:pt idx="167">
                  <c:v>36982</c:v>
                </c:pt>
                <c:pt idx="168">
                  <c:v>37012</c:v>
                </c:pt>
                <c:pt idx="169">
                  <c:v>37043</c:v>
                </c:pt>
                <c:pt idx="170">
                  <c:v>37073</c:v>
                </c:pt>
                <c:pt idx="171">
                  <c:v>37104</c:v>
                </c:pt>
                <c:pt idx="172">
                  <c:v>37135</c:v>
                </c:pt>
                <c:pt idx="173">
                  <c:v>37165</c:v>
                </c:pt>
                <c:pt idx="174">
                  <c:v>37196</c:v>
                </c:pt>
                <c:pt idx="175">
                  <c:v>37226</c:v>
                </c:pt>
                <c:pt idx="176">
                  <c:v>37257</c:v>
                </c:pt>
                <c:pt idx="177">
                  <c:v>37288</c:v>
                </c:pt>
                <c:pt idx="178">
                  <c:v>37316</c:v>
                </c:pt>
                <c:pt idx="179">
                  <c:v>37347</c:v>
                </c:pt>
                <c:pt idx="180">
                  <c:v>37377</c:v>
                </c:pt>
                <c:pt idx="181">
                  <c:v>37408</c:v>
                </c:pt>
                <c:pt idx="182">
                  <c:v>37438</c:v>
                </c:pt>
                <c:pt idx="183">
                  <c:v>37469</c:v>
                </c:pt>
                <c:pt idx="184">
                  <c:v>37500</c:v>
                </c:pt>
                <c:pt idx="185">
                  <c:v>37530</c:v>
                </c:pt>
                <c:pt idx="186">
                  <c:v>37561</c:v>
                </c:pt>
                <c:pt idx="187">
                  <c:v>37591</c:v>
                </c:pt>
                <c:pt idx="188">
                  <c:v>37622</c:v>
                </c:pt>
                <c:pt idx="189">
                  <c:v>37653</c:v>
                </c:pt>
                <c:pt idx="190">
                  <c:v>37681</c:v>
                </c:pt>
                <c:pt idx="191">
                  <c:v>37712</c:v>
                </c:pt>
                <c:pt idx="192">
                  <c:v>37742</c:v>
                </c:pt>
                <c:pt idx="193">
                  <c:v>37773</c:v>
                </c:pt>
                <c:pt idx="194">
                  <c:v>37803</c:v>
                </c:pt>
                <c:pt idx="195">
                  <c:v>37834</c:v>
                </c:pt>
                <c:pt idx="196">
                  <c:v>37865</c:v>
                </c:pt>
                <c:pt idx="197">
                  <c:v>37895</c:v>
                </c:pt>
                <c:pt idx="198">
                  <c:v>37926</c:v>
                </c:pt>
                <c:pt idx="199">
                  <c:v>37956</c:v>
                </c:pt>
                <c:pt idx="200">
                  <c:v>37987</c:v>
                </c:pt>
                <c:pt idx="201">
                  <c:v>38018</c:v>
                </c:pt>
                <c:pt idx="202">
                  <c:v>38047</c:v>
                </c:pt>
                <c:pt idx="203">
                  <c:v>38078</c:v>
                </c:pt>
                <c:pt idx="204">
                  <c:v>38108</c:v>
                </c:pt>
                <c:pt idx="205">
                  <c:v>38139</c:v>
                </c:pt>
                <c:pt idx="206">
                  <c:v>38169</c:v>
                </c:pt>
                <c:pt idx="207">
                  <c:v>38200</c:v>
                </c:pt>
                <c:pt idx="208">
                  <c:v>38231</c:v>
                </c:pt>
                <c:pt idx="209">
                  <c:v>38261</c:v>
                </c:pt>
                <c:pt idx="210">
                  <c:v>38292</c:v>
                </c:pt>
                <c:pt idx="211">
                  <c:v>38322</c:v>
                </c:pt>
                <c:pt idx="212">
                  <c:v>38353</c:v>
                </c:pt>
                <c:pt idx="213">
                  <c:v>38384</c:v>
                </c:pt>
                <c:pt idx="214">
                  <c:v>38412</c:v>
                </c:pt>
                <c:pt idx="215">
                  <c:v>38443</c:v>
                </c:pt>
                <c:pt idx="216">
                  <c:v>38473</c:v>
                </c:pt>
                <c:pt idx="217">
                  <c:v>38504</c:v>
                </c:pt>
                <c:pt idx="218">
                  <c:v>38534</c:v>
                </c:pt>
                <c:pt idx="219">
                  <c:v>38565</c:v>
                </c:pt>
                <c:pt idx="220">
                  <c:v>38596</c:v>
                </c:pt>
                <c:pt idx="221">
                  <c:v>38626</c:v>
                </c:pt>
                <c:pt idx="222">
                  <c:v>38657</c:v>
                </c:pt>
                <c:pt idx="223">
                  <c:v>38687</c:v>
                </c:pt>
                <c:pt idx="224">
                  <c:v>38718</c:v>
                </c:pt>
                <c:pt idx="225">
                  <c:v>38749</c:v>
                </c:pt>
                <c:pt idx="226">
                  <c:v>38777</c:v>
                </c:pt>
                <c:pt idx="227">
                  <c:v>38808</c:v>
                </c:pt>
                <c:pt idx="228">
                  <c:v>38838</c:v>
                </c:pt>
                <c:pt idx="229">
                  <c:v>38869</c:v>
                </c:pt>
                <c:pt idx="230">
                  <c:v>38899</c:v>
                </c:pt>
                <c:pt idx="231">
                  <c:v>38930</c:v>
                </c:pt>
                <c:pt idx="232">
                  <c:v>38961</c:v>
                </c:pt>
                <c:pt idx="233">
                  <c:v>38991</c:v>
                </c:pt>
                <c:pt idx="234">
                  <c:v>39022</c:v>
                </c:pt>
                <c:pt idx="235">
                  <c:v>39052</c:v>
                </c:pt>
                <c:pt idx="236">
                  <c:v>39083</c:v>
                </c:pt>
                <c:pt idx="237">
                  <c:v>39114</c:v>
                </c:pt>
                <c:pt idx="238">
                  <c:v>39142</c:v>
                </c:pt>
                <c:pt idx="239">
                  <c:v>39173</c:v>
                </c:pt>
                <c:pt idx="240">
                  <c:v>39203</c:v>
                </c:pt>
                <c:pt idx="241">
                  <c:v>39234</c:v>
                </c:pt>
                <c:pt idx="242">
                  <c:v>39264</c:v>
                </c:pt>
                <c:pt idx="243">
                  <c:v>39295</c:v>
                </c:pt>
                <c:pt idx="244">
                  <c:v>39326</c:v>
                </c:pt>
                <c:pt idx="245">
                  <c:v>39356</c:v>
                </c:pt>
                <c:pt idx="246">
                  <c:v>39387</c:v>
                </c:pt>
                <c:pt idx="247">
                  <c:v>39417</c:v>
                </c:pt>
                <c:pt idx="248">
                  <c:v>39448</c:v>
                </c:pt>
                <c:pt idx="249">
                  <c:v>39479</c:v>
                </c:pt>
                <c:pt idx="250">
                  <c:v>39508</c:v>
                </c:pt>
                <c:pt idx="251">
                  <c:v>39539</c:v>
                </c:pt>
                <c:pt idx="252">
                  <c:v>39569</c:v>
                </c:pt>
                <c:pt idx="253">
                  <c:v>39600</c:v>
                </c:pt>
                <c:pt idx="254">
                  <c:v>39630</c:v>
                </c:pt>
                <c:pt idx="255">
                  <c:v>39661</c:v>
                </c:pt>
                <c:pt idx="256">
                  <c:v>39692</c:v>
                </c:pt>
                <c:pt idx="257">
                  <c:v>39722</c:v>
                </c:pt>
                <c:pt idx="258">
                  <c:v>39753</c:v>
                </c:pt>
                <c:pt idx="259">
                  <c:v>39783</c:v>
                </c:pt>
                <c:pt idx="260">
                  <c:v>39814</c:v>
                </c:pt>
                <c:pt idx="261">
                  <c:v>39845</c:v>
                </c:pt>
                <c:pt idx="262">
                  <c:v>39873</c:v>
                </c:pt>
                <c:pt idx="263">
                  <c:v>39904</c:v>
                </c:pt>
                <c:pt idx="264">
                  <c:v>39934</c:v>
                </c:pt>
                <c:pt idx="265">
                  <c:v>39965</c:v>
                </c:pt>
                <c:pt idx="266">
                  <c:v>39995</c:v>
                </c:pt>
                <c:pt idx="267">
                  <c:v>40026</c:v>
                </c:pt>
                <c:pt idx="268">
                  <c:v>40057</c:v>
                </c:pt>
                <c:pt idx="269">
                  <c:v>40087</c:v>
                </c:pt>
                <c:pt idx="270">
                  <c:v>40118</c:v>
                </c:pt>
                <c:pt idx="271">
                  <c:v>40148</c:v>
                </c:pt>
                <c:pt idx="272">
                  <c:v>40179</c:v>
                </c:pt>
                <c:pt idx="273">
                  <c:v>40210</c:v>
                </c:pt>
                <c:pt idx="274">
                  <c:v>40238</c:v>
                </c:pt>
                <c:pt idx="275">
                  <c:v>40269</c:v>
                </c:pt>
                <c:pt idx="276">
                  <c:v>40299</c:v>
                </c:pt>
                <c:pt idx="277">
                  <c:v>40330</c:v>
                </c:pt>
                <c:pt idx="278">
                  <c:v>40360</c:v>
                </c:pt>
                <c:pt idx="279">
                  <c:v>40391</c:v>
                </c:pt>
                <c:pt idx="280">
                  <c:v>40422</c:v>
                </c:pt>
                <c:pt idx="281">
                  <c:v>40452</c:v>
                </c:pt>
                <c:pt idx="282">
                  <c:v>40483</c:v>
                </c:pt>
                <c:pt idx="283">
                  <c:v>40513</c:v>
                </c:pt>
                <c:pt idx="284">
                  <c:v>40544</c:v>
                </c:pt>
                <c:pt idx="285">
                  <c:v>40575</c:v>
                </c:pt>
                <c:pt idx="286">
                  <c:v>40603</c:v>
                </c:pt>
                <c:pt idx="287">
                  <c:v>40634</c:v>
                </c:pt>
                <c:pt idx="288">
                  <c:v>40664</c:v>
                </c:pt>
                <c:pt idx="289">
                  <c:v>40695</c:v>
                </c:pt>
                <c:pt idx="290">
                  <c:v>40725</c:v>
                </c:pt>
                <c:pt idx="291">
                  <c:v>40756</c:v>
                </c:pt>
                <c:pt idx="292">
                  <c:v>40787</c:v>
                </c:pt>
                <c:pt idx="293">
                  <c:v>40817</c:v>
                </c:pt>
                <c:pt idx="294">
                  <c:v>40848</c:v>
                </c:pt>
                <c:pt idx="295">
                  <c:v>40878</c:v>
                </c:pt>
                <c:pt idx="296">
                  <c:v>40909</c:v>
                </c:pt>
                <c:pt idx="297">
                  <c:v>40940</c:v>
                </c:pt>
                <c:pt idx="298">
                  <c:v>40969</c:v>
                </c:pt>
                <c:pt idx="299">
                  <c:v>41000</c:v>
                </c:pt>
                <c:pt idx="300">
                  <c:v>41030</c:v>
                </c:pt>
                <c:pt idx="301">
                  <c:v>41061</c:v>
                </c:pt>
                <c:pt idx="302">
                  <c:v>41091</c:v>
                </c:pt>
                <c:pt idx="303">
                  <c:v>41122</c:v>
                </c:pt>
                <c:pt idx="304">
                  <c:v>41153</c:v>
                </c:pt>
                <c:pt idx="305">
                  <c:v>41183</c:v>
                </c:pt>
                <c:pt idx="306">
                  <c:v>41214</c:v>
                </c:pt>
                <c:pt idx="307">
                  <c:v>41244</c:v>
                </c:pt>
                <c:pt idx="308">
                  <c:v>41275</c:v>
                </c:pt>
                <c:pt idx="309">
                  <c:v>41306</c:v>
                </c:pt>
                <c:pt idx="310">
                  <c:v>41334</c:v>
                </c:pt>
                <c:pt idx="311">
                  <c:v>41365</c:v>
                </c:pt>
                <c:pt idx="312">
                  <c:v>41395</c:v>
                </c:pt>
                <c:pt idx="313">
                  <c:v>41426</c:v>
                </c:pt>
                <c:pt idx="314">
                  <c:v>41456</c:v>
                </c:pt>
                <c:pt idx="315">
                  <c:v>41487</c:v>
                </c:pt>
                <c:pt idx="316">
                  <c:v>41518</c:v>
                </c:pt>
                <c:pt idx="317">
                  <c:v>41548</c:v>
                </c:pt>
                <c:pt idx="318">
                  <c:v>41579</c:v>
                </c:pt>
                <c:pt idx="319">
                  <c:v>41609</c:v>
                </c:pt>
                <c:pt idx="320">
                  <c:v>41640</c:v>
                </c:pt>
                <c:pt idx="321">
                  <c:v>41671</c:v>
                </c:pt>
                <c:pt idx="322">
                  <c:v>41699</c:v>
                </c:pt>
                <c:pt idx="323">
                  <c:v>41730</c:v>
                </c:pt>
                <c:pt idx="324">
                  <c:v>41760</c:v>
                </c:pt>
                <c:pt idx="325">
                  <c:v>41791</c:v>
                </c:pt>
                <c:pt idx="326">
                  <c:v>41821</c:v>
                </c:pt>
                <c:pt idx="327">
                  <c:v>41852</c:v>
                </c:pt>
                <c:pt idx="328">
                  <c:v>41883</c:v>
                </c:pt>
                <c:pt idx="329">
                  <c:v>41913</c:v>
                </c:pt>
                <c:pt idx="330">
                  <c:v>41944</c:v>
                </c:pt>
                <c:pt idx="331">
                  <c:v>41974</c:v>
                </c:pt>
                <c:pt idx="332">
                  <c:v>42005</c:v>
                </c:pt>
                <c:pt idx="333">
                  <c:v>42036</c:v>
                </c:pt>
                <c:pt idx="334">
                  <c:v>42064</c:v>
                </c:pt>
                <c:pt idx="335">
                  <c:v>42095</c:v>
                </c:pt>
                <c:pt idx="336">
                  <c:v>42125</c:v>
                </c:pt>
                <c:pt idx="337">
                  <c:v>42156</c:v>
                </c:pt>
                <c:pt idx="338">
                  <c:v>42186</c:v>
                </c:pt>
                <c:pt idx="339">
                  <c:v>42217</c:v>
                </c:pt>
                <c:pt idx="340">
                  <c:v>42248</c:v>
                </c:pt>
                <c:pt idx="341">
                  <c:v>42278</c:v>
                </c:pt>
                <c:pt idx="342">
                  <c:v>42309</c:v>
                </c:pt>
                <c:pt idx="343">
                  <c:v>42339</c:v>
                </c:pt>
                <c:pt idx="344">
                  <c:v>42370</c:v>
                </c:pt>
                <c:pt idx="345">
                  <c:v>42401</c:v>
                </c:pt>
                <c:pt idx="346">
                  <c:v>42430</c:v>
                </c:pt>
                <c:pt idx="347">
                  <c:v>42461</c:v>
                </c:pt>
                <c:pt idx="348">
                  <c:v>42491</c:v>
                </c:pt>
                <c:pt idx="349">
                  <c:v>42522</c:v>
                </c:pt>
                <c:pt idx="350">
                  <c:v>42552</c:v>
                </c:pt>
                <c:pt idx="351">
                  <c:v>42583</c:v>
                </c:pt>
                <c:pt idx="352">
                  <c:v>42614</c:v>
                </c:pt>
                <c:pt idx="353">
                  <c:v>42644</c:v>
                </c:pt>
                <c:pt idx="354">
                  <c:v>42675</c:v>
                </c:pt>
                <c:pt idx="355">
                  <c:v>42705</c:v>
                </c:pt>
                <c:pt idx="356">
                  <c:v>42736</c:v>
                </c:pt>
                <c:pt idx="357">
                  <c:v>42767</c:v>
                </c:pt>
                <c:pt idx="358">
                  <c:v>42795</c:v>
                </c:pt>
                <c:pt idx="359">
                  <c:v>42826</c:v>
                </c:pt>
                <c:pt idx="360">
                  <c:v>42856</c:v>
                </c:pt>
                <c:pt idx="361">
                  <c:v>42887</c:v>
                </c:pt>
                <c:pt idx="362">
                  <c:v>42917</c:v>
                </c:pt>
                <c:pt idx="363">
                  <c:v>42948</c:v>
                </c:pt>
                <c:pt idx="364">
                  <c:v>42979</c:v>
                </c:pt>
                <c:pt idx="365">
                  <c:v>43009</c:v>
                </c:pt>
                <c:pt idx="366">
                  <c:v>43040</c:v>
                </c:pt>
                <c:pt idx="367">
                  <c:v>43070</c:v>
                </c:pt>
                <c:pt idx="368">
                  <c:v>43101</c:v>
                </c:pt>
                <c:pt idx="369">
                  <c:v>43132</c:v>
                </c:pt>
                <c:pt idx="370">
                  <c:v>43160</c:v>
                </c:pt>
                <c:pt idx="371">
                  <c:v>43191</c:v>
                </c:pt>
                <c:pt idx="372">
                  <c:v>43221</c:v>
                </c:pt>
                <c:pt idx="373">
                  <c:v>43252</c:v>
                </c:pt>
                <c:pt idx="374">
                  <c:v>43282</c:v>
                </c:pt>
                <c:pt idx="375">
                  <c:v>43313</c:v>
                </c:pt>
                <c:pt idx="376">
                  <c:v>43344</c:v>
                </c:pt>
                <c:pt idx="377">
                  <c:v>43374</c:v>
                </c:pt>
                <c:pt idx="378">
                  <c:v>43405</c:v>
                </c:pt>
                <c:pt idx="379">
                  <c:v>43435</c:v>
                </c:pt>
                <c:pt idx="380">
                  <c:v>43466</c:v>
                </c:pt>
                <c:pt idx="381">
                  <c:v>43497</c:v>
                </c:pt>
                <c:pt idx="382">
                  <c:v>43525</c:v>
                </c:pt>
                <c:pt idx="383">
                  <c:v>43556</c:v>
                </c:pt>
                <c:pt idx="384">
                  <c:v>43586</c:v>
                </c:pt>
                <c:pt idx="385">
                  <c:v>43617</c:v>
                </c:pt>
                <c:pt idx="386">
                  <c:v>43647</c:v>
                </c:pt>
                <c:pt idx="387">
                  <c:v>43678</c:v>
                </c:pt>
                <c:pt idx="388">
                  <c:v>43709</c:v>
                </c:pt>
                <c:pt idx="389">
                  <c:v>43739</c:v>
                </c:pt>
                <c:pt idx="390">
                  <c:v>43770</c:v>
                </c:pt>
                <c:pt idx="391">
                  <c:v>43800</c:v>
                </c:pt>
                <c:pt idx="392">
                  <c:v>43831</c:v>
                </c:pt>
                <c:pt idx="393">
                  <c:v>43862</c:v>
                </c:pt>
                <c:pt idx="394">
                  <c:v>43891</c:v>
                </c:pt>
                <c:pt idx="395">
                  <c:v>43922</c:v>
                </c:pt>
                <c:pt idx="396">
                  <c:v>43952</c:v>
                </c:pt>
                <c:pt idx="397">
                  <c:v>43983</c:v>
                </c:pt>
                <c:pt idx="398">
                  <c:v>44013</c:v>
                </c:pt>
                <c:pt idx="399">
                  <c:v>44044</c:v>
                </c:pt>
                <c:pt idx="400">
                  <c:v>44075</c:v>
                </c:pt>
                <c:pt idx="401">
                  <c:v>44105</c:v>
                </c:pt>
                <c:pt idx="402">
                  <c:v>44136</c:v>
                </c:pt>
                <c:pt idx="403">
                  <c:v>44166</c:v>
                </c:pt>
                <c:pt idx="404">
                  <c:v>44197</c:v>
                </c:pt>
                <c:pt idx="405">
                  <c:v>44228</c:v>
                </c:pt>
                <c:pt idx="406">
                  <c:v>44256</c:v>
                </c:pt>
                <c:pt idx="407">
                  <c:v>44287</c:v>
                </c:pt>
                <c:pt idx="408">
                  <c:v>44317</c:v>
                </c:pt>
                <c:pt idx="409">
                  <c:v>44348</c:v>
                </c:pt>
                <c:pt idx="410">
                  <c:v>44378</c:v>
                </c:pt>
                <c:pt idx="411">
                  <c:v>44409</c:v>
                </c:pt>
                <c:pt idx="412">
                  <c:v>44440</c:v>
                </c:pt>
                <c:pt idx="413">
                  <c:v>44470</c:v>
                </c:pt>
                <c:pt idx="414">
                  <c:v>44501</c:v>
                </c:pt>
                <c:pt idx="415">
                  <c:v>44531</c:v>
                </c:pt>
                <c:pt idx="416">
                  <c:v>44562</c:v>
                </c:pt>
                <c:pt idx="417">
                  <c:v>44593</c:v>
                </c:pt>
                <c:pt idx="418">
                  <c:v>44621</c:v>
                </c:pt>
                <c:pt idx="419">
                  <c:v>44652</c:v>
                </c:pt>
                <c:pt idx="420">
                  <c:v>44682</c:v>
                </c:pt>
                <c:pt idx="421">
                  <c:v>44713</c:v>
                </c:pt>
                <c:pt idx="422">
                  <c:v>44743</c:v>
                </c:pt>
                <c:pt idx="423">
                  <c:v>44774</c:v>
                </c:pt>
                <c:pt idx="424">
                  <c:v>44805</c:v>
                </c:pt>
                <c:pt idx="425">
                  <c:v>44835</c:v>
                </c:pt>
                <c:pt idx="426">
                  <c:v>44866</c:v>
                </c:pt>
                <c:pt idx="427">
                  <c:v>44896</c:v>
                </c:pt>
                <c:pt idx="428">
                  <c:v>44927</c:v>
                </c:pt>
                <c:pt idx="429">
                  <c:v>44958</c:v>
                </c:pt>
                <c:pt idx="430">
                  <c:v>44986</c:v>
                </c:pt>
                <c:pt idx="431">
                  <c:v>45017</c:v>
                </c:pt>
                <c:pt idx="432">
                  <c:v>45047</c:v>
                </c:pt>
                <c:pt idx="433">
                  <c:v>45078</c:v>
                </c:pt>
                <c:pt idx="434">
                  <c:v>45108</c:v>
                </c:pt>
                <c:pt idx="435">
                  <c:v>45139</c:v>
                </c:pt>
                <c:pt idx="436">
                  <c:v>45170</c:v>
                </c:pt>
                <c:pt idx="437">
                  <c:v>45200</c:v>
                </c:pt>
                <c:pt idx="438">
                  <c:v>45231</c:v>
                </c:pt>
                <c:pt idx="439">
                  <c:v>45261</c:v>
                </c:pt>
                <c:pt idx="440">
                  <c:v>45292</c:v>
                </c:pt>
                <c:pt idx="441">
                  <c:v>45323</c:v>
                </c:pt>
                <c:pt idx="442">
                  <c:v>45352</c:v>
                </c:pt>
                <c:pt idx="443">
                  <c:v>45383</c:v>
                </c:pt>
                <c:pt idx="444">
                  <c:v>45413</c:v>
                </c:pt>
                <c:pt idx="445">
                  <c:v>45444</c:v>
                </c:pt>
                <c:pt idx="446">
                  <c:v>45474</c:v>
                </c:pt>
                <c:pt idx="447">
                  <c:v>45505</c:v>
                </c:pt>
                <c:pt idx="448">
                  <c:v>45536</c:v>
                </c:pt>
                <c:pt idx="449">
                  <c:v>45566</c:v>
                </c:pt>
                <c:pt idx="450">
                  <c:v>45597</c:v>
                </c:pt>
                <c:pt idx="451">
                  <c:v>45627</c:v>
                </c:pt>
                <c:pt idx="452">
                  <c:v>45658</c:v>
                </c:pt>
                <c:pt idx="453">
                  <c:v>45689</c:v>
                </c:pt>
                <c:pt idx="454">
                  <c:v>45717</c:v>
                </c:pt>
                <c:pt idx="455">
                  <c:v>45748</c:v>
                </c:pt>
                <c:pt idx="456">
                  <c:v>45778</c:v>
                </c:pt>
                <c:pt idx="457">
                  <c:v>45809</c:v>
                </c:pt>
                <c:pt idx="458">
                  <c:v>45839</c:v>
                </c:pt>
                <c:pt idx="459">
                  <c:v>45870</c:v>
                </c:pt>
                <c:pt idx="460">
                  <c:v>45901</c:v>
                </c:pt>
                <c:pt idx="461">
                  <c:v>45931</c:v>
                </c:pt>
                <c:pt idx="462">
                  <c:v>45962</c:v>
                </c:pt>
                <c:pt idx="463">
                  <c:v>45992</c:v>
                </c:pt>
                <c:pt idx="464">
                  <c:v>46023</c:v>
                </c:pt>
                <c:pt idx="465">
                  <c:v>46054</c:v>
                </c:pt>
                <c:pt idx="466">
                  <c:v>46082</c:v>
                </c:pt>
                <c:pt idx="467">
                  <c:v>46113</c:v>
                </c:pt>
                <c:pt idx="468">
                  <c:v>46143</c:v>
                </c:pt>
              </c:numCache>
            </c:numRef>
          </c:cat>
          <c:val>
            <c:numRef>
              <c:f>Monthly!$G$342:$G$810</c:f>
              <c:numCache>
                <c:formatCode>"$"#,##0.0</c:formatCode>
                <c:ptCount val="469"/>
                <c:pt idx="0">
                  <c:v>48.863469681397731</c:v>
                </c:pt>
                <c:pt idx="1">
                  <c:v>50.256663639293905</c:v>
                </c:pt>
                <c:pt idx="2">
                  <c:v>53.313506876265052</c:v>
                </c:pt>
                <c:pt idx="3">
                  <c:v>50.540450727313825</c:v>
                </c:pt>
                <c:pt idx="4">
                  <c:v>48.436094401983063</c:v>
                </c:pt>
                <c:pt idx="5">
                  <c:v>49.098700973418183</c:v>
                </c:pt>
                <c:pt idx="6">
                  <c:v>46.513795239251877</c:v>
                </c:pt>
                <c:pt idx="7">
                  <c:v>42.560975158522936</c:v>
                </c:pt>
                <c:pt idx="8">
                  <c:v>42.028487460057953</c:v>
                </c:pt>
                <c:pt idx="9">
                  <c:v>41.157662684573708</c:v>
                </c:pt>
                <c:pt idx="10">
                  <c:v>39.552012644889345</c:v>
                </c:pt>
                <c:pt idx="11">
                  <c:v>43.393892229008749</c:v>
                </c:pt>
                <c:pt idx="12">
                  <c:v>42.202166085776128</c:v>
                </c:pt>
                <c:pt idx="13">
                  <c:v>39.876322708508376</c:v>
                </c:pt>
                <c:pt idx="14">
                  <c:v>37.210791281902125</c:v>
                </c:pt>
                <c:pt idx="15">
                  <c:v>37.148733883099226</c:v>
                </c:pt>
                <c:pt idx="16">
                  <c:v>34.634146778731683</c:v>
                </c:pt>
                <c:pt idx="17">
                  <c:v>32.693284799999994</c:v>
                </c:pt>
                <c:pt idx="18">
                  <c:v>33.494077447358038</c:v>
                </c:pt>
                <c:pt idx="19">
                  <c:v>38.679357352310106</c:v>
                </c:pt>
                <c:pt idx="20">
                  <c:v>42.334770826291901</c:v>
                </c:pt>
                <c:pt idx="21">
                  <c:v>42.007087940143968</c:v>
                </c:pt>
                <c:pt idx="22">
                  <c:v>45.443847735462441</c:v>
                </c:pt>
                <c:pt idx="23">
                  <c:v>48.827910596781827</c:v>
                </c:pt>
                <c:pt idx="24">
                  <c:v>46.456808084340082</c:v>
                </c:pt>
                <c:pt idx="25">
                  <c:v>46.194224817696515</c:v>
                </c:pt>
                <c:pt idx="26">
                  <c:v>45.463499852068423</c:v>
                </c:pt>
                <c:pt idx="27">
                  <c:v>42.700148226777564</c:v>
                </c:pt>
                <c:pt idx="28">
                  <c:v>44.921250286488167</c:v>
                </c:pt>
                <c:pt idx="29">
                  <c:v>45.911356301561767</c:v>
                </c:pt>
                <c:pt idx="30">
                  <c:v>45.264519906808168</c:v>
                </c:pt>
                <c:pt idx="31">
                  <c:v>47.951677077418132</c:v>
                </c:pt>
                <c:pt idx="32">
                  <c:v>51.561045650948707</c:v>
                </c:pt>
                <c:pt idx="33">
                  <c:v>49.650636462566517</c:v>
                </c:pt>
                <c:pt idx="34">
                  <c:v>45.615980366913419</c:v>
                </c:pt>
                <c:pt idx="35">
                  <c:v>41.14469383166827</c:v>
                </c:pt>
                <c:pt idx="36">
                  <c:v>40.540077922077913</c:v>
                </c:pt>
                <c:pt idx="37">
                  <c:v>37.035205702579255</c:v>
                </c:pt>
                <c:pt idx="38">
                  <c:v>40.815390458801652</c:v>
                </c:pt>
                <c:pt idx="39">
                  <c:v>60.016515258919057</c:v>
                </c:pt>
                <c:pt idx="40">
                  <c:v>73.192235524683682</c:v>
                </c:pt>
                <c:pt idx="41">
                  <c:v>78.270350495798439</c:v>
                </c:pt>
                <c:pt idx="42">
                  <c:v>70.124315842202066</c:v>
                </c:pt>
                <c:pt idx="43">
                  <c:v>59.115439954056932</c:v>
                </c:pt>
                <c:pt idx="44">
                  <c:v>54.465778527878115</c:v>
                </c:pt>
                <c:pt idx="45">
                  <c:v>44.189227029146515</c:v>
                </c:pt>
                <c:pt idx="46">
                  <c:v>42.928656670096849</c:v>
                </c:pt>
                <c:pt idx="47">
                  <c:v>44.853546158612133</c:v>
                </c:pt>
                <c:pt idx="48">
                  <c:v>45.526329571655893</c:v>
                </c:pt>
                <c:pt idx="49">
                  <c:v>43.223127719241369</c:v>
                </c:pt>
                <c:pt idx="50">
                  <c:v>45.741595157557406</c:v>
                </c:pt>
                <c:pt idx="51">
                  <c:v>46.253659701926338</c:v>
                </c:pt>
                <c:pt idx="52">
                  <c:v>46.520159934989699</c:v>
                </c:pt>
                <c:pt idx="53">
                  <c:v>49.275919257950527</c:v>
                </c:pt>
                <c:pt idx="54">
                  <c:v>47.53797563985448</c:v>
                </c:pt>
                <c:pt idx="55">
                  <c:v>41.170023020478631</c:v>
                </c:pt>
                <c:pt idx="56">
                  <c:v>39.617178214502374</c:v>
                </c:pt>
                <c:pt idx="57">
                  <c:v>39.979546331831138</c:v>
                </c:pt>
                <c:pt idx="58">
                  <c:v>39.694189454955598</c:v>
                </c:pt>
                <c:pt idx="59">
                  <c:v>42.328259842519685</c:v>
                </c:pt>
                <c:pt idx="60">
                  <c:v>43.839181019888287</c:v>
                </c:pt>
                <c:pt idx="61">
                  <c:v>46.702714506830922</c:v>
                </c:pt>
                <c:pt idx="62">
                  <c:v>45.280861375228255</c:v>
                </c:pt>
                <c:pt idx="63">
                  <c:v>44.306810577119577</c:v>
                </c:pt>
                <c:pt idx="64">
                  <c:v>45.353823364148596</c:v>
                </c:pt>
                <c:pt idx="65">
                  <c:v>44.801767321467665</c:v>
                </c:pt>
                <c:pt idx="66">
                  <c:v>41.930644574175822</c:v>
                </c:pt>
                <c:pt idx="67">
                  <c:v>39.943630188855636</c:v>
                </c:pt>
                <c:pt idx="68">
                  <c:v>39.066668423179756</c:v>
                </c:pt>
                <c:pt idx="69">
                  <c:v>41.180649071070476</c:v>
                </c:pt>
                <c:pt idx="70">
                  <c:v>41.566944006443514</c:v>
                </c:pt>
                <c:pt idx="71">
                  <c:v>41.313685060170229</c:v>
                </c:pt>
                <c:pt idx="72">
                  <c:v>40.576265458241558</c:v>
                </c:pt>
                <c:pt idx="73">
                  <c:v>38.813962574089743</c:v>
                </c:pt>
                <c:pt idx="74">
                  <c:v>36.315965800273595</c:v>
                </c:pt>
                <c:pt idx="75">
                  <c:v>36.497291253644313</c:v>
                </c:pt>
                <c:pt idx="76">
                  <c:v>35.42681029461356</c:v>
                </c:pt>
                <c:pt idx="77">
                  <c:v>36.627566966673278</c:v>
                </c:pt>
                <c:pt idx="78">
                  <c:v>33.45638096908506</c:v>
                </c:pt>
                <c:pt idx="79">
                  <c:v>29.239948339483394</c:v>
                </c:pt>
                <c:pt idx="80">
                  <c:v>30.256821428571424</c:v>
                </c:pt>
                <c:pt idx="81">
                  <c:v>29.684770028590542</c:v>
                </c:pt>
                <c:pt idx="82">
                  <c:v>29.402991158226786</c:v>
                </c:pt>
                <c:pt idx="83">
                  <c:v>32.849227933045519</c:v>
                </c:pt>
                <c:pt idx="84">
                  <c:v>35.738083208543202</c:v>
                </c:pt>
                <c:pt idx="85">
                  <c:v>37.982842316513754</c:v>
                </c:pt>
                <c:pt idx="86">
                  <c:v>39.055356959131174</c:v>
                </c:pt>
                <c:pt idx="87">
                  <c:v>36.428749557283062</c:v>
                </c:pt>
                <c:pt idx="88">
                  <c:v>34.547144195598719</c:v>
                </c:pt>
                <c:pt idx="89">
                  <c:v>35.022358420257099</c:v>
                </c:pt>
                <c:pt idx="90">
                  <c:v>35.646359816574055</c:v>
                </c:pt>
                <c:pt idx="91">
                  <c:v>33.829491065964078</c:v>
                </c:pt>
                <c:pt idx="92">
                  <c:v>35.492283045570332</c:v>
                </c:pt>
                <c:pt idx="93">
                  <c:v>36.470363248371648</c:v>
                </c:pt>
                <c:pt idx="94">
                  <c:v>36.344426807184199</c:v>
                </c:pt>
                <c:pt idx="95">
                  <c:v>38.908245962070843</c:v>
                </c:pt>
                <c:pt idx="96">
                  <c:v>38.536083043857438</c:v>
                </c:pt>
                <c:pt idx="97">
                  <c:v>35.982663068358015</c:v>
                </c:pt>
                <c:pt idx="98">
                  <c:v>33.755978333972436</c:v>
                </c:pt>
                <c:pt idx="99">
                  <c:v>35.024564990875369</c:v>
                </c:pt>
                <c:pt idx="100">
                  <c:v>35.408239326421054</c:v>
                </c:pt>
                <c:pt idx="101">
                  <c:v>33.766991139927526</c:v>
                </c:pt>
                <c:pt idx="102">
                  <c:v>34.852896903284474</c:v>
                </c:pt>
                <c:pt idx="103">
                  <c:v>36.797026544655928</c:v>
                </c:pt>
                <c:pt idx="104">
                  <c:v>36.387329895401152</c:v>
                </c:pt>
                <c:pt idx="105">
                  <c:v>36.773059203617258</c:v>
                </c:pt>
                <c:pt idx="106">
                  <c:v>40.964288728605283</c:v>
                </c:pt>
                <c:pt idx="107">
                  <c:v>44.996982152436452</c:v>
                </c:pt>
                <c:pt idx="108">
                  <c:v>40.46576314189776</c:v>
                </c:pt>
                <c:pt idx="109">
                  <c:v>39.032727591147903</c:v>
                </c:pt>
                <c:pt idx="110">
                  <c:v>40.628987824429132</c:v>
                </c:pt>
                <c:pt idx="111">
                  <c:v>41.733683823211109</c:v>
                </c:pt>
                <c:pt idx="112">
                  <c:v>45.549553043928682</c:v>
                </c:pt>
                <c:pt idx="113">
                  <c:v>47.136373323387218</c:v>
                </c:pt>
                <c:pt idx="114">
                  <c:v>44.839988844815487</c:v>
                </c:pt>
                <c:pt idx="115">
                  <c:v>47.659309051119941</c:v>
                </c:pt>
                <c:pt idx="116">
                  <c:v>47.408702564102562</c:v>
                </c:pt>
                <c:pt idx="117">
                  <c:v>41.756329603284343</c:v>
                </c:pt>
                <c:pt idx="118">
                  <c:v>39.436768771804907</c:v>
                </c:pt>
                <c:pt idx="119">
                  <c:v>37.012004865280105</c:v>
                </c:pt>
                <c:pt idx="120">
                  <c:v>39.134055705786913</c:v>
                </c:pt>
                <c:pt idx="121">
                  <c:v>36.155508670684554</c:v>
                </c:pt>
                <c:pt idx="122">
                  <c:v>36.884381992783467</c:v>
                </c:pt>
                <c:pt idx="123">
                  <c:v>37.398703264726748</c:v>
                </c:pt>
                <c:pt idx="124">
                  <c:v>37.028158878504669</c:v>
                </c:pt>
                <c:pt idx="125">
                  <c:v>39.837527477655833</c:v>
                </c:pt>
                <c:pt idx="126">
                  <c:v>37.706243975903618</c:v>
                </c:pt>
                <c:pt idx="127">
                  <c:v>34.239826070352606</c:v>
                </c:pt>
                <c:pt idx="128">
                  <c:v>31.216946279122361</c:v>
                </c:pt>
                <c:pt idx="129">
                  <c:v>30.000390755173331</c:v>
                </c:pt>
                <c:pt idx="130">
                  <c:v>28.24005871871022</c:v>
                </c:pt>
                <c:pt idx="131">
                  <c:v>28.634000748608713</c:v>
                </c:pt>
                <c:pt idx="132">
                  <c:v>27.775166951124902</c:v>
                </c:pt>
                <c:pt idx="133">
                  <c:v>25.580018521917133</c:v>
                </c:pt>
                <c:pt idx="134">
                  <c:v>26.353905182368674</c:v>
                </c:pt>
                <c:pt idx="135">
                  <c:v>25.017492223097257</c:v>
                </c:pt>
                <c:pt idx="136">
                  <c:v>27.930945628772847</c:v>
                </c:pt>
                <c:pt idx="137">
                  <c:v>26.812831051766985</c:v>
                </c:pt>
                <c:pt idx="138">
                  <c:v>24.104572768371096</c:v>
                </c:pt>
                <c:pt idx="139">
                  <c:v>21.023893867990683</c:v>
                </c:pt>
                <c:pt idx="140">
                  <c:v>23.158633183002323</c:v>
                </c:pt>
                <c:pt idx="141">
                  <c:v>22.227723184506289</c:v>
                </c:pt>
                <c:pt idx="142">
                  <c:v>27.148728897104121</c:v>
                </c:pt>
                <c:pt idx="143">
                  <c:v>31.858654918683886</c:v>
                </c:pt>
                <c:pt idx="144">
                  <c:v>32.591903125174078</c:v>
                </c:pt>
                <c:pt idx="145">
                  <c:v>32.949662127920256</c:v>
                </c:pt>
                <c:pt idx="146">
                  <c:v>36.860029020925616</c:v>
                </c:pt>
                <c:pt idx="147">
                  <c:v>38.953094860564391</c:v>
                </c:pt>
                <c:pt idx="148">
                  <c:v>43.410125816564694</c:v>
                </c:pt>
                <c:pt idx="149">
                  <c:v>41.315921893311639</c:v>
                </c:pt>
                <c:pt idx="150">
                  <c:v>45.481410309391961</c:v>
                </c:pt>
                <c:pt idx="151">
                  <c:v>47.372308865769689</c:v>
                </c:pt>
                <c:pt idx="152">
                  <c:v>49.343473170597989</c:v>
                </c:pt>
                <c:pt idx="153">
                  <c:v>52.995733450834109</c:v>
                </c:pt>
                <c:pt idx="154">
                  <c:v>53.613798571525741</c:v>
                </c:pt>
                <c:pt idx="155">
                  <c:v>46.249738739720044</c:v>
                </c:pt>
                <c:pt idx="156">
                  <c:v>51.72725405074484</c:v>
                </c:pt>
                <c:pt idx="157">
                  <c:v>56.97826723974292</c:v>
                </c:pt>
                <c:pt idx="158">
                  <c:v>53.049038667009285</c:v>
                </c:pt>
                <c:pt idx="159">
                  <c:v>55.83922885276057</c:v>
                </c:pt>
                <c:pt idx="160">
                  <c:v>60.260105424769698</c:v>
                </c:pt>
                <c:pt idx="161">
                  <c:v>58.810561524081074</c:v>
                </c:pt>
                <c:pt idx="162">
                  <c:v>61.052010986206803</c:v>
                </c:pt>
                <c:pt idx="163">
                  <c:v>50.367948988212568</c:v>
                </c:pt>
                <c:pt idx="164">
                  <c:v>52.152157809747493</c:v>
                </c:pt>
                <c:pt idx="165">
                  <c:v>52.106742764630624</c:v>
                </c:pt>
                <c:pt idx="166">
                  <c:v>47.949216907601077</c:v>
                </c:pt>
                <c:pt idx="167">
                  <c:v>48.28659979783739</c:v>
                </c:pt>
                <c:pt idx="168">
                  <c:v>50.15694200437752</c:v>
                </c:pt>
                <c:pt idx="169">
                  <c:v>48.267326465213586</c:v>
                </c:pt>
                <c:pt idx="170">
                  <c:v>46.236517995045894</c:v>
                </c:pt>
                <c:pt idx="171">
                  <c:v>47.88665845742144</c:v>
                </c:pt>
                <c:pt idx="172">
                  <c:v>45.996225025589204</c:v>
                </c:pt>
                <c:pt idx="173">
                  <c:v>38.784607733269745</c:v>
                </c:pt>
                <c:pt idx="174">
                  <c:v>34.381806232685143</c:v>
                </c:pt>
                <c:pt idx="175">
                  <c:v>33.97928783355227</c:v>
                </c:pt>
                <c:pt idx="176">
                  <c:v>34.526430936882704</c:v>
                </c:pt>
                <c:pt idx="177">
                  <c:v>36.216288308319427</c:v>
                </c:pt>
                <c:pt idx="178">
                  <c:v>42.759737114422599</c:v>
                </c:pt>
                <c:pt idx="179">
                  <c:v>45.445802812828596</c:v>
                </c:pt>
                <c:pt idx="180">
                  <c:v>46.907846893471692</c:v>
                </c:pt>
                <c:pt idx="181">
                  <c:v>44.215839842571327</c:v>
                </c:pt>
                <c:pt idx="182">
                  <c:v>46.625341156912278</c:v>
                </c:pt>
                <c:pt idx="183">
                  <c:v>48.984034712514529</c:v>
                </c:pt>
                <c:pt idx="184">
                  <c:v>51.083191220771766</c:v>
                </c:pt>
                <c:pt idx="185">
                  <c:v>49.580390309941286</c:v>
                </c:pt>
                <c:pt idx="186">
                  <c:v>45.254926525091996</c:v>
                </c:pt>
                <c:pt idx="187">
                  <c:v>50.547566823868721</c:v>
                </c:pt>
                <c:pt idx="188">
                  <c:v>56.367287276071551</c:v>
                </c:pt>
                <c:pt idx="189">
                  <c:v>61.037125519180648</c:v>
                </c:pt>
                <c:pt idx="190">
                  <c:v>56.938803743969117</c:v>
                </c:pt>
                <c:pt idx="191">
                  <c:v>47.946724665884801</c:v>
                </c:pt>
                <c:pt idx="192">
                  <c:v>47.899543004232029</c:v>
                </c:pt>
                <c:pt idx="193">
                  <c:v>52.188190003608803</c:v>
                </c:pt>
                <c:pt idx="194">
                  <c:v>52.204996350364958</c:v>
                </c:pt>
                <c:pt idx="195">
                  <c:v>53.39922830722729</c:v>
                </c:pt>
                <c:pt idx="196">
                  <c:v>47.735909005017675</c:v>
                </c:pt>
                <c:pt idx="197">
                  <c:v>51.152334443976351</c:v>
                </c:pt>
                <c:pt idx="198">
                  <c:v>52.384326308139521</c:v>
                </c:pt>
                <c:pt idx="199">
                  <c:v>53.982773653075505</c:v>
                </c:pt>
                <c:pt idx="200">
                  <c:v>57.423388979710793</c:v>
                </c:pt>
                <c:pt idx="201">
                  <c:v>57.9360332207848</c:v>
                </c:pt>
                <c:pt idx="202">
                  <c:v>61.26523382870996</c:v>
                </c:pt>
                <c:pt idx="203">
                  <c:v>61.168375532478002</c:v>
                </c:pt>
                <c:pt idx="204">
                  <c:v>66.826576403195816</c:v>
                </c:pt>
                <c:pt idx="205">
                  <c:v>62.91430412997456</c:v>
                </c:pt>
                <c:pt idx="206">
                  <c:v>67.40124320130154</c:v>
                </c:pt>
                <c:pt idx="207">
                  <c:v>74.172726465364107</c:v>
                </c:pt>
                <c:pt idx="208">
                  <c:v>75.741068785578733</c:v>
                </c:pt>
                <c:pt idx="209">
                  <c:v>87.466874105011939</c:v>
                </c:pt>
                <c:pt idx="210">
                  <c:v>79.265117226776283</c:v>
                </c:pt>
                <c:pt idx="211">
                  <c:v>70.527535117139621</c:v>
                </c:pt>
                <c:pt idx="212">
                  <c:v>76.458439492256545</c:v>
                </c:pt>
                <c:pt idx="213">
                  <c:v>78.37882543262829</c:v>
                </c:pt>
                <c:pt idx="214">
                  <c:v>87.947356669738852</c:v>
                </c:pt>
                <c:pt idx="215">
                  <c:v>85.743354509025394</c:v>
                </c:pt>
                <c:pt idx="216">
                  <c:v>80.599928878492065</c:v>
                </c:pt>
                <c:pt idx="217">
                  <c:v>91.089119767441844</c:v>
                </c:pt>
                <c:pt idx="218">
                  <c:v>94.970612826950713</c:v>
                </c:pt>
                <c:pt idx="219">
                  <c:v>104.19219963096494</c:v>
                </c:pt>
                <c:pt idx="220">
                  <c:v>104.14900554273073</c:v>
                </c:pt>
                <c:pt idx="221">
                  <c:v>98.70353095252382</c:v>
                </c:pt>
                <c:pt idx="222">
                  <c:v>92.650795395219575</c:v>
                </c:pt>
                <c:pt idx="223">
                  <c:v>94.382437490226252</c:v>
                </c:pt>
                <c:pt idx="224">
                  <c:v>103.53956926520934</c:v>
                </c:pt>
                <c:pt idx="225">
                  <c:v>97.378629558288651</c:v>
                </c:pt>
                <c:pt idx="226">
                  <c:v>98.861873988011354</c:v>
                </c:pt>
                <c:pt idx="227">
                  <c:v>109.00029029535861</c:v>
                </c:pt>
                <c:pt idx="228">
                  <c:v>110.89998179253445</c:v>
                </c:pt>
                <c:pt idx="229">
                  <c:v>110.79900134801167</c:v>
                </c:pt>
                <c:pt idx="230">
                  <c:v>115.8065581441938</c:v>
                </c:pt>
                <c:pt idx="231">
                  <c:v>113.31783828487517</c:v>
                </c:pt>
                <c:pt idx="232">
                  <c:v>99.242432215966616</c:v>
                </c:pt>
                <c:pt idx="233">
                  <c:v>91.821108344549117</c:v>
                </c:pt>
                <c:pt idx="234">
                  <c:v>92.08582771358769</c:v>
                </c:pt>
                <c:pt idx="235">
                  <c:v>96.232918383667311</c:v>
                </c:pt>
                <c:pt idx="236">
                  <c:v>84.380158715832891</c:v>
                </c:pt>
                <c:pt idx="237">
                  <c:v>91.479857538472316</c:v>
                </c:pt>
                <c:pt idx="238">
                  <c:v>92.930071064335081</c:v>
                </c:pt>
                <c:pt idx="239">
                  <c:v>98.142225631852796</c:v>
                </c:pt>
                <c:pt idx="240">
                  <c:v>97.062726310425475</c:v>
                </c:pt>
                <c:pt idx="241">
                  <c:v>103.00833915797014</c:v>
                </c:pt>
                <c:pt idx="242">
                  <c:v>112.95523305754605</c:v>
                </c:pt>
                <c:pt idx="243">
                  <c:v>110.19805530442802</c:v>
                </c:pt>
                <c:pt idx="244">
                  <c:v>121.2443153904473</c:v>
                </c:pt>
                <c:pt idx="245">
                  <c:v>129.77114890400603</c:v>
                </c:pt>
                <c:pt idx="246">
                  <c:v>142.58209711668809</c:v>
                </c:pt>
                <c:pt idx="247">
                  <c:v>137.62993724995454</c:v>
                </c:pt>
                <c:pt idx="248">
                  <c:v>139.20003499761918</c:v>
                </c:pt>
                <c:pt idx="249">
                  <c:v>142.53898609445361</c:v>
                </c:pt>
                <c:pt idx="250">
                  <c:v>157.12163022508037</c:v>
                </c:pt>
                <c:pt idx="251">
                  <c:v>167.43560308111574</c:v>
                </c:pt>
                <c:pt idx="252">
                  <c:v>185.70547589145545</c:v>
                </c:pt>
                <c:pt idx="253">
                  <c:v>196.83550990236787</c:v>
                </c:pt>
                <c:pt idx="254">
                  <c:v>195.1774516815336</c:v>
                </c:pt>
                <c:pt idx="255">
                  <c:v>170.87642014150731</c:v>
                </c:pt>
                <c:pt idx="256">
                  <c:v>152.35415893049074</c:v>
                </c:pt>
                <c:pt idx="257">
                  <c:v>112.85608114800725</c:v>
                </c:pt>
                <c:pt idx="258">
                  <c:v>85.43299697493029</c:v>
                </c:pt>
                <c:pt idx="259">
                  <c:v>61.642706440554825</c:v>
                </c:pt>
                <c:pt idx="260">
                  <c:v>62.520074692422924</c:v>
                </c:pt>
                <c:pt idx="261">
                  <c:v>58.488012813540884</c:v>
                </c:pt>
                <c:pt idx="262">
                  <c:v>71.808649003618044</c:v>
                </c:pt>
                <c:pt idx="263">
                  <c:v>74.263905260773527</c:v>
                </c:pt>
                <c:pt idx="264">
                  <c:v>88.202121499768054</c:v>
                </c:pt>
                <c:pt idx="265">
                  <c:v>103.44107481554794</c:v>
                </c:pt>
                <c:pt idx="266">
                  <c:v>95.275685038573144</c:v>
                </c:pt>
                <c:pt idx="267">
                  <c:v>105.21829395604392</c:v>
                </c:pt>
                <c:pt idx="268">
                  <c:v>102.6239018740764</c:v>
                </c:pt>
                <c:pt idx="269">
                  <c:v>111.53007162374669</c:v>
                </c:pt>
                <c:pt idx="270">
                  <c:v>114.5873499949937</c:v>
                </c:pt>
                <c:pt idx="271">
                  <c:v>109.3523047509979</c:v>
                </c:pt>
                <c:pt idx="272">
                  <c:v>114.76897069983134</c:v>
                </c:pt>
                <c:pt idx="273">
                  <c:v>111.92896985599216</c:v>
                </c:pt>
                <c:pt idx="274">
                  <c:v>118.80932540078217</c:v>
                </c:pt>
                <c:pt idx="275">
                  <c:v>123.26360158343482</c:v>
                </c:pt>
                <c:pt idx="276">
                  <c:v>107.80092710789357</c:v>
                </c:pt>
                <c:pt idx="277">
                  <c:v>110.18632478045646</c:v>
                </c:pt>
                <c:pt idx="278">
                  <c:v>111.52449790878309</c:v>
                </c:pt>
                <c:pt idx="279">
                  <c:v>111.78029060131266</c:v>
                </c:pt>
                <c:pt idx="280">
                  <c:v>109.68660151006709</c:v>
                </c:pt>
                <c:pt idx="281">
                  <c:v>119.00149447079147</c:v>
                </c:pt>
                <c:pt idx="282">
                  <c:v>122.18766527201245</c:v>
                </c:pt>
                <c:pt idx="283">
                  <c:v>129.00230053249769</c:v>
                </c:pt>
                <c:pt idx="284">
                  <c:v>128.6450296803653</c:v>
                </c:pt>
                <c:pt idx="285">
                  <c:v>127.438845692125</c:v>
                </c:pt>
                <c:pt idx="286">
                  <c:v>147.39081555020289</c:v>
                </c:pt>
                <c:pt idx="287">
                  <c:v>156.28541831520033</c:v>
                </c:pt>
                <c:pt idx="288">
                  <c:v>143.53573310497856</c:v>
                </c:pt>
                <c:pt idx="289">
                  <c:v>136.96311149656859</c:v>
                </c:pt>
                <c:pt idx="290">
                  <c:v>138.20760865590412</c:v>
                </c:pt>
                <c:pt idx="291">
                  <c:v>122.3373615069316</c:v>
                </c:pt>
                <c:pt idx="292">
                  <c:v>121.01940908847385</c:v>
                </c:pt>
                <c:pt idx="293">
                  <c:v>122.14887196905569</c:v>
                </c:pt>
                <c:pt idx="294">
                  <c:v>137.20743622754489</c:v>
                </c:pt>
                <c:pt idx="295">
                  <c:v>139.10416756791417</c:v>
                </c:pt>
                <c:pt idx="296">
                  <c:v>141.03529636611495</c:v>
                </c:pt>
                <c:pt idx="297">
                  <c:v>143.42915944061886</c:v>
                </c:pt>
                <c:pt idx="298">
                  <c:v>148.70225421068258</c:v>
                </c:pt>
                <c:pt idx="299">
                  <c:v>144.53407308702651</c:v>
                </c:pt>
                <c:pt idx="300">
                  <c:v>132.56846817670882</c:v>
                </c:pt>
                <c:pt idx="301">
                  <c:v>115.31735873278585</c:v>
                </c:pt>
                <c:pt idx="302">
                  <c:v>123.11957078313253</c:v>
                </c:pt>
                <c:pt idx="303">
                  <c:v>131.40400743089685</c:v>
                </c:pt>
                <c:pt idx="304">
                  <c:v>131.53406068940805</c:v>
                </c:pt>
                <c:pt idx="305">
                  <c:v>124.17976316010672</c:v>
                </c:pt>
                <c:pt idx="306">
                  <c:v>120.15441401970369</c:v>
                </c:pt>
                <c:pt idx="307">
                  <c:v>122.02047874734473</c:v>
                </c:pt>
                <c:pt idx="308">
                  <c:v>131.35322378378376</c:v>
                </c:pt>
                <c:pt idx="309">
                  <c:v>131.64719916539417</c:v>
                </c:pt>
                <c:pt idx="310">
                  <c:v>128.54302398207105</c:v>
                </c:pt>
                <c:pt idx="311">
                  <c:v>127.40001197177928</c:v>
                </c:pt>
                <c:pt idx="312">
                  <c:v>130.75142331423302</c:v>
                </c:pt>
                <c:pt idx="313">
                  <c:v>132.20099889205937</c:v>
                </c:pt>
                <c:pt idx="314">
                  <c:v>144.30707529856355</c:v>
                </c:pt>
                <c:pt idx="315">
                  <c:v>146.70910049617441</c:v>
                </c:pt>
                <c:pt idx="316">
                  <c:v>146.25960718304574</c:v>
                </c:pt>
                <c:pt idx="317">
                  <c:v>138.16453423930574</c:v>
                </c:pt>
                <c:pt idx="318">
                  <c:v>128.79307198221224</c:v>
                </c:pt>
                <c:pt idx="319">
                  <c:v>133.73276674549336</c:v>
                </c:pt>
                <c:pt idx="320">
                  <c:v>129.34138946736496</c:v>
                </c:pt>
                <c:pt idx="321">
                  <c:v>137.75093132629834</c:v>
                </c:pt>
                <c:pt idx="322">
                  <c:v>137.50311088157827</c:v>
                </c:pt>
                <c:pt idx="323">
                  <c:v>138.98861596915049</c:v>
                </c:pt>
                <c:pt idx="324">
                  <c:v>138.90924349696849</c:v>
                </c:pt>
                <c:pt idx="325">
                  <c:v>143.66012882893071</c:v>
                </c:pt>
                <c:pt idx="326">
                  <c:v>140.47325614276471</c:v>
                </c:pt>
                <c:pt idx="327">
                  <c:v>130.92923355138171</c:v>
                </c:pt>
                <c:pt idx="328">
                  <c:v>126.36890754827382</c:v>
                </c:pt>
                <c:pt idx="329">
                  <c:v>114.45887661217448</c:v>
                </c:pt>
                <c:pt idx="330">
                  <c:v>102.88069306513449</c:v>
                </c:pt>
                <c:pt idx="331">
                  <c:v>80.624571241762752</c:v>
                </c:pt>
                <c:pt idx="332">
                  <c:v>64.520955801104961</c:v>
                </c:pt>
                <c:pt idx="333">
                  <c:v>68.989970751355528</c:v>
                </c:pt>
                <c:pt idx="334">
                  <c:v>65.102349517565557</c:v>
                </c:pt>
                <c:pt idx="335">
                  <c:v>74.062800945475516</c:v>
                </c:pt>
                <c:pt idx="336">
                  <c:v>80.42595597316263</c:v>
                </c:pt>
                <c:pt idx="337">
                  <c:v>81.014950592723224</c:v>
                </c:pt>
                <c:pt idx="338">
                  <c:v>68.871629424722073</c:v>
                </c:pt>
                <c:pt idx="339">
                  <c:v>58.002259732409946</c:v>
                </c:pt>
                <c:pt idx="340">
                  <c:v>61.618758353252545</c:v>
                </c:pt>
                <c:pt idx="341">
                  <c:v>62.62135028776018</c:v>
                </c:pt>
                <c:pt idx="342">
                  <c:v>57.464041952879896</c:v>
                </c:pt>
                <c:pt idx="343">
                  <c:v>50.397876467328835</c:v>
                </c:pt>
                <c:pt idx="344">
                  <c:v>42.913409042422245</c:v>
                </c:pt>
                <c:pt idx="345">
                  <c:v>41.092662240238084</c:v>
                </c:pt>
                <c:pt idx="346">
                  <c:v>50.772676225773743</c:v>
                </c:pt>
                <c:pt idx="347">
                  <c:v>54.91957920463706</c:v>
                </c:pt>
                <c:pt idx="348">
                  <c:v>62.849370279054114</c:v>
                </c:pt>
                <c:pt idx="349">
                  <c:v>65.492924444444427</c:v>
                </c:pt>
                <c:pt idx="350">
                  <c:v>59.96213230359357</c:v>
                </c:pt>
                <c:pt idx="351">
                  <c:v>59.97259021720366</c:v>
                </c:pt>
                <c:pt idx="352">
                  <c:v>60.474647578699852</c:v>
                </c:pt>
                <c:pt idx="353">
                  <c:v>66.495734089897638</c:v>
                </c:pt>
                <c:pt idx="354">
                  <c:v>60.971919252585906</c:v>
                </c:pt>
                <c:pt idx="355">
                  <c:v>69.27887259642074</c:v>
                </c:pt>
                <c:pt idx="356">
                  <c:v>69.717979205840052</c:v>
                </c:pt>
                <c:pt idx="357">
                  <c:v>70.909845128833368</c:v>
                </c:pt>
                <c:pt idx="358">
                  <c:v>65.453057145727627</c:v>
                </c:pt>
                <c:pt idx="359">
                  <c:v>67.619414650288292</c:v>
                </c:pt>
                <c:pt idx="360">
                  <c:v>64.230382696976363</c:v>
                </c:pt>
                <c:pt idx="361">
                  <c:v>59.807866186877284</c:v>
                </c:pt>
                <c:pt idx="362">
                  <c:v>61.704446489584477</c:v>
                </c:pt>
                <c:pt idx="363">
                  <c:v>63.427909304487777</c:v>
                </c:pt>
                <c:pt idx="364">
                  <c:v>65.533694442231067</c:v>
                </c:pt>
                <c:pt idx="365">
                  <c:v>67.760402443027502</c:v>
                </c:pt>
                <c:pt idx="366">
                  <c:v>74.301271854978893</c:v>
                </c:pt>
                <c:pt idx="367">
                  <c:v>75.817971930450994</c:v>
                </c:pt>
                <c:pt idx="368">
                  <c:v>83.130013834128789</c:v>
                </c:pt>
                <c:pt idx="369">
                  <c:v>81.037860229155143</c:v>
                </c:pt>
                <c:pt idx="370">
                  <c:v>81.602076188881426</c:v>
                </c:pt>
                <c:pt idx="371">
                  <c:v>85.976115549397633</c:v>
                </c:pt>
                <c:pt idx="372">
                  <c:v>90.660829872180955</c:v>
                </c:pt>
                <c:pt idx="373">
                  <c:v>87.851435150790451</c:v>
                </c:pt>
                <c:pt idx="374">
                  <c:v>91.779891302857919</c:v>
                </c:pt>
                <c:pt idx="375">
                  <c:v>87.943084944427042</c:v>
                </c:pt>
                <c:pt idx="376">
                  <c:v>90.560960309711177</c:v>
                </c:pt>
                <c:pt idx="377">
                  <c:v>91.074100346020742</c:v>
                </c:pt>
                <c:pt idx="378">
                  <c:v>73.29769088960343</c:v>
                </c:pt>
                <c:pt idx="379">
                  <c:v>63.679640821413614</c:v>
                </c:pt>
                <c:pt idx="380">
                  <c:v>66.105599699945444</c:v>
                </c:pt>
                <c:pt idx="381">
                  <c:v>70.56951986658369</c:v>
                </c:pt>
                <c:pt idx="382">
                  <c:v>74.510297616160031</c:v>
                </c:pt>
                <c:pt idx="383">
                  <c:v>81.596410661764693</c:v>
                </c:pt>
                <c:pt idx="384">
                  <c:v>77.66850382365736</c:v>
                </c:pt>
                <c:pt idx="385">
                  <c:v>69.757524699470437</c:v>
                </c:pt>
                <c:pt idx="386">
                  <c:v>73.093051523807674</c:v>
                </c:pt>
                <c:pt idx="387">
                  <c:v>69.823456650911538</c:v>
                </c:pt>
                <c:pt idx="388">
                  <c:v>72.505580143252374</c:v>
                </c:pt>
                <c:pt idx="389">
                  <c:v>68.577236794749638</c:v>
                </c:pt>
                <c:pt idx="390">
                  <c:v>72.404317397908173</c:v>
                </c:pt>
                <c:pt idx="391">
                  <c:v>75.816368489171381</c:v>
                </c:pt>
                <c:pt idx="392">
                  <c:v>72.700733007943342</c:v>
                </c:pt>
                <c:pt idx="393">
                  <c:v>63.82786411406385</c:v>
                </c:pt>
                <c:pt idx="394">
                  <c:v>36.996672046877841</c:v>
                </c:pt>
                <c:pt idx="395">
                  <c:v>21.049235395519947</c:v>
                </c:pt>
                <c:pt idx="396">
                  <c:v>36.287894941409625</c:v>
                </c:pt>
                <c:pt idx="397">
                  <c:v>48.522974978421402</c:v>
                </c:pt>
                <c:pt idx="398">
                  <c:v>51.410924295740976</c:v>
                </c:pt>
                <c:pt idx="399">
                  <c:v>53.320501706875177</c:v>
                </c:pt>
                <c:pt idx="400">
                  <c:v>49.818852365858532</c:v>
                </c:pt>
                <c:pt idx="401">
                  <c:v>49.48544226873733</c:v>
                </c:pt>
                <c:pt idx="402">
                  <c:v>51.367374204336002</c:v>
                </c:pt>
                <c:pt idx="403">
                  <c:v>58.749799354771568</c:v>
                </c:pt>
                <c:pt idx="404">
                  <c:v>64.697911387038715</c:v>
                </c:pt>
                <c:pt idx="405">
                  <c:v>73.213535999999991</c:v>
                </c:pt>
                <c:pt idx="406">
                  <c:v>76.893365432398582</c:v>
                </c:pt>
                <c:pt idx="407">
                  <c:v>75.741803527290969</c:v>
                </c:pt>
                <c:pt idx="408">
                  <c:v>79.563789295123641</c:v>
                </c:pt>
                <c:pt idx="409">
                  <c:v>86.67662374034569</c:v>
                </c:pt>
                <c:pt idx="410">
                  <c:v>87.624881736472119</c:v>
                </c:pt>
                <c:pt idx="411">
                  <c:v>81.559026597005655</c:v>
                </c:pt>
                <c:pt idx="412">
                  <c:v>85.997125570278271</c:v>
                </c:pt>
                <c:pt idx="413">
                  <c:v>97.152699553998659</c:v>
                </c:pt>
                <c:pt idx="414">
                  <c:v>93.749874125560538</c:v>
                </c:pt>
                <c:pt idx="415">
                  <c:v>84.414362480056297</c:v>
                </c:pt>
                <c:pt idx="416">
                  <c:v>97.430291760117001</c:v>
                </c:pt>
                <c:pt idx="417">
                  <c:v>106.65834481056832</c:v>
                </c:pt>
                <c:pt idx="418">
                  <c:v>125.18044492395319</c:v>
                </c:pt>
                <c:pt idx="419">
                  <c:v>117.076520206947</c:v>
                </c:pt>
                <c:pt idx="420">
                  <c:v>125.23653585803935</c:v>
                </c:pt>
                <c:pt idx="421">
                  <c:v>130.03125708602681</c:v>
                </c:pt>
                <c:pt idx="422">
                  <c:v>115.06939580386003</c:v>
                </c:pt>
                <c:pt idx="423">
                  <c:v>105.77247218612126</c:v>
                </c:pt>
                <c:pt idx="424">
                  <c:v>94.810249942490046</c:v>
                </c:pt>
                <c:pt idx="425">
                  <c:v>98.054381439801887</c:v>
                </c:pt>
                <c:pt idx="426">
                  <c:v>94.249063024428196</c:v>
                </c:pt>
                <c:pt idx="427">
                  <c:v>85.275114238410595</c:v>
                </c:pt>
                <c:pt idx="428">
                  <c:v>86.685054798433839</c:v>
                </c:pt>
                <c:pt idx="429">
                  <c:v>85.002934539118186</c:v>
                </c:pt>
                <c:pt idx="430">
                  <c:v>80.960674329501913</c:v>
                </c:pt>
                <c:pt idx="431">
                  <c:v>87.475144809130398</c:v>
                </c:pt>
                <c:pt idx="432">
                  <c:v>78.679675555555534</c:v>
                </c:pt>
                <c:pt idx="433">
                  <c:v>77.013287858287185</c:v>
                </c:pt>
                <c:pt idx="434">
                  <c:v>83.298185818401905</c:v>
                </c:pt>
                <c:pt idx="435">
                  <c:v>88.85625584029097</c:v>
                </c:pt>
                <c:pt idx="436">
                  <c:v>97.272755936056129</c:v>
                </c:pt>
                <c:pt idx="437">
                  <c:v>93.100543643607381</c:v>
                </c:pt>
                <c:pt idx="438">
                  <c:v>84.451721490126985</c:v>
                </c:pt>
                <c:pt idx="439">
                  <c:v>78.050505424954792</c:v>
                </c:pt>
                <c:pt idx="440">
                  <c:v>80.117609956639114</c:v>
                </c:pt>
                <c:pt idx="441">
                  <c:v>83.216557162433304</c:v>
                </c:pt>
                <c:pt idx="442">
                  <c:v>87.244703977632923</c:v>
                </c:pt>
                <c:pt idx="443">
                  <c:v>91.388321685408741</c:v>
                </c:pt>
                <c:pt idx="444">
                  <c:v>85.676373690696224</c:v>
                </c:pt>
                <c:pt idx="445">
                  <c:v>85.27665406875559</c:v>
                </c:pt>
                <c:pt idx="446">
                  <c:v>87.307564330510104</c:v>
                </c:pt>
                <c:pt idx="447">
                  <c:v>81.741762610078382</c:v>
                </c:pt>
                <c:pt idx="448">
                  <c:v>74.710810734190261</c:v>
                </c:pt>
                <c:pt idx="449">
                  <c:v>76.369226862338721</c:v>
                </c:pt>
                <c:pt idx="450">
                  <c:v>74.119993621476766</c:v>
                </c:pt>
                <c:pt idx="451">
                  <c:v>74.096808679858214</c:v>
                </c:pt>
                <c:pt idx="452">
                  <c:v>79.756031112209655</c:v>
                </c:pt>
                <c:pt idx="453">
                  <c:v>75.021320216643758</c:v>
                </c:pt>
                <c:pt idx="454">
                  <c:v>71.559372277495001</c:v>
                </c:pt>
                <c:pt idx="455">
                  <c:v>66.520360951248506</c:v>
                </c:pt>
                <c:pt idx="456">
                  <c:v>64.967649999999992</c:v>
                </c:pt>
                <c:pt idx="457">
                  <c:v>71.033620846910665</c:v>
                </c:pt>
                <c:pt idx="458">
                  <c:v>71.141059932262124</c:v>
                </c:pt>
                <c:pt idx="459">
                  <c:v>67.292562089038668</c:v>
                </c:pt>
                <c:pt idx="460">
                  <c:v>66.186183866797251</c:v>
                </c:pt>
                <c:pt idx="461">
                  <c:v>62.888111604664076</c:v>
                </c:pt>
                <c:pt idx="462">
                  <c:v>61.894859432548849</c:v>
                </c:pt>
                <c:pt idx="463">
                  <c:v>59.544003445433049</c:v>
                </c:pt>
                <c:pt idx="464">
                  <c:v>61.466556208430866</c:v>
                </c:pt>
                <c:pt idx="465">
                  <c:v>65.778633577825815</c:v>
                </c:pt>
                <c:pt idx="466">
                  <c:v>92.561735206816934</c:v>
                </c:pt>
                <c:pt idx="467">
                  <c:v>101.21290333226382</c:v>
                </c:pt>
                <c:pt idx="468">
                  <c:v>102.13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B1-9A4F-ACB8-33384DCC8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8276928"/>
        <c:axId val="738267072"/>
      </c:lineChart>
      <c:dateAx>
        <c:axId val="738276928"/>
        <c:scaling>
          <c:orientation val="minMax"/>
          <c:min val="37742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8267072"/>
        <c:crosses val="autoZero"/>
        <c:auto val="1"/>
        <c:lblOffset val="100"/>
        <c:baseTimeUnit val="months"/>
      </c:dateAx>
      <c:valAx>
        <c:axId val="738267072"/>
        <c:scaling>
          <c:orientation val="minMax"/>
          <c:max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827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US Trade in Petroleum</a:t>
            </a:r>
            <a:r>
              <a:rPr lang="en-US" baseline="0" dirty="0"/>
              <a:t> and Products (Real, $Bil, SAAR)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Quarterly!$B$133</c:f>
              <c:strCache>
                <c:ptCount val="1"/>
                <c:pt idx="0">
                  <c:v>Real Exports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Quarterly!$A$134:$A$237</c:f>
              <c:numCache>
                <c:formatCode>[$-409]mmm\-yy;@</c:formatCode>
                <c:ptCount val="104"/>
                <c:pt idx="0">
                  <c:v>36526</c:v>
                </c:pt>
                <c:pt idx="1">
                  <c:v>36617</c:v>
                </c:pt>
                <c:pt idx="2">
                  <c:v>36708</c:v>
                </c:pt>
                <c:pt idx="3">
                  <c:v>36800</c:v>
                </c:pt>
                <c:pt idx="4">
                  <c:v>36892</c:v>
                </c:pt>
                <c:pt idx="5">
                  <c:v>36982</c:v>
                </c:pt>
                <c:pt idx="6">
                  <c:v>37073</c:v>
                </c:pt>
                <c:pt idx="7">
                  <c:v>37165</c:v>
                </c:pt>
                <c:pt idx="8">
                  <c:v>37257</c:v>
                </c:pt>
                <c:pt idx="9">
                  <c:v>37347</c:v>
                </c:pt>
                <c:pt idx="10">
                  <c:v>37438</c:v>
                </c:pt>
                <c:pt idx="11">
                  <c:v>37530</c:v>
                </c:pt>
                <c:pt idx="12">
                  <c:v>37622</c:v>
                </c:pt>
                <c:pt idx="13">
                  <c:v>37712</c:v>
                </c:pt>
                <c:pt idx="14">
                  <c:v>37803</c:v>
                </c:pt>
                <c:pt idx="15">
                  <c:v>37895</c:v>
                </c:pt>
                <c:pt idx="16">
                  <c:v>37987</c:v>
                </c:pt>
                <c:pt idx="17">
                  <c:v>38078</c:v>
                </c:pt>
                <c:pt idx="18">
                  <c:v>38169</c:v>
                </c:pt>
                <c:pt idx="19">
                  <c:v>38261</c:v>
                </c:pt>
                <c:pt idx="20">
                  <c:v>38353</c:v>
                </c:pt>
                <c:pt idx="21">
                  <c:v>38443</c:v>
                </c:pt>
                <c:pt idx="22">
                  <c:v>38534</c:v>
                </c:pt>
                <c:pt idx="23">
                  <c:v>38626</c:v>
                </c:pt>
                <c:pt idx="24">
                  <c:v>38718</c:v>
                </c:pt>
                <c:pt idx="25">
                  <c:v>38808</c:v>
                </c:pt>
                <c:pt idx="26">
                  <c:v>38899</c:v>
                </c:pt>
                <c:pt idx="27">
                  <c:v>38991</c:v>
                </c:pt>
                <c:pt idx="28">
                  <c:v>39083</c:v>
                </c:pt>
                <c:pt idx="29">
                  <c:v>39173</c:v>
                </c:pt>
                <c:pt idx="30">
                  <c:v>39264</c:v>
                </c:pt>
                <c:pt idx="31">
                  <c:v>39356</c:v>
                </c:pt>
                <c:pt idx="32">
                  <c:v>39448</c:v>
                </c:pt>
                <c:pt idx="33">
                  <c:v>39539</c:v>
                </c:pt>
                <c:pt idx="34">
                  <c:v>39630</c:v>
                </c:pt>
                <c:pt idx="35">
                  <c:v>39722</c:v>
                </c:pt>
                <c:pt idx="36">
                  <c:v>39814</c:v>
                </c:pt>
                <c:pt idx="37">
                  <c:v>39904</c:v>
                </c:pt>
                <c:pt idx="38">
                  <c:v>39995</c:v>
                </c:pt>
                <c:pt idx="39">
                  <c:v>40087</c:v>
                </c:pt>
                <c:pt idx="40">
                  <c:v>40179</c:v>
                </c:pt>
                <c:pt idx="41">
                  <c:v>40269</c:v>
                </c:pt>
                <c:pt idx="42">
                  <c:v>40360</c:v>
                </c:pt>
                <c:pt idx="43">
                  <c:v>40452</c:v>
                </c:pt>
                <c:pt idx="44">
                  <c:v>40544</c:v>
                </c:pt>
                <c:pt idx="45">
                  <c:v>40634</c:v>
                </c:pt>
                <c:pt idx="46">
                  <c:v>40725</c:v>
                </c:pt>
                <c:pt idx="47">
                  <c:v>40817</c:v>
                </c:pt>
                <c:pt idx="48">
                  <c:v>40909</c:v>
                </c:pt>
                <c:pt idx="49">
                  <c:v>41000</c:v>
                </c:pt>
                <c:pt idx="50">
                  <c:v>41091</c:v>
                </c:pt>
                <c:pt idx="51">
                  <c:v>41183</c:v>
                </c:pt>
                <c:pt idx="52">
                  <c:v>41275</c:v>
                </c:pt>
                <c:pt idx="53">
                  <c:v>41365</c:v>
                </c:pt>
                <c:pt idx="54">
                  <c:v>41456</c:v>
                </c:pt>
                <c:pt idx="55">
                  <c:v>41548</c:v>
                </c:pt>
                <c:pt idx="56">
                  <c:v>41640</c:v>
                </c:pt>
                <c:pt idx="57">
                  <c:v>41730</c:v>
                </c:pt>
                <c:pt idx="58">
                  <c:v>41821</c:v>
                </c:pt>
                <c:pt idx="59">
                  <c:v>41913</c:v>
                </c:pt>
                <c:pt idx="60">
                  <c:v>42005</c:v>
                </c:pt>
                <c:pt idx="61">
                  <c:v>42095</c:v>
                </c:pt>
                <c:pt idx="62">
                  <c:v>42186</c:v>
                </c:pt>
                <c:pt idx="63">
                  <c:v>42278</c:v>
                </c:pt>
                <c:pt idx="64">
                  <c:v>42370</c:v>
                </c:pt>
                <c:pt idx="65">
                  <c:v>42461</c:v>
                </c:pt>
                <c:pt idx="66">
                  <c:v>42552</c:v>
                </c:pt>
                <c:pt idx="67">
                  <c:v>42644</c:v>
                </c:pt>
                <c:pt idx="68">
                  <c:v>42736</c:v>
                </c:pt>
                <c:pt idx="69">
                  <c:v>42826</c:v>
                </c:pt>
                <c:pt idx="70">
                  <c:v>42917</c:v>
                </c:pt>
                <c:pt idx="71">
                  <c:v>43009</c:v>
                </c:pt>
                <c:pt idx="72">
                  <c:v>43101</c:v>
                </c:pt>
                <c:pt idx="73">
                  <c:v>43191</c:v>
                </c:pt>
                <c:pt idx="74">
                  <c:v>43282</c:v>
                </c:pt>
                <c:pt idx="75">
                  <c:v>43374</c:v>
                </c:pt>
                <c:pt idx="76">
                  <c:v>43466</c:v>
                </c:pt>
                <c:pt idx="77">
                  <c:v>43556</c:v>
                </c:pt>
                <c:pt idx="78">
                  <c:v>43647</c:v>
                </c:pt>
                <c:pt idx="79">
                  <c:v>43739</c:v>
                </c:pt>
                <c:pt idx="80">
                  <c:v>43831</c:v>
                </c:pt>
                <c:pt idx="81">
                  <c:v>43922</c:v>
                </c:pt>
                <c:pt idx="82">
                  <c:v>44013</c:v>
                </c:pt>
                <c:pt idx="83">
                  <c:v>44105</c:v>
                </c:pt>
                <c:pt idx="84">
                  <c:v>44197</c:v>
                </c:pt>
                <c:pt idx="85">
                  <c:v>44287</c:v>
                </c:pt>
                <c:pt idx="86">
                  <c:v>44378</c:v>
                </c:pt>
                <c:pt idx="87">
                  <c:v>44470</c:v>
                </c:pt>
                <c:pt idx="88">
                  <c:v>44562</c:v>
                </c:pt>
                <c:pt idx="89">
                  <c:v>44652</c:v>
                </c:pt>
                <c:pt idx="90">
                  <c:v>44743</c:v>
                </c:pt>
                <c:pt idx="91">
                  <c:v>44835</c:v>
                </c:pt>
                <c:pt idx="92">
                  <c:v>44927</c:v>
                </c:pt>
                <c:pt idx="93">
                  <c:v>45017</c:v>
                </c:pt>
                <c:pt idx="94">
                  <c:v>45108</c:v>
                </c:pt>
                <c:pt idx="95">
                  <c:v>45200</c:v>
                </c:pt>
                <c:pt idx="96">
                  <c:v>45292</c:v>
                </c:pt>
                <c:pt idx="97">
                  <c:v>45383</c:v>
                </c:pt>
                <c:pt idx="98">
                  <c:v>45474</c:v>
                </c:pt>
                <c:pt idx="99">
                  <c:v>45566</c:v>
                </c:pt>
                <c:pt idx="100">
                  <c:v>45658</c:v>
                </c:pt>
                <c:pt idx="101">
                  <c:v>45748</c:v>
                </c:pt>
                <c:pt idx="102">
                  <c:v>45839</c:v>
                </c:pt>
                <c:pt idx="103">
                  <c:v>45931</c:v>
                </c:pt>
              </c:numCache>
            </c:numRef>
          </c:cat>
          <c:val>
            <c:numRef>
              <c:f>Quarterly!$B$134:$B$237</c:f>
              <c:numCache>
                <c:formatCode>General</c:formatCode>
                <c:ptCount val="104"/>
                <c:pt idx="0">
                  <c:v>15.522</c:v>
                </c:pt>
                <c:pt idx="1">
                  <c:v>15.339</c:v>
                </c:pt>
                <c:pt idx="2">
                  <c:v>16.718</c:v>
                </c:pt>
                <c:pt idx="3">
                  <c:v>18.413</c:v>
                </c:pt>
                <c:pt idx="4">
                  <c:v>15.362</c:v>
                </c:pt>
                <c:pt idx="5">
                  <c:v>15.276</c:v>
                </c:pt>
                <c:pt idx="6">
                  <c:v>14.843</c:v>
                </c:pt>
                <c:pt idx="7">
                  <c:v>13.731</c:v>
                </c:pt>
                <c:pt idx="8">
                  <c:v>12.858000000000001</c:v>
                </c:pt>
                <c:pt idx="9">
                  <c:v>13.374000000000001</c:v>
                </c:pt>
                <c:pt idx="10">
                  <c:v>14.401</c:v>
                </c:pt>
                <c:pt idx="11">
                  <c:v>15.962999999999999</c:v>
                </c:pt>
                <c:pt idx="12">
                  <c:v>19.231000000000002</c:v>
                </c:pt>
                <c:pt idx="13">
                  <c:v>17.219000000000001</c:v>
                </c:pt>
                <c:pt idx="14">
                  <c:v>16.800999999999998</c:v>
                </c:pt>
                <c:pt idx="15">
                  <c:v>17.565000000000001</c:v>
                </c:pt>
                <c:pt idx="16">
                  <c:v>19.920000000000002</c:v>
                </c:pt>
                <c:pt idx="17">
                  <c:v>22.829000000000001</c:v>
                </c:pt>
                <c:pt idx="18">
                  <c:v>24.492000000000001</c:v>
                </c:pt>
                <c:pt idx="19">
                  <c:v>28.312000000000001</c:v>
                </c:pt>
                <c:pt idx="20">
                  <c:v>29.260999999999999</c:v>
                </c:pt>
                <c:pt idx="21">
                  <c:v>34.862000000000002</c:v>
                </c:pt>
                <c:pt idx="22">
                  <c:v>32.033999999999999</c:v>
                </c:pt>
                <c:pt idx="23">
                  <c:v>31.718</c:v>
                </c:pt>
                <c:pt idx="24">
                  <c:v>37.741</c:v>
                </c:pt>
                <c:pt idx="25">
                  <c:v>44.457000000000001</c:v>
                </c:pt>
                <c:pt idx="26">
                  <c:v>47.929000000000002</c:v>
                </c:pt>
                <c:pt idx="27">
                  <c:v>43.43</c:v>
                </c:pt>
                <c:pt idx="28">
                  <c:v>43.15</c:v>
                </c:pt>
                <c:pt idx="29">
                  <c:v>47.011000000000003</c:v>
                </c:pt>
                <c:pt idx="30">
                  <c:v>50.951999999999998</c:v>
                </c:pt>
                <c:pt idx="31">
                  <c:v>62.670999999999999</c:v>
                </c:pt>
                <c:pt idx="32">
                  <c:v>75.677000000000007</c:v>
                </c:pt>
                <c:pt idx="33">
                  <c:v>95.483000000000004</c:v>
                </c:pt>
                <c:pt idx="34">
                  <c:v>102.34699999999999</c:v>
                </c:pt>
                <c:pt idx="35">
                  <c:v>65.352000000000004</c:v>
                </c:pt>
                <c:pt idx="36">
                  <c:v>48.116</c:v>
                </c:pt>
                <c:pt idx="37">
                  <c:v>55.457000000000001</c:v>
                </c:pt>
                <c:pt idx="38">
                  <c:v>67.228999999999999</c:v>
                </c:pt>
                <c:pt idx="39">
                  <c:v>69.700999999999993</c:v>
                </c:pt>
                <c:pt idx="40">
                  <c:v>73.444999999999993</c:v>
                </c:pt>
                <c:pt idx="41">
                  <c:v>85</c:v>
                </c:pt>
                <c:pt idx="42">
                  <c:v>85.62</c:v>
                </c:pt>
                <c:pt idx="43">
                  <c:v>97.057000000000002</c:v>
                </c:pt>
                <c:pt idx="44">
                  <c:v>112.932</c:v>
                </c:pt>
                <c:pt idx="45">
                  <c:v>131.435</c:v>
                </c:pt>
                <c:pt idx="46">
                  <c:v>139.898</c:v>
                </c:pt>
                <c:pt idx="47">
                  <c:v>143.10300000000001</c:v>
                </c:pt>
                <c:pt idx="48">
                  <c:v>138.102</c:v>
                </c:pt>
                <c:pt idx="49">
                  <c:v>142.66</c:v>
                </c:pt>
                <c:pt idx="50">
                  <c:v>138.42099999999999</c:v>
                </c:pt>
                <c:pt idx="51">
                  <c:v>148.90600000000001</c:v>
                </c:pt>
                <c:pt idx="52">
                  <c:v>138.767</c:v>
                </c:pt>
                <c:pt idx="53">
                  <c:v>143.01</c:v>
                </c:pt>
                <c:pt idx="54">
                  <c:v>159.65299999999999</c:v>
                </c:pt>
                <c:pt idx="55">
                  <c:v>177.44300000000001</c:v>
                </c:pt>
                <c:pt idx="56">
                  <c:v>158.196</c:v>
                </c:pt>
                <c:pt idx="57">
                  <c:v>169.965</c:v>
                </c:pt>
                <c:pt idx="58">
                  <c:v>176.49199999999999</c:v>
                </c:pt>
                <c:pt idx="59">
                  <c:v>143.69800000000001</c:v>
                </c:pt>
                <c:pt idx="60">
                  <c:v>116.28700000000001</c:v>
                </c:pt>
                <c:pt idx="61">
                  <c:v>120.164</c:v>
                </c:pt>
                <c:pt idx="62">
                  <c:v>107.773</c:v>
                </c:pt>
                <c:pt idx="63">
                  <c:v>95.885000000000005</c:v>
                </c:pt>
                <c:pt idx="64">
                  <c:v>89.132999999999996</c:v>
                </c:pt>
                <c:pt idx="65">
                  <c:v>102.048</c:v>
                </c:pt>
                <c:pt idx="66">
                  <c:v>100.209</c:v>
                </c:pt>
                <c:pt idx="67">
                  <c:v>105.54</c:v>
                </c:pt>
                <c:pt idx="68">
                  <c:v>136.03800000000001</c:v>
                </c:pt>
                <c:pt idx="69">
                  <c:v>129.61199999999999</c:v>
                </c:pt>
                <c:pt idx="70">
                  <c:v>131.76499999999999</c:v>
                </c:pt>
                <c:pt idx="71">
                  <c:v>165.13</c:v>
                </c:pt>
                <c:pt idx="72">
                  <c:v>170.697</c:v>
                </c:pt>
                <c:pt idx="73">
                  <c:v>195.89500000000001</c:v>
                </c:pt>
                <c:pt idx="74">
                  <c:v>198.405</c:v>
                </c:pt>
                <c:pt idx="75">
                  <c:v>201.095</c:v>
                </c:pt>
                <c:pt idx="76">
                  <c:v>191.12799999999999</c:v>
                </c:pt>
                <c:pt idx="77">
                  <c:v>195.17</c:v>
                </c:pt>
                <c:pt idx="78">
                  <c:v>187.38200000000001</c:v>
                </c:pt>
                <c:pt idx="79">
                  <c:v>205.07</c:v>
                </c:pt>
                <c:pt idx="80">
                  <c:v>193.15799999999999</c:v>
                </c:pt>
                <c:pt idx="81">
                  <c:v>94.924999999999997</c:v>
                </c:pt>
                <c:pt idx="82">
                  <c:v>129.12299999999999</c:v>
                </c:pt>
                <c:pt idx="83">
                  <c:v>138.15700000000001</c:v>
                </c:pt>
                <c:pt idx="84">
                  <c:v>165.149</c:v>
                </c:pt>
                <c:pt idx="85">
                  <c:v>203.626</c:v>
                </c:pt>
                <c:pt idx="86">
                  <c:v>211.92</c:v>
                </c:pt>
                <c:pt idx="87">
                  <c:v>251.01300000000001</c:v>
                </c:pt>
                <c:pt idx="88">
                  <c:v>297.33300000000003</c:v>
                </c:pt>
                <c:pt idx="89">
                  <c:v>371.73500000000001</c:v>
                </c:pt>
                <c:pt idx="90">
                  <c:v>351.00799999999998</c:v>
                </c:pt>
                <c:pt idx="91">
                  <c:v>313.714</c:v>
                </c:pt>
                <c:pt idx="92">
                  <c:v>299.64499999999998</c:v>
                </c:pt>
                <c:pt idx="93">
                  <c:v>273.36200000000002</c:v>
                </c:pt>
                <c:pt idx="94">
                  <c:v>302.839</c:v>
                </c:pt>
                <c:pt idx="95">
                  <c:v>314.04000000000002</c:v>
                </c:pt>
                <c:pt idx="96">
                  <c:v>307.66500000000002</c:v>
                </c:pt>
                <c:pt idx="97">
                  <c:v>302.30500000000001</c:v>
                </c:pt>
                <c:pt idx="98">
                  <c:v>296.59800000000001</c:v>
                </c:pt>
                <c:pt idx="99">
                  <c:v>292.42599999999999</c:v>
                </c:pt>
                <c:pt idx="100">
                  <c:v>292.351</c:v>
                </c:pt>
                <c:pt idx="101">
                  <c:v>267.012</c:v>
                </c:pt>
                <c:pt idx="102">
                  <c:v>272.279</c:v>
                </c:pt>
                <c:pt idx="103">
                  <c:v>273.72899999999998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CEC-BA47-A639-7BEFC830303B}"/>
            </c:ext>
          </c:extLst>
        </c:ser>
        <c:ser>
          <c:idx val="1"/>
          <c:order val="1"/>
          <c:tx>
            <c:strRef>
              <c:f>Quarterly!$C$133</c:f>
              <c:strCache>
                <c:ptCount val="1"/>
                <c:pt idx="0">
                  <c:v>Real Imports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Quarterly!$A$134:$A$237</c:f>
              <c:numCache>
                <c:formatCode>[$-409]mmm\-yy;@</c:formatCode>
                <c:ptCount val="104"/>
                <c:pt idx="0">
                  <c:v>36526</c:v>
                </c:pt>
                <c:pt idx="1">
                  <c:v>36617</c:v>
                </c:pt>
                <c:pt idx="2">
                  <c:v>36708</c:v>
                </c:pt>
                <c:pt idx="3">
                  <c:v>36800</c:v>
                </c:pt>
                <c:pt idx="4">
                  <c:v>36892</c:v>
                </c:pt>
                <c:pt idx="5">
                  <c:v>36982</c:v>
                </c:pt>
                <c:pt idx="6">
                  <c:v>37073</c:v>
                </c:pt>
                <c:pt idx="7">
                  <c:v>37165</c:v>
                </c:pt>
                <c:pt idx="8">
                  <c:v>37257</c:v>
                </c:pt>
                <c:pt idx="9">
                  <c:v>37347</c:v>
                </c:pt>
                <c:pt idx="10">
                  <c:v>37438</c:v>
                </c:pt>
                <c:pt idx="11">
                  <c:v>37530</c:v>
                </c:pt>
                <c:pt idx="12">
                  <c:v>37622</c:v>
                </c:pt>
                <c:pt idx="13">
                  <c:v>37712</c:v>
                </c:pt>
                <c:pt idx="14">
                  <c:v>37803</c:v>
                </c:pt>
                <c:pt idx="15">
                  <c:v>37895</c:v>
                </c:pt>
                <c:pt idx="16">
                  <c:v>37987</c:v>
                </c:pt>
                <c:pt idx="17">
                  <c:v>38078</c:v>
                </c:pt>
                <c:pt idx="18">
                  <c:v>38169</c:v>
                </c:pt>
                <c:pt idx="19">
                  <c:v>38261</c:v>
                </c:pt>
                <c:pt idx="20">
                  <c:v>38353</c:v>
                </c:pt>
                <c:pt idx="21">
                  <c:v>38443</c:v>
                </c:pt>
                <c:pt idx="22">
                  <c:v>38534</c:v>
                </c:pt>
                <c:pt idx="23">
                  <c:v>38626</c:v>
                </c:pt>
                <c:pt idx="24">
                  <c:v>38718</c:v>
                </c:pt>
                <c:pt idx="25">
                  <c:v>38808</c:v>
                </c:pt>
                <c:pt idx="26">
                  <c:v>38899</c:v>
                </c:pt>
                <c:pt idx="27">
                  <c:v>38991</c:v>
                </c:pt>
                <c:pt idx="28">
                  <c:v>39083</c:v>
                </c:pt>
                <c:pt idx="29">
                  <c:v>39173</c:v>
                </c:pt>
                <c:pt idx="30">
                  <c:v>39264</c:v>
                </c:pt>
                <c:pt idx="31">
                  <c:v>39356</c:v>
                </c:pt>
                <c:pt idx="32">
                  <c:v>39448</c:v>
                </c:pt>
                <c:pt idx="33">
                  <c:v>39539</c:v>
                </c:pt>
                <c:pt idx="34">
                  <c:v>39630</c:v>
                </c:pt>
                <c:pt idx="35">
                  <c:v>39722</c:v>
                </c:pt>
                <c:pt idx="36">
                  <c:v>39814</c:v>
                </c:pt>
                <c:pt idx="37">
                  <c:v>39904</c:v>
                </c:pt>
                <c:pt idx="38">
                  <c:v>39995</c:v>
                </c:pt>
                <c:pt idx="39">
                  <c:v>40087</c:v>
                </c:pt>
                <c:pt idx="40">
                  <c:v>40179</c:v>
                </c:pt>
                <c:pt idx="41">
                  <c:v>40269</c:v>
                </c:pt>
                <c:pt idx="42">
                  <c:v>40360</c:v>
                </c:pt>
                <c:pt idx="43">
                  <c:v>40452</c:v>
                </c:pt>
                <c:pt idx="44">
                  <c:v>40544</c:v>
                </c:pt>
                <c:pt idx="45">
                  <c:v>40634</c:v>
                </c:pt>
                <c:pt idx="46">
                  <c:v>40725</c:v>
                </c:pt>
                <c:pt idx="47">
                  <c:v>40817</c:v>
                </c:pt>
                <c:pt idx="48">
                  <c:v>40909</c:v>
                </c:pt>
                <c:pt idx="49">
                  <c:v>41000</c:v>
                </c:pt>
                <c:pt idx="50">
                  <c:v>41091</c:v>
                </c:pt>
                <c:pt idx="51">
                  <c:v>41183</c:v>
                </c:pt>
                <c:pt idx="52">
                  <c:v>41275</c:v>
                </c:pt>
                <c:pt idx="53">
                  <c:v>41365</c:v>
                </c:pt>
                <c:pt idx="54">
                  <c:v>41456</c:v>
                </c:pt>
                <c:pt idx="55">
                  <c:v>41548</c:v>
                </c:pt>
                <c:pt idx="56">
                  <c:v>41640</c:v>
                </c:pt>
                <c:pt idx="57">
                  <c:v>41730</c:v>
                </c:pt>
                <c:pt idx="58">
                  <c:v>41821</c:v>
                </c:pt>
                <c:pt idx="59">
                  <c:v>41913</c:v>
                </c:pt>
                <c:pt idx="60">
                  <c:v>42005</c:v>
                </c:pt>
                <c:pt idx="61">
                  <c:v>42095</c:v>
                </c:pt>
                <c:pt idx="62">
                  <c:v>42186</c:v>
                </c:pt>
                <c:pt idx="63">
                  <c:v>42278</c:v>
                </c:pt>
                <c:pt idx="64">
                  <c:v>42370</c:v>
                </c:pt>
                <c:pt idx="65">
                  <c:v>42461</c:v>
                </c:pt>
                <c:pt idx="66">
                  <c:v>42552</c:v>
                </c:pt>
                <c:pt idx="67">
                  <c:v>42644</c:v>
                </c:pt>
                <c:pt idx="68">
                  <c:v>42736</c:v>
                </c:pt>
                <c:pt idx="69">
                  <c:v>42826</c:v>
                </c:pt>
                <c:pt idx="70">
                  <c:v>42917</c:v>
                </c:pt>
                <c:pt idx="71">
                  <c:v>43009</c:v>
                </c:pt>
                <c:pt idx="72">
                  <c:v>43101</c:v>
                </c:pt>
                <c:pt idx="73">
                  <c:v>43191</c:v>
                </c:pt>
                <c:pt idx="74">
                  <c:v>43282</c:v>
                </c:pt>
                <c:pt idx="75">
                  <c:v>43374</c:v>
                </c:pt>
                <c:pt idx="76">
                  <c:v>43466</c:v>
                </c:pt>
                <c:pt idx="77">
                  <c:v>43556</c:v>
                </c:pt>
                <c:pt idx="78">
                  <c:v>43647</c:v>
                </c:pt>
                <c:pt idx="79">
                  <c:v>43739</c:v>
                </c:pt>
                <c:pt idx="80">
                  <c:v>43831</c:v>
                </c:pt>
                <c:pt idx="81">
                  <c:v>43922</c:v>
                </c:pt>
                <c:pt idx="82">
                  <c:v>44013</c:v>
                </c:pt>
                <c:pt idx="83">
                  <c:v>44105</c:v>
                </c:pt>
                <c:pt idx="84">
                  <c:v>44197</c:v>
                </c:pt>
                <c:pt idx="85">
                  <c:v>44287</c:v>
                </c:pt>
                <c:pt idx="86">
                  <c:v>44378</c:v>
                </c:pt>
                <c:pt idx="87">
                  <c:v>44470</c:v>
                </c:pt>
                <c:pt idx="88">
                  <c:v>44562</c:v>
                </c:pt>
                <c:pt idx="89">
                  <c:v>44652</c:v>
                </c:pt>
                <c:pt idx="90">
                  <c:v>44743</c:v>
                </c:pt>
                <c:pt idx="91">
                  <c:v>44835</c:v>
                </c:pt>
                <c:pt idx="92">
                  <c:v>44927</c:v>
                </c:pt>
                <c:pt idx="93">
                  <c:v>45017</c:v>
                </c:pt>
                <c:pt idx="94">
                  <c:v>45108</c:v>
                </c:pt>
                <c:pt idx="95">
                  <c:v>45200</c:v>
                </c:pt>
                <c:pt idx="96">
                  <c:v>45292</c:v>
                </c:pt>
                <c:pt idx="97">
                  <c:v>45383</c:v>
                </c:pt>
                <c:pt idx="98">
                  <c:v>45474</c:v>
                </c:pt>
                <c:pt idx="99">
                  <c:v>45566</c:v>
                </c:pt>
                <c:pt idx="100">
                  <c:v>45658</c:v>
                </c:pt>
                <c:pt idx="101">
                  <c:v>45748</c:v>
                </c:pt>
                <c:pt idx="102">
                  <c:v>45839</c:v>
                </c:pt>
                <c:pt idx="103">
                  <c:v>45931</c:v>
                </c:pt>
              </c:numCache>
            </c:numRef>
          </c:cat>
          <c:val>
            <c:numRef>
              <c:f>Quarterly!$C$134:$C$237</c:f>
              <c:numCache>
                <c:formatCode>General</c:formatCode>
                <c:ptCount val="104"/>
                <c:pt idx="0">
                  <c:v>122.59</c:v>
                </c:pt>
                <c:pt idx="1">
                  <c:v>118.35</c:v>
                </c:pt>
                <c:pt idx="2">
                  <c:v>126.637</c:v>
                </c:pt>
                <c:pt idx="3">
                  <c:v>136.98599999999999</c:v>
                </c:pt>
                <c:pt idx="4">
                  <c:v>131.36600000000001</c:v>
                </c:pt>
                <c:pt idx="5">
                  <c:v>114.226</c:v>
                </c:pt>
                <c:pt idx="6">
                  <c:v>103.14</c:v>
                </c:pt>
                <c:pt idx="7">
                  <c:v>88.960999999999999</c:v>
                </c:pt>
                <c:pt idx="8">
                  <c:v>86.376999999999995</c:v>
                </c:pt>
                <c:pt idx="9">
                  <c:v>110.072</c:v>
                </c:pt>
                <c:pt idx="10">
                  <c:v>112.967</c:v>
                </c:pt>
                <c:pt idx="11">
                  <c:v>127.73699999999999</c:v>
                </c:pt>
                <c:pt idx="12">
                  <c:v>149.68899999999999</c:v>
                </c:pt>
                <c:pt idx="13">
                  <c:v>134.035</c:v>
                </c:pt>
                <c:pt idx="14">
                  <c:v>138.05699999999999</c:v>
                </c:pt>
                <c:pt idx="15">
                  <c:v>139.84700000000001</c:v>
                </c:pt>
                <c:pt idx="16">
                  <c:v>168.93299999999999</c:v>
                </c:pt>
                <c:pt idx="17">
                  <c:v>175.517</c:v>
                </c:pt>
                <c:pt idx="18">
                  <c:v>188.36099999999999</c:v>
                </c:pt>
                <c:pt idx="19">
                  <c:v>226.874</c:v>
                </c:pt>
                <c:pt idx="20">
                  <c:v>224.78399999999999</c:v>
                </c:pt>
                <c:pt idx="21">
                  <c:v>240.691</c:v>
                </c:pt>
                <c:pt idx="22">
                  <c:v>278.17099999999999</c:v>
                </c:pt>
                <c:pt idx="23">
                  <c:v>309.053</c:v>
                </c:pt>
                <c:pt idx="24">
                  <c:v>304.18900000000002</c:v>
                </c:pt>
                <c:pt idx="25">
                  <c:v>327.68599999999998</c:v>
                </c:pt>
                <c:pt idx="26">
                  <c:v>348.18400000000003</c:v>
                </c:pt>
                <c:pt idx="27">
                  <c:v>286.608</c:v>
                </c:pt>
                <c:pt idx="28">
                  <c:v>296.82299999999998</c:v>
                </c:pt>
                <c:pt idx="29">
                  <c:v>326.49700000000001</c:v>
                </c:pt>
                <c:pt idx="30">
                  <c:v>344.95800000000003</c:v>
                </c:pt>
                <c:pt idx="31">
                  <c:v>418.476</c:v>
                </c:pt>
                <c:pt idx="32">
                  <c:v>469</c:v>
                </c:pt>
                <c:pt idx="33">
                  <c:v>520.19399999999996</c:v>
                </c:pt>
                <c:pt idx="34">
                  <c:v>554.20399999999995</c:v>
                </c:pt>
                <c:pt idx="35">
                  <c:v>361.11700000000002</c:v>
                </c:pt>
                <c:pt idx="36">
                  <c:v>222.63800000000001</c:v>
                </c:pt>
                <c:pt idx="37">
                  <c:v>239.76</c:v>
                </c:pt>
                <c:pt idx="38">
                  <c:v>289.04399999999998</c:v>
                </c:pt>
                <c:pt idx="39">
                  <c:v>319.39999999999998</c:v>
                </c:pt>
                <c:pt idx="40">
                  <c:v>353.834</c:v>
                </c:pt>
                <c:pt idx="41">
                  <c:v>355.089</c:v>
                </c:pt>
                <c:pt idx="42">
                  <c:v>346.37</c:v>
                </c:pt>
                <c:pt idx="43">
                  <c:v>359.29500000000002</c:v>
                </c:pt>
                <c:pt idx="44">
                  <c:v>441.7</c:v>
                </c:pt>
                <c:pt idx="45">
                  <c:v>480.80399999999997</c:v>
                </c:pt>
                <c:pt idx="46">
                  <c:v>459.846</c:v>
                </c:pt>
                <c:pt idx="47">
                  <c:v>466.24200000000002</c:v>
                </c:pt>
                <c:pt idx="48">
                  <c:v>466.56099999999998</c:v>
                </c:pt>
                <c:pt idx="49">
                  <c:v>446.61799999999999</c:v>
                </c:pt>
                <c:pt idx="50">
                  <c:v>407.94400000000002</c:v>
                </c:pt>
                <c:pt idx="51">
                  <c:v>416.24599999999998</c:v>
                </c:pt>
                <c:pt idx="52">
                  <c:v>404.14299999999997</c:v>
                </c:pt>
                <c:pt idx="53">
                  <c:v>384.61500000000001</c:v>
                </c:pt>
                <c:pt idx="54">
                  <c:v>389.17899999999997</c:v>
                </c:pt>
                <c:pt idx="55">
                  <c:v>373.10500000000002</c:v>
                </c:pt>
                <c:pt idx="56">
                  <c:v>393.28699999999998</c:v>
                </c:pt>
                <c:pt idx="57">
                  <c:v>363.05900000000003</c:v>
                </c:pt>
                <c:pt idx="58">
                  <c:v>343.83300000000003</c:v>
                </c:pt>
                <c:pt idx="59">
                  <c:v>314.28699999999998</c:v>
                </c:pt>
                <c:pt idx="60">
                  <c:v>224.47900000000001</c:v>
                </c:pt>
                <c:pt idx="61">
                  <c:v>205.76400000000001</c:v>
                </c:pt>
                <c:pt idx="62">
                  <c:v>196.41800000000001</c:v>
                </c:pt>
                <c:pt idx="63">
                  <c:v>162.28800000000001</c:v>
                </c:pt>
                <c:pt idx="64">
                  <c:v>137.34</c:v>
                </c:pt>
                <c:pt idx="65">
                  <c:v>150.643</c:v>
                </c:pt>
                <c:pt idx="66">
                  <c:v>170.59299999999999</c:v>
                </c:pt>
                <c:pt idx="67">
                  <c:v>179.81800000000001</c:v>
                </c:pt>
                <c:pt idx="68">
                  <c:v>213.57499999999999</c:v>
                </c:pt>
                <c:pt idx="69">
                  <c:v>187.27500000000001</c:v>
                </c:pt>
                <c:pt idx="70">
                  <c:v>179.113</c:v>
                </c:pt>
                <c:pt idx="71">
                  <c:v>209.72300000000001</c:v>
                </c:pt>
                <c:pt idx="72">
                  <c:v>230.25200000000001</c:v>
                </c:pt>
                <c:pt idx="73">
                  <c:v>240.80799999999999</c:v>
                </c:pt>
                <c:pt idx="74">
                  <c:v>259.91199999999998</c:v>
                </c:pt>
                <c:pt idx="75">
                  <c:v>224.46</c:v>
                </c:pt>
                <c:pt idx="76">
                  <c:v>197.45099999999999</c:v>
                </c:pt>
                <c:pt idx="77">
                  <c:v>227.07499999999999</c:v>
                </c:pt>
                <c:pt idx="78">
                  <c:v>204.24199999999999</c:v>
                </c:pt>
                <c:pt idx="79">
                  <c:v>200.71299999999999</c:v>
                </c:pt>
                <c:pt idx="80">
                  <c:v>180.54499999999999</c:v>
                </c:pt>
                <c:pt idx="81">
                  <c:v>81.381</c:v>
                </c:pt>
                <c:pt idx="82">
                  <c:v>111.904</c:v>
                </c:pt>
                <c:pt idx="83">
                  <c:v>126.893</c:v>
                </c:pt>
                <c:pt idx="84">
                  <c:v>172.21899999999999</c:v>
                </c:pt>
                <c:pt idx="85">
                  <c:v>206.541</c:v>
                </c:pt>
                <c:pt idx="86">
                  <c:v>229.304</c:v>
                </c:pt>
                <c:pt idx="87">
                  <c:v>256.82600000000002</c:v>
                </c:pt>
                <c:pt idx="88">
                  <c:v>285.928</c:v>
                </c:pt>
                <c:pt idx="89">
                  <c:v>341.32400000000001</c:v>
                </c:pt>
                <c:pt idx="90">
                  <c:v>323.12599999999998</c:v>
                </c:pt>
                <c:pt idx="91">
                  <c:v>285.74200000000002</c:v>
                </c:pt>
                <c:pt idx="92">
                  <c:v>269.35300000000001</c:v>
                </c:pt>
                <c:pt idx="93">
                  <c:v>236.392</c:v>
                </c:pt>
                <c:pt idx="94">
                  <c:v>256.69799999999998</c:v>
                </c:pt>
                <c:pt idx="95">
                  <c:v>274.96899999999999</c:v>
                </c:pt>
                <c:pt idx="96">
                  <c:v>257.05099999999999</c:v>
                </c:pt>
                <c:pt idx="97">
                  <c:v>270.15300000000002</c:v>
                </c:pt>
                <c:pt idx="98">
                  <c:v>252.15700000000001</c:v>
                </c:pt>
                <c:pt idx="99">
                  <c:v>236.96</c:v>
                </c:pt>
                <c:pt idx="100">
                  <c:v>239.82900000000001</c:v>
                </c:pt>
                <c:pt idx="101">
                  <c:v>206.619</c:v>
                </c:pt>
                <c:pt idx="102">
                  <c:v>210.215</c:v>
                </c:pt>
                <c:pt idx="103">
                  <c:v>202.167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CEC-BA47-A639-7BEFC83030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7152640"/>
        <c:axId val="467131392"/>
      </c:lineChart>
      <c:dateAx>
        <c:axId val="467152640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7131392"/>
        <c:crosses val="autoZero"/>
        <c:auto val="1"/>
        <c:lblOffset val="100"/>
        <c:baseTimeUnit val="months"/>
      </c:dateAx>
      <c:valAx>
        <c:axId val="467131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7152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Share New Cars that are Electric &amp; Hybrid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EV Share (%)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Sheet1!$A$2:$A$17</c:f>
              <c:numCache>
                <c:formatCode>General</c:formatCode>
                <c:ptCount val="1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0.14000000000000001</c:v>
                </c:pt>
                <c:pt idx="1">
                  <c:v>0.28999999999999998</c:v>
                </c:pt>
                <c:pt idx="2">
                  <c:v>0.62</c:v>
                </c:pt>
                <c:pt idx="3">
                  <c:v>0.72</c:v>
                </c:pt>
                <c:pt idx="4">
                  <c:v>0.66</c:v>
                </c:pt>
                <c:pt idx="5">
                  <c:v>0.9</c:v>
                </c:pt>
                <c:pt idx="6">
                  <c:v>1.1299999999999999</c:v>
                </c:pt>
                <c:pt idx="7">
                  <c:v>2.1</c:v>
                </c:pt>
                <c:pt idx="8">
                  <c:v>1.9</c:v>
                </c:pt>
                <c:pt idx="9">
                  <c:v>2.2000000000000002</c:v>
                </c:pt>
                <c:pt idx="10">
                  <c:v>4</c:v>
                </c:pt>
                <c:pt idx="11">
                  <c:v>6.3</c:v>
                </c:pt>
                <c:pt idx="12">
                  <c:v>8.5</c:v>
                </c:pt>
                <c:pt idx="13">
                  <c:v>9</c:v>
                </c:pt>
                <c:pt idx="14">
                  <c:v>8</c:v>
                </c:pt>
                <c:pt idx="15">
                  <c:v>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D3-964C-9B15-1CC62A017B0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Hybrid Share (%)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Sheet1!$A$2:$A$17</c:f>
              <c:numCache>
                <c:formatCode>General</c:formatCode>
                <c:ptCount val="1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</c:numCache>
            </c:num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2.5</c:v>
                </c:pt>
                <c:pt idx="1">
                  <c:v>3</c:v>
                </c:pt>
                <c:pt idx="2">
                  <c:v>3.2</c:v>
                </c:pt>
                <c:pt idx="3">
                  <c:v>3</c:v>
                </c:pt>
                <c:pt idx="4">
                  <c:v>2.8</c:v>
                </c:pt>
                <c:pt idx="5">
                  <c:v>2.6</c:v>
                </c:pt>
                <c:pt idx="6">
                  <c:v>2.4</c:v>
                </c:pt>
                <c:pt idx="7">
                  <c:v>2.5</c:v>
                </c:pt>
                <c:pt idx="8">
                  <c:v>2.7</c:v>
                </c:pt>
                <c:pt idx="9">
                  <c:v>3.5</c:v>
                </c:pt>
                <c:pt idx="10">
                  <c:v>5</c:v>
                </c:pt>
                <c:pt idx="11">
                  <c:v>7</c:v>
                </c:pt>
                <c:pt idx="12">
                  <c:v>8.5</c:v>
                </c:pt>
                <c:pt idx="13">
                  <c:v>9.5</c:v>
                </c:pt>
                <c:pt idx="14">
                  <c:v>10.5</c:v>
                </c:pt>
                <c:pt idx="15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D3-964C-9B15-1CC62A017B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5214975"/>
        <c:axId val="625216687"/>
      </c:lineChart>
      <c:catAx>
        <c:axId val="625214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5216687"/>
        <c:crosses val="autoZero"/>
        <c:auto val="1"/>
        <c:lblAlgn val="ctr"/>
        <c:lblOffset val="100"/>
        <c:noMultiLvlLbl val="0"/>
      </c:catAx>
      <c:valAx>
        <c:axId val="625216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52149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Real Spending Restaurants, Entertainment and Gambling </a:t>
            </a:r>
          </a:p>
          <a:p>
            <a:pPr>
              <a:defRPr/>
            </a:pPr>
            <a:r>
              <a:rPr lang="en-US" dirty="0"/>
              <a:t>$Bil SAAR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Table!$C$240:$CX$240</c:f>
              <c:numCache>
                <c:formatCode>mmm\-yy</c:formatCode>
                <c:ptCount val="10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44927</c:v>
                </c:pt>
                <c:pt idx="61">
                  <c:v>44958</c:v>
                </c:pt>
                <c:pt idx="62">
                  <c:v>44986</c:v>
                </c:pt>
                <c:pt idx="63">
                  <c:v>45017</c:v>
                </c:pt>
                <c:pt idx="64">
                  <c:v>45047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  <c:pt idx="68">
                  <c:v>45170</c:v>
                </c:pt>
                <c:pt idx="69">
                  <c:v>45200</c:v>
                </c:pt>
                <c:pt idx="70">
                  <c:v>45231</c:v>
                </c:pt>
                <c:pt idx="71">
                  <c:v>45261</c:v>
                </c:pt>
                <c:pt idx="72">
                  <c:v>45292</c:v>
                </c:pt>
                <c:pt idx="73">
                  <c:v>45323</c:v>
                </c:pt>
                <c:pt idx="74">
                  <c:v>45352</c:v>
                </c:pt>
                <c:pt idx="75">
                  <c:v>45383</c:v>
                </c:pt>
                <c:pt idx="76">
                  <c:v>45413</c:v>
                </c:pt>
                <c:pt idx="77">
                  <c:v>45444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45566</c:v>
                </c:pt>
                <c:pt idx="82">
                  <c:v>45597</c:v>
                </c:pt>
                <c:pt idx="83">
                  <c:v>45627</c:v>
                </c:pt>
                <c:pt idx="84">
                  <c:v>45658</c:v>
                </c:pt>
                <c:pt idx="85">
                  <c:v>45689</c:v>
                </c:pt>
                <c:pt idx="86">
                  <c:v>45717</c:v>
                </c:pt>
                <c:pt idx="87">
                  <c:v>45748</c:v>
                </c:pt>
                <c:pt idx="88">
                  <c:v>45778</c:v>
                </c:pt>
                <c:pt idx="89">
                  <c:v>45809</c:v>
                </c:pt>
                <c:pt idx="90">
                  <c:v>45839</c:v>
                </c:pt>
                <c:pt idx="91">
                  <c:v>45870</c:v>
                </c:pt>
                <c:pt idx="92">
                  <c:v>45901</c:v>
                </c:pt>
                <c:pt idx="93">
                  <c:v>45931</c:v>
                </c:pt>
                <c:pt idx="94">
                  <c:v>45962</c:v>
                </c:pt>
                <c:pt idx="95">
                  <c:v>45992</c:v>
                </c:pt>
                <c:pt idx="96">
                  <c:v>46023</c:v>
                </c:pt>
                <c:pt idx="97">
                  <c:v>46054</c:v>
                </c:pt>
                <c:pt idx="98">
                  <c:v>46082</c:v>
                </c:pt>
                <c:pt idx="99">
                  <c:v>46113</c:v>
                </c:pt>
              </c:numCache>
            </c:numRef>
          </c:cat>
          <c:val>
            <c:numRef>
              <c:f>Table!$C$241:$CX$241</c:f>
              <c:numCache>
                <c:formatCode>General</c:formatCode>
                <c:ptCount val="100"/>
                <c:pt idx="0">
                  <c:v>860862</c:v>
                </c:pt>
                <c:pt idx="1">
                  <c:v>867740</c:v>
                </c:pt>
                <c:pt idx="2">
                  <c:v>871883</c:v>
                </c:pt>
                <c:pt idx="3">
                  <c:v>866810</c:v>
                </c:pt>
                <c:pt idx="4">
                  <c:v>880107</c:v>
                </c:pt>
                <c:pt idx="5">
                  <c:v>888428</c:v>
                </c:pt>
                <c:pt idx="6">
                  <c:v>892939</c:v>
                </c:pt>
                <c:pt idx="7">
                  <c:v>894582</c:v>
                </c:pt>
                <c:pt idx="8">
                  <c:v>880810</c:v>
                </c:pt>
                <c:pt idx="9">
                  <c:v>882187</c:v>
                </c:pt>
                <c:pt idx="10">
                  <c:v>879994</c:v>
                </c:pt>
                <c:pt idx="11">
                  <c:v>876603</c:v>
                </c:pt>
                <c:pt idx="12">
                  <c:v>871652</c:v>
                </c:pt>
                <c:pt idx="13">
                  <c:v>872796</c:v>
                </c:pt>
                <c:pt idx="14">
                  <c:v>882908</c:v>
                </c:pt>
                <c:pt idx="15">
                  <c:v>881215</c:v>
                </c:pt>
                <c:pt idx="16">
                  <c:v>885672</c:v>
                </c:pt>
                <c:pt idx="17">
                  <c:v>894505</c:v>
                </c:pt>
                <c:pt idx="18">
                  <c:v>898894</c:v>
                </c:pt>
                <c:pt idx="19">
                  <c:v>901417</c:v>
                </c:pt>
                <c:pt idx="20">
                  <c:v>902485</c:v>
                </c:pt>
                <c:pt idx="21">
                  <c:v>903448</c:v>
                </c:pt>
                <c:pt idx="22">
                  <c:v>901531</c:v>
                </c:pt>
                <c:pt idx="23">
                  <c:v>905014</c:v>
                </c:pt>
                <c:pt idx="24">
                  <c:v>907618</c:v>
                </c:pt>
                <c:pt idx="25">
                  <c:v>900030</c:v>
                </c:pt>
                <c:pt idx="26">
                  <c:v>660269</c:v>
                </c:pt>
                <c:pt idx="27">
                  <c:v>444458</c:v>
                </c:pt>
                <c:pt idx="28">
                  <c:v>550554</c:v>
                </c:pt>
                <c:pt idx="29">
                  <c:v>715995</c:v>
                </c:pt>
                <c:pt idx="30">
                  <c:v>727300</c:v>
                </c:pt>
                <c:pt idx="31">
                  <c:v>748790</c:v>
                </c:pt>
                <c:pt idx="32">
                  <c:v>766077</c:v>
                </c:pt>
                <c:pt idx="33">
                  <c:v>765195</c:v>
                </c:pt>
                <c:pt idx="34">
                  <c:v>736446</c:v>
                </c:pt>
                <c:pt idx="35">
                  <c:v>706287</c:v>
                </c:pt>
                <c:pt idx="36">
                  <c:v>764907</c:v>
                </c:pt>
                <c:pt idx="37">
                  <c:v>739048</c:v>
                </c:pt>
                <c:pt idx="38">
                  <c:v>829142</c:v>
                </c:pt>
                <c:pt idx="39">
                  <c:v>857454</c:v>
                </c:pt>
                <c:pt idx="40">
                  <c:v>869462</c:v>
                </c:pt>
                <c:pt idx="41">
                  <c:v>890300</c:v>
                </c:pt>
                <c:pt idx="42">
                  <c:v>907958</c:v>
                </c:pt>
                <c:pt idx="43">
                  <c:v>903718</c:v>
                </c:pt>
                <c:pt idx="44">
                  <c:v>910251</c:v>
                </c:pt>
                <c:pt idx="45">
                  <c:v>915987</c:v>
                </c:pt>
                <c:pt idx="46">
                  <c:v>918275</c:v>
                </c:pt>
                <c:pt idx="47">
                  <c:v>903422</c:v>
                </c:pt>
                <c:pt idx="48">
                  <c:v>877305</c:v>
                </c:pt>
                <c:pt idx="49">
                  <c:v>900809</c:v>
                </c:pt>
                <c:pt idx="50">
                  <c:v>926037</c:v>
                </c:pt>
                <c:pt idx="51">
                  <c:v>942402</c:v>
                </c:pt>
                <c:pt idx="52">
                  <c:v>947232</c:v>
                </c:pt>
                <c:pt idx="53">
                  <c:v>948862</c:v>
                </c:pt>
                <c:pt idx="54">
                  <c:v>944287</c:v>
                </c:pt>
                <c:pt idx="55">
                  <c:v>957379</c:v>
                </c:pt>
                <c:pt idx="56">
                  <c:v>957280</c:v>
                </c:pt>
                <c:pt idx="57">
                  <c:v>964286</c:v>
                </c:pt>
                <c:pt idx="58">
                  <c:v>957914</c:v>
                </c:pt>
                <c:pt idx="59">
                  <c:v>949286</c:v>
                </c:pt>
                <c:pt idx="60">
                  <c:v>994930</c:v>
                </c:pt>
                <c:pt idx="61">
                  <c:v>970290</c:v>
                </c:pt>
                <c:pt idx="62">
                  <c:v>966321</c:v>
                </c:pt>
                <c:pt idx="63">
                  <c:v>969596</c:v>
                </c:pt>
                <c:pt idx="64">
                  <c:v>967849</c:v>
                </c:pt>
                <c:pt idx="65">
                  <c:v>976445</c:v>
                </c:pt>
                <c:pt idx="66">
                  <c:v>985509</c:v>
                </c:pt>
                <c:pt idx="67">
                  <c:v>981369</c:v>
                </c:pt>
                <c:pt idx="68">
                  <c:v>982031</c:v>
                </c:pt>
                <c:pt idx="69">
                  <c:v>975679</c:v>
                </c:pt>
                <c:pt idx="70">
                  <c:v>978084</c:v>
                </c:pt>
                <c:pt idx="71">
                  <c:v>981971</c:v>
                </c:pt>
                <c:pt idx="72">
                  <c:v>968376</c:v>
                </c:pt>
                <c:pt idx="73">
                  <c:v>984817</c:v>
                </c:pt>
                <c:pt idx="74">
                  <c:v>984762</c:v>
                </c:pt>
                <c:pt idx="75">
                  <c:v>983900</c:v>
                </c:pt>
                <c:pt idx="76">
                  <c:v>987935</c:v>
                </c:pt>
                <c:pt idx="77">
                  <c:v>989449</c:v>
                </c:pt>
                <c:pt idx="78">
                  <c:v>990661</c:v>
                </c:pt>
                <c:pt idx="79">
                  <c:v>997527</c:v>
                </c:pt>
                <c:pt idx="80">
                  <c:v>1003214</c:v>
                </c:pt>
                <c:pt idx="81">
                  <c:v>1006233</c:v>
                </c:pt>
                <c:pt idx="82">
                  <c:v>1012756</c:v>
                </c:pt>
                <c:pt idx="83">
                  <c:v>1012047</c:v>
                </c:pt>
                <c:pt idx="84">
                  <c:v>1011311</c:v>
                </c:pt>
                <c:pt idx="85">
                  <c:v>997436</c:v>
                </c:pt>
                <c:pt idx="86">
                  <c:v>1014788</c:v>
                </c:pt>
                <c:pt idx="87">
                  <c:v>1017853</c:v>
                </c:pt>
                <c:pt idx="88">
                  <c:v>1018114</c:v>
                </c:pt>
                <c:pt idx="89">
                  <c:v>1018565</c:v>
                </c:pt>
                <c:pt idx="90">
                  <c:v>1021536</c:v>
                </c:pt>
                <c:pt idx="91">
                  <c:v>1032688</c:v>
                </c:pt>
                <c:pt idx="92">
                  <c:v>1033545</c:v>
                </c:pt>
                <c:pt idx="93">
                  <c:v>1031901</c:v>
                </c:pt>
                <c:pt idx="94">
                  <c:v>1032786</c:v>
                </c:pt>
                <c:pt idx="95">
                  <c:v>1026973</c:v>
                </c:pt>
                <c:pt idx="96">
                  <c:v>1023212</c:v>
                </c:pt>
                <c:pt idx="97">
                  <c:v>1022759</c:v>
                </c:pt>
                <c:pt idx="98">
                  <c:v>1023581</c:v>
                </c:pt>
                <c:pt idx="99">
                  <c:v>1031811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86-B64D-AD95-EB34C64160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56581504"/>
        <c:axId val="1442427584"/>
      </c:barChart>
      <c:dateAx>
        <c:axId val="165658150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2427584"/>
        <c:crosses val="autoZero"/>
        <c:auto val="1"/>
        <c:lblOffset val="100"/>
        <c:baseTimeUnit val="months"/>
      </c:dateAx>
      <c:valAx>
        <c:axId val="1442427584"/>
        <c:scaling>
          <c:orientation val="minMax"/>
          <c:min val="75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6581504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Share</a:t>
            </a:r>
            <a:r>
              <a:rPr lang="en-US" baseline="0" dirty="0"/>
              <a:t> Light Trucks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2"/>
          <c:order val="0"/>
          <c:tx>
            <c:strRef>
              <c:f>Table!$B$90</c:f>
              <c:strCache>
                <c:ptCount val="1"/>
                <c:pt idx="0">
                  <c:v>Share Light Truckl</c:v>
                </c:pt>
              </c:strCache>
            </c:strRef>
          </c:tx>
          <c:spPr>
            <a:solidFill>
              <a:schemeClr val="accent1">
                <a:alpha val="29163"/>
              </a:schemeClr>
            </a:solidFill>
            <a:ln>
              <a:solidFill>
                <a:schemeClr val="accent1">
                  <a:alpha val="38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Table!$C$87:$FC$87</c:f>
              <c:numCache>
                <c:formatCode>mmm\-yy</c:formatCode>
                <c:ptCount val="157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  <c:pt idx="109">
                  <c:v>44958</c:v>
                </c:pt>
                <c:pt idx="110">
                  <c:v>44986</c:v>
                </c:pt>
                <c:pt idx="111">
                  <c:v>45017</c:v>
                </c:pt>
                <c:pt idx="112">
                  <c:v>45047</c:v>
                </c:pt>
                <c:pt idx="113">
                  <c:v>45078</c:v>
                </c:pt>
                <c:pt idx="114">
                  <c:v>45108</c:v>
                </c:pt>
                <c:pt idx="115">
                  <c:v>45139</c:v>
                </c:pt>
                <c:pt idx="116">
                  <c:v>45170</c:v>
                </c:pt>
                <c:pt idx="117">
                  <c:v>45200</c:v>
                </c:pt>
                <c:pt idx="118">
                  <c:v>45231</c:v>
                </c:pt>
                <c:pt idx="119">
                  <c:v>45261</c:v>
                </c:pt>
                <c:pt idx="120">
                  <c:v>45292</c:v>
                </c:pt>
                <c:pt idx="121">
                  <c:v>45323</c:v>
                </c:pt>
                <c:pt idx="122">
                  <c:v>45352</c:v>
                </c:pt>
                <c:pt idx="123">
                  <c:v>45383</c:v>
                </c:pt>
                <c:pt idx="124">
                  <c:v>45413</c:v>
                </c:pt>
                <c:pt idx="125">
                  <c:v>45444</c:v>
                </c:pt>
                <c:pt idx="126">
                  <c:v>45474</c:v>
                </c:pt>
                <c:pt idx="127">
                  <c:v>45505</c:v>
                </c:pt>
                <c:pt idx="128">
                  <c:v>45536</c:v>
                </c:pt>
                <c:pt idx="129">
                  <c:v>45566</c:v>
                </c:pt>
                <c:pt idx="130">
                  <c:v>45597</c:v>
                </c:pt>
                <c:pt idx="131">
                  <c:v>45627</c:v>
                </c:pt>
                <c:pt idx="132">
                  <c:v>45658</c:v>
                </c:pt>
                <c:pt idx="133">
                  <c:v>45689</c:v>
                </c:pt>
                <c:pt idx="134">
                  <c:v>45717</c:v>
                </c:pt>
                <c:pt idx="135">
                  <c:v>45748</c:v>
                </c:pt>
                <c:pt idx="136">
                  <c:v>45778</c:v>
                </c:pt>
                <c:pt idx="137">
                  <c:v>45809</c:v>
                </c:pt>
                <c:pt idx="138">
                  <c:v>45839</c:v>
                </c:pt>
                <c:pt idx="139">
                  <c:v>45870</c:v>
                </c:pt>
                <c:pt idx="140">
                  <c:v>45901</c:v>
                </c:pt>
                <c:pt idx="141">
                  <c:v>45931</c:v>
                </c:pt>
                <c:pt idx="142">
                  <c:v>45962</c:v>
                </c:pt>
                <c:pt idx="143">
                  <c:v>45992</c:v>
                </c:pt>
                <c:pt idx="144">
                  <c:v>46023</c:v>
                </c:pt>
                <c:pt idx="145">
                  <c:v>46054</c:v>
                </c:pt>
                <c:pt idx="146">
                  <c:v>46082</c:v>
                </c:pt>
                <c:pt idx="147">
                  <c:v>46113</c:v>
                </c:pt>
                <c:pt idx="148">
                  <c:v>46143</c:v>
                </c:pt>
                <c:pt idx="149">
                  <c:v>46174</c:v>
                </c:pt>
                <c:pt idx="150">
                  <c:v>46204</c:v>
                </c:pt>
                <c:pt idx="151">
                  <c:v>46235</c:v>
                </c:pt>
                <c:pt idx="152">
                  <c:v>46266</c:v>
                </c:pt>
                <c:pt idx="153">
                  <c:v>46296</c:v>
                </c:pt>
                <c:pt idx="154">
                  <c:v>46327</c:v>
                </c:pt>
                <c:pt idx="155">
                  <c:v>46357</c:v>
                </c:pt>
                <c:pt idx="156">
                  <c:v>46388</c:v>
                </c:pt>
              </c:numCache>
            </c:numRef>
          </c:cat>
          <c:val>
            <c:numRef>
              <c:f>Table!$C$90:$FC$90</c:f>
              <c:numCache>
                <c:formatCode>0.0%</c:formatCode>
                <c:ptCount val="157"/>
                <c:pt idx="0">
                  <c:v>0.51874565936458983</c:v>
                </c:pt>
                <c:pt idx="1">
                  <c:v>0.5218880038045417</c:v>
                </c:pt>
                <c:pt idx="2">
                  <c:v>0.53616695804195813</c:v>
                </c:pt>
                <c:pt idx="3">
                  <c:v>0.54005198627942042</c:v>
                </c:pt>
                <c:pt idx="4">
                  <c:v>0.545478359230815</c:v>
                </c:pt>
                <c:pt idx="5">
                  <c:v>0.53935991282306406</c:v>
                </c:pt>
                <c:pt idx="6">
                  <c:v>0.54295577181366206</c:v>
                </c:pt>
                <c:pt idx="7">
                  <c:v>0.53593200677091346</c:v>
                </c:pt>
                <c:pt idx="8">
                  <c:v>0.52549626441645114</c:v>
                </c:pt>
                <c:pt idx="9">
                  <c:v>0.52868296616692934</c:v>
                </c:pt>
                <c:pt idx="10">
                  <c:v>0.53983613504732308</c:v>
                </c:pt>
                <c:pt idx="11">
                  <c:v>0.53004662922018297</c:v>
                </c:pt>
                <c:pt idx="12">
                  <c:v>0.55399288325143414</c:v>
                </c:pt>
                <c:pt idx="13">
                  <c:v>0.56137826853217276</c:v>
                </c:pt>
                <c:pt idx="14">
                  <c:v>0.56523869990420827</c:v>
                </c:pt>
                <c:pt idx="15">
                  <c:v>0.56164050562578138</c:v>
                </c:pt>
                <c:pt idx="16">
                  <c:v>0.55817263700138953</c:v>
                </c:pt>
                <c:pt idx="17">
                  <c:v>0.55578893839061649</c:v>
                </c:pt>
                <c:pt idx="18">
                  <c:v>0.55600036187632884</c:v>
                </c:pt>
                <c:pt idx="19">
                  <c:v>0.55099694107665176</c:v>
                </c:pt>
                <c:pt idx="20">
                  <c:v>0.56163223258742057</c:v>
                </c:pt>
                <c:pt idx="21">
                  <c:v>0.56453889223080833</c:v>
                </c:pt>
                <c:pt idx="22">
                  <c:v>0.56654747267374306</c:v>
                </c:pt>
                <c:pt idx="23">
                  <c:v>0.56444140914006025</c:v>
                </c:pt>
                <c:pt idx="24">
                  <c:v>0.58864243409592387</c:v>
                </c:pt>
                <c:pt idx="25">
                  <c:v>0.59773063412830474</c:v>
                </c:pt>
                <c:pt idx="26">
                  <c:v>0.59149684380665313</c:v>
                </c:pt>
                <c:pt idx="27">
                  <c:v>0.60638629283489098</c:v>
                </c:pt>
                <c:pt idx="28">
                  <c:v>0.60430875346811541</c:v>
                </c:pt>
                <c:pt idx="29">
                  <c:v>0.59875830205024549</c:v>
                </c:pt>
                <c:pt idx="30">
                  <c:v>0.61258033455001459</c:v>
                </c:pt>
                <c:pt idx="31">
                  <c:v>0.60199989071635429</c:v>
                </c:pt>
                <c:pt idx="32">
                  <c:v>0.61190277558566875</c:v>
                </c:pt>
                <c:pt idx="33">
                  <c:v>0.60857063673525957</c:v>
                </c:pt>
                <c:pt idx="34">
                  <c:v>0.61746784021665535</c:v>
                </c:pt>
                <c:pt idx="35">
                  <c:v>0.6112325382495486</c:v>
                </c:pt>
                <c:pt idx="36">
                  <c:v>0.62752534287418016</c:v>
                </c:pt>
                <c:pt idx="37">
                  <c:v>0.62683133979757943</c:v>
                </c:pt>
                <c:pt idx="38">
                  <c:v>0.62930636259755413</c:v>
                </c:pt>
                <c:pt idx="39">
                  <c:v>0.64085373063734186</c:v>
                </c:pt>
                <c:pt idx="40">
                  <c:v>0.63445566514086171</c:v>
                </c:pt>
                <c:pt idx="41">
                  <c:v>0.63494374432202016</c:v>
                </c:pt>
                <c:pt idx="42">
                  <c:v>0.63998362166035416</c:v>
                </c:pt>
                <c:pt idx="43">
                  <c:v>0.64499760315214716</c:v>
                </c:pt>
                <c:pt idx="44">
                  <c:v>0.64230578251252646</c:v>
                </c:pt>
                <c:pt idx="45">
                  <c:v>0.64337248889590337</c:v>
                </c:pt>
                <c:pt idx="46">
                  <c:v>0.63663562673222551</c:v>
                </c:pt>
                <c:pt idx="47">
                  <c:v>0.63573828909086816</c:v>
                </c:pt>
                <c:pt idx="48">
                  <c:v>0.65200084049308937</c:v>
                </c:pt>
                <c:pt idx="49">
                  <c:v>0.66760071244625452</c:v>
                </c:pt>
                <c:pt idx="50">
                  <c:v>0.65427375108287611</c:v>
                </c:pt>
                <c:pt idx="51">
                  <c:v>0.65315427635094225</c:v>
                </c:pt>
                <c:pt idx="52">
                  <c:v>0.66151702122590939</c:v>
                </c:pt>
                <c:pt idx="53">
                  <c:v>0.67403837066439853</c:v>
                </c:pt>
                <c:pt idx="54">
                  <c:v>0.66655457897544113</c:v>
                </c:pt>
                <c:pt idx="55">
                  <c:v>0.66235260281852171</c:v>
                </c:pt>
                <c:pt idx="56">
                  <c:v>0.67588365575845233</c:v>
                </c:pt>
                <c:pt idx="57">
                  <c:v>0.67226090710830166</c:v>
                </c:pt>
                <c:pt idx="58">
                  <c:v>0.67281163076160766</c:v>
                </c:pt>
                <c:pt idx="59">
                  <c:v>0.68938544956475478</c:v>
                </c:pt>
                <c:pt idx="60">
                  <c:v>0.69223708366115921</c:v>
                </c:pt>
                <c:pt idx="61">
                  <c:v>0.68336895806516373</c:v>
                </c:pt>
                <c:pt idx="62">
                  <c:v>0.69058243029487454</c:v>
                </c:pt>
                <c:pt idx="63">
                  <c:v>0.69134599386780127</c:v>
                </c:pt>
                <c:pt idx="64">
                  <c:v>0.68435110988302472</c:v>
                </c:pt>
                <c:pt idx="65">
                  <c:v>0.69486246237838589</c:v>
                </c:pt>
                <c:pt idx="66">
                  <c:v>0.69606787744093723</c:v>
                </c:pt>
                <c:pt idx="67">
                  <c:v>0.69168271476919219</c:v>
                </c:pt>
                <c:pt idx="68">
                  <c:v>0.7039455274694526</c:v>
                </c:pt>
                <c:pt idx="69">
                  <c:v>0.70447991219979222</c:v>
                </c:pt>
                <c:pt idx="70">
                  <c:v>0.70982269142423926</c:v>
                </c:pt>
                <c:pt idx="71">
                  <c:v>0.71759368703072068</c:v>
                </c:pt>
                <c:pt idx="72">
                  <c:v>0.69394498232672508</c:v>
                </c:pt>
                <c:pt idx="73">
                  <c:v>0.71132512340338916</c:v>
                </c:pt>
                <c:pt idx="74">
                  <c:v>0.7168140529629452</c:v>
                </c:pt>
                <c:pt idx="75">
                  <c:v>0.70823096596993862</c:v>
                </c:pt>
                <c:pt idx="76">
                  <c:v>0.72593557329254876</c:v>
                </c:pt>
                <c:pt idx="77">
                  <c:v>0.72455412146078302</c:v>
                </c:pt>
                <c:pt idx="78">
                  <c:v>0.74467344882192044</c:v>
                </c:pt>
                <c:pt idx="79">
                  <c:v>0.74070453597186625</c:v>
                </c:pt>
                <c:pt idx="80">
                  <c:v>0.74190064794816402</c:v>
                </c:pt>
                <c:pt idx="81">
                  <c:v>0.74982472832890978</c:v>
                </c:pt>
                <c:pt idx="82">
                  <c:v>0.75169949346071019</c:v>
                </c:pt>
                <c:pt idx="83">
                  <c:v>0.74560636275641701</c:v>
                </c:pt>
                <c:pt idx="84">
                  <c:v>0.76014233977311441</c:v>
                </c:pt>
                <c:pt idx="85">
                  <c:v>0.74473020420062619</c:v>
                </c:pt>
                <c:pt idx="86">
                  <c:v>0.74810888694488753</c:v>
                </c:pt>
                <c:pt idx="87">
                  <c:v>0.78830494546541163</c:v>
                </c:pt>
                <c:pt idx="88">
                  <c:v>0.78672928384961116</c:v>
                </c:pt>
                <c:pt idx="89">
                  <c:v>0.77906197205760097</c:v>
                </c:pt>
                <c:pt idx="90">
                  <c:v>0.77045211556658844</c:v>
                </c:pt>
                <c:pt idx="91">
                  <c:v>0.78359531694575302</c:v>
                </c:pt>
                <c:pt idx="92">
                  <c:v>0.77752602780074997</c:v>
                </c:pt>
                <c:pt idx="93">
                  <c:v>0.78808054187761523</c:v>
                </c:pt>
                <c:pt idx="94">
                  <c:v>0.78066319014100971</c:v>
                </c:pt>
                <c:pt idx="95">
                  <c:v>0.79394167284148587</c:v>
                </c:pt>
                <c:pt idx="96">
                  <c:v>0.79107626353790617</c:v>
                </c:pt>
                <c:pt idx="97">
                  <c:v>0.79814131156323154</c:v>
                </c:pt>
                <c:pt idx="98">
                  <c:v>0.79269235343084787</c:v>
                </c:pt>
                <c:pt idx="99">
                  <c:v>0.7938467310758841</c:v>
                </c:pt>
                <c:pt idx="100">
                  <c:v>0.77669659636667365</c:v>
                </c:pt>
                <c:pt idx="101">
                  <c:v>0.76475904661483374</c:v>
                </c:pt>
                <c:pt idx="102">
                  <c:v>0.76979246267117885</c:v>
                </c:pt>
                <c:pt idx="103">
                  <c:v>0.77749051824827098</c:v>
                </c:pt>
                <c:pt idx="104">
                  <c:v>0.77387134869029495</c:v>
                </c:pt>
                <c:pt idx="105">
                  <c:v>0.80326026618286195</c:v>
                </c:pt>
                <c:pt idx="106">
                  <c:v>0.78970196740471399</c:v>
                </c:pt>
                <c:pt idx="107">
                  <c:v>0.78708881261810182</c:v>
                </c:pt>
                <c:pt idx="108">
                  <c:v>0.79235673086652947</c:v>
                </c:pt>
                <c:pt idx="109">
                  <c:v>0.78588199204785447</c:v>
                </c:pt>
                <c:pt idx="110">
                  <c:v>0.78831703675160159</c:v>
                </c:pt>
                <c:pt idx="111">
                  <c:v>0.79267692740178508</c:v>
                </c:pt>
                <c:pt idx="112">
                  <c:v>0.78877980008382764</c:v>
                </c:pt>
                <c:pt idx="113">
                  <c:v>0.78277158250845758</c:v>
                </c:pt>
                <c:pt idx="114">
                  <c:v>0.79052479610961968</c:v>
                </c:pt>
                <c:pt idx="115">
                  <c:v>0.7797322163575614</c:v>
                </c:pt>
                <c:pt idx="116">
                  <c:v>0.77613960284571348</c:v>
                </c:pt>
                <c:pt idx="117">
                  <c:v>0.79247967244589923</c:v>
                </c:pt>
                <c:pt idx="118">
                  <c:v>0.77451222219481508</c:v>
                </c:pt>
                <c:pt idx="119">
                  <c:v>0.78698419112076368</c:v>
                </c:pt>
                <c:pt idx="120">
                  <c:v>0.80062920030670703</c:v>
                </c:pt>
                <c:pt idx="121">
                  <c:v>0.78881774132578841</c:v>
                </c:pt>
                <c:pt idx="122">
                  <c:v>0.79179194227300065</c:v>
                </c:pt>
                <c:pt idx="123">
                  <c:v>0.78886892058856573</c:v>
                </c:pt>
                <c:pt idx="124">
                  <c:v>0.78838724691645334</c:v>
                </c:pt>
                <c:pt idx="125">
                  <c:v>0.78378316586074048</c:v>
                </c:pt>
                <c:pt idx="126">
                  <c:v>0.78715201965065495</c:v>
                </c:pt>
                <c:pt idx="127">
                  <c:v>0.79822629327925976</c:v>
                </c:pt>
                <c:pt idx="128">
                  <c:v>0.78568528507627167</c:v>
                </c:pt>
                <c:pt idx="129">
                  <c:v>0.80491776199353426</c:v>
                </c:pt>
                <c:pt idx="130">
                  <c:v>0.79918553432984663</c:v>
                </c:pt>
                <c:pt idx="131">
                  <c:v>0.80222489755284421</c:v>
                </c:pt>
                <c:pt idx="132">
                  <c:v>0.79823061116511418</c:v>
                </c:pt>
                <c:pt idx="133">
                  <c:v>0.80477626888271558</c:v>
                </c:pt>
                <c:pt idx="134">
                  <c:v>0.80577478344562081</c:v>
                </c:pt>
                <c:pt idx="135">
                  <c:v>0.80585503497736755</c:v>
                </c:pt>
                <c:pt idx="136">
                  <c:v>0.81341325894711858</c:v>
                </c:pt>
                <c:pt idx="137">
                  <c:v>0.81861986101993034</c:v>
                </c:pt>
                <c:pt idx="138">
                  <c:v>0.81950790861159928</c:v>
                </c:pt>
                <c:pt idx="139">
                  <c:v>0.81589903566726363</c:v>
                </c:pt>
                <c:pt idx="140">
                  <c:v>0.82272194567248003</c:v>
                </c:pt>
                <c:pt idx="141">
                  <c:v>0.82357387037510765</c:v>
                </c:pt>
                <c:pt idx="142">
                  <c:v>0.82356815162914254</c:v>
                </c:pt>
                <c:pt idx="143">
                  <c:v>0.83519511149228132</c:v>
                </c:pt>
                <c:pt idx="144">
                  <c:v>0.83135824977210571</c:v>
                </c:pt>
                <c:pt idx="145">
                  <c:v>0.82092987751171442</c:v>
                </c:pt>
                <c:pt idx="146">
                  <c:v>0.8298164717378691</c:v>
                </c:pt>
                <c:pt idx="147">
                  <c:v>0.83382739760344038</c:v>
                </c:pt>
                <c:pt idx="148">
                  <c:v>0.83202650984784843</c:v>
                </c:pt>
                <c:pt idx="149">
                  <c:v>0.83396324161397806</c:v>
                </c:pt>
                <c:pt idx="150">
                  <c:v>0.84617521248819505</c:v>
                </c:pt>
                <c:pt idx="151">
                  <c:v>0.84241763978256679</c:v>
                </c:pt>
                <c:pt idx="152">
                  <c:v>0.83989220833526923</c:v>
                </c:pt>
                <c:pt idx="153">
                  <c:v>0.84385854488658885</c:v>
                </c:pt>
                <c:pt idx="154">
                  <c:v>0.84548702562810618</c:v>
                </c:pt>
                <c:pt idx="155">
                  <c:v>0.84844746520180625</c:v>
                </c:pt>
                <c:pt idx="156">
                  <c:v>0.83621117396050404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C4-2745-82E6-BFA08E7C25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5319279"/>
        <c:axId val="1746308336"/>
      </c:areaChart>
      <c:dateAx>
        <c:axId val="355319279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6308336"/>
        <c:crosses val="autoZero"/>
        <c:auto val="1"/>
        <c:lblOffset val="100"/>
        <c:baseTimeUnit val="months"/>
      </c:dateAx>
      <c:valAx>
        <c:axId val="1746308336"/>
        <c:scaling>
          <c:orientation val="minMax"/>
          <c:min val="0.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5319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Commercial Multiple Peril Insurance YoY Gr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Monthly!$D$189:$D$323</c:f>
              <c:numCache>
                <c:formatCode>mmm\-yy</c:formatCode>
                <c:ptCount val="135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  <c:pt idx="56">
                  <c:v>43709</c:v>
                </c:pt>
                <c:pt idx="57">
                  <c:v>43739</c:v>
                </c:pt>
                <c:pt idx="58">
                  <c:v>43770</c:v>
                </c:pt>
                <c:pt idx="59">
                  <c:v>43800</c:v>
                </c:pt>
                <c:pt idx="60">
                  <c:v>43831</c:v>
                </c:pt>
                <c:pt idx="61">
                  <c:v>43862</c:v>
                </c:pt>
                <c:pt idx="62">
                  <c:v>43891</c:v>
                </c:pt>
                <c:pt idx="63">
                  <c:v>43922</c:v>
                </c:pt>
                <c:pt idx="64">
                  <c:v>43952</c:v>
                </c:pt>
                <c:pt idx="65">
                  <c:v>43983</c:v>
                </c:pt>
                <c:pt idx="66">
                  <c:v>44013</c:v>
                </c:pt>
                <c:pt idx="67">
                  <c:v>44044</c:v>
                </c:pt>
                <c:pt idx="68">
                  <c:v>44075</c:v>
                </c:pt>
                <c:pt idx="69">
                  <c:v>44105</c:v>
                </c:pt>
                <c:pt idx="70">
                  <c:v>44136</c:v>
                </c:pt>
                <c:pt idx="71">
                  <c:v>44166</c:v>
                </c:pt>
                <c:pt idx="72">
                  <c:v>44197</c:v>
                </c:pt>
                <c:pt idx="73">
                  <c:v>44228</c:v>
                </c:pt>
                <c:pt idx="74">
                  <c:v>44256</c:v>
                </c:pt>
                <c:pt idx="75">
                  <c:v>44287</c:v>
                </c:pt>
                <c:pt idx="76">
                  <c:v>44317</c:v>
                </c:pt>
                <c:pt idx="77">
                  <c:v>44348</c:v>
                </c:pt>
                <c:pt idx="78">
                  <c:v>44378</c:v>
                </c:pt>
                <c:pt idx="79">
                  <c:v>44409</c:v>
                </c:pt>
                <c:pt idx="80">
                  <c:v>44440</c:v>
                </c:pt>
                <c:pt idx="81">
                  <c:v>44470</c:v>
                </c:pt>
                <c:pt idx="82">
                  <c:v>44501</c:v>
                </c:pt>
                <c:pt idx="83">
                  <c:v>44531</c:v>
                </c:pt>
                <c:pt idx="84">
                  <c:v>44562</c:v>
                </c:pt>
                <c:pt idx="85">
                  <c:v>44593</c:v>
                </c:pt>
                <c:pt idx="86">
                  <c:v>44621</c:v>
                </c:pt>
                <c:pt idx="87">
                  <c:v>44652</c:v>
                </c:pt>
                <c:pt idx="88">
                  <c:v>44682</c:v>
                </c:pt>
                <c:pt idx="89">
                  <c:v>44713</c:v>
                </c:pt>
                <c:pt idx="90">
                  <c:v>44743</c:v>
                </c:pt>
                <c:pt idx="91">
                  <c:v>44774</c:v>
                </c:pt>
                <c:pt idx="92">
                  <c:v>44805</c:v>
                </c:pt>
                <c:pt idx="93">
                  <c:v>44835</c:v>
                </c:pt>
                <c:pt idx="94">
                  <c:v>44866</c:v>
                </c:pt>
                <c:pt idx="95">
                  <c:v>44896</c:v>
                </c:pt>
                <c:pt idx="96">
                  <c:v>44927</c:v>
                </c:pt>
                <c:pt idx="97">
                  <c:v>44958</c:v>
                </c:pt>
                <c:pt idx="98">
                  <c:v>44986</c:v>
                </c:pt>
                <c:pt idx="99">
                  <c:v>45017</c:v>
                </c:pt>
                <c:pt idx="100">
                  <c:v>45047</c:v>
                </c:pt>
                <c:pt idx="101">
                  <c:v>45078</c:v>
                </c:pt>
                <c:pt idx="102">
                  <c:v>45108</c:v>
                </c:pt>
                <c:pt idx="103">
                  <c:v>45139</c:v>
                </c:pt>
                <c:pt idx="104">
                  <c:v>45170</c:v>
                </c:pt>
                <c:pt idx="105">
                  <c:v>45200</c:v>
                </c:pt>
                <c:pt idx="106">
                  <c:v>45231</c:v>
                </c:pt>
                <c:pt idx="107">
                  <c:v>45261</c:v>
                </c:pt>
                <c:pt idx="108">
                  <c:v>45292</c:v>
                </c:pt>
                <c:pt idx="109">
                  <c:v>45323</c:v>
                </c:pt>
                <c:pt idx="110">
                  <c:v>45352</c:v>
                </c:pt>
                <c:pt idx="111">
                  <c:v>45383</c:v>
                </c:pt>
                <c:pt idx="112">
                  <c:v>45413</c:v>
                </c:pt>
                <c:pt idx="113">
                  <c:v>45444</c:v>
                </c:pt>
                <c:pt idx="114">
                  <c:v>45474</c:v>
                </c:pt>
                <c:pt idx="115">
                  <c:v>45505</c:v>
                </c:pt>
                <c:pt idx="116">
                  <c:v>45536</c:v>
                </c:pt>
                <c:pt idx="117">
                  <c:v>45566</c:v>
                </c:pt>
                <c:pt idx="118">
                  <c:v>45597</c:v>
                </c:pt>
                <c:pt idx="119">
                  <c:v>45627</c:v>
                </c:pt>
                <c:pt idx="120">
                  <c:v>45658</c:v>
                </c:pt>
                <c:pt idx="121">
                  <c:v>45689</c:v>
                </c:pt>
                <c:pt idx="122">
                  <c:v>45717</c:v>
                </c:pt>
                <c:pt idx="123">
                  <c:v>45748</c:v>
                </c:pt>
                <c:pt idx="124">
                  <c:v>45778</c:v>
                </c:pt>
                <c:pt idx="125">
                  <c:v>45809</c:v>
                </c:pt>
                <c:pt idx="126">
                  <c:v>45839</c:v>
                </c:pt>
                <c:pt idx="127">
                  <c:v>45870</c:v>
                </c:pt>
                <c:pt idx="128">
                  <c:v>45901</c:v>
                </c:pt>
                <c:pt idx="129">
                  <c:v>45931</c:v>
                </c:pt>
                <c:pt idx="130">
                  <c:v>45962</c:v>
                </c:pt>
                <c:pt idx="131">
                  <c:v>45992</c:v>
                </c:pt>
                <c:pt idx="132">
                  <c:v>46023</c:v>
                </c:pt>
                <c:pt idx="133">
                  <c:v>46054</c:v>
                </c:pt>
                <c:pt idx="134">
                  <c:v>46082</c:v>
                </c:pt>
              </c:numCache>
            </c:numRef>
          </c:cat>
          <c:val>
            <c:numRef>
              <c:f>Monthly!$E$189:$E$323</c:f>
              <c:numCache>
                <c:formatCode>0.0%</c:formatCode>
                <c:ptCount val="135"/>
                <c:pt idx="0">
                  <c:v>2.1879200000000001E-2</c:v>
                </c:pt>
                <c:pt idx="1">
                  <c:v>2.1004700000000001E-2</c:v>
                </c:pt>
                <c:pt idx="2">
                  <c:v>1.9255649999999999E-2</c:v>
                </c:pt>
                <c:pt idx="3">
                  <c:v>1.7964049999999999E-2</c:v>
                </c:pt>
                <c:pt idx="4">
                  <c:v>1.5357000000000001E-2</c:v>
                </c:pt>
                <c:pt idx="5">
                  <c:v>1.4874050000000002E-2</c:v>
                </c:pt>
                <c:pt idx="6">
                  <c:v>1.483955E-2</c:v>
                </c:pt>
                <c:pt idx="7">
                  <c:v>1.441475E-2</c:v>
                </c:pt>
                <c:pt idx="8">
                  <c:v>1.5293099999999999E-2</c:v>
                </c:pt>
                <c:pt idx="9">
                  <c:v>1.5293099999999999E-2</c:v>
                </c:pt>
                <c:pt idx="10">
                  <c:v>1.6142750000000001E-2</c:v>
                </c:pt>
                <c:pt idx="11">
                  <c:v>1.311415E-2</c:v>
                </c:pt>
                <c:pt idx="12">
                  <c:v>9.2359E-3</c:v>
                </c:pt>
                <c:pt idx="13">
                  <c:v>9.2359E-3</c:v>
                </c:pt>
                <c:pt idx="14">
                  <c:v>7.5566500000000007E-3</c:v>
                </c:pt>
                <c:pt idx="15">
                  <c:v>6.7233999999999992E-3</c:v>
                </c:pt>
                <c:pt idx="16">
                  <c:v>6.3014999999999998E-3</c:v>
                </c:pt>
                <c:pt idx="17">
                  <c:v>3.3529000000000002E-3</c:v>
                </c:pt>
                <c:pt idx="18">
                  <c:v>1.2534500000000001E-3</c:v>
                </c:pt>
                <c:pt idx="19">
                  <c:v>2.9278000000000004E-3</c:v>
                </c:pt>
                <c:pt idx="20">
                  <c:v>5.0209E-3</c:v>
                </c:pt>
                <c:pt idx="21">
                  <c:v>5.0209E-3</c:v>
                </c:pt>
                <c:pt idx="22">
                  <c:v>4.1812999999999998E-3</c:v>
                </c:pt>
                <c:pt idx="23">
                  <c:v>2.5027999999999999E-3</c:v>
                </c:pt>
                <c:pt idx="24">
                  <c:v>1.6639000000000001E-3</c:v>
                </c:pt>
                <c:pt idx="25">
                  <c:v>1.6639000000000001E-3</c:v>
                </c:pt>
                <c:pt idx="26">
                  <c:v>2.9187499999999999E-3</c:v>
                </c:pt>
                <c:pt idx="27">
                  <c:v>4.1736000000000004E-3</c:v>
                </c:pt>
                <c:pt idx="28">
                  <c:v>4.1736000000000004E-3</c:v>
                </c:pt>
                <c:pt idx="29">
                  <c:v>3.75625E-3</c:v>
                </c:pt>
                <c:pt idx="30">
                  <c:v>1.6694500000000001E-3</c:v>
                </c:pt>
                <c:pt idx="31">
                  <c:v>-8.326500000000001E-4</c:v>
                </c:pt>
                <c:pt idx="32">
                  <c:v>-4.1635000000000006E-4</c:v>
                </c:pt>
                <c:pt idx="33">
                  <c:v>0</c:v>
                </c:pt>
                <c:pt idx="34">
                  <c:v>-1.24895E-3</c:v>
                </c:pt>
                <c:pt idx="35">
                  <c:v>-1.6632000000000003E-3</c:v>
                </c:pt>
                <c:pt idx="36">
                  <c:v>-1.24585E-3</c:v>
                </c:pt>
                <c:pt idx="37">
                  <c:v>4.1525000000000004E-4</c:v>
                </c:pt>
                <c:pt idx="38">
                  <c:v>-7.0000000000000622E-7</c:v>
                </c:pt>
                <c:pt idx="39">
                  <c:v>0</c:v>
                </c:pt>
                <c:pt idx="40">
                  <c:v>2.9093999999999999E-3</c:v>
                </c:pt>
                <c:pt idx="41">
                  <c:v>4.5739999999999999E-3</c:v>
                </c:pt>
                <c:pt idx="42">
                  <c:v>5.4149500000000008E-3</c:v>
                </c:pt>
                <c:pt idx="43">
                  <c:v>7.9232499999999997E-3</c:v>
                </c:pt>
                <c:pt idx="44">
                  <c:v>9.5798500000000009E-3</c:v>
                </c:pt>
                <c:pt idx="45">
                  <c:v>9.9923499999999988E-3</c:v>
                </c:pt>
                <c:pt idx="46">
                  <c:v>1.3756949999999999E-2</c:v>
                </c:pt>
                <c:pt idx="47">
                  <c:v>2.2067400000000001E-2</c:v>
                </c:pt>
                <c:pt idx="48">
                  <c:v>2.494905E-2</c:v>
                </c:pt>
                <c:pt idx="49">
                  <c:v>2.1172200000000002E-2</c:v>
                </c:pt>
                <c:pt idx="50">
                  <c:v>2.2439850000000004E-2</c:v>
                </c:pt>
                <c:pt idx="51">
                  <c:v>2.4522800000000001E-2</c:v>
                </c:pt>
                <c:pt idx="52">
                  <c:v>2.3622600000000001E-2</c:v>
                </c:pt>
                <c:pt idx="53">
                  <c:v>2.4006600000000003E-2</c:v>
                </c:pt>
                <c:pt idx="54">
                  <c:v>2.7757149999999998E-2</c:v>
                </c:pt>
                <c:pt idx="55">
                  <c:v>2.8552150000000002E-2</c:v>
                </c:pt>
                <c:pt idx="56">
                  <c:v>2.8875850000000002E-2</c:v>
                </c:pt>
                <c:pt idx="57">
                  <c:v>3.2151699999999998E-2</c:v>
                </c:pt>
                <c:pt idx="58">
                  <c:v>3.0844099999999999E-2</c:v>
                </c:pt>
                <c:pt idx="59">
                  <c:v>2.7716349999999997E-2</c:v>
                </c:pt>
                <c:pt idx="60">
                  <c:v>3.2872499999999999E-2</c:v>
                </c:pt>
                <c:pt idx="61">
                  <c:v>4.1463400000000004E-2</c:v>
                </c:pt>
                <c:pt idx="62">
                  <c:v>4.4696949999999999E-2</c:v>
                </c:pt>
                <c:pt idx="63">
                  <c:v>4.5841349999999996E-2</c:v>
                </c:pt>
                <c:pt idx="64">
                  <c:v>4.8581050000000001E-2</c:v>
                </c:pt>
                <c:pt idx="65">
                  <c:v>5.1737450000000004E-2</c:v>
                </c:pt>
                <c:pt idx="66">
                  <c:v>4.9180399999999992E-2</c:v>
                </c:pt>
                <c:pt idx="67">
                  <c:v>4.8270300000000009E-2</c:v>
                </c:pt>
                <c:pt idx="68">
                  <c:v>5.1321100000000001E-2</c:v>
                </c:pt>
                <c:pt idx="69">
                  <c:v>5.1517899999999998E-2</c:v>
                </c:pt>
                <c:pt idx="70">
                  <c:v>5.0658300000000003E-2</c:v>
                </c:pt>
                <c:pt idx="71">
                  <c:v>5.7453999999999998E-2</c:v>
                </c:pt>
                <c:pt idx="72">
                  <c:v>5.9720949999999995E-2</c:v>
                </c:pt>
                <c:pt idx="73">
                  <c:v>5.2308649999999998E-2</c:v>
                </c:pt>
                <c:pt idx="74">
                  <c:v>4.7066599999999993E-2</c:v>
                </c:pt>
                <c:pt idx="75">
                  <c:v>4.2671199999999999E-2</c:v>
                </c:pt>
                <c:pt idx="76">
                  <c:v>3.823265E-2</c:v>
                </c:pt>
                <c:pt idx="77">
                  <c:v>2.9985299999999996E-2</c:v>
                </c:pt>
                <c:pt idx="78">
                  <c:v>2.3537049999999997E-2</c:v>
                </c:pt>
                <c:pt idx="79">
                  <c:v>1.897975E-2</c:v>
                </c:pt>
                <c:pt idx="80">
                  <c:v>1.7703050000000001E-2</c:v>
                </c:pt>
                <c:pt idx="81">
                  <c:v>1.9639299999999998E-2</c:v>
                </c:pt>
                <c:pt idx="82">
                  <c:v>2.3143500000000001E-2</c:v>
                </c:pt>
                <c:pt idx="83">
                  <c:v>2.2685200000000003E-2</c:v>
                </c:pt>
                <c:pt idx="84">
                  <c:v>2.8799399999999999E-2</c:v>
                </c:pt>
                <c:pt idx="85">
                  <c:v>3.8315999999999996E-2</c:v>
                </c:pt>
                <c:pt idx="86">
                  <c:v>4.0427900000000003E-2</c:v>
                </c:pt>
                <c:pt idx="87">
                  <c:v>4.3422599999999999E-2</c:v>
                </c:pt>
                <c:pt idx="88">
                  <c:v>4.2458499999999996E-2</c:v>
                </c:pt>
                <c:pt idx="89">
                  <c:v>4.7428850000000002E-2</c:v>
                </c:pt>
                <c:pt idx="90">
                  <c:v>5.6370900000000009E-2</c:v>
                </c:pt>
                <c:pt idx="91">
                  <c:v>6.2011649999999995E-2</c:v>
                </c:pt>
                <c:pt idx="92">
                  <c:v>6.7002449999999991E-2</c:v>
                </c:pt>
                <c:pt idx="93">
                  <c:v>6.9378049999999997E-2</c:v>
                </c:pt>
                <c:pt idx="94">
                  <c:v>6.6497899999999999E-2</c:v>
                </c:pt>
                <c:pt idx="95">
                  <c:v>7.4506699999999995E-2</c:v>
                </c:pt>
                <c:pt idx="96">
                  <c:v>8.2904099999999994E-2</c:v>
                </c:pt>
                <c:pt idx="97">
                  <c:v>8.131395000000001E-2</c:v>
                </c:pt>
                <c:pt idx="98">
                  <c:v>8.3509449999999999E-2</c:v>
                </c:pt>
                <c:pt idx="99">
                  <c:v>8.4785600000000003E-2</c:v>
                </c:pt>
                <c:pt idx="100">
                  <c:v>8.5385799999999998E-2</c:v>
                </c:pt>
                <c:pt idx="101">
                  <c:v>8.3782600000000013E-2</c:v>
                </c:pt>
                <c:pt idx="102">
                  <c:v>7.9246499999999997E-2</c:v>
                </c:pt>
                <c:pt idx="103">
                  <c:v>7.5640850000000009E-2</c:v>
                </c:pt>
                <c:pt idx="104">
                  <c:v>8.0367949999999994E-2</c:v>
                </c:pt>
                <c:pt idx="105">
                  <c:v>8.6152099999999995E-2</c:v>
                </c:pt>
                <c:pt idx="106">
                  <c:v>8.7415950000000006E-2</c:v>
                </c:pt>
                <c:pt idx="107">
                  <c:v>9.8479650000000002E-2</c:v>
                </c:pt>
                <c:pt idx="108">
                  <c:v>0.10030654999999999</c:v>
                </c:pt>
                <c:pt idx="109">
                  <c:v>9.2549499999999993E-2</c:v>
                </c:pt>
                <c:pt idx="110">
                  <c:v>9.0941649999999999E-2</c:v>
                </c:pt>
                <c:pt idx="111">
                  <c:v>8.9051149999999982E-2</c:v>
                </c:pt>
                <c:pt idx="112">
                  <c:v>8.8768499999999986E-2</c:v>
                </c:pt>
                <c:pt idx="113">
                  <c:v>8.9507049999999991E-2</c:v>
                </c:pt>
                <c:pt idx="114">
                  <c:v>9.1845199999999988E-2</c:v>
                </c:pt>
                <c:pt idx="115">
                  <c:v>0.10537489999999999</c:v>
                </c:pt>
                <c:pt idx="116">
                  <c:v>0.1180302</c:v>
                </c:pt>
                <c:pt idx="117">
                  <c:v>0.11896509999999999</c:v>
                </c:pt>
                <c:pt idx="118">
                  <c:v>0.11651339999999999</c:v>
                </c:pt>
                <c:pt idx="119">
                  <c:v>0.11837634999999999</c:v>
                </c:pt>
                <c:pt idx="120">
                  <c:v>0.1229007</c:v>
                </c:pt>
                <c:pt idx="121">
                  <c:v>0.1229007</c:v>
                </c:pt>
                <c:pt idx="122">
                  <c:v>0.12443159999999999</c:v>
                </c:pt>
                <c:pt idx="123">
                  <c:v>0.1262548</c:v>
                </c:pt>
                <c:pt idx="124">
                  <c:v>0.1265471</c:v>
                </c:pt>
                <c:pt idx="125">
                  <c:v>0.12586174999999999</c:v>
                </c:pt>
                <c:pt idx="126">
                  <c:v>0.129832</c:v>
                </c:pt>
                <c:pt idx="127">
                  <c:v>0.12511060000000002</c:v>
                </c:pt>
                <c:pt idx="128">
                  <c:v>0.11522354999999999</c:v>
                </c:pt>
                <c:pt idx="129">
                  <c:v>0.11463685</c:v>
                </c:pt>
                <c:pt idx="130">
                  <c:v>0.1156721</c:v>
                </c:pt>
                <c:pt idx="131">
                  <c:v>9.3342849999999991E-2</c:v>
                </c:pt>
                <c:pt idx="132">
                  <c:v>6.9901699999999997E-2</c:v>
                </c:pt>
                <c:pt idx="133">
                  <c:v>6.9901699999999997E-2</c:v>
                </c:pt>
                <c:pt idx="134">
                  <c:v>6.7262349999999999E-2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37-F44D-B328-10FDE209B2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190707535"/>
        <c:axId val="12034991"/>
      </c:barChart>
      <c:dateAx>
        <c:axId val="1190707535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34991"/>
        <c:crosses val="autoZero"/>
        <c:auto val="1"/>
        <c:lblOffset val="100"/>
        <c:baseTimeUnit val="months"/>
      </c:dateAx>
      <c:valAx>
        <c:axId val="12034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0707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 Ag Exports'!$B$1</c:f>
              <c:strCache>
                <c:ptCount val="1"/>
                <c:pt idx="0">
                  <c:v>California Agriculture Related Exports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'CA Ag Exports'!$A$2:$A$15</c:f>
              <c:strCache>
                <c:ptCount val="1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2">
                  <c:v>2025 YTD</c:v>
                </c:pt>
                <c:pt idx="13">
                  <c:v>2026 YTD</c:v>
                </c:pt>
              </c:strCache>
            </c:strRef>
          </c:cat>
          <c:val>
            <c:numRef>
              <c:f>'CA Ag Exports'!$B$2:$B$15</c:f>
              <c:numCache>
                <c:formatCode>"$"#,##0</c:formatCode>
                <c:ptCount val="14"/>
                <c:pt idx="0">
                  <c:v>20196067108</c:v>
                </c:pt>
                <c:pt idx="1">
                  <c:v>19350358263</c:v>
                </c:pt>
                <c:pt idx="2">
                  <c:v>20133476025</c:v>
                </c:pt>
                <c:pt idx="3">
                  <c:v>20067893773</c:v>
                </c:pt>
                <c:pt idx="4">
                  <c:v>20463060550</c:v>
                </c:pt>
                <c:pt idx="5">
                  <c:v>20167071451</c:v>
                </c:pt>
                <c:pt idx="6">
                  <c:v>21691616623</c:v>
                </c:pt>
                <c:pt idx="7">
                  <c:v>22523459822</c:v>
                </c:pt>
                <c:pt idx="8">
                  <c:v>20923307166</c:v>
                </c:pt>
                <c:pt idx="9">
                  <c:v>22249365211</c:v>
                </c:pt>
                <c:pt idx="10">
                  <c:v>22456616381</c:v>
                </c:pt>
                <c:pt idx="12">
                  <c:v>6980984131</c:v>
                </c:pt>
                <c:pt idx="13">
                  <c:v>7933413201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4F-3342-8E3E-5B6B430E67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11960064"/>
        <c:axId val="91204160"/>
      </c:barChart>
      <c:catAx>
        <c:axId val="11196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1204160"/>
        <c:crosses val="autoZero"/>
        <c:auto val="1"/>
        <c:lblAlgn val="ctr"/>
        <c:lblOffset val="100"/>
        <c:noMultiLvlLbl val="0"/>
      </c:catAx>
      <c:valAx>
        <c:axId val="912041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1960064"/>
        <c:crosses val="autoZero"/>
        <c:crossBetween val="between"/>
        <c:dispUnits>
          <c:builtInUnit val="b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Tulare County Farm Employment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Sheet1!$DA$42:$GV$42</c:f>
              <c:numCache>
                <c:formatCode>[$-409]mmm\-yy;@</c:formatCode>
                <c:ptCount val="100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44927</c:v>
                </c:pt>
                <c:pt idx="61">
                  <c:v>44958</c:v>
                </c:pt>
                <c:pt idx="62">
                  <c:v>44986</c:v>
                </c:pt>
                <c:pt idx="63">
                  <c:v>45017</c:v>
                </c:pt>
                <c:pt idx="64">
                  <c:v>45047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  <c:pt idx="68">
                  <c:v>45170</c:v>
                </c:pt>
                <c:pt idx="69">
                  <c:v>45200</c:v>
                </c:pt>
                <c:pt idx="70">
                  <c:v>45231</c:v>
                </c:pt>
                <c:pt idx="71">
                  <c:v>45261</c:v>
                </c:pt>
                <c:pt idx="72">
                  <c:v>45292</c:v>
                </c:pt>
                <c:pt idx="73">
                  <c:v>45323</c:v>
                </c:pt>
                <c:pt idx="74">
                  <c:v>45352</c:v>
                </c:pt>
                <c:pt idx="75">
                  <c:v>45383</c:v>
                </c:pt>
                <c:pt idx="76">
                  <c:v>45413</c:v>
                </c:pt>
                <c:pt idx="77">
                  <c:v>45444</c:v>
                </c:pt>
                <c:pt idx="78">
                  <c:v>45474</c:v>
                </c:pt>
                <c:pt idx="79">
                  <c:v>45505</c:v>
                </c:pt>
                <c:pt idx="80">
                  <c:v>45536</c:v>
                </c:pt>
                <c:pt idx="81">
                  <c:v>45566</c:v>
                </c:pt>
                <c:pt idx="82">
                  <c:v>45597</c:v>
                </c:pt>
                <c:pt idx="83">
                  <c:v>45627</c:v>
                </c:pt>
                <c:pt idx="84">
                  <c:v>45658</c:v>
                </c:pt>
                <c:pt idx="85">
                  <c:v>45689</c:v>
                </c:pt>
                <c:pt idx="86">
                  <c:v>45717</c:v>
                </c:pt>
                <c:pt idx="87">
                  <c:v>45748</c:v>
                </c:pt>
                <c:pt idx="88">
                  <c:v>45778</c:v>
                </c:pt>
                <c:pt idx="89">
                  <c:v>45809</c:v>
                </c:pt>
                <c:pt idx="90">
                  <c:v>45839</c:v>
                </c:pt>
                <c:pt idx="91">
                  <c:v>45870</c:v>
                </c:pt>
                <c:pt idx="92">
                  <c:v>45901</c:v>
                </c:pt>
                <c:pt idx="93">
                  <c:v>45931</c:v>
                </c:pt>
                <c:pt idx="94">
                  <c:v>45962</c:v>
                </c:pt>
                <c:pt idx="95">
                  <c:v>45992</c:v>
                </c:pt>
                <c:pt idx="96">
                  <c:v>46023</c:v>
                </c:pt>
                <c:pt idx="97">
                  <c:v>46054</c:v>
                </c:pt>
                <c:pt idx="98">
                  <c:v>46082</c:v>
                </c:pt>
                <c:pt idx="99">
                  <c:v>46113</c:v>
                </c:pt>
              </c:numCache>
            </c:numRef>
          </c:cat>
          <c:val>
            <c:numRef>
              <c:f>Sheet1!$DA$43:$GV$43</c:f>
              <c:numCache>
                <c:formatCode>#,###,###,##0</c:formatCode>
                <c:ptCount val="100"/>
                <c:pt idx="0">
                  <c:v>36400</c:v>
                </c:pt>
                <c:pt idx="1">
                  <c:v>35833.333333333336</c:v>
                </c:pt>
                <c:pt idx="2">
                  <c:v>34316.666666666664</c:v>
                </c:pt>
                <c:pt idx="3">
                  <c:v>34633.333333333336</c:v>
                </c:pt>
                <c:pt idx="4">
                  <c:v>36050</c:v>
                </c:pt>
                <c:pt idx="5">
                  <c:v>37683.333333333336</c:v>
                </c:pt>
                <c:pt idx="6">
                  <c:v>38566.666666666664</c:v>
                </c:pt>
                <c:pt idx="7">
                  <c:v>39483.333333333336</c:v>
                </c:pt>
                <c:pt idx="8">
                  <c:v>41200</c:v>
                </c:pt>
                <c:pt idx="9">
                  <c:v>40883.333333333336</c:v>
                </c:pt>
                <c:pt idx="10">
                  <c:v>39600</c:v>
                </c:pt>
                <c:pt idx="11">
                  <c:v>38133.333333333336</c:v>
                </c:pt>
                <c:pt idx="12">
                  <c:v>37433.333333333336</c:v>
                </c:pt>
                <c:pt idx="13">
                  <c:v>36050</c:v>
                </c:pt>
                <c:pt idx="14">
                  <c:v>34516.666666666664</c:v>
                </c:pt>
                <c:pt idx="15">
                  <c:v>34583.333333333336</c:v>
                </c:pt>
                <c:pt idx="16">
                  <c:v>35333.333333333336</c:v>
                </c:pt>
                <c:pt idx="17">
                  <c:v>36466.666666666664</c:v>
                </c:pt>
                <c:pt idx="18">
                  <c:v>36883.333333333336</c:v>
                </c:pt>
                <c:pt idx="19">
                  <c:v>38050</c:v>
                </c:pt>
                <c:pt idx="20">
                  <c:v>39383.333333333336</c:v>
                </c:pt>
                <c:pt idx="21">
                  <c:v>39133.333333333336</c:v>
                </c:pt>
                <c:pt idx="22">
                  <c:v>37816.666666666664</c:v>
                </c:pt>
                <c:pt idx="23">
                  <c:v>36166.666666666664</c:v>
                </c:pt>
                <c:pt idx="24">
                  <c:v>35716.666666666664</c:v>
                </c:pt>
                <c:pt idx="25">
                  <c:v>34683.333333333336</c:v>
                </c:pt>
                <c:pt idx="26">
                  <c:v>33300</c:v>
                </c:pt>
                <c:pt idx="27">
                  <c:v>32633.333333333332</c:v>
                </c:pt>
                <c:pt idx="28">
                  <c:v>33866.666666666664</c:v>
                </c:pt>
                <c:pt idx="29">
                  <c:v>35150</c:v>
                </c:pt>
                <c:pt idx="30">
                  <c:v>34816.666666666664</c:v>
                </c:pt>
                <c:pt idx="31">
                  <c:v>35083.333333333336</c:v>
                </c:pt>
                <c:pt idx="32">
                  <c:v>35583.333333333336</c:v>
                </c:pt>
                <c:pt idx="33">
                  <c:v>35716.666666666664</c:v>
                </c:pt>
                <c:pt idx="34">
                  <c:v>34333.333333333336</c:v>
                </c:pt>
                <c:pt idx="35">
                  <c:v>33116.666666666664</c:v>
                </c:pt>
                <c:pt idx="36">
                  <c:v>32966.666666666664</c:v>
                </c:pt>
                <c:pt idx="37">
                  <c:v>32450</c:v>
                </c:pt>
                <c:pt idx="38">
                  <c:v>31683.333333333332</c:v>
                </c:pt>
                <c:pt idx="39">
                  <c:v>32083.333333333332</c:v>
                </c:pt>
                <c:pt idx="40">
                  <c:v>32700</c:v>
                </c:pt>
                <c:pt idx="41">
                  <c:v>33216.666666666664</c:v>
                </c:pt>
                <c:pt idx="42">
                  <c:v>33450</c:v>
                </c:pt>
                <c:pt idx="43">
                  <c:v>33866.666666666664</c:v>
                </c:pt>
                <c:pt idx="44">
                  <c:v>34683.333333333336</c:v>
                </c:pt>
                <c:pt idx="45">
                  <c:v>34450</c:v>
                </c:pt>
                <c:pt idx="46">
                  <c:v>34066.666666666664</c:v>
                </c:pt>
                <c:pt idx="47">
                  <c:v>33466.666666666664</c:v>
                </c:pt>
                <c:pt idx="48">
                  <c:v>33433.333333333336</c:v>
                </c:pt>
                <c:pt idx="49">
                  <c:v>33116.666666666664</c:v>
                </c:pt>
                <c:pt idx="50">
                  <c:v>32366.666666666668</c:v>
                </c:pt>
                <c:pt idx="51">
                  <c:v>33033.333333333336</c:v>
                </c:pt>
                <c:pt idx="52">
                  <c:v>33983.333333333336</c:v>
                </c:pt>
                <c:pt idx="53">
                  <c:v>35350</c:v>
                </c:pt>
                <c:pt idx="54">
                  <c:v>35933.333333333336</c:v>
                </c:pt>
                <c:pt idx="55">
                  <c:v>36733.333333333336</c:v>
                </c:pt>
                <c:pt idx="56">
                  <c:v>38000</c:v>
                </c:pt>
                <c:pt idx="57">
                  <c:v>37300</c:v>
                </c:pt>
                <c:pt idx="58">
                  <c:v>36333.333333333336</c:v>
                </c:pt>
                <c:pt idx="59">
                  <c:v>35616.666666666664</c:v>
                </c:pt>
                <c:pt idx="60">
                  <c:v>34883.333333333336</c:v>
                </c:pt>
                <c:pt idx="61">
                  <c:v>33983.333333333336</c:v>
                </c:pt>
                <c:pt idx="62">
                  <c:v>32633.333333333332</c:v>
                </c:pt>
                <c:pt idx="63">
                  <c:v>32683.333333333332</c:v>
                </c:pt>
                <c:pt idx="64">
                  <c:v>33666.666666666664</c:v>
                </c:pt>
                <c:pt idx="65">
                  <c:v>34133.333333333336</c:v>
                </c:pt>
                <c:pt idx="66">
                  <c:v>34183.333333333336</c:v>
                </c:pt>
                <c:pt idx="67">
                  <c:v>34766.666666666664</c:v>
                </c:pt>
                <c:pt idx="68">
                  <c:v>36033.333333333336</c:v>
                </c:pt>
                <c:pt idx="69">
                  <c:v>35933.333333333336</c:v>
                </c:pt>
                <c:pt idx="70">
                  <c:v>34816.666666666664</c:v>
                </c:pt>
                <c:pt idx="71">
                  <c:v>33950</c:v>
                </c:pt>
                <c:pt idx="72">
                  <c:v>34233.333333333336</c:v>
                </c:pt>
                <c:pt idx="73">
                  <c:v>33800</c:v>
                </c:pt>
                <c:pt idx="74">
                  <c:v>32650</c:v>
                </c:pt>
                <c:pt idx="75">
                  <c:v>33033.333333333336</c:v>
                </c:pt>
                <c:pt idx="76">
                  <c:v>34316.666666666664</c:v>
                </c:pt>
                <c:pt idx="77">
                  <c:v>34850</c:v>
                </c:pt>
                <c:pt idx="78">
                  <c:v>34500</c:v>
                </c:pt>
                <c:pt idx="79">
                  <c:v>34950</c:v>
                </c:pt>
                <c:pt idx="80">
                  <c:v>36066.666666666664</c:v>
                </c:pt>
                <c:pt idx="81">
                  <c:v>36083.333333333336</c:v>
                </c:pt>
                <c:pt idx="82">
                  <c:v>35033.333333333336</c:v>
                </c:pt>
                <c:pt idx="83">
                  <c:v>34566.666666666664</c:v>
                </c:pt>
                <c:pt idx="84">
                  <c:v>35050</c:v>
                </c:pt>
                <c:pt idx="85">
                  <c:v>34250</c:v>
                </c:pt>
                <c:pt idx="86">
                  <c:v>33016.666666666664</c:v>
                </c:pt>
                <c:pt idx="87">
                  <c:v>33166.666666666664</c:v>
                </c:pt>
                <c:pt idx="88">
                  <c:v>34333.333333333336</c:v>
                </c:pt>
                <c:pt idx="89">
                  <c:v>34983.333333333336</c:v>
                </c:pt>
                <c:pt idx="90">
                  <c:v>34600</c:v>
                </c:pt>
                <c:pt idx="91">
                  <c:v>35400</c:v>
                </c:pt>
                <c:pt idx="92">
                  <c:v>36416.666666666664</c:v>
                </c:pt>
                <c:pt idx="93">
                  <c:v>35950</c:v>
                </c:pt>
                <c:pt idx="94">
                  <c:v>34700</c:v>
                </c:pt>
                <c:pt idx="95">
                  <c:v>34033.333333333336</c:v>
                </c:pt>
                <c:pt idx="96">
                  <c:v>34383.333333333336</c:v>
                </c:pt>
                <c:pt idx="97">
                  <c:v>33950</c:v>
                </c:pt>
                <c:pt idx="98">
                  <c:v>33066.666666666664</c:v>
                </c:pt>
                <c:pt idx="99">
                  <c:v>33383.333333333336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01-1E45-A879-B8BEB52638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22102272"/>
        <c:axId val="622105856"/>
      </c:barChart>
      <c:dateAx>
        <c:axId val="622102272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105856"/>
        <c:crosses val="autoZero"/>
        <c:auto val="1"/>
        <c:lblOffset val="100"/>
        <c:baseTimeUnit val="months"/>
      </c:dateAx>
      <c:valAx>
        <c:axId val="622105856"/>
        <c:scaling>
          <c:orientation val="minMax"/>
          <c:min val="2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#,##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10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US Federal Government Real Net Savings ($2026)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Table!$C$73:$CM$73</c:f>
              <c:strCache>
                <c:ptCount val="89"/>
                <c:pt idx="0">
                  <c:v>2004Q1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2005Q1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2006Q1</c:v>
                </c:pt>
                <c:pt idx="9">
                  <c:v>Q2</c:v>
                </c:pt>
                <c:pt idx="10">
                  <c:v>Q3</c:v>
                </c:pt>
                <c:pt idx="11">
                  <c:v>Q4</c:v>
                </c:pt>
                <c:pt idx="12">
                  <c:v>2007Q1</c:v>
                </c:pt>
                <c:pt idx="13">
                  <c:v>Q2</c:v>
                </c:pt>
                <c:pt idx="14">
                  <c:v>Q3</c:v>
                </c:pt>
                <c:pt idx="15">
                  <c:v>Q4</c:v>
                </c:pt>
                <c:pt idx="16">
                  <c:v>2008Q1</c:v>
                </c:pt>
                <c:pt idx="17">
                  <c:v>Q2</c:v>
                </c:pt>
                <c:pt idx="18">
                  <c:v>Q3</c:v>
                </c:pt>
                <c:pt idx="19">
                  <c:v>Q4</c:v>
                </c:pt>
                <c:pt idx="20">
                  <c:v>2009Q1</c:v>
                </c:pt>
                <c:pt idx="21">
                  <c:v>Q2</c:v>
                </c:pt>
                <c:pt idx="22">
                  <c:v>Q3</c:v>
                </c:pt>
                <c:pt idx="23">
                  <c:v>Q4</c:v>
                </c:pt>
                <c:pt idx="24">
                  <c:v>2010Q1</c:v>
                </c:pt>
                <c:pt idx="25">
                  <c:v>Q2</c:v>
                </c:pt>
                <c:pt idx="26">
                  <c:v>Q3</c:v>
                </c:pt>
                <c:pt idx="27">
                  <c:v>Q4</c:v>
                </c:pt>
                <c:pt idx="28">
                  <c:v>2011Q1</c:v>
                </c:pt>
                <c:pt idx="29">
                  <c:v>Q2</c:v>
                </c:pt>
                <c:pt idx="30">
                  <c:v>Q3</c:v>
                </c:pt>
                <c:pt idx="31">
                  <c:v>Q4</c:v>
                </c:pt>
                <c:pt idx="32">
                  <c:v>2012Q1</c:v>
                </c:pt>
                <c:pt idx="33">
                  <c:v>Q2</c:v>
                </c:pt>
                <c:pt idx="34">
                  <c:v>Q3</c:v>
                </c:pt>
                <c:pt idx="35">
                  <c:v>Q4</c:v>
                </c:pt>
                <c:pt idx="36">
                  <c:v>2013Q1</c:v>
                </c:pt>
                <c:pt idx="37">
                  <c:v>Q2</c:v>
                </c:pt>
                <c:pt idx="38">
                  <c:v>Q3</c:v>
                </c:pt>
                <c:pt idx="39">
                  <c:v>Q4</c:v>
                </c:pt>
                <c:pt idx="40">
                  <c:v>2014Q1</c:v>
                </c:pt>
                <c:pt idx="41">
                  <c:v>Q2</c:v>
                </c:pt>
                <c:pt idx="42">
                  <c:v>Q3</c:v>
                </c:pt>
                <c:pt idx="43">
                  <c:v>Q4</c:v>
                </c:pt>
                <c:pt idx="44">
                  <c:v>2015Q1</c:v>
                </c:pt>
                <c:pt idx="45">
                  <c:v>Q2</c:v>
                </c:pt>
                <c:pt idx="46">
                  <c:v>Q3</c:v>
                </c:pt>
                <c:pt idx="47">
                  <c:v>Q4</c:v>
                </c:pt>
                <c:pt idx="48">
                  <c:v>2016Q1</c:v>
                </c:pt>
                <c:pt idx="49">
                  <c:v>Q2</c:v>
                </c:pt>
                <c:pt idx="50">
                  <c:v>Q3</c:v>
                </c:pt>
                <c:pt idx="51">
                  <c:v>Q4</c:v>
                </c:pt>
                <c:pt idx="52">
                  <c:v>2017Q1</c:v>
                </c:pt>
                <c:pt idx="53">
                  <c:v>Q2</c:v>
                </c:pt>
                <c:pt idx="54">
                  <c:v>Q3</c:v>
                </c:pt>
                <c:pt idx="55">
                  <c:v>Q4</c:v>
                </c:pt>
                <c:pt idx="56">
                  <c:v>2018Q1</c:v>
                </c:pt>
                <c:pt idx="57">
                  <c:v>Q2</c:v>
                </c:pt>
                <c:pt idx="58">
                  <c:v>Q3</c:v>
                </c:pt>
                <c:pt idx="59">
                  <c:v>Q4</c:v>
                </c:pt>
                <c:pt idx="60">
                  <c:v>2019Q1</c:v>
                </c:pt>
                <c:pt idx="61">
                  <c:v>Q2</c:v>
                </c:pt>
                <c:pt idx="62">
                  <c:v>Q3</c:v>
                </c:pt>
                <c:pt idx="63">
                  <c:v>Q4</c:v>
                </c:pt>
                <c:pt idx="64">
                  <c:v>2020Q1</c:v>
                </c:pt>
                <c:pt idx="65">
                  <c:v>Q2</c:v>
                </c:pt>
                <c:pt idx="66">
                  <c:v>Q3</c:v>
                </c:pt>
                <c:pt idx="67">
                  <c:v>Q4</c:v>
                </c:pt>
                <c:pt idx="68">
                  <c:v>2021Q1</c:v>
                </c:pt>
                <c:pt idx="69">
                  <c:v>Q2</c:v>
                </c:pt>
                <c:pt idx="70">
                  <c:v>Q3</c:v>
                </c:pt>
                <c:pt idx="71">
                  <c:v>Q4</c:v>
                </c:pt>
                <c:pt idx="72">
                  <c:v>2022Q1</c:v>
                </c:pt>
                <c:pt idx="73">
                  <c:v>Q2</c:v>
                </c:pt>
                <c:pt idx="74">
                  <c:v>Q3</c:v>
                </c:pt>
                <c:pt idx="75">
                  <c:v>Q4</c:v>
                </c:pt>
                <c:pt idx="76">
                  <c:v>2023Q1</c:v>
                </c:pt>
                <c:pt idx="77">
                  <c:v>Q2</c:v>
                </c:pt>
                <c:pt idx="78">
                  <c:v>Q3</c:v>
                </c:pt>
                <c:pt idx="79">
                  <c:v>Q4</c:v>
                </c:pt>
                <c:pt idx="80">
                  <c:v>2024Q1</c:v>
                </c:pt>
                <c:pt idx="81">
                  <c:v>Q2</c:v>
                </c:pt>
                <c:pt idx="82">
                  <c:v>Q3</c:v>
                </c:pt>
                <c:pt idx="83">
                  <c:v>Q4</c:v>
                </c:pt>
                <c:pt idx="84">
                  <c:v>2025Q1</c:v>
                </c:pt>
                <c:pt idx="85">
                  <c:v>Q2</c:v>
                </c:pt>
                <c:pt idx="86">
                  <c:v>Q3</c:v>
                </c:pt>
                <c:pt idx="87">
                  <c:v>Q4</c:v>
                </c:pt>
                <c:pt idx="88">
                  <c:v>2026Q1</c:v>
                </c:pt>
              </c:strCache>
            </c:strRef>
          </c:cat>
          <c:val>
            <c:numRef>
              <c:f>Table!$C$74:$CM$74</c:f>
              <c:numCache>
                <c:formatCode>"$"#,##0</c:formatCode>
                <c:ptCount val="89"/>
                <c:pt idx="0">
                  <c:v>-849.16133157699528</c:v>
                </c:pt>
                <c:pt idx="1">
                  <c:v>-775.50938800365373</c:v>
                </c:pt>
                <c:pt idx="2">
                  <c:v>-737.90296631536478</c:v>
                </c:pt>
                <c:pt idx="3">
                  <c:v>-754.47460438584426</c:v>
                </c:pt>
                <c:pt idx="4">
                  <c:v>-653.66292784631037</c:v>
                </c:pt>
                <c:pt idx="5">
                  <c:v>-629.34967717292193</c:v>
                </c:pt>
                <c:pt idx="6">
                  <c:v>-717.28496056069741</c:v>
                </c:pt>
                <c:pt idx="7">
                  <c:v>-558.90776301607104</c:v>
                </c:pt>
                <c:pt idx="8">
                  <c:v>-519.01254028572805</c:v>
                </c:pt>
                <c:pt idx="9">
                  <c:v>-496.30180491643017</c:v>
                </c:pt>
                <c:pt idx="10">
                  <c:v>-450.43541222711559</c:v>
                </c:pt>
                <c:pt idx="11">
                  <c:v>-359.31321929928043</c:v>
                </c:pt>
                <c:pt idx="12">
                  <c:v>-471.69831728522013</c:v>
                </c:pt>
                <c:pt idx="13">
                  <c:v>-497.1837810864443</c:v>
                </c:pt>
                <c:pt idx="14">
                  <c:v>-572.18082338819511</c:v>
                </c:pt>
                <c:pt idx="15">
                  <c:v>-611.97275987723151</c:v>
                </c:pt>
                <c:pt idx="16">
                  <c:v>-742.19070835480727</c:v>
                </c:pt>
                <c:pt idx="17">
                  <c:v>-1280.221589277166</c:v>
                </c:pt>
                <c:pt idx="18">
                  <c:v>-1077.2049502822429</c:v>
                </c:pt>
                <c:pt idx="19">
                  <c:v>-1530.4328281403407</c:v>
                </c:pt>
                <c:pt idx="20">
                  <c:v>-2076.8087753972641</c:v>
                </c:pt>
                <c:pt idx="21">
                  <c:v>-2308.7366091225845</c:v>
                </c:pt>
                <c:pt idx="22">
                  <c:v>-2205.3677868046684</c:v>
                </c:pt>
                <c:pt idx="23">
                  <c:v>-2188.4702402541084</c:v>
                </c:pt>
                <c:pt idx="24">
                  <c:v>-2283.2632115099509</c:v>
                </c:pt>
                <c:pt idx="25">
                  <c:v>-2296.1633847838962</c:v>
                </c:pt>
                <c:pt idx="26">
                  <c:v>-2156.6433181418051</c:v>
                </c:pt>
                <c:pt idx="27">
                  <c:v>-2107.9989242665956</c:v>
                </c:pt>
                <c:pt idx="28">
                  <c:v>-2019.1416076979035</c:v>
                </c:pt>
                <c:pt idx="29">
                  <c:v>-2090.8427413879949</c:v>
                </c:pt>
                <c:pt idx="30">
                  <c:v>-1963.3257390395752</c:v>
                </c:pt>
                <c:pt idx="31">
                  <c:v>-1966.8713583736476</c:v>
                </c:pt>
                <c:pt idx="32">
                  <c:v>-1762.3162507430422</c:v>
                </c:pt>
                <c:pt idx="33">
                  <c:v>-1702.7456962338683</c:v>
                </c:pt>
                <c:pt idx="34">
                  <c:v>-1672.718801717032</c:v>
                </c:pt>
                <c:pt idx="35">
                  <c:v>-1577.800811631251</c:v>
                </c:pt>
                <c:pt idx="36">
                  <c:v>-1193.2037503447984</c:v>
                </c:pt>
                <c:pt idx="37">
                  <c:v>-831.78798869374657</c:v>
                </c:pt>
                <c:pt idx="38">
                  <c:v>-1064.5029813324343</c:v>
                </c:pt>
                <c:pt idx="39">
                  <c:v>-808.1901389558401</c:v>
                </c:pt>
                <c:pt idx="40">
                  <c:v>-845.02128867916656</c:v>
                </c:pt>
                <c:pt idx="41">
                  <c:v>-875.96170974774213</c:v>
                </c:pt>
                <c:pt idx="42">
                  <c:v>-928.89942724810282</c:v>
                </c:pt>
                <c:pt idx="43">
                  <c:v>-912.05854970977657</c:v>
                </c:pt>
                <c:pt idx="44">
                  <c:v>-865.18075520052901</c:v>
                </c:pt>
                <c:pt idx="45">
                  <c:v>-649.34104392499353</c:v>
                </c:pt>
                <c:pt idx="46">
                  <c:v>-846.21821833721026</c:v>
                </c:pt>
                <c:pt idx="47">
                  <c:v>-807.75803588813392</c:v>
                </c:pt>
                <c:pt idx="48">
                  <c:v>-951.15592126856473</c:v>
                </c:pt>
                <c:pt idx="49">
                  <c:v>-912.78858077201278</c:v>
                </c:pt>
                <c:pt idx="50">
                  <c:v>-990.24791281373848</c:v>
                </c:pt>
                <c:pt idx="51">
                  <c:v>-1009.0624375543555</c:v>
                </c:pt>
                <c:pt idx="52">
                  <c:v>-1026.0816611329108</c:v>
                </c:pt>
                <c:pt idx="53">
                  <c:v>-1053.5473828399397</c:v>
                </c:pt>
                <c:pt idx="54">
                  <c:v>-1097.880254986921</c:v>
                </c:pt>
                <c:pt idx="55">
                  <c:v>125.49691400900988</c:v>
                </c:pt>
                <c:pt idx="56">
                  <c:v>-1242.6207495636913</c:v>
                </c:pt>
                <c:pt idx="57">
                  <c:v>-1265.4995036030391</c:v>
                </c:pt>
                <c:pt idx="58">
                  <c:v>-1238.2251996061495</c:v>
                </c:pt>
                <c:pt idx="59">
                  <c:v>-1338.6712392859567</c:v>
                </c:pt>
                <c:pt idx="60">
                  <c:v>-1448.5253009832766</c:v>
                </c:pt>
                <c:pt idx="61">
                  <c:v>-1445.8978808418865</c:v>
                </c:pt>
                <c:pt idx="62">
                  <c:v>-1471.9174821483414</c:v>
                </c:pt>
                <c:pt idx="63">
                  <c:v>-1483.6150541543877</c:v>
                </c:pt>
                <c:pt idx="64">
                  <c:v>-1503.6703899763882</c:v>
                </c:pt>
                <c:pt idx="65">
                  <c:v>-6911.300192134895</c:v>
                </c:pt>
                <c:pt idx="66">
                  <c:v>-4365.5186687758114</c:v>
                </c:pt>
                <c:pt idx="67">
                  <c:v>-2622.5823411465685</c:v>
                </c:pt>
                <c:pt idx="68">
                  <c:v>-5535.1824572655541</c:v>
                </c:pt>
                <c:pt idx="69">
                  <c:v>-4214.3820983360483</c:v>
                </c:pt>
                <c:pt idx="70">
                  <c:v>-2823.3696524184679</c:v>
                </c:pt>
                <c:pt idx="71">
                  <c:v>-1945.902260582913</c:v>
                </c:pt>
                <c:pt idx="72">
                  <c:v>-819.00235481125026</c:v>
                </c:pt>
                <c:pt idx="73">
                  <c:v>-1598.2209211062791</c:v>
                </c:pt>
                <c:pt idx="74">
                  <c:v>-1277.1315682469274</c:v>
                </c:pt>
                <c:pt idx="75">
                  <c:v>-1476.7968859225725</c:v>
                </c:pt>
                <c:pt idx="76">
                  <c:v>-2113.6361692830292</c:v>
                </c:pt>
                <c:pt idx="77">
                  <c:v>-2292.4276123687664</c:v>
                </c:pt>
                <c:pt idx="78">
                  <c:v>-2225.6564711912392</c:v>
                </c:pt>
                <c:pt idx="79">
                  <c:v>-2057.0932028686034</c:v>
                </c:pt>
                <c:pt idx="80">
                  <c:v>-2110.7649195169411</c:v>
                </c:pt>
                <c:pt idx="81">
                  <c:v>-2106.4439181253842</c:v>
                </c:pt>
                <c:pt idx="82">
                  <c:v>-2314.8516245544802</c:v>
                </c:pt>
                <c:pt idx="83">
                  <c:v>-2315.2178299723209</c:v>
                </c:pt>
                <c:pt idx="84">
                  <c:v>-2176.8362949434459</c:v>
                </c:pt>
                <c:pt idx="85">
                  <c:v>-2100.1137577194186</c:v>
                </c:pt>
                <c:pt idx="86">
                  <c:v>-1968.8672247546933</c:v>
                </c:pt>
                <c:pt idx="87">
                  <c:v>-1845.7776848052424</c:v>
                </c:pt>
                <c:pt idx="88">
                  <c:v>-2606.6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3B-9E49-AFFD-7FDB2F2A9B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741367232"/>
        <c:axId val="741366336"/>
      </c:barChart>
      <c:catAx>
        <c:axId val="74136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366336"/>
        <c:crosses val="autoZero"/>
        <c:auto val="1"/>
        <c:lblAlgn val="ctr"/>
        <c:lblOffset val="100"/>
        <c:noMultiLvlLbl val="0"/>
      </c:catAx>
      <c:valAx>
        <c:axId val="741366336"/>
        <c:scaling>
          <c:orientation val="minMax"/>
          <c:min val="-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367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Federal Debt</a:t>
            </a:r>
            <a:r>
              <a:rPr lang="en-US" baseline="0" dirty="0"/>
              <a:t> to GDP Ratio %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Quarterly!$A$2:$A$241</c:f>
              <c:numCache>
                <c:formatCode>[$-409]mmm\-yy;@</c:formatCode>
                <c:ptCount val="240"/>
                <c:pt idx="0">
                  <c:v>24108</c:v>
                </c:pt>
                <c:pt idx="1">
                  <c:v>24198</c:v>
                </c:pt>
                <c:pt idx="2">
                  <c:v>24289</c:v>
                </c:pt>
                <c:pt idx="3">
                  <c:v>24381</c:v>
                </c:pt>
                <c:pt idx="4">
                  <c:v>24473</c:v>
                </c:pt>
                <c:pt idx="5">
                  <c:v>24563</c:v>
                </c:pt>
                <c:pt idx="6">
                  <c:v>24654</c:v>
                </c:pt>
                <c:pt idx="7">
                  <c:v>24746</c:v>
                </c:pt>
                <c:pt idx="8">
                  <c:v>24838</c:v>
                </c:pt>
                <c:pt idx="9">
                  <c:v>24929</c:v>
                </c:pt>
                <c:pt idx="10">
                  <c:v>25020</c:v>
                </c:pt>
                <c:pt idx="11">
                  <c:v>25112</c:v>
                </c:pt>
                <c:pt idx="12">
                  <c:v>25204</c:v>
                </c:pt>
                <c:pt idx="13">
                  <c:v>25294</c:v>
                </c:pt>
                <c:pt idx="14">
                  <c:v>25385</c:v>
                </c:pt>
                <c:pt idx="15">
                  <c:v>25477</c:v>
                </c:pt>
                <c:pt idx="16">
                  <c:v>25569</c:v>
                </c:pt>
                <c:pt idx="17">
                  <c:v>25659</c:v>
                </c:pt>
                <c:pt idx="18">
                  <c:v>25750</c:v>
                </c:pt>
                <c:pt idx="19">
                  <c:v>25842</c:v>
                </c:pt>
                <c:pt idx="20">
                  <c:v>25934</c:v>
                </c:pt>
                <c:pt idx="21">
                  <c:v>26024</c:v>
                </c:pt>
                <c:pt idx="22">
                  <c:v>26115</c:v>
                </c:pt>
                <c:pt idx="23">
                  <c:v>26207</c:v>
                </c:pt>
                <c:pt idx="24">
                  <c:v>26299</c:v>
                </c:pt>
                <c:pt idx="25">
                  <c:v>26390</c:v>
                </c:pt>
                <c:pt idx="26">
                  <c:v>26481</c:v>
                </c:pt>
                <c:pt idx="27">
                  <c:v>26573</c:v>
                </c:pt>
                <c:pt idx="28">
                  <c:v>26665</c:v>
                </c:pt>
                <c:pt idx="29">
                  <c:v>26755</c:v>
                </c:pt>
                <c:pt idx="30">
                  <c:v>26846</c:v>
                </c:pt>
                <c:pt idx="31">
                  <c:v>26938</c:v>
                </c:pt>
                <c:pt idx="32">
                  <c:v>27030</c:v>
                </c:pt>
                <c:pt idx="33">
                  <c:v>27120</c:v>
                </c:pt>
                <c:pt idx="34">
                  <c:v>27211</c:v>
                </c:pt>
                <c:pt idx="35">
                  <c:v>27303</c:v>
                </c:pt>
                <c:pt idx="36">
                  <c:v>27395</c:v>
                </c:pt>
                <c:pt idx="37">
                  <c:v>27485</c:v>
                </c:pt>
                <c:pt idx="38">
                  <c:v>27576</c:v>
                </c:pt>
                <c:pt idx="39">
                  <c:v>27668</c:v>
                </c:pt>
                <c:pt idx="40">
                  <c:v>27760</c:v>
                </c:pt>
                <c:pt idx="41">
                  <c:v>27851</c:v>
                </c:pt>
                <c:pt idx="42">
                  <c:v>27942</c:v>
                </c:pt>
                <c:pt idx="43">
                  <c:v>28034</c:v>
                </c:pt>
                <c:pt idx="44">
                  <c:v>28126</c:v>
                </c:pt>
                <c:pt idx="45">
                  <c:v>28216</c:v>
                </c:pt>
                <c:pt idx="46">
                  <c:v>28307</c:v>
                </c:pt>
                <c:pt idx="47">
                  <c:v>28399</c:v>
                </c:pt>
                <c:pt idx="48">
                  <c:v>28491</c:v>
                </c:pt>
                <c:pt idx="49">
                  <c:v>28581</c:v>
                </c:pt>
                <c:pt idx="50">
                  <c:v>28672</c:v>
                </c:pt>
                <c:pt idx="51">
                  <c:v>28764</c:v>
                </c:pt>
                <c:pt idx="52">
                  <c:v>28856</c:v>
                </c:pt>
                <c:pt idx="53">
                  <c:v>28946</c:v>
                </c:pt>
                <c:pt idx="54">
                  <c:v>29037</c:v>
                </c:pt>
                <c:pt idx="55">
                  <c:v>29129</c:v>
                </c:pt>
                <c:pt idx="56">
                  <c:v>29221</c:v>
                </c:pt>
                <c:pt idx="57">
                  <c:v>29312</c:v>
                </c:pt>
                <c:pt idx="58">
                  <c:v>29403</c:v>
                </c:pt>
                <c:pt idx="59">
                  <c:v>29495</c:v>
                </c:pt>
                <c:pt idx="60">
                  <c:v>29587</c:v>
                </c:pt>
                <c:pt idx="61">
                  <c:v>29677</c:v>
                </c:pt>
                <c:pt idx="62">
                  <c:v>29768</c:v>
                </c:pt>
                <c:pt idx="63">
                  <c:v>29860</c:v>
                </c:pt>
                <c:pt idx="64">
                  <c:v>29952</c:v>
                </c:pt>
                <c:pt idx="65">
                  <c:v>30042</c:v>
                </c:pt>
                <c:pt idx="66">
                  <c:v>30133</c:v>
                </c:pt>
                <c:pt idx="67">
                  <c:v>30225</c:v>
                </c:pt>
                <c:pt idx="68">
                  <c:v>30317</c:v>
                </c:pt>
                <c:pt idx="69">
                  <c:v>30407</c:v>
                </c:pt>
                <c:pt idx="70">
                  <c:v>30498</c:v>
                </c:pt>
                <c:pt idx="71">
                  <c:v>30590</c:v>
                </c:pt>
                <c:pt idx="72">
                  <c:v>30682</c:v>
                </c:pt>
                <c:pt idx="73">
                  <c:v>30773</c:v>
                </c:pt>
                <c:pt idx="74">
                  <c:v>30864</c:v>
                </c:pt>
                <c:pt idx="75">
                  <c:v>30956</c:v>
                </c:pt>
                <c:pt idx="76">
                  <c:v>31048</c:v>
                </c:pt>
                <c:pt idx="77">
                  <c:v>31138</c:v>
                </c:pt>
                <c:pt idx="78">
                  <c:v>31229</c:v>
                </c:pt>
                <c:pt idx="79">
                  <c:v>31321</c:v>
                </c:pt>
                <c:pt idx="80">
                  <c:v>31413</c:v>
                </c:pt>
                <c:pt idx="81">
                  <c:v>31503</c:v>
                </c:pt>
                <c:pt idx="82">
                  <c:v>31594</c:v>
                </c:pt>
                <c:pt idx="83">
                  <c:v>31686</c:v>
                </c:pt>
                <c:pt idx="84">
                  <c:v>31778</c:v>
                </c:pt>
                <c:pt idx="85">
                  <c:v>31868</c:v>
                </c:pt>
                <c:pt idx="86">
                  <c:v>31959</c:v>
                </c:pt>
                <c:pt idx="87">
                  <c:v>32051</c:v>
                </c:pt>
                <c:pt idx="88">
                  <c:v>32143</c:v>
                </c:pt>
                <c:pt idx="89">
                  <c:v>32234</c:v>
                </c:pt>
                <c:pt idx="90">
                  <c:v>32325</c:v>
                </c:pt>
                <c:pt idx="91">
                  <c:v>32417</c:v>
                </c:pt>
                <c:pt idx="92">
                  <c:v>32509</c:v>
                </c:pt>
                <c:pt idx="93">
                  <c:v>32599</c:v>
                </c:pt>
                <c:pt idx="94">
                  <c:v>32690</c:v>
                </c:pt>
                <c:pt idx="95">
                  <c:v>32782</c:v>
                </c:pt>
                <c:pt idx="96">
                  <c:v>32874</c:v>
                </c:pt>
                <c:pt idx="97">
                  <c:v>32964</c:v>
                </c:pt>
                <c:pt idx="98">
                  <c:v>33055</c:v>
                </c:pt>
                <c:pt idx="99">
                  <c:v>33147</c:v>
                </c:pt>
                <c:pt idx="100">
                  <c:v>33239</c:v>
                </c:pt>
                <c:pt idx="101">
                  <c:v>33329</c:v>
                </c:pt>
                <c:pt idx="102">
                  <c:v>33420</c:v>
                </c:pt>
                <c:pt idx="103">
                  <c:v>33512</c:v>
                </c:pt>
                <c:pt idx="104">
                  <c:v>33604</c:v>
                </c:pt>
                <c:pt idx="105">
                  <c:v>33695</c:v>
                </c:pt>
                <c:pt idx="106">
                  <c:v>33786</c:v>
                </c:pt>
                <c:pt idx="107">
                  <c:v>33878</c:v>
                </c:pt>
                <c:pt idx="108">
                  <c:v>33970</c:v>
                </c:pt>
                <c:pt idx="109">
                  <c:v>34060</c:v>
                </c:pt>
                <c:pt idx="110">
                  <c:v>34151</c:v>
                </c:pt>
                <c:pt idx="111">
                  <c:v>34243</c:v>
                </c:pt>
                <c:pt idx="112">
                  <c:v>34335</c:v>
                </c:pt>
                <c:pt idx="113">
                  <c:v>34425</c:v>
                </c:pt>
                <c:pt idx="114">
                  <c:v>34516</c:v>
                </c:pt>
                <c:pt idx="115">
                  <c:v>34608</c:v>
                </c:pt>
                <c:pt idx="116">
                  <c:v>34700</c:v>
                </c:pt>
                <c:pt idx="117">
                  <c:v>34790</c:v>
                </c:pt>
                <c:pt idx="118">
                  <c:v>34881</c:v>
                </c:pt>
                <c:pt idx="119">
                  <c:v>34973</c:v>
                </c:pt>
                <c:pt idx="120">
                  <c:v>35065</c:v>
                </c:pt>
                <c:pt idx="121">
                  <c:v>35156</c:v>
                </c:pt>
                <c:pt idx="122">
                  <c:v>35247</c:v>
                </c:pt>
                <c:pt idx="123">
                  <c:v>35339</c:v>
                </c:pt>
                <c:pt idx="124">
                  <c:v>35431</c:v>
                </c:pt>
                <c:pt idx="125">
                  <c:v>35521</c:v>
                </c:pt>
                <c:pt idx="126">
                  <c:v>35612</c:v>
                </c:pt>
                <c:pt idx="127">
                  <c:v>35704</c:v>
                </c:pt>
                <c:pt idx="128">
                  <c:v>35796</c:v>
                </c:pt>
                <c:pt idx="129">
                  <c:v>35886</c:v>
                </c:pt>
                <c:pt idx="130">
                  <c:v>35977</c:v>
                </c:pt>
                <c:pt idx="131">
                  <c:v>36069</c:v>
                </c:pt>
                <c:pt idx="132">
                  <c:v>36161</c:v>
                </c:pt>
                <c:pt idx="133">
                  <c:v>36251</c:v>
                </c:pt>
                <c:pt idx="134">
                  <c:v>36342</c:v>
                </c:pt>
                <c:pt idx="135">
                  <c:v>36434</c:v>
                </c:pt>
                <c:pt idx="136">
                  <c:v>36526</c:v>
                </c:pt>
                <c:pt idx="137">
                  <c:v>36617</c:v>
                </c:pt>
                <c:pt idx="138">
                  <c:v>36708</c:v>
                </c:pt>
                <c:pt idx="139">
                  <c:v>36800</c:v>
                </c:pt>
                <c:pt idx="140">
                  <c:v>36892</c:v>
                </c:pt>
                <c:pt idx="141">
                  <c:v>36982</c:v>
                </c:pt>
                <c:pt idx="142">
                  <c:v>37073</c:v>
                </c:pt>
                <c:pt idx="143">
                  <c:v>37165</c:v>
                </c:pt>
                <c:pt idx="144">
                  <c:v>37257</c:v>
                </c:pt>
                <c:pt idx="145">
                  <c:v>37347</c:v>
                </c:pt>
                <c:pt idx="146">
                  <c:v>37438</c:v>
                </c:pt>
                <c:pt idx="147">
                  <c:v>37530</c:v>
                </c:pt>
                <c:pt idx="148">
                  <c:v>37622</c:v>
                </c:pt>
                <c:pt idx="149">
                  <c:v>37712</c:v>
                </c:pt>
                <c:pt idx="150">
                  <c:v>37803</c:v>
                </c:pt>
                <c:pt idx="151">
                  <c:v>37895</c:v>
                </c:pt>
                <c:pt idx="152">
                  <c:v>37987</c:v>
                </c:pt>
                <c:pt idx="153">
                  <c:v>38078</c:v>
                </c:pt>
                <c:pt idx="154">
                  <c:v>38169</c:v>
                </c:pt>
                <c:pt idx="155">
                  <c:v>38261</c:v>
                </c:pt>
                <c:pt idx="156">
                  <c:v>38353</c:v>
                </c:pt>
                <c:pt idx="157">
                  <c:v>38443</c:v>
                </c:pt>
                <c:pt idx="158">
                  <c:v>38534</c:v>
                </c:pt>
                <c:pt idx="159">
                  <c:v>38626</c:v>
                </c:pt>
                <c:pt idx="160">
                  <c:v>38718</c:v>
                </c:pt>
                <c:pt idx="161">
                  <c:v>38808</c:v>
                </c:pt>
                <c:pt idx="162">
                  <c:v>38899</c:v>
                </c:pt>
                <c:pt idx="163">
                  <c:v>38991</c:v>
                </c:pt>
                <c:pt idx="164">
                  <c:v>39083</c:v>
                </c:pt>
                <c:pt idx="165">
                  <c:v>39173</c:v>
                </c:pt>
                <c:pt idx="166">
                  <c:v>39264</c:v>
                </c:pt>
                <c:pt idx="167">
                  <c:v>39356</c:v>
                </c:pt>
                <c:pt idx="168">
                  <c:v>39448</c:v>
                </c:pt>
                <c:pt idx="169">
                  <c:v>39539</c:v>
                </c:pt>
                <c:pt idx="170">
                  <c:v>39630</c:v>
                </c:pt>
                <c:pt idx="171">
                  <c:v>39722</c:v>
                </c:pt>
                <c:pt idx="172">
                  <c:v>39814</c:v>
                </c:pt>
                <c:pt idx="173">
                  <c:v>39904</c:v>
                </c:pt>
                <c:pt idx="174">
                  <c:v>39995</c:v>
                </c:pt>
                <c:pt idx="175">
                  <c:v>40087</c:v>
                </c:pt>
                <c:pt idx="176">
                  <c:v>40179</c:v>
                </c:pt>
                <c:pt idx="177">
                  <c:v>40269</c:v>
                </c:pt>
                <c:pt idx="178">
                  <c:v>40360</c:v>
                </c:pt>
                <c:pt idx="179">
                  <c:v>40452</c:v>
                </c:pt>
                <c:pt idx="180">
                  <c:v>40544</c:v>
                </c:pt>
                <c:pt idx="181">
                  <c:v>40634</c:v>
                </c:pt>
                <c:pt idx="182">
                  <c:v>40725</c:v>
                </c:pt>
                <c:pt idx="183">
                  <c:v>40817</c:v>
                </c:pt>
                <c:pt idx="184">
                  <c:v>40909</c:v>
                </c:pt>
                <c:pt idx="185">
                  <c:v>41000</c:v>
                </c:pt>
                <c:pt idx="186">
                  <c:v>41091</c:v>
                </c:pt>
                <c:pt idx="187">
                  <c:v>41183</c:v>
                </c:pt>
                <c:pt idx="188">
                  <c:v>41275</c:v>
                </c:pt>
                <c:pt idx="189">
                  <c:v>41365</c:v>
                </c:pt>
                <c:pt idx="190">
                  <c:v>41456</c:v>
                </c:pt>
                <c:pt idx="191">
                  <c:v>41548</c:v>
                </c:pt>
                <c:pt idx="192">
                  <c:v>41640</c:v>
                </c:pt>
                <c:pt idx="193">
                  <c:v>41730</c:v>
                </c:pt>
                <c:pt idx="194">
                  <c:v>41821</c:v>
                </c:pt>
                <c:pt idx="195">
                  <c:v>41913</c:v>
                </c:pt>
                <c:pt idx="196">
                  <c:v>42005</c:v>
                </c:pt>
                <c:pt idx="197">
                  <c:v>42095</c:v>
                </c:pt>
                <c:pt idx="198">
                  <c:v>42186</c:v>
                </c:pt>
                <c:pt idx="199">
                  <c:v>42278</c:v>
                </c:pt>
                <c:pt idx="200">
                  <c:v>42370</c:v>
                </c:pt>
                <c:pt idx="201">
                  <c:v>42461</c:v>
                </c:pt>
                <c:pt idx="202">
                  <c:v>42552</c:v>
                </c:pt>
                <c:pt idx="203">
                  <c:v>42644</c:v>
                </c:pt>
                <c:pt idx="204">
                  <c:v>42736</c:v>
                </c:pt>
                <c:pt idx="205">
                  <c:v>42826</c:v>
                </c:pt>
                <c:pt idx="206">
                  <c:v>42917</c:v>
                </c:pt>
                <c:pt idx="207">
                  <c:v>43009</c:v>
                </c:pt>
                <c:pt idx="208">
                  <c:v>43101</c:v>
                </c:pt>
                <c:pt idx="209">
                  <c:v>43191</c:v>
                </c:pt>
                <c:pt idx="210">
                  <c:v>43282</c:v>
                </c:pt>
                <c:pt idx="211">
                  <c:v>43374</c:v>
                </c:pt>
                <c:pt idx="212">
                  <c:v>43466</c:v>
                </c:pt>
                <c:pt idx="213">
                  <c:v>43556</c:v>
                </c:pt>
                <c:pt idx="214">
                  <c:v>43647</c:v>
                </c:pt>
                <c:pt idx="215">
                  <c:v>43739</c:v>
                </c:pt>
                <c:pt idx="216">
                  <c:v>43831</c:v>
                </c:pt>
                <c:pt idx="217">
                  <c:v>43922</c:v>
                </c:pt>
                <c:pt idx="218">
                  <c:v>44013</c:v>
                </c:pt>
                <c:pt idx="219">
                  <c:v>44105</c:v>
                </c:pt>
                <c:pt idx="220">
                  <c:v>44197</c:v>
                </c:pt>
                <c:pt idx="221">
                  <c:v>44287</c:v>
                </c:pt>
                <c:pt idx="222">
                  <c:v>44378</c:v>
                </c:pt>
                <c:pt idx="223">
                  <c:v>44470</c:v>
                </c:pt>
                <c:pt idx="224">
                  <c:v>44562</c:v>
                </c:pt>
                <c:pt idx="225">
                  <c:v>44652</c:v>
                </c:pt>
                <c:pt idx="226">
                  <c:v>44743</c:v>
                </c:pt>
                <c:pt idx="227">
                  <c:v>44835</c:v>
                </c:pt>
                <c:pt idx="228">
                  <c:v>44927</c:v>
                </c:pt>
                <c:pt idx="229">
                  <c:v>45017</c:v>
                </c:pt>
                <c:pt idx="230">
                  <c:v>45108</c:v>
                </c:pt>
                <c:pt idx="231">
                  <c:v>45200</c:v>
                </c:pt>
                <c:pt idx="232">
                  <c:v>45292</c:v>
                </c:pt>
                <c:pt idx="233">
                  <c:v>45383</c:v>
                </c:pt>
                <c:pt idx="234">
                  <c:v>45474</c:v>
                </c:pt>
                <c:pt idx="235">
                  <c:v>45566</c:v>
                </c:pt>
                <c:pt idx="236">
                  <c:v>45658</c:v>
                </c:pt>
                <c:pt idx="237">
                  <c:v>45748</c:v>
                </c:pt>
                <c:pt idx="238">
                  <c:v>45839</c:v>
                </c:pt>
                <c:pt idx="239">
                  <c:v>45931</c:v>
                </c:pt>
              </c:numCache>
            </c:numRef>
          </c:cat>
          <c:val>
            <c:numRef>
              <c:f>Quarterly!$B$2:$B$241</c:f>
              <c:numCache>
                <c:formatCode>General</c:formatCode>
                <c:ptCount val="240"/>
                <c:pt idx="0">
                  <c:v>40.33999</c:v>
                </c:pt>
                <c:pt idx="1">
                  <c:v>39.267629999999997</c:v>
                </c:pt>
                <c:pt idx="2">
                  <c:v>39.620910000000002</c:v>
                </c:pt>
                <c:pt idx="3">
                  <c:v>39.519770000000001</c:v>
                </c:pt>
                <c:pt idx="4">
                  <c:v>39.203830000000004</c:v>
                </c:pt>
                <c:pt idx="5">
                  <c:v>38.032919999999997</c:v>
                </c:pt>
                <c:pt idx="6">
                  <c:v>38.821449999999999</c:v>
                </c:pt>
                <c:pt idx="7">
                  <c:v>39.102310000000003</c:v>
                </c:pt>
                <c:pt idx="8">
                  <c:v>38.429510000000001</c:v>
                </c:pt>
                <c:pt idx="9">
                  <c:v>36.963790000000003</c:v>
                </c:pt>
                <c:pt idx="10">
                  <c:v>37.308970000000002</c:v>
                </c:pt>
                <c:pt idx="11">
                  <c:v>36.985320000000002</c:v>
                </c:pt>
                <c:pt idx="12">
                  <c:v>36.195770000000003</c:v>
                </c:pt>
                <c:pt idx="13">
                  <c:v>34.974029999999999</c:v>
                </c:pt>
                <c:pt idx="14">
                  <c:v>35.019460000000002</c:v>
                </c:pt>
                <c:pt idx="15">
                  <c:v>35.469540000000002</c:v>
                </c:pt>
                <c:pt idx="16">
                  <c:v>35.38879</c:v>
                </c:pt>
                <c:pt idx="17">
                  <c:v>34.673290000000001</c:v>
                </c:pt>
                <c:pt idx="18">
                  <c:v>34.867170000000002</c:v>
                </c:pt>
                <c:pt idx="19">
                  <c:v>35.748220000000003</c:v>
                </c:pt>
                <c:pt idx="20">
                  <c:v>34.503450000000001</c:v>
                </c:pt>
                <c:pt idx="21">
                  <c:v>34.360889999999998</c:v>
                </c:pt>
                <c:pt idx="22">
                  <c:v>35.00694</c:v>
                </c:pt>
                <c:pt idx="23">
                  <c:v>35.632370000000002</c:v>
                </c:pt>
                <c:pt idx="24">
                  <c:v>34.726219999999998</c:v>
                </c:pt>
                <c:pt idx="25">
                  <c:v>33.673830000000002</c:v>
                </c:pt>
                <c:pt idx="26">
                  <c:v>33.624470000000002</c:v>
                </c:pt>
                <c:pt idx="27">
                  <c:v>33.747579999999999</c:v>
                </c:pt>
                <c:pt idx="28">
                  <c:v>33.292870000000001</c:v>
                </c:pt>
                <c:pt idx="29">
                  <c:v>32.344659999999998</c:v>
                </c:pt>
                <c:pt idx="30">
                  <c:v>32.124549999999999</c:v>
                </c:pt>
                <c:pt idx="31">
                  <c:v>31.773790000000002</c:v>
                </c:pt>
                <c:pt idx="32">
                  <c:v>31.764489999999999</c:v>
                </c:pt>
                <c:pt idx="33">
                  <c:v>30.994620000000001</c:v>
                </c:pt>
                <c:pt idx="34">
                  <c:v>30.862690000000001</c:v>
                </c:pt>
                <c:pt idx="35">
                  <c:v>30.79768</c:v>
                </c:pt>
                <c:pt idx="36">
                  <c:v>31.53604</c:v>
                </c:pt>
                <c:pt idx="37">
                  <c:v>32.278170000000003</c:v>
                </c:pt>
                <c:pt idx="38">
                  <c:v>32.380429999999997</c:v>
                </c:pt>
                <c:pt idx="39">
                  <c:v>32.7301</c:v>
                </c:pt>
                <c:pt idx="40">
                  <c:v>32.985129999999998</c:v>
                </c:pt>
                <c:pt idx="41">
                  <c:v>33.494639999999997</c:v>
                </c:pt>
                <c:pt idx="42">
                  <c:v>33.643329999999999</c:v>
                </c:pt>
                <c:pt idx="43">
                  <c:v>33.787529999999997</c:v>
                </c:pt>
                <c:pt idx="44">
                  <c:v>33.651359999999997</c:v>
                </c:pt>
                <c:pt idx="45">
                  <c:v>32.804220000000001</c:v>
                </c:pt>
                <c:pt idx="46">
                  <c:v>32.987909999999999</c:v>
                </c:pt>
                <c:pt idx="47">
                  <c:v>33.218730000000001</c:v>
                </c:pt>
                <c:pt idx="48">
                  <c:v>33.501199999999997</c:v>
                </c:pt>
                <c:pt idx="49">
                  <c:v>32.12444</c:v>
                </c:pt>
                <c:pt idx="50">
                  <c:v>32.21407</c:v>
                </c:pt>
                <c:pt idx="51">
                  <c:v>31.86206</c:v>
                </c:pt>
                <c:pt idx="52">
                  <c:v>31.536010000000001</c:v>
                </c:pt>
                <c:pt idx="53">
                  <c:v>31.06277</c:v>
                </c:pt>
                <c:pt idx="54">
                  <c:v>30.984020000000001</c:v>
                </c:pt>
                <c:pt idx="55">
                  <c:v>31.026150000000001</c:v>
                </c:pt>
                <c:pt idx="56">
                  <c:v>30.949819999999999</c:v>
                </c:pt>
                <c:pt idx="57">
                  <c:v>31.37303</c:v>
                </c:pt>
                <c:pt idx="58">
                  <c:v>31.776869999999999</c:v>
                </c:pt>
                <c:pt idx="59">
                  <c:v>31.157</c:v>
                </c:pt>
                <c:pt idx="60">
                  <c:v>30.87284</c:v>
                </c:pt>
                <c:pt idx="61">
                  <c:v>30.708749999999998</c:v>
                </c:pt>
                <c:pt idx="62">
                  <c:v>30.60333</c:v>
                </c:pt>
                <c:pt idx="63">
                  <c:v>31.355869999999999</c:v>
                </c:pt>
                <c:pt idx="64">
                  <c:v>32.412979999999997</c:v>
                </c:pt>
                <c:pt idx="65">
                  <c:v>32.40213</c:v>
                </c:pt>
                <c:pt idx="66">
                  <c:v>33.9253</c:v>
                </c:pt>
                <c:pt idx="67">
                  <c:v>35.181559999999998</c:v>
                </c:pt>
                <c:pt idx="68">
                  <c:v>35.82911</c:v>
                </c:pt>
                <c:pt idx="69">
                  <c:v>36.871670000000002</c:v>
                </c:pt>
                <c:pt idx="70">
                  <c:v>37.331099999999999</c:v>
                </c:pt>
                <c:pt idx="71">
                  <c:v>37.175530000000002</c:v>
                </c:pt>
                <c:pt idx="72">
                  <c:v>37.454470000000001</c:v>
                </c:pt>
                <c:pt idx="73">
                  <c:v>37.726869999999998</c:v>
                </c:pt>
                <c:pt idx="74">
                  <c:v>38.49586</c:v>
                </c:pt>
                <c:pt idx="75">
                  <c:v>40.085470000000001</c:v>
                </c:pt>
                <c:pt idx="76">
                  <c:v>40.441209999999998</c:v>
                </c:pt>
                <c:pt idx="77">
                  <c:v>41.319830000000003</c:v>
                </c:pt>
                <c:pt idx="78">
                  <c:v>41.559089999999998</c:v>
                </c:pt>
                <c:pt idx="79">
                  <c:v>43.787149999999997</c:v>
                </c:pt>
                <c:pt idx="80">
                  <c:v>44.074150000000003</c:v>
                </c:pt>
                <c:pt idx="81">
                  <c:v>45.306820000000002</c:v>
                </c:pt>
                <c:pt idx="82">
                  <c:v>46.125360000000001</c:v>
                </c:pt>
                <c:pt idx="83">
                  <c:v>47.552860000000003</c:v>
                </c:pt>
                <c:pt idx="84">
                  <c:v>47.57835</c:v>
                </c:pt>
                <c:pt idx="85">
                  <c:v>48.048670000000001</c:v>
                </c:pt>
                <c:pt idx="86">
                  <c:v>48.116500000000002</c:v>
                </c:pt>
                <c:pt idx="87">
                  <c:v>48.556669999999997</c:v>
                </c:pt>
                <c:pt idx="88">
                  <c:v>49.031509999999997</c:v>
                </c:pt>
                <c:pt idx="89">
                  <c:v>49.087440000000001</c:v>
                </c:pt>
                <c:pt idx="90">
                  <c:v>49.25732</c:v>
                </c:pt>
                <c:pt idx="91">
                  <c:v>49.715479999999999</c:v>
                </c:pt>
                <c:pt idx="92">
                  <c:v>49.732759999999999</c:v>
                </c:pt>
                <c:pt idx="93">
                  <c:v>49.887599999999999</c:v>
                </c:pt>
                <c:pt idx="94">
                  <c:v>50.171169999999996</c:v>
                </c:pt>
                <c:pt idx="95">
                  <c:v>51.38111</c:v>
                </c:pt>
                <c:pt idx="96">
                  <c:v>51.968559999999997</c:v>
                </c:pt>
                <c:pt idx="97">
                  <c:v>52.747300000000003</c:v>
                </c:pt>
                <c:pt idx="98">
                  <c:v>53.753129999999999</c:v>
                </c:pt>
                <c:pt idx="99">
                  <c:v>56.03613</c:v>
                </c:pt>
                <c:pt idx="100">
                  <c:v>57.416519999999998</c:v>
                </c:pt>
                <c:pt idx="101">
                  <c:v>57.745510000000003</c:v>
                </c:pt>
                <c:pt idx="102">
                  <c:v>59.061230000000002</c:v>
                </c:pt>
                <c:pt idx="103">
                  <c:v>60.685989999999997</c:v>
                </c:pt>
                <c:pt idx="104">
                  <c:v>60.996789999999997</c:v>
                </c:pt>
                <c:pt idx="105">
                  <c:v>61.57938</c:v>
                </c:pt>
                <c:pt idx="106">
                  <c:v>61.898020000000002</c:v>
                </c:pt>
                <c:pt idx="107">
                  <c:v>62.522559999999999</c:v>
                </c:pt>
                <c:pt idx="108">
                  <c:v>62.866570000000003</c:v>
                </c:pt>
                <c:pt idx="109">
                  <c:v>63.915239999999997</c:v>
                </c:pt>
                <c:pt idx="110">
                  <c:v>64.100930000000005</c:v>
                </c:pt>
                <c:pt idx="111">
                  <c:v>64.668610000000001</c:v>
                </c:pt>
                <c:pt idx="112">
                  <c:v>64.307090000000002</c:v>
                </c:pt>
                <c:pt idx="113">
                  <c:v>64.107159999999993</c:v>
                </c:pt>
                <c:pt idx="114">
                  <c:v>64.011759999999995</c:v>
                </c:pt>
                <c:pt idx="115">
                  <c:v>64.385840000000002</c:v>
                </c:pt>
                <c:pt idx="116">
                  <c:v>64.662710000000004</c:v>
                </c:pt>
                <c:pt idx="117">
                  <c:v>65.312939999999998</c:v>
                </c:pt>
                <c:pt idx="118">
                  <c:v>64.739059999999995</c:v>
                </c:pt>
                <c:pt idx="119">
                  <c:v>64.182820000000007</c:v>
                </c:pt>
                <c:pt idx="120">
                  <c:v>65.041709999999995</c:v>
                </c:pt>
                <c:pt idx="121">
                  <c:v>64.249700000000004</c:v>
                </c:pt>
                <c:pt idx="122">
                  <c:v>64.254689999999997</c:v>
                </c:pt>
                <c:pt idx="123">
                  <c:v>64.446969999999993</c:v>
                </c:pt>
                <c:pt idx="124">
                  <c:v>64.344279999999998</c:v>
                </c:pt>
                <c:pt idx="125">
                  <c:v>63.109070000000003</c:v>
                </c:pt>
                <c:pt idx="126">
                  <c:v>62.487090000000002</c:v>
                </c:pt>
                <c:pt idx="127">
                  <c:v>62.770319999999998</c:v>
                </c:pt>
                <c:pt idx="128">
                  <c:v>62.509880000000003</c:v>
                </c:pt>
                <c:pt idx="129">
                  <c:v>61.851959999999998</c:v>
                </c:pt>
                <c:pt idx="130">
                  <c:v>60.586930000000002</c:v>
                </c:pt>
                <c:pt idx="131">
                  <c:v>60.406959999999998</c:v>
                </c:pt>
                <c:pt idx="132">
                  <c:v>60.048940000000002</c:v>
                </c:pt>
                <c:pt idx="133">
                  <c:v>59.192270000000001</c:v>
                </c:pt>
                <c:pt idx="134">
                  <c:v>58.392580000000002</c:v>
                </c:pt>
                <c:pt idx="135">
                  <c:v>58.343359999999997</c:v>
                </c:pt>
                <c:pt idx="136">
                  <c:v>57.721339999999998</c:v>
                </c:pt>
                <c:pt idx="137">
                  <c:v>55.484909999999999</c:v>
                </c:pt>
                <c:pt idx="138">
                  <c:v>54.992130000000003</c:v>
                </c:pt>
                <c:pt idx="139">
                  <c:v>54.257899999999999</c:v>
                </c:pt>
                <c:pt idx="140">
                  <c:v>55.14434</c:v>
                </c:pt>
                <c:pt idx="141">
                  <c:v>54.031649999999999</c:v>
                </c:pt>
                <c:pt idx="142">
                  <c:v>54.797629999999998</c:v>
                </c:pt>
                <c:pt idx="143">
                  <c:v>55.752160000000003</c:v>
                </c:pt>
                <c:pt idx="144">
                  <c:v>55.6965</c:v>
                </c:pt>
                <c:pt idx="145">
                  <c:v>56.270870000000002</c:v>
                </c:pt>
                <c:pt idx="146">
                  <c:v>56.702599999999997</c:v>
                </c:pt>
                <c:pt idx="147">
                  <c:v>57.91028</c:v>
                </c:pt>
                <c:pt idx="148">
                  <c:v>57.81906</c:v>
                </c:pt>
                <c:pt idx="149">
                  <c:v>58.961010000000002</c:v>
                </c:pt>
                <c:pt idx="150">
                  <c:v>58.645409999999998</c:v>
                </c:pt>
                <c:pt idx="151">
                  <c:v>59.444659999999999</c:v>
                </c:pt>
                <c:pt idx="152">
                  <c:v>59.807099999999998</c:v>
                </c:pt>
                <c:pt idx="153">
                  <c:v>60.054870000000001</c:v>
                </c:pt>
                <c:pt idx="154">
                  <c:v>59.966430000000003</c:v>
                </c:pt>
                <c:pt idx="155">
                  <c:v>60.637129999999999</c:v>
                </c:pt>
                <c:pt idx="156">
                  <c:v>60.913020000000003</c:v>
                </c:pt>
                <c:pt idx="157">
                  <c:v>60.641530000000003</c:v>
                </c:pt>
                <c:pt idx="158">
                  <c:v>60.358559999999997</c:v>
                </c:pt>
                <c:pt idx="159">
                  <c:v>61.320079999999997</c:v>
                </c:pt>
                <c:pt idx="160">
                  <c:v>61.556420000000003</c:v>
                </c:pt>
                <c:pt idx="161">
                  <c:v>61.221420000000002</c:v>
                </c:pt>
                <c:pt idx="162">
                  <c:v>61.332799999999999</c:v>
                </c:pt>
                <c:pt idx="163">
                  <c:v>61.826889999999999</c:v>
                </c:pt>
                <c:pt idx="164">
                  <c:v>62.252969999999998</c:v>
                </c:pt>
                <c:pt idx="165">
                  <c:v>61.572189999999999</c:v>
                </c:pt>
                <c:pt idx="166">
                  <c:v>61.848260000000003</c:v>
                </c:pt>
                <c:pt idx="167">
                  <c:v>62.719239999999999</c:v>
                </c:pt>
                <c:pt idx="168">
                  <c:v>64.172780000000003</c:v>
                </c:pt>
                <c:pt idx="169">
                  <c:v>63.85172</c:v>
                </c:pt>
                <c:pt idx="170">
                  <c:v>67.284549999999996</c:v>
                </c:pt>
                <c:pt idx="171">
                  <c:v>73.245149999999995</c:v>
                </c:pt>
                <c:pt idx="172">
                  <c:v>77.104960000000005</c:v>
                </c:pt>
                <c:pt idx="173">
                  <c:v>80.28013</c:v>
                </c:pt>
                <c:pt idx="174">
                  <c:v>82.427329999999998</c:v>
                </c:pt>
                <c:pt idx="175">
                  <c:v>84.029349999999994</c:v>
                </c:pt>
                <c:pt idx="176">
                  <c:v>86.511750000000006</c:v>
                </c:pt>
                <c:pt idx="177">
                  <c:v>88.128320000000002</c:v>
                </c:pt>
                <c:pt idx="178">
                  <c:v>89.565280000000001</c:v>
                </c:pt>
                <c:pt idx="179">
                  <c:v>91.611339999999998</c:v>
                </c:pt>
                <c:pt idx="180">
                  <c:v>92.956140000000005</c:v>
                </c:pt>
                <c:pt idx="181">
                  <c:v>92.193799999999996</c:v>
                </c:pt>
                <c:pt idx="182">
                  <c:v>94.520979999999994</c:v>
                </c:pt>
                <c:pt idx="183">
                  <c:v>96.090720000000005</c:v>
                </c:pt>
                <c:pt idx="184">
                  <c:v>97.123080000000002</c:v>
                </c:pt>
                <c:pt idx="185">
                  <c:v>97.827629999999999</c:v>
                </c:pt>
                <c:pt idx="186">
                  <c:v>98.447869999999995</c:v>
                </c:pt>
                <c:pt idx="187">
                  <c:v>100.07496999999999</c:v>
                </c:pt>
                <c:pt idx="188">
                  <c:v>100.73997</c:v>
                </c:pt>
                <c:pt idx="189">
                  <c:v>100.05758</c:v>
                </c:pt>
                <c:pt idx="190">
                  <c:v>98.727969999999999</c:v>
                </c:pt>
                <c:pt idx="191">
                  <c:v>99.791179999999997</c:v>
                </c:pt>
                <c:pt idx="192">
                  <c:v>102.34617</c:v>
                </c:pt>
                <c:pt idx="193">
                  <c:v>100.65130000000001</c:v>
                </c:pt>
                <c:pt idx="194">
                  <c:v>100.11145</c:v>
                </c:pt>
                <c:pt idx="195">
                  <c:v>101.2805</c:v>
                </c:pt>
                <c:pt idx="196">
                  <c:v>100.49009</c:v>
                </c:pt>
                <c:pt idx="197">
                  <c:v>99.300939999999997</c:v>
                </c:pt>
                <c:pt idx="198">
                  <c:v>98.635949999999994</c:v>
                </c:pt>
                <c:pt idx="199">
                  <c:v>102.64192</c:v>
                </c:pt>
                <c:pt idx="200">
                  <c:v>103.98904</c:v>
                </c:pt>
                <c:pt idx="201">
                  <c:v>103.58005</c:v>
                </c:pt>
                <c:pt idx="202">
                  <c:v>103.60355</c:v>
                </c:pt>
                <c:pt idx="203">
                  <c:v>104.64891</c:v>
                </c:pt>
                <c:pt idx="204">
                  <c:v>102.93741</c:v>
                </c:pt>
                <c:pt idx="205">
                  <c:v>102.08817000000001</c:v>
                </c:pt>
                <c:pt idx="206">
                  <c:v>102.80463</c:v>
                </c:pt>
                <c:pt idx="207">
                  <c:v>102.27408</c:v>
                </c:pt>
                <c:pt idx="208">
                  <c:v>103.74395</c:v>
                </c:pt>
                <c:pt idx="209">
                  <c:v>102.98411</c:v>
                </c:pt>
                <c:pt idx="210">
                  <c:v>103.44889999999999</c:v>
                </c:pt>
                <c:pt idx="211">
                  <c:v>105.04940999999999</c:v>
                </c:pt>
                <c:pt idx="212">
                  <c:v>104.34017</c:v>
                </c:pt>
                <c:pt idx="213">
                  <c:v>102.92245</c:v>
                </c:pt>
                <c:pt idx="214">
                  <c:v>104.61492</c:v>
                </c:pt>
                <c:pt idx="215">
                  <c:v>105.78193</c:v>
                </c:pt>
                <c:pt idx="216">
                  <c:v>106.77007</c:v>
                </c:pt>
                <c:pt idx="217">
                  <c:v>132.66287</c:v>
                </c:pt>
                <c:pt idx="218">
                  <c:v>124.14691999999999</c:v>
                </c:pt>
                <c:pt idx="219">
                  <c:v>125.62864</c:v>
                </c:pt>
                <c:pt idx="220">
                  <c:v>124.03752</c:v>
                </c:pt>
                <c:pt idx="221">
                  <c:v>121.78582</c:v>
                </c:pt>
                <c:pt idx="222">
                  <c:v>118.54086</c:v>
                </c:pt>
                <c:pt idx="223">
                  <c:v>119.3588</c:v>
                </c:pt>
                <c:pt idx="224">
                  <c:v>120.39819</c:v>
                </c:pt>
                <c:pt idx="225">
                  <c:v>118.20207000000001</c:v>
                </c:pt>
                <c:pt idx="226">
                  <c:v>117.43832</c:v>
                </c:pt>
                <c:pt idx="227">
                  <c:v>117.36678000000001</c:v>
                </c:pt>
                <c:pt idx="228">
                  <c:v>115.58614</c:v>
                </c:pt>
                <c:pt idx="229">
                  <c:v>117.44355</c:v>
                </c:pt>
                <c:pt idx="230">
                  <c:v>118.13897</c:v>
                </c:pt>
                <c:pt idx="231">
                  <c:v>119.61944</c:v>
                </c:pt>
                <c:pt idx="232">
                  <c:v>120.47631</c:v>
                </c:pt>
                <c:pt idx="233">
                  <c:v>119.50314</c:v>
                </c:pt>
                <c:pt idx="234">
                  <c:v>120.17171999999999</c:v>
                </c:pt>
                <c:pt idx="235">
                  <c:v>121.43633</c:v>
                </c:pt>
                <c:pt idx="236">
                  <c:v>120.54515000000001</c:v>
                </c:pt>
                <c:pt idx="237">
                  <c:v>118.78171</c:v>
                </c:pt>
                <c:pt idx="238">
                  <c:v>121.02875</c:v>
                </c:pt>
                <c:pt idx="239">
                  <c:v>122.56815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50-054B-A1C9-7B2358EB3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055875072"/>
        <c:axId val="1688647680"/>
      </c:barChart>
      <c:dateAx>
        <c:axId val="2055875072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8647680"/>
        <c:crosses val="autoZero"/>
        <c:auto val="1"/>
        <c:lblOffset val="100"/>
        <c:baseTimeUnit val="months"/>
      </c:dateAx>
      <c:valAx>
        <c:axId val="1688647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5875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Federal Funds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'Daily, 7-Day'!$A$6201:$A$9876</c:f>
              <c:numCache>
                <c:formatCode>yyyy\-mm\-dd</c:formatCode>
                <c:ptCount val="3676"/>
                <c:pt idx="0">
                  <c:v>42510</c:v>
                </c:pt>
                <c:pt idx="1">
                  <c:v>42511</c:v>
                </c:pt>
                <c:pt idx="2">
                  <c:v>42512</c:v>
                </c:pt>
                <c:pt idx="3">
                  <c:v>42513</c:v>
                </c:pt>
                <c:pt idx="4">
                  <c:v>42514</c:v>
                </c:pt>
                <c:pt idx="5">
                  <c:v>42515</c:v>
                </c:pt>
                <c:pt idx="6">
                  <c:v>42516</c:v>
                </c:pt>
                <c:pt idx="7">
                  <c:v>42517</c:v>
                </c:pt>
                <c:pt idx="8">
                  <c:v>42518</c:v>
                </c:pt>
                <c:pt idx="9">
                  <c:v>42519</c:v>
                </c:pt>
                <c:pt idx="10">
                  <c:v>42520</c:v>
                </c:pt>
                <c:pt idx="11">
                  <c:v>42521</c:v>
                </c:pt>
                <c:pt idx="12">
                  <c:v>42522</c:v>
                </c:pt>
                <c:pt idx="13">
                  <c:v>42523</c:v>
                </c:pt>
                <c:pt idx="14">
                  <c:v>42524</c:v>
                </c:pt>
                <c:pt idx="15">
                  <c:v>42525</c:v>
                </c:pt>
                <c:pt idx="16">
                  <c:v>42526</c:v>
                </c:pt>
                <c:pt idx="17">
                  <c:v>42527</c:v>
                </c:pt>
                <c:pt idx="18">
                  <c:v>42528</c:v>
                </c:pt>
                <c:pt idx="19">
                  <c:v>42529</c:v>
                </c:pt>
                <c:pt idx="20">
                  <c:v>42530</c:v>
                </c:pt>
                <c:pt idx="21">
                  <c:v>42531</c:v>
                </c:pt>
                <c:pt idx="22">
                  <c:v>42532</c:v>
                </c:pt>
                <c:pt idx="23">
                  <c:v>42533</c:v>
                </c:pt>
                <c:pt idx="24">
                  <c:v>42534</c:v>
                </c:pt>
                <c:pt idx="25">
                  <c:v>42535</c:v>
                </c:pt>
                <c:pt idx="26">
                  <c:v>42536</c:v>
                </c:pt>
                <c:pt idx="27">
                  <c:v>42537</c:v>
                </c:pt>
                <c:pt idx="28">
                  <c:v>42538</c:v>
                </c:pt>
                <c:pt idx="29">
                  <c:v>42539</c:v>
                </c:pt>
                <c:pt idx="30">
                  <c:v>42540</c:v>
                </c:pt>
                <c:pt idx="31">
                  <c:v>42541</c:v>
                </c:pt>
                <c:pt idx="32">
                  <c:v>42542</c:v>
                </c:pt>
                <c:pt idx="33">
                  <c:v>42543</c:v>
                </c:pt>
                <c:pt idx="34">
                  <c:v>42544</c:v>
                </c:pt>
                <c:pt idx="35">
                  <c:v>42545</c:v>
                </c:pt>
                <c:pt idx="36">
                  <c:v>42546</c:v>
                </c:pt>
                <c:pt idx="37">
                  <c:v>42547</c:v>
                </c:pt>
                <c:pt idx="38">
                  <c:v>42548</c:v>
                </c:pt>
                <c:pt idx="39">
                  <c:v>42549</c:v>
                </c:pt>
                <c:pt idx="40">
                  <c:v>42550</c:v>
                </c:pt>
                <c:pt idx="41">
                  <c:v>42551</c:v>
                </c:pt>
                <c:pt idx="42">
                  <c:v>42552</c:v>
                </c:pt>
                <c:pt idx="43">
                  <c:v>42553</c:v>
                </c:pt>
                <c:pt idx="44">
                  <c:v>42554</c:v>
                </c:pt>
                <c:pt idx="45">
                  <c:v>42555</c:v>
                </c:pt>
                <c:pt idx="46">
                  <c:v>42556</c:v>
                </c:pt>
                <c:pt idx="47">
                  <c:v>42557</c:v>
                </c:pt>
                <c:pt idx="48">
                  <c:v>42558</c:v>
                </c:pt>
                <c:pt idx="49">
                  <c:v>42559</c:v>
                </c:pt>
                <c:pt idx="50">
                  <c:v>42560</c:v>
                </c:pt>
                <c:pt idx="51">
                  <c:v>42561</c:v>
                </c:pt>
                <c:pt idx="52">
                  <c:v>42562</c:v>
                </c:pt>
                <c:pt idx="53">
                  <c:v>42563</c:v>
                </c:pt>
                <c:pt idx="54">
                  <c:v>42564</c:v>
                </c:pt>
                <c:pt idx="55">
                  <c:v>42565</c:v>
                </c:pt>
                <c:pt idx="56">
                  <c:v>42566</c:v>
                </c:pt>
                <c:pt idx="57">
                  <c:v>42567</c:v>
                </c:pt>
                <c:pt idx="58">
                  <c:v>42568</c:v>
                </c:pt>
                <c:pt idx="59">
                  <c:v>42569</c:v>
                </c:pt>
                <c:pt idx="60">
                  <c:v>42570</c:v>
                </c:pt>
                <c:pt idx="61">
                  <c:v>42571</c:v>
                </c:pt>
                <c:pt idx="62">
                  <c:v>42572</c:v>
                </c:pt>
                <c:pt idx="63">
                  <c:v>42573</c:v>
                </c:pt>
                <c:pt idx="64">
                  <c:v>42574</c:v>
                </c:pt>
                <c:pt idx="65">
                  <c:v>42575</c:v>
                </c:pt>
                <c:pt idx="66">
                  <c:v>42576</c:v>
                </c:pt>
                <c:pt idx="67">
                  <c:v>42577</c:v>
                </c:pt>
                <c:pt idx="68">
                  <c:v>42578</c:v>
                </c:pt>
                <c:pt idx="69">
                  <c:v>42579</c:v>
                </c:pt>
                <c:pt idx="70">
                  <c:v>42580</c:v>
                </c:pt>
                <c:pt idx="71">
                  <c:v>42581</c:v>
                </c:pt>
                <c:pt idx="72">
                  <c:v>42582</c:v>
                </c:pt>
                <c:pt idx="73">
                  <c:v>42583</c:v>
                </c:pt>
                <c:pt idx="74">
                  <c:v>42584</c:v>
                </c:pt>
                <c:pt idx="75">
                  <c:v>42585</c:v>
                </c:pt>
                <c:pt idx="76">
                  <c:v>42586</c:v>
                </c:pt>
                <c:pt idx="77">
                  <c:v>42587</c:v>
                </c:pt>
                <c:pt idx="78">
                  <c:v>42588</c:v>
                </c:pt>
                <c:pt idx="79">
                  <c:v>42589</c:v>
                </c:pt>
                <c:pt idx="80">
                  <c:v>42590</c:v>
                </c:pt>
                <c:pt idx="81">
                  <c:v>42591</c:v>
                </c:pt>
                <c:pt idx="82">
                  <c:v>42592</c:v>
                </c:pt>
                <c:pt idx="83">
                  <c:v>42593</c:v>
                </c:pt>
                <c:pt idx="84">
                  <c:v>42594</c:v>
                </c:pt>
                <c:pt idx="85">
                  <c:v>42595</c:v>
                </c:pt>
                <c:pt idx="86">
                  <c:v>42596</c:v>
                </c:pt>
                <c:pt idx="87">
                  <c:v>42597</c:v>
                </c:pt>
                <c:pt idx="88">
                  <c:v>42598</c:v>
                </c:pt>
                <c:pt idx="89">
                  <c:v>42599</c:v>
                </c:pt>
                <c:pt idx="90">
                  <c:v>42600</c:v>
                </c:pt>
                <c:pt idx="91">
                  <c:v>42601</c:v>
                </c:pt>
                <c:pt idx="92">
                  <c:v>42602</c:v>
                </c:pt>
                <c:pt idx="93">
                  <c:v>42603</c:v>
                </c:pt>
                <c:pt idx="94">
                  <c:v>42604</c:v>
                </c:pt>
                <c:pt idx="95">
                  <c:v>42605</c:v>
                </c:pt>
                <c:pt idx="96">
                  <c:v>42606</c:v>
                </c:pt>
                <c:pt idx="97">
                  <c:v>42607</c:v>
                </c:pt>
                <c:pt idx="98">
                  <c:v>42608</c:v>
                </c:pt>
                <c:pt idx="99">
                  <c:v>42609</c:v>
                </c:pt>
                <c:pt idx="100">
                  <c:v>42610</c:v>
                </c:pt>
                <c:pt idx="101">
                  <c:v>42611</c:v>
                </c:pt>
                <c:pt idx="102">
                  <c:v>42612</c:v>
                </c:pt>
                <c:pt idx="103">
                  <c:v>42613</c:v>
                </c:pt>
                <c:pt idx="104">
                  <c:v>42614</c:v>
                </c:pt>
                <c:pt idx="105">
                  <c:v>42615</c:v>
                </c:pt>
                <c:pt idx="106">
                  <c:v>42616</c:v>
                </c:pt>
                <c:pt idx="107">
                  <c:v>42617</c:v>
                </c:pt>
                <c:pt idx="108">
                  <c:v>42618</c:v>
                </c:pt>
                <c:pt idx="109">
                  <c:v>42619</c:v>
                </c:pt>
                <c:pt idx="110">
                  <c:v>42620</c:v>
                </c:pt>
                <c:pt idx="111">
                  <c:v>42621</c:v>
                </c:pt>
                <c:pt idx="112">
                  <c:v>42622</c:v>
                </c:pt>
                <c:pt idx="113">
                  <c:v>42623</c:v>
                </c:pt>
                <c:pt idx="114">
                  <c:v>42624</c:v>
                </c:pt>
                <c:pt idx="115">
                  <c:v>42625</c:v>
                </c:pt>
                <c:pt idx="116">
                  <c:v>42626</c:v>
                </c:pt>
                <c:pt idx="117">
                  <c:v>42627</c:v>
                </c:pt>
                <c:pt idx="118">
                  <c:v>42628</c:v>
                </c:pt>
                <c:pt idx="119">
                  <c:v>42629</c:v>
                </c:pt>
                <c:pt idx="120">
                  <c:v>42630</c:v>
                </c:pt>
                <c:pt idx="121">
                  <c:v>42631</c:v>
                </c:pt>
                <c:pt idx="122">
                  <c:v>42632</c:v>
                </c:pt>
                <c:pt idx="123">
                  <c:v>42633</c:v>
                </c:pt>
                <c:pt idx="124">
                  <c:v>42634</c:v>
                </c:pt>
                <c:pt idx="125">
                  <c:v>42635</c:v>
                </c:pt>
                <c:pt idx="126">
                  <c:v>42636</c:v>
                </c:pt>
                <c:pt idx="127">
                  <c:v>42637</c:v>
                </c:pt>
                <c:pt idx="128">
                  <c:v>42638</c:v>
                </c:pt>
                <c:pt idx="129">
                  <c:v>42639</c:v>
                </c:pt>
                <c:pt idx="130">
                  <c:v>42640</c:v>
                </c:pt>
                <c:pt idx="131">
                  <c:v>42641</c:v>
                </c:pt>
                <c:pt idx="132">
                  <c:v>42642</c:v>
                </c:pt>
                <c:pt idx="133">
                  <c:v>42643</c:v>
                </c:pt>
                <c:pt idx="134">
                  <c:v>42644</c:v>
                </c:pt>
                <c:pt idx="135">
                  <c:v>42645</c:v>
                </c:pt>
                <c:pt idx="136">
                  <c:v>42646</c:v>
                </c:pt>
                <c:pt idx="137">
                  <c:v>42647</c:v>
                </c:pt>
                <c:pt idx="138">
                  <c:v>42648</c:v>
                </c:pt>
                <c:pt idx="139">
                  <c:v>42649</c:v>
                </c:pt>
                <c:pt idx="140">
                  <c:v>42650</c:v>
                </c:pt>
                <c:pt idx="141">
                  <c:v>42651</c:v>
                </c:pt>
                <c:pt idx="142">
                  <c:v>42652</c:v>
                </c:pt>
                <c:pt idx="143">
                  <c:v>42653</c:v>
                </c:pt>
                <c:pt idx="144">
                  <c:v>42654</c:v>
                </c:pt>
                <c:pt idx="145">
                  <c:v>42655</c:v>
                </c:pt>
                <c:pt idx="146">
                  <c:v>42656</c:v>
                </c:pt>
                <c:pt idx="147">
                  <c:v>42657</c:v>
                </c:pt>
                <c:pt idx="148">
                  <c:v>42658</c:v>
                </c:pt>
                <c:pt idx="149">
                  <c:v>42659</c:v>
                </c:pt>
                <c:pt idx="150">
                  <c:v>42660</c:v>
                </c:pt>
                <c:pt idx="151">
                  <c:v>42661</c:v>
                </c:pt>
                <c:pt idx="152">
                  <c:v>42662</c:v>
                </c:pt>
                <c:pt idx="153">
                  <c:v>42663</c:v>
                </c:pt>
                <c:pt idx="154">
                  <c:v>42664</c:v>
                </c:pt>
                <c:pt idx="155">
                  <c:v>42665</c:v>
                </c:pt>
                <c:pt idx="156">
                  <c:v>42666</c:v>
                </c:pt>
                <c:pt idx="157">
                  <c:v>42667</c:v>
                </c:pt>
                <c:pt idx="158">
                  <c:v>42668</c:v>
                </c:pt>
                <c:pt idx="159">
                  <c:v>42669</c:v>
                </c:pt>
                <c:pt idx="160">
                  <c:v>42670</c:v>
                </c:pt>
                <c:pt idx="161">
                  <c:v>42671</c:v>
                </c:pt>
                <c:pt idx="162">
                  <c:v>42672</c:v>
                </c:pt>
                <c:pt idx="163">
                  <c:v>42673</c:v>
                </c:pt>
                <c:pt idx="164">
                  <c:v>42674</c:v>
                </c:pt>
                <c:pt idx="165">
                  <c:v>42675</c:v>
                </c:pt>
                <c:pt idx="166">
                  <c:v>42676</c:v>
                </c:pt>
                <c:pt idx="167">
                  <c:v>42677</c:v>
                </c:pt>
                <c:pt idx="168">
                  <c:v>42678</c:v>
                </c:pt>
                <c:pt idx="169">
                  <c:v>42679</c:v>
                </c:pt>
                <c:pt idx="170">
                  <c:v>42680</c:v>
                </c:pt>
                <c:pt idx="171">
                  <c:v>42681</c:v>
                </c:pt>
                <c:pt idx="172">
                  <c:v>42682</c:v>
                </c:pt>
                <c:pt idx="173">
                  <c:v>42683</c:v>
                </c:pt>
                <c:pt idx="174">
                  <c:v>42684</c:v>
                </c:pt>
                <c:pt idx="175">
                  <c:v>42685</c:v>
                </c:pt>
                <c:pt idx="176">
                  <c:v>42686</c:v>
                </c:pt>
                <c:pt idx="177">
                  <c:v>42687</c:v>
                </c:pt>
                <c:pt idx="178">
                  <c:v>42688</c:v>
                </c:pt>
                <c:pt idx="179">
                  <c:v>42689</c:v>
                </c:pt>
                <c:pt idx="180">
                  <c:v>42690</c:v>
                </c:pt>
                <c:pt idx="181">
                  <c:v>42691</c:v>
                </c:pt>
                <c:pt idx="182">
                  <c:v>42692</c:v>
                </c:pt>
                <c:pt idx="183">
                  <c:v>42693</c:v>
                </c:pt>
                <c:pt idx="184">
                  <c:v>42694</c:v>
                </c:pt>
                <c:pt idx="185">
                  <c:v>42695</c:v>
                </c:pt>
                <c:pt idx="186">
                  <c:v>42696</c:v>
                </c:pt>
                <c:pt idx="187">
                  <c:v>42697</c:v>
                </c:pt>
                <c:pt idx="188">
                  <c:v>42698</c:v>
                </c:pt>
                <c:pt idx="189">
                  <c:v>42699</c:v>
                </c:pt>
                <c:pt idx="190">
                  <c:v>42700</c:v>
                </c:pt>
                <c:pt idx="191">
                  <c:v>42701</c:v>
                </c:pt>
                <c:pt idx="192">
                  <c:v>42702</c:v>
                </c:pt>
                <c:pt idx="193">
                  <c:v>42703</c:v>
                </c:pt>
                <c:pt idx="194">
                  <c:v>42704</c:v>
                </c:pt>
                <c:pt idx="195">
                  <c:v>42705</c:v>
                </c:pt>
                <c:pt idx="196">
                  <c:v>42706</c:v>
                </c:pt>
                <c:pt idx="197">
                  <c:v>42707</c:v>
                </c:pt>
                <c:pt idx="198">
                  <c:v>42708</c:v>
                </c:pt>
                <c:pt idx="199">
                  <c:v>42709</c:v>
                </c:pt>
                <c:pt idx="200">
                  <c:v>42710</c:v>
                </c:pt>
                <c:pt idx="201">
                  <c:v>42711</c:v>
                </c:pt>
                <c:pt idx="202">
                  <c:v>42712</c:v>
                </c:pt>
                <c:pt idx="203">
                  <c:v>42713</c:v>
                </c:pt>
                <c:pt idx="204">
                  <c:v>42714</c:v>
                </c:pt>
                <c:pt idx="205">
                  <c:v>42715</c:v>
                </c:pt>
                <c:pt idx="206">
                  <c:v>42716</c:v>
                </c:pt>
                <c:pt idx="207">
                  <c:v>42717</c:v>
                </c:pt>
                <c:pt idx="208">
                  <c:v>42718</c:v>
                </c:pt>
                <c:pt idx="209">
                  <c:v>42719</c:v>
                </c:pt>
                <c:pt idx="210">
                  <c:v>42720</c:v>
                </c:pt>
                <c:pt idx="211">
                  <c:v>42721</c:v>
                </c:pt>
                <c:pt idx="212">
                  <c:v>42722</c:v>
                </c:pt>
                <c:pt idx="213">
                  <c:v>42723</c:v>
                </c:pt>
                <c:pt idx="214">
                  <c:v>42724</c:v>
                </c:pt>
                <c:pt idx="215">
                  <c:v>42725</c:v>
                </c:pt>
                <c:pt idx="216">
                  <c:v>42726</c:v>
                </c:pt>
                <c:pt idx="217">
                  <c:v>42727</c:v>
                </c:pt>
                <c:pt idx="218">
                  <c:v>42728</c:v>
                </c:pt>
                <c:pt idx="219">
                  <c:v>42729</c:v>
                </c:pt>
                <c:pt idx="220">
                  <c:v>42730</c:v>
                </c:pt>
                <c:pt idx="221">
                  <c:v>42731</c:v>
                </c:pt>
                <c:pt idx="222">
                  <c:v>42732</c:v>
                </c:pt>
                <c:pt idx="223">
                  <c:v>42733</c:v>
                </c:pt>
                <c:pt idx="224">
                  <c:v>42734</c:v>
                </c:pt>
                <c:pt idx="225">
                  <c:v>42735</c:v>
                </c:pt>
                <c:pt idx="226">
                  <c:v>42736</c:v>
                </c:pt>
                <c:pt idx="227">
                  <c:v>42737</c:v>
                </c:pt>
                <c:pt idx="228">
                  <c:v>42738</c:v>
                </c:pt>
                <c:pt idx="229">
                  <c:v>42739</c:v>
                </c:pt>
                <c:pt idx="230">
                  <c:v>42740</c:v>
                </c:pt>
                <c:pt idx="231">
                  <c:v>42741</c:v>
                </c:pt>
                <c:pt idx="232">
                  <c:v>42742</c:v>
                </c:pt>
                <c:pt idx="233">
                  <c:v>42743</c:v>
                </c:pt>
                <c:pt idx="234">
                  <c:v>42744</c:v>
                </c:pt>
                <c:pt idx="235">
                  <c:v>42745</c:v>
                </c:pt>
                <c:pt idx="236">
                  <c:v>42746</c:v>
                </c:pt>
                <c:pt idx="237">
                  <c:v>42747</c:v>
                </c:pt>
                <c:pt idx="238">
                  <c:v>42748</c:v>
                </c:pt>
                <c:pt idx="239">
                  <c:v>42749</c:v>
                </c:pt>
                <c:pt idx="240">
                  <c:v>42750</c:v>
                </c:pt>
                <c:pt idx="241">
                  <c:v>42751</c:v>
                </c:pt>
                <c:pt idx="242">
                  <c:v>42752</c:v>
                </c:pt>
                <c:pt idx="243">
                  <c:v>42753</c:v>
                </c:pt>
                <c:pt idx="244">
                  <c:v>42754</c:v>
                </c:pt>
                <c:pt idx="245">
                  <c:v>42755</c:v>
                </c:pt>
                <c:pt idx="246">
                  <c:v>42756</c:v>
                </c:pt>
                <c:pt idx="247">
                  <c:v>42757</c:v>
                </c:pt>
                <c:pt idx="248">
                  <c:v>42758</c:v>
                </c:pt>
                <c:pt idx="249">
                  <c:v>42759</c:v>
                </c:pt>
                <c:pt idx="250">
                  <c:v>42760</c:v>
                </c:pt>
                <c:pt idx="251">
                  <c:v>42761</c:v>
                </c:pt>
                <c:pt idx="252">
                  <c:v>42762</c:v>
                </c:pt>
                <c:pt idx="253">
                  <c:v>42763</c:v>
                </c:pt>
                <c:pt idx="254">
                  <c:v>42764</c:v>
                </c:pt>
                <c:pt idx="255">
                  <c:v>42765</c:v>
                </c:pt>
                <c:pt idx="256">
                  <c:v>42766</c:v>
                </c:pt>
                <c:pt idx="257">
                  <c:v>42767</c:v>
                </c:pt>
                <c:pt idx="258">
                  <c:v>42768</c:v>
                </c:pt>
                <c:pt idx="259">
                  <c:v>42769</c:v>
                </c:pt>
                <c:pt idx="260">
                  <c:v>42770</c:v>
                </c:pt>
                <c:pt idx="261">
                  <c:v>42771</c:v>
                </c:pt>
                <c:pt idx="262">
                  <c:v>42772</c:v>
                </c:pt>
                <c:pt idx="263">
                  <c:v>42773</c:v>
                </c:pt>
                <c:pt idx="264">
                  <c:v>42774</c:v>
                </c:pt>
                <c:pt idx="265">
                  <c:v>42775</c:v>
                </c:pt>
                <c:pt idx="266">
                  <c:v>42776</c:v>
                </c:pt>
                <c:pt idx="267">
                  <c:v>42777</c:v>
                </c:pt>
                <c:pt idx="268">
                  <c:v>42778</c:v>
                </c:pt>
                <c:pt idx="269">
                  <c:v>42779</c:v>
                </c:pt>
                <c:pt idx="270">
                  <c:v>42780</c:v>
                </c:pt>
                <c:pt idx="271">
                  <c:v>42781</c:v>
                </c:pt>
                <c:pt idx="272">
                  <c:v>42782</c:v>
                </c:pt>
                <c:pt idx="273">
                  <c:v>42783</c:v>
                </c:pt>
                <c:pt idx="274">
                  <c:v>42784</c:v>
                </c:pt>
                <c:pt idx="275">
                  <c:v>42785</c:v>
                </c:pt>
                <c:pt idx="276">
                  <c:v>42786</c:v>
                </c:pt>
                <c:pt idx="277">
                  <c:v>42787</c:v>
                </c:pt>
                <c:pt idx="278">
                  <c:v>42788</c:v>
                </c:pt>
                <c:pt idx="279">
                  <c:v>42789</c:v>
                </c:pt>
                <c:pt idx="280">
                  <c:v>42790</c:v>
                </c:pt>
                <c:pt idx="281">
                  <c:v>42791</c:v>
                </c:pt>
                <c:pt idx="282">
                  <c:v>42792</c:v>
                </c:pt>
                <c:pt idx="283">
                  <c:v>42793</c:v>
                </c:pt>
                <c:pt idx="284">
                  <c:v>42794</c:v>
                </c:pt>
                <c:pt idx="285">
                  <c:v>42795</c:v>
                </c:pt>
                <c:pt idx="286">
                  <c:v>42796</c:v>
                </c:pt>
                <c:pt idx="287">
                  <c:v>42797</c:v>
                </c:pt>
                <c:pt idx="288">
                  <c:v>42798</c:v>
                </c:pt>
                <c:pt idx="289">
                  <c:v>42799</c:v>
                </c:pt>
                <c:pt idx="290">
                  <c:v>42800</c:v>
                </c:pt>
                <c:pt idx="291">
                  <c:v>42801</c:v>
                </c:pt>
                <c:pt idx="292">
                  <c:v>42802</c:v>
                </c:pt>
                <c:pt idx="293">
                  <c:v>42803</c:v>
                </c:pt>
                <c:pt idx="294">
                  <c:v>42804</c:v>
                </c:pt>
                <c:pt idx="295">
                  <c:v>42805</c:v>
                </c:pt>
                <c:pt idx="296">
                  <c:v>42806</c:v>
                </c:pt>
                <c:pt idx="297">
                  <c:v>42807</c:v>
                </c:pt>
                <c:pt idx="298">
                  <c:v>42808</c:v>
                </c:pt>
                <c:pt idx="299">
                  <c:v>42809</c:v>
                </c:pt>
                <c:pt idx="300">
                  <c:v>42810</c:v>
                </c:pt>
                <c:pt idx="301">
                  <c:v>42811</c:v>
                </c:pt>
                <c:pt idx="302">
                  <c:v>42812</c:v>
                </c:pt>
                <c:pt idx="303">
                  <c:v>42813</c:v>
                </c:pt>
                <c:pt idx="304">
                  <c:v>42814</c:v>
                </c:pt>
                <c:pt idx="305">
                  <c:v>42815</c:v>
                </c:pt>
                <c:pt idx="306">
                  <c:v>42816</c:v>
                </c:pt>
                <c:pt idx="307">
                  <c:v>42817</c:v>
                </c:pt>
                <c:pt idx="308">
                  <c:v>42818</c:v>
                </c:pt>
                <c:pt idx="309">
                  <c:v>42819</c:v>
                </c:pt>
                <c:pt idx="310">
                  <c:v>42820</c:v>
                </c:pt>
                <c:pt idx="311">
                  <c:v>42821</c:v>
                </c:pt>
                <c:pt idx="312">
                  <c:v>42822</c:v>
                </c:pt>
                <c:pt idx="313">
                  <c:v>42823</c:v>
                </c:pt>
                <c:pt idx="314">
                  <c:v>42824</c:v>
                </c:pt>
                <c:pt idx="315">
                  <c:v>42825</c:v>
                </c:pt>
                <c:pt idx="316">
                  <c:v>42826</c:v>
                </c:pt>
                <c:pt idx="317">
                  <c:v>42827</c:v>
                </c:pt>
                <c:pt idx="318">
                  <c:v>42828</c:v>
                </c:pt>
                <c:pt idx="319">
                  <c:v>42829</c:v>
                </c:pt>
                <c:pt idx="320">
                  <c:v>42830</c:v>
                </c:pt>
                <c:pt idx="321">
                  <c:v>42831</c:v>
                </c:pt>
                <c:pt idx="322">
                  <c:v>42832</c:v>
                </c:pt>
                <c:pt idx="323">
                  <c:v>42833</c:v>
                </c:pt>
                <c:pt idx="324">
                  <c:v>42834</c:v>
                </c:pt>
                <c:pt idx="325">
                  <c:v>42835</c:v>
                </c:pt>
                <c:pt idx="326">
                  <c:v>42836</c:v>
                </c:pt>
                <c:pt idx="327">
                  <c:v>42837</c:v>
                </c:pt>
                <c:pt idx="328">
                  <c:v>42838</c:v>
                </c:pt>
                <c:pt idx="329">
                  <c:v>42839</c:v>
                </c:pt>
                <c:pt idx="330">
                  <c:v>42840</c:v>
                </c:pt>
                <c:pt idx="331">
                  <c:v>42841</c:v>
                </c:pt>
                <c:pt idx="332">
                  <c:v>42842</c:v>
                </c:pt>
                <c:pt idx="333">
                  <c:v>42843</c:v>
                </c:pt>
                <c:pt idx="334">
                  <c:v>42844</c:v>
                </c:pt>
                <c:pt idx="335">
                  <c:v>42845</c:v>
                </c:pt>
                <c:pt idx="336">
                  <c:v>42846</c:v>
                </c:pt>
                <c:pt idx="337">
                  <c:v>42847</c:v>
                </c:pt>
                <c:pt idx="338">
                  <c:v>42848</c:v>
                </c:pt>
                <c:pt idx="339">
                  <c:v>42849</c:v>
                </c:pt>
                <c:pt idx="340">
                  <c:v>42850</c:v>
                </c:pt>
                <c:pt idx="341">
                  <c:v>42851</c:v>
                </c:pt>
                <c:pt idx="342">
                  <c:v>42852</c:v>
                </c:pt>
                <c:pt idx="343">
                  <c:v>42853</c:v>
                </c:pt>
                <c:pt idx="344">
                  <c:v>42854</c:v>
                </c:pt>
                <c:pt idx="345">
                  <c:v>42855</c:v>
                </c:pt>
                <c:pt idx="346">
                  <c:v>42856</c:v>
                </c:pt>
                <c:pt idx="347">
                  <c:v>42857</c:v>
                </c:pt>
                <c:pt idx="348">
                  <c:v>42858</c:v>
                </c:pt>
                <c:pt idx="349">
                  <c:v>42859</c:v>
                </c:pt>
                <c:pt idx="350">
                  <c:v>42860</c:v>
                </c:pt>
                <c:pt idx="351">
                  <c:v>42861</c:v>
                </c:pt>
                <c:pt idx="352">
                  <c:v>42862</c:v>
                </c:pt>
                <c:pt idx="353">
                  <c:v>42863</c:v>
                </c:pt>
                <c:pt idx="354">
                  <c:v>42864</c:v>
                </c:pt>
                <c:pt idx="355">
                  <c:v>42865</c:v>
                </c:pt>
                <c:pt idx="356">
                  <c:v>42866</c:v>
                </c:pt>
                <c:pt idx="357">
                  <c:v>42867</c:v>
                </c:pt>
                <c:pt idx="358">
                  <c:v>42868</c:v>
                </c:pt>
                <c:pt idx="359">
                  <c:v>42869</c:v>
                </c:pt>
                <c:pt idx="360">
                  <c:v>42870</c:v>
                </c:pt>
                <c:pt idx="361">
                  <c:v>42871</c:v>
                </c:pt>
                <c:pt idx="362">
                  <c:v>42872</c:v>
                </c:pt>
                <c:pt idx="363">
                  <c:v>42873</c:v>
                </c:pt>
                <c:pt idx="364">
                  <c:v>42874</c:v>
                </c:pt>
                <c:pt idx="365">
                  <c:v>42875</c:v>
                </c:pt>
                <c:pt idx="366">
                  <c:v>42876</c:v>
                </c:pt>
                <c:pt idx="367">
                  <c:v>42877</c:v>
                </c:pt>
                <c:pt idx="368">
                  <c:v>42878</c:v>
                </c:pt>
                <c:pt idx="369">
                  <c:v>42879</c:v>
                </c:pt>
                <c:pt idx="370">
                  <c:v>42880</c:v>
                </c:pt>
                <c:pt idx="371">
                  <c:v>42881</c:v>
                </c:pt>
                <c:pt idx="372">
                  <c:v>42882</c:v>
                </c:pt>
                <c:pt idx="373">
                  <c:v>42883</c:v>
                </c:pt>
                <c:pt idx="374">
                  <c:v>42884</c:v>
                </c:pt>
                <c:pt idx="375">
                  <c:v>42885</c:v>
                </c:pt>
                <c:pt idx="376">
                  <c:v>42886</c:v>
                </c:pt>
                <c:pt idx="377">
                  <c:v>42887</c:v>
                </c:pt>
                <c:pt idx="378">
                  <c:v>42888</c:v>
                </c:pt>
                <c:pt idx="379">
                  <c:v>42889</c:v>
                </c:pt>
                <c:pt idx="380">
                  <c:v>42890</c:v>
                </c:pt>
                <c:pt idx="381">
                  <c:v>42891</c:v>
                </c:pt>
                <c:pt idx="382">
                  <c:v>42892</c:v>
                </c:pt>
                <c:pt idx="383">
                  <c:v>42893</c:v>
                </c:pt>
                <c:pt idx="384">
                  <c:v>42894</c:v>
                </c:pt>
                <c:pt idx="385">
                  <c:v>42895</c:v>
                </c:pt>
                <c:pt idx="386">
                  <c:v>42896</c:v>
                </c:pt>
                <c:pt idx="387">
                  <c:v>42897</c:v>
                </c:pt>
                <c:pt idx="388">
                  <c:v>42898</c:v>
                </c:pt>
                <c:pt idx="389">
                  <c:v>42899</c:v>
                </c:pt>
                <c:pt idx="390">
                  <c:v>42900</c:v>
                </c:pt>
                <c:pt idx="391">
                  <c:v>42901</c:v>
                </c:pt>
                <c:pt idx="392">
                  <c:v>42902</c:v>
                </c:pt>
                <c:pt idx="393">
                  <c:v>42903</c:v>
                </c:pt>
                <c:pt idx="394">
                  <c:v>42904</c:v>
                </c:pt>
                <c:pt idx="395">
                  <c:v>42905</c:v>
                </c:pt>
                <c:pt idx="396">
                  <c:v>42906</c:v>
                </c:pt>
                <c:pt idx="397">
                  <c:v>42907</c:v>
                </c:pt>
                <c:pt idx="398">
                  <c:v>42908</c:v>
                </c:pt>
                <c:pt idx="399">
                  <c:v>42909</c:v>
                </c:pt>
                <c:pt idx="400">
                  <c:v>42910</c:v>
                </c:pt>
                <c:pt idx="401">
                  <c:v>42911</c:v>
                </c:pt>
                <c:pt idx="402">
                  <c:v>42912</c:v>
                </c:pt>
                <c:pt idx="403">
                  <c:v>42913</c:v>
                </c:pt>
                <c:pt idx="404">
                  <c:v>42914</c:v>
                </c:pt>
                <c:pt idx="405">
                  <c:v>42915</c:v>
                </c:pt>
                <c:pt idx="406">
                  <c:v>42916</c:v>
                </c:pt>
                <c:pt idx="407">
                  <c:v>42917</c:v>
                </c:pt>
                <c:pt idx="408">
                  <c:v>42918</c:v>
                </c:pt>
                <c:pt idx="409">
                  <c:v>42919</c:v>
                </c:pt>
                <c:pt idx="410">
                  <c:v>42920</c:v>
                </c:pt>
                <c:pt idx="411">
                  <c:v>42921</c:v>
                </c:pt>
                <c:pt idx="412">
                  <c:v>42922</c:v>
                </c:pt>
                <c:pt idx="413">
                  <c:v>42923</c:v>
                </c:pt>
                <c:pt idx="414">
                  <c:v>42924</c:v>
                </c:pt>
                <c:pt idx="415">
                  <c:v>42925</c:v>
                </c:pt>
                <c:pt idx="416">
                  <c:v>42926</c:v>
                </c:pt>
                <c:pt idx="417">
                  <c:v>42927</c:v>
                </c:pt>
                <c:pt idx="418">
                  <c:v>42928</c:v>
                </c:pt>
                <c:pt idx="419">
                  <c:v>42929</c:v>
                </c:pt>
                <c:pt idx="420">
                  <c:v>42930</c:v>
                </c:pt>
                <c:pt idx="421">
                  <c:v>42931</c:v>
                </c:pt>
                <c:pt idx="422">
                  <c:v>42932</c:v>
                </c:pt>
                <c:pt idx="423">
                  <c:v>42933</c:v>
                </c:pt>
                <c:pt idx="424">
                  <c:v>42934</c:v>
                </c:pt>
                <c:pt idx="425">
                  <c:v>42935</c:v>
                </c:pt>
                <c:pt idx="426">
                  <c:v>42936</c:v>
                </c:pt>
                <c:pt idx="427">
                  <c:v>42937</c:v>
                </c:pt>
                <c:pt idx="428">
                  <c:v>42938</c:v>
                </c:pt>
                <c:pt idx="429">
                  <c:v>42939</c:v>
                </c:pt>
                <c:pt idx="430">
                  <c:v>42940</c:v>
                </c:pt>
                <c:pt idx="431">
                  <c:v>42941</c:v>
                </c:pt>
                <c:pt idx="432">
                  <c:v>42942</c:v>
                </c:pt>
                <c:pt idx="433">
                  <c:v>42943</c:v>
                </c:pt>
                <c:pt idx="434">
                  <c:v>42944</c:v>
                </c:pt>
                <c:pt idx="435">
                  <c:v>42945</c:v>
                </c:pt>
                <c:pt idx="436">
                  <c:v>42946</c:v>
                </c:pt>
                <c:pt idx="437">
                  <c:v>42947</c:v>
                </c:pt>
                <c:pt idx="438">
                  <c:v>42948</c:v>
                </c:pt>
                <c:pt idx="439">
                  <c:v>42949</c:v>
                </c:pt>
                <c:pt idx="440">
                  <c:v>42950</c:v>
                </c:pt>
                <c:pt idx="441">
                  <c:v>42951</c:v>
                </c:pt>
                <c:pt idx="442">
                  <c:v>42952</c:v>
                </c:pt>
                <c:pt idx="443">
                  <c:v>42953</c:v>
                </c:pt>
                <c:pt idx="444">
                  <c:v>42954</c:v>
                </c:pt>
                <c:pt idx="445">
                  <c:v>42955</c:v>
                </c:pt>
                <c:pt idx="446">
                  <c:v>42956</c:v>
                </c:pt>
                <c:pt idx="447">
                  <c:v>42957</c:v>
                </c:pt>
                <c:pt idx="448">
                  <c:v>42958</c:v>
                </c:pt>
                <c:pt idx="449">
                  <c:v>42959</c:v>
                </c:pt>
                <c:pt idx="450">
                  <c:v>42960</c:v>
                </c:pt>
                <c:pt idx="451">
                  <c:v>42961</c:v>
                </c:pt>
                <c:pt idx="452">
                  <c:v>42962</c:v>
                </c:pt>
                <c:pt idx="453">
                  <c:v>42963</c:v>
                </c:pt>
                <c:pt idx="454">
                  <c:v>42964</c:v>
                </c:pt>
                <c:pt idx="455">
                  <c:v>42965</c:v>
                </c:pt>
                <c:pt idx="456">
                  <c:v>42966</c:v>
                </c:pt>
                <c:pt idx="457">
                  <c:v>42967</c:v>
                </c:pt>
                <c:pt idx="458">
                  <c:v>42968</c:v>
                </c:pt>
                <c:pt idx="459">
                  <c:v>42969</c:v>
                </c:pt>
                <c:pt idx="460">
                  <c:v>42970</c:v>
                </c:pt>
                <c:pt idx="461">
                  <c:v>42971</c:v>
                </c:pt>
                <c:pt idx="462">
                  <c:v>42972</c:v>
                </c:pt>
                <c:pt idx="463">
                  <c:v>42973</c:v>
                </c:pt>
                <c:pt idx="464">
                  <c:v>42974</c:v>
                </c:pt>
                <c:pt idx="465">
                  <c:v>42975</c:v>
                </c:pt>
                <c:pt idx="466">
                  <c:v>42976</c:v>
                </c:pt>
                <c:pt idx="467">
                  <c:v>42977</c:v>
                </c:pt>
                <c:pt idx="468">
                  <c:v>42978</c:v>
                </c:pt>
                <c:pt idx="469">
                  <c:v>42979</c:v>
                </c:pt>
                <c:pt idx="470">
                  <c:v>42980</c:v>
                </c:pt>
                <c:pt idx="471">
                  <c:v>42981</c:v>
                </c:pt>
                <c:pt idx="472">
                  <c:v>42982</c:v>
                </c:pt>
                <c:pt idx="473">
                  <c:v>42983</c:v>
                </c:pt>
                <c:pt idx="474">
                  <c:v>42984</c:v>
                </c:pt>
                <c:pt idx="475">
                  <c:v>42985</c:v>
                </c:pt>
                <c:pt idx="476">
                  <c:v>42986</c:v>
                </c:pt>
                <c:pt idx="477">
                  <c:v>42987</c:v>
                </c:pt>
                <c:pt idx="478">
                  <c:v>42988</c:v>
                </c:pt>
                <c:pt idx="479">
                  <c:v>42989</c:v>
                </c:pt>
                <c:pt idx="480">
                  <c:v>42990</c:v>
                </c:pt>
                <c:pt idx="481">
                  <c:v>42991</c:v>
                </c:pt>
                <c:pt idx="482">
                  <c:v>42992</c:v>
                </c:pt>
                <c:pt idx="483">
                  <c:v>42993</c:v>
                </c:pt>
                <c:pt idx="484">
                  <c:v>42994</c:v>
                </c:pt>
                <c:pt idx="485">
                  <c:v>42995</c:v>
                </c:pt>
                <c:pt idx="486">
                  <c:v>42996</c:v>
                </c:pt>
                <c:pt idx="487">
                  <c:v>42997</c:v>
                </c:pt>
                <c:pt idx="488">
                  <c:v>42998</c:v>
                </c:pt>
                <c:pt idx="489">
                  <c:v>42999</c:v>
                </c:pt>
                <c:pt idx="490">
                  <c:v>43000</c:v>
                </c:pt>
                <c:pt idx="491">
                  <c:v>43001</c:v>
                </c:pt>
                <c:pt idx="492">
                  <c:v>43002</c:v>
                </c:pt>
                <c:pt idx="493">
                  <c:v>43003</c:v>
                </c:pt>
                <c:pt idx="494">
                  <c:v>43004</c:v>
                </c:pt>
                <c:pt idx="495">
                  <c:v>43005</c:v>
                </c:pt>
                <c:pt idx="496">
                  <c:v>43006</c:v>
                </c:pt>
                <c:pt idx="497">
                  <c:v>43007</c:v>
                </c:pt>
                <c:pt idx="498">
                  <c:v>43008</c:v>
                </c:pt>
                <c:pt idx="499">
                  <c:v>43009</c:v>
                </c:pt>
                <c:pt idx="500">
                  <c:v>43010</c:v>
                </c:pt>
                <c:pt idx="501">
                  <c:v>43011</c:v>
                </c:pt>
                <c:pt idx="502">
                  <c:v>43012</c:v>
                </c:pt>
                <c:pt idx="503">
                  <c:v>43013</c:v>
                </c:pt>
                <c:pt idx="504">
                  <c:v>43014</c:v>
                </c:pt>
                <c:pt idx="505">
                  <c:v>43015</c:v>
                </c:pt>
                <c:pt idx="506">
                  <c:v>43016</c:v>
                </c:pt>
                <c:pt idx="507">
                  <c:v>43017</c:v>
                </c:pt>
                <c:pt idx="508">
                  <c:v>43018</c:v>
                </c:pt>
                <c:pt idx="509">
                  <c:v>43019</c:v>
                </c:pt>
                <c:pt idx="510">
                  <c:v>43020</c:v>
                </c:pt>
                <c:pt idx="511">
                  <c:v>43021</c:v>
                </c:pt>
                <c:pt idx="512">
                  <c:v>43022</c:v>
                </c:pt>
                <c:pt idx="513">
                  <c:v>43023</c:v>
                </c:pt>
                <c:pt idx="514">
                  <c:v>43024</c:v>
                </c:pt>
                <c:pt idx="515">
                  <c:v>43025</c:v>
                </c:pt>
                <c:pt idx="516">
                  <c:v>43026</c:v>
                </c:pt>
                <c:pt idx="517">
                  <c:v>43027</c:v>
                </c:pt>
                <c:pt idx="518">
                  <c:v>43028</c:v>
                </c:pt>
                <c:pt idx="519">
                  <c:v>43029</c:v>
                </c:pt>
                <c:pt idx="520">
                  <c:v>43030</c:v>
                </c:pt>
                <c:pt idx="521">
                  <c:v>43031</c:v>
                </c:pt>
                <c:pt idx="522">
                  <c:v>43032</c:v>
                </c:pt>
                <c:pt idx="523">
                  <c:v>43033</c:v>
                </c:pt>
                <c:pt idx="524">
                  <c:v>43034</c:v>
                </c:pt>
                <c:pt idx="525">
                  <c:v>43035</c:v>
                </c:pt>
                <c:pt idx="526">
                  <c:v>43036</c:v>
                </c:pt>
                <c:pt idx="527">
                  <c:v>43037</c:v>
                </c:pt>
                <c:pt idx="528">
                  <c:v>43038</c:v>
                </c:pt>
                <c:pt idx="529">
                  <c:v>43039</c:v>
                </c:pt>
                <c:pt idx="530">
                  <c:v>43040</c:v>
                </c:pt>
                <c:pt idx="531">
                  <c:v>43041</c:v>
                </c:pt>
                <c:pt idx="532">
                  <c:v>43042</c:v>
                </c:pt>
                <c:pt idx="533">
                  <c:v>43043</c:v>
                </c:pt>
                <c:pt idx="534">
                  <c:v>43044</c:v>
                </c:pt>
                <c:pt idx="535">
                  <c:v>43045</c:v>
                </c:pt>
                <c:pt idx="536">
                  <c:v>43046</c:v>
                </c:pt>
                <c:pt idx="537">
                  <c:v>43047</c:v>
                </c:pt>
                <c:pt idx="538">
                  <c:v>43048</c:v>
                </c:pt>
                <c:pt idx="539">
                  <c:v>43049</c:v>
                </c:pt>
                <c:pt idx="540">
                  <c:v>43050</c:v>
                </c:pt>
                <c:pt idx="541">
                  <c:v>43051</c:v>
                </c:pt>
                <c:pt idx="542">
                  <c:v>43052</c:v>
                </c:pt>
                <c:pt idx="543">
                  <c:v>43053</c:v>
                </c:pt>
                <c:pt idx="544">
                  <c:v>43054</c:v>
                </c:pt>
                <c:pt idx="545">
                  <c:v>43055</c:v>
                </c:pt>
                <c:pt idx="546">
                  <c:v>43056</c:v>
                </c:pt>
                <c:pt idx="547">
                  <c:v>43057</c:v>
                </c:pt>
                <c:pt idx="548">
                  <c:v>43058</c:v>
                </c:pt>
                <c:pt idx="549">
                  <c:v>43059</c:v>
                </c:pt>
                <c:pt idx="550">
                  <c:v>43060</c:v>
                </c:pt>
                <c:pt idx="551">
                  <c:v>43061</c:v>
                </c:pt>
                <c:pt idx="552">
                  <c:v>43062</c:v>
                </c:pt>
                <c:pt idx="553">
                  <c:v>43063</c:v>
                </c:pt>
                <c:pt idx="554">
                  <c:v>43064</c:v>
                </c:pt>
                <c:pt idx="555">
                  <c:v>43065</c:v>
                </c:pt>
                <c:pt idx="556">
                  <c:v>43066</c:v>
                </c:pt>
                <c:pt idx="557">
                  <c:v>43067</c:v>
                </c:pt>
                <c:pt idx="558">
                  <c:v>43068</c:v>
                </c:pt>
                <c:pt idx="559">
                  <c:v>43069</c:v>
                </c:pt>
                <c:pt idx="560">
                  <c:v>43070</c:v>
                </c:pt>
                <c:pt idx="561">
                  <c:v>43071</c:v>
                </c:pt>
                <c:pt idx="562">
                  <c:v>43072</c:v>
                </c:pt>
                <c:pt idx="563">
                  <c:v>43073</c:v>
                </c:pt>
                <c:pt idx="564">
                  <c:v>43074</c:v>
                </c:pt>
                <c:pt idx="565">
                  <c:v>43075</c:v>
                </c:pt>
                <c:pt idx="566">
                  <c:v>43076</c:v>
                </c:pt>
                <c:pt idx="567">
                  <c:v>43077</c:v>
                </c:pt>
                <c:pt idx="568">
                  <c:v>43078</c:v>
                </c:pt>
                <c:pt idx="569">
                  <c:v>43079</c:v>
                </c:pt>
                <c:pt idx="570">
                  <c:v>43080</c:v>
                </c:pt>
                <c:pt idx="571">
                  <c:v>43081</c:v>
                </c:pt>
                <c:pt idx="572">
                  <c:v>43082</c:v>
                </c:pt>
                <c:pt idx="573">
                  <c:v>43083</c:v>
                </c:pt>
                <c:pt idx="574">
                  <c:v>43084</c:v>
                </c:pt>
                <c:pt idx="575">
                  <c:v>43085</c:v>
                </c:pt>
                <c:pt idx="576">
                  <c:v>43086</c:v>
                </c:pt>
                <c:pt idx="577">
                  <c:v>43087</c:v>
                </c:pt>
                <c:pt idx="578">
                  <c:v>43088</c:v>
                </c:pt>
                <c:pt idx="579">
                  <c:v>43089</c:v>
                </c:pt>
                <c:pt idx="580">
                  <c:v>43090</c:v>
                </c:pt>
                <c:pt idx="581">
                  <c:v>43091</c:v>
                </c:pt>
                <c:pt idx="582">
                  <c:v>43092</c:v>
                </c:pt>
                <c:pt idx="583">
                  <c:v>43093</c:v>
                </c:pt>
                <c:pt idx="584">
                  <c:v>43094</c:v>
                </c:pt>
                <c:pt idx="585">
                  <c:v>43095</c:v>
                </c:pt>
                <c:pt idx="586">
                  <c:v>43096</c:v>
                </c:pt>
                <c:pt idx="587">
                  <c:v>43097</c:v>
                </c:pt>
                <c:pt idx="588">
                  <c:v>43098</c:v>
                </c:pt>
                <c:pt idx="589">
                  <c:v>43099</c:v>
                </c:pt>
                <c:pt idx="590">
                  <c:v>43100</c:v>
                </c:pt>
                <c:pt idx="591">
                  <c:v>43101</c:v>
                </c:pt>
                <c:pt idx="592">
                  <c:v>43102</c:v>
                </c:pt>
                <c:pt idx="593">
                  <c:v>43103</c:v>
                </c:pt>
                <c:pt idx="594">
                  <c:v>43104</c:v>
                </c:pt>
                <c:pt idx="595">
                  <c:v>43105</c:v>
                </c:pt>
                <c:pt idx="596">
                  <c:v>43106</c:v>
                </c:pt>
                <c:pt idx="597">
                  <c:v>43107</c:v>
                </c:pt>
                <c:pt idx="598">
                  <c:v>43108</c:v>
                </c:pt>
                <c:pt idx="599">
                  <c:v>43109</c:v>
                </c:pt>
                <c:pt idx="600">
                  <c:v>43110</c:v>
                </c:pt>
                <c:pt idx="601">
                  <c:v>43111</c:v>
                </c:pt>
                <c:pt idx="602">
                  <c:v>43112</c:v>
                </c:pt>
                <c:pt idx="603">
                  <c:v>43113</c:v>
                </c:pt>
                <c:pt idx="604">
                  <c:v>43114</c:v>
                </c:pt>
                <c:pt idx="605">
                  <c:v>43115</c:v>
                </c:pt>
                <c:pt idx="606">
                  <c:v>43116</c:v>
                </c:pt>
                <c:pt idx="607">
                  <c:v>43117</c:v>
                </c:pt>
                <c:pt idx="608">
                  <c:v>43118</c:v>
                </c:pt>
                <c:pt idx="609">
                  <c:v>43119</c:v>
                </c:pt>
                <c:pt idx="610">
                  <c:v>43120</c:v>
                </c:pt>
                <c:pt idx="611">
                  <c:v>43121</c:v>
                </c:pt>
                <c:pt idx="612">
                  <c:v>43122</c:v>
                </c:pt>
                <c:pt idx="613">
                  <c:v>43123</c:v>
                </c:pt>
                <c:pt idx="614">
                  <c:v>43124</c:v>
                </c:pt>
                <c:pt idx="615">
                  <c:v>43125</c:v>
                </c:pt>
                <c:pt idx="616">
                  <c:v>43126</c:v>
                </c:pt>
                <c:pt idx="617">
                  <c:v>43127</c:v>
                </c:pt>
                <c:pt idx="618">
                  <c:v>43128</c:v>
                </c:pt>
                <c:pt idx="619">
                  <c:v>43129</c:v>
                </c:pt>
                <c:pt idx="620">
                  <c:v>43130</c:v>
                </c:pt>
                <c:pt idx="621">
                  <c:v>43131</c:v>
                </c:pt>
                <c:pt idx="622">
                  <c:v>43132</c:v>
                </c:pt>
                <c:pt idx="623">
                  <c:v>43133</c:v>
                </c:pt>
                <c:pt idx="624">
                  <c:v>43134</c:v>
                </c:pt>
                <c:pt idx="625">
                  <c:v>43135</c:v>
                </c:pt>
                <c:pt idx="626">
                  <c:v>43136</c:v>
                </c:pt>
                <c:pt idx="627">
                  <c:v>43137</c:v>
                </c:pt>
                <c:pt idx="628">
                  <c:v>43138</c:v>
                </c:pt>
                <c:pt idx="629">
                  <c:v>43139</c:v>
                </c:pt>
                <c:pt idx="630">
                  <c:v>43140</c:v>
                </c:pt>
                <c:pt idx="631">
                  <c:v>43141</c:v>
                </c:pt>
                <c:pt idx="632">
                  <c:v>43142</c:v>
                </c:pt>
                <c:pt idx="633">
                  <c:v>43143</c:v>
                </c:pt>
                <c:pt idx="634">
                  <c:v>43144</c:v>
                </c:pt>
                <c:pt idx="635">
                  <c:v>43145</c:v>
                </c:pt>
                <c:pt idx="636">
                  <c:v>43146</c:v>
                </c:pt>
                <c:pt idx="637">
                  <c:v>43147</c:v>
                </c:pt>
                <c:pt idx="638">
                  <c:v>43148</c:v>
                </c:pt>
                <c:pt idx="639">
                  <c:v>43149</c:v>
                </c:pt>
                <c:pt idx="640">
                  <c:v>43150</c:v>
                </c:pt>
                <c:pt idx="641">
                  <c:v>43151</c:v>
                </c:pt>
                <c:pt idx="642">
                  <c:v>43152</c:v>
                </c:pt>
                <c:pt idx="643">
                  <c:v>43153</c:v>
                </c:pt>
                <c:pt idx="644">
                  <c:v>43154</c:v>
                </c:pt>
                <c:pt idx="645">
                  <c:v>43155</c:v>
                </c:pt>
                <c:pt idx="646">
                  <c:v>43156</c:v>
                </c:pt>
                <c:pt idx="647">
                  <c:v>43157</c:v>
                </c:pt>
                <c:pt idx="648">
                  <c:v>43158</c:v>
                </c:pt>
                <c:pt idx="649">
                  <c:v>43159</c:v>
                </c:pt>
                <c:pt idx="650">
                  <c:v>43160</c:v>
                </c:pt>
                <c:pt idx="651">
                  <c:v>43161</c:v>
                </c:pt>
                <c:pt idx="652">
                  <c:v>43162</c:v>
                </c:pt>
                <c:pt idx="653">
                  <c:v>43163</c:v>
                </c:pt>
                <c:pt idx="654">
                  <c:v>43164</c:v>
                </c:pt>
                <c:pt idx="655">
                  <c:v>43165</c:v>
                </c:pt>
                <c:pt idx="656">
                  <c:v>43166</c:v>
                </c:pt>
                <c:pt idx="657">
                  <c:v>43167</c:v>
                </c:pt>
                <c:pt idx="658">
                  <c:v>43168</c:v>
                </c:pt>
                <c:pt idx="659">
                  <c:v>43169</c:v>
                </c:pt>
                <c:pt idx="660">
                  <c:v>43170</c:v>
                </c:pt>
                <c:pt idx="661">
                  <c:v>43171</c:v>
                </c:pt>
                <c:pt idx="662">
                  <c:v>43172</c:v>
                </c:pt>
                <c:pt idx="663">
                  <c:v>43173</c:v>
                </c:pt>
                <c:pt idx="664">
                  <c:v>43174</c:v>
                </c:pt>
                <c:pt idx="665">
                  <c:v>43175</c:v>
                </c:pt>
                <c:pt idx="666">
                  <c:v>43176</c:v>
                </c:pt>
                <c:pt idx="667">
                  <c:v>43177</c:v>
                </c:pt>
                <c:pt idx="668">
                  <c:v>43178</c:v>
                </c:pt>
                <c:pt idx="669">
                  <c:v>43179</c:v>
                </c:pt>
                <c:pt idx="670">
                  <c:v>43180</c:v>
                </c:pt>
                <c:pt idx="671">
                  <c:v>43181</c:v>
                </c:pt>
                <c:pt idx="672">
                  <c:v>43182</c:v>
                </c:pt>
                <c:pt idx="673">
                  <c:v>43183</c:v>
                </c:pt>
                <c:pt idx="674">
                  <c:v>43184</c:v>
                </c:pt>
                <c:pt idx="675">
                  <c:v>43185</c:v>
                </c:pt>
                <c:pt idx="676">
                  <c:v>43186</c:v>
                </c:pt>
                <c:pt idx="677">
                  <c:v>43187</c:v>
                </c:pt>
                <c:pt idx="678">
                  <c:v>43188</c:v>
                </c:pt>
                <c:pt idx="679">
                  <c:v>43189</c:v>
                </c:pt>
                <c:pt idx="680">
                  <c:v>43190</c:v>
                </c:pt>
                <c:pt idx="681">
                  <c:v>43191</c:v>
                </c:pt>
                <c:pt idx="682">
                  <c:v>43192</c:v>
                </c:pt>
                <c:pt idx="683">
                  <c:v>43193</c:v>
                </c:pt>
                <c:pt idx="684">
                  <c:v>43194</c:v>
                </c:pt>
                <c:pt idx="685">
                  <c:v>43195</c:v>
                </c:pt>
                <c:pt idx="686">
                  <c:v>43196</c:v>
                </c:pt>
                <c:pt idx="687">
                  <c:v>43197</c:v>
                </c:pt>
                <c:pt idx="688">
                  <c:v>43198</c:v>
                </c:pt>
                <c:pt idx="689">
                  <c:v>43199</c:v>
                </c:pt>
                <c:pt idx="690">
                  <c:v>43200</c:v>
                </c:pt>
                <c:pt idx="691">
                  <c:v>43201</c:v>
                </c:pt>
                <c:pt idx="692">
                  <c:v>43202</c:v>
                </c:pt>
                <c:pt idx="693">
                  <c:v>43203</c:v>
                </c:pt>
                <c:pt idx="694">
                  <c:v>43204</c:v>
                </c:pt>
                <c:pt idx="695">
                  <c:v>43205</c:v>
                </c:pt>
                <c:pt idx="696">
                  <c:v>43206</c:v>
                </c:pt>
                <c:pt idx="697">
                  <c:v>43207</c:v>
                </c:pt>
                <c:pt idx="698">
                  <c:v>43208</c:v>
                </c:pt>
                <c:pt idx="699">
                  <c:v>43209</c:v>
                </c:pt>
                <c:pt idx="700">
                  <c:v>43210</c:v>
                </c:pt>
                <c:pt idx="701">
                  <c:v>43211</c:v>
                </c:pt>
                <c:pt idx="702">
                  <c:v>43212</c:v>
                </c:pt>
                <c:pt idx="703">
                  <c:v>43213</c:v>
                </c:pt>
                <c:pt idx="704">
                  <c:v>43214</c:v>
                </c:pt>
                <c:pt idx="705">
                  <c:v>43215</c:v>
                </c:pt>
                <c:pt idx="706">
                  <c:v>43216</c:v>
                </c:pt>
                <c:pt idx="707">
                  <c:v>43217</c:v>
                </c:pt>
                <c:pt idx="708">
                  <c:v>43218</c:v>
                </c:pt>
                <c:pt idx="709">
                  <c:v>43219</c:v>
                </c:pt>
                <c:pt idx="710">
                  <c:v>43220</c:v>
                </c:pt>
                <c:pt idx="711">
                  <c:v>43221</c:v>
                </c:pt>
                <c:pt idx="712">
                  <c:v>43222</c:v>
                </c:pt>
                <c:pt idx="713">
                  <c:v>43223</c:v>
                </c:pt>
                <c:pt idx="714">
                  <c:v>43224</c:v>
                </c:pt>
                <c:pt idx="715">
                  <c:v>43225</c:v>
                </c:pt>
                <c:pt idx="716">
                  <c:v>43226</c:v>
                </c:pt>
                <c:pt idx="717">
                  <c:v>43227</c:v>
                </c:pt>
                <c:pt idx="718">
                  <c:v>43228</c:v>
                </c:pt>
                <c:pt idx="719">
                  <c:v>43229</c:v>
                </c:pt>
                <c:pt idx="720">
                  <c:v>43230</c:v>
                </c:pt>
                <c:pt idx="721">
                  <c:v>43231</c:v>
                </c:pt>
                <c:pt idx="722">
                  <c:v>43232</c:v>
                </c:pt>
                <c:pt idx="723">
                  <c:v>43233</c:v>
                </c:pt>
                <c:pt idx="724">
                  <c:v>43234</c:v>
                </c:pt>
                <c:pt idx="725">
                  <c:v>43235</c:v>
                </c:pt>
                <c:pt idx="726">
                  <c:v>43236</c:v>
                </c:pt>
                <c:pt idx="727">
                  <c:v>43237</c:v>
                </c:pt>
                <c:pt idx="728">
                  <c:v>43238</c:v>
                </c:pt>
                <c:pt idx="729">
                  <c:v>43239</c:v>
                </c:pt>
                <c:pt idx="730">
                  <c:v>43240</c:v>
                </c:pt>
                <c:pt idx="731">
                  <c:v>43241</c:v>
                </c:pt>
                <c:pt idx="732">
                  <c:v>43242</c:v>
                </c:pt>
                <c:pt idx="733">
                  <c:v>43243</c:v>
                </c:pt>
                <c:pt idx="734">
                  <c:v>43244</c:v>
                </c:pt>
                <c:pt idx="735">
                  <c:v>43245</c:v>
                </c:pt>
                <c:pt idx="736">
                  <c:v>43246</c:v>
                </c:pt>
                <c:pt idx="737">
                  <c:v>43247</c:v>
                </c:pt>
                <c:pt idx="738">
                  <c:v>43248</c:v>
                </c:pt>
                <c:pt idx="739">
                  <c:v>43249</c:v>
                </c:pt>
                <c:pt idx="740">
                  <c:v>43250</c:v>
                </c:pt>
                <c:pt idx="741">
                  <c:v>43251</c:v>
                </c:pt>
                <c:pt idx="742">
                  <c:v>43252</c:v>
                </c:pt>
                <c:pt idx="743">
                  <c:v>43253</c:v>
                </c:pt>
                <c:pt idx="744">
                  <c:v>43254</c:v>
                </c:pt>
                <c:pt idx="745">
                  <c:v>43255</c:v>
                </c:pt>
                <c:pt idx="746">
                  <c:v>43256</c:v>
                </c:pt>
                <c:pt idx="747">
                  <c:v>43257</c:v>
                </c:pt>
                <c:pt idx="748">
                  <c:v>43258</c:v>
                </c:pt>
                <c:pt idx="749">
                  <c:v>43259</c:v>
                </c:pt>
                <c:pt idx="750">
                  <c:v>43260</c:v>
                </c:pt>
                <c:pt idx="751">
                  <c:v>43261</c:v>
                </c:pt>
                <c:pt idx="752">
                  <c:v>43262</c:v>
                </c:pt>
                <c:pt idx="753">
                  <c:v>43263</c:v>
                </c:pt>
                <c:pt idx="754">
                  <c:v>43264</c:v>
                </c:pt>
                <c:pt idx="755">
                  <c:v>43265</c:v>
                </c:pt>
                <c:pt idx="756">
                  <c:v>43266</c:v>
                </c:pt>
                <c:pt idx="757">
                  <c:v>43267</c:v>
                </c:pt>
                <c:pt idx="758">
                  <c:v>43268</c:v>
                </c:pt>
                <c:pt idx="759">
                  <c:v>43269</c:v>
                </c:pt>
                <c:pt idx="760">
                  <c:v>43270</c:v>
                </c:pt>
                <c:pt idx="761">
                  <c:v>43271</c:v>
                </c:pt>
                <c:pt idx="762">
                  <c:v>43272</c:v>
                </c:pt>
                <c:pt idx="763">
                  <c:v>43273</c:v>
                </c:pt>
                <c:pt idx="764">
                  <c:v>43274</c:v>
                </c:pt>
                <c:pt idx="765">
                  <c:v>43275</c:v>
                </c:pt>
                <c:pt idx="766">
                  <c:v>43276</c:v>
                </c:pt>
                <c:pt idx="767">
                  <c:v>43277</c:v>
                </c:pt>
                <c:pt idx="768">
                  <c:v>43278</c:v>
                </c:pt>
                <c:pt idx="769">
                  <c:v>43279</c:v>
                </c:pt>
                <c:pt idx="770">
                  <c:v>43280</c:v>
                </c:pt>
                <c:pt idx="771">
                  <c:v>43281</c:v>
                </c:pt>
                <c:pt idx="772">
                  <c:v>43282</c:v>
                </c:pt>
                <c:pt idx="773">
                  <c:v>43283</c:v>
                </c:pt>
                <c:pt idx="774">
                  <c:v>43284</c:v>
                </c:pt>
                <c:pt idx="775">
                  <c:v>43285</c:v>
                </c:pt>
                <c:pt idx="776">
                  <c:v>43286</c:v>
                </c:pt>
                <c:pt idx="777">
                  <c:v>43287</c:v>
                </c:pt>
                <c:pt idx="778">
                  <c:v>43288</c:v>
                </c:pt>
                <c:pt idx="779">
                  <c:v>43289</c:v>
                </c:pt>
                <c:pt idx="780">
                  <c:v>43290</c:v>
                </c:pt>
                <c:pt idx="781">
                  <c:v>43291</c:v>
                </c:pt>
                <c:pt idx="782">
                  <c:v>43292</c:v>
                </c:pt>
                <c:pt idx="783">
                  <c:v>43293</c:v>
                </c:pt>
                <c:pt idx="784">
                  <c:v>43294</c:v>
                </c:pt>
                <c:pt idx="785">
                  <c:v>43295</c:v>
                </c:pt>
                <c:pt idx="786">
                  <c:v>43296</c:v>
                </c:pt>
                <c:pt idx="787">
                  <c:v>43297</c:v>
                </c:pt>
                <c:pt idx="788">
                  <c:v>43298</c:v>
                </c:pt>
                <c:pt idx="789">
                  <c:v>43299</c:v>
                </c:pt>
                <c:pt idx="790">
                  <c:v>43300</c:v>
                </c:pt>
                <c:pt idx="791">
                  <c:v>43301</c:v>
                </c:pt>
                <c:pt idx="792">
                  <c:v>43302</c:v>
                </c:pt>
                <c:pt idx="793">
                  <c:v>43303</c:v>
                </c:pt>
                <c:pt idx="794">
                  <c:v>43304</c:v>
                </c:pt>
                <c:pt idx="795">
                  <c:v>43305</c:v>
                </c:pt>
                <c:pt idx="796">
                  <c:v>43306</c:v>
                </c:pt>
                <c:pt idx="797">
                  <c:v>43307</c:v>
                </c:pt>
                <c:pt idx="798">
                  <c:v>43308</c:v>
                </c:pt>
                <c:pt idx="799">
                  <c:v>43309</c:v>
                </c:pt>
                <c:pt idx="800">
                  <c:v>43310</c:v>
                </c:pt>
                <c:pt idx="801">
                  <c:v>43311</c:v>
                </c:pt>
                <c:pt idx="802">
                  <c:v>43312</c:v>
                </c:pt>
                <c:pt idx="803">
                  <c:v>43313</c:v>
                </c:pt>
                <c:pt idx="804">
                  <c:v>43314</c:v>
                </c:pt>
                <c:pt idx="805">
                  <c:v>43315</c:v>
                </c:pt>
                <c:pt idx="806">
                  <c:v>43316</c:v>
                </c:pt>
                <c:pt idx="807">
                  <c:v>43317</c:v>
                </c:pt>
                <c:pt idx="808">
                  <c:v>43318</c:v>
                </c:pt>
                <c:pt idx="809">
                  <c:v>43319</c:v>
                </c:pt>
                <c:pt idx="810">
                  <c:v>43320</c:v>
                </c:pt>
                <c:pt idx="811">
                  <c:v>43321</c:v>
                </c:pt>
                <c:pt idx="812">
                  <c:v>43322</c:v>
                </c:pt>
                <c:pt idx="813">
                  <c:v>43323</c:v>
                </c:pt>
                <c:pt idx="814">
                  <c:v>43324</c:v>
                </c:pt>
                <c:pt idx="815">
                  <c:v>43325</c:v>
                </c:pt>
                <c:pt idx="816">
                  <c:v>43326</c:v>
                </c:pt>
                <c:pt idx="817">
                  <c:v>43327</c:v>
                </c:pt>
                <c:pt idx="818">
                  <c:v>43328</c:v>
                </c:pt>
                <c:pt idx="819">
                  <c:v>43329</c:v>
                </c:pt>
                <c:pt idx="820">
                  <c:v>43330</c:v>
                </c:pt>
                <c:pt idx="821">
                  <c:v>43331</c:v>
                </c:pt>
                <c:pt idx="822">
                  <c:v>43332</c:v>
                </c:pt>
                <c:pt idx="823">
                  <c:v>43333</c:v>
                </c:pt>
                <c:pt idx="824">
                  <c:v>43334</c:v>
                </c:pt>
                <c:pt idx="825">
                  <c:v>43335</c:v>
                </c:pt>
                <c:pt idx="826">
                  <c:v>43336</c:v>
                </c:pt>
                <c:pt idx="827">
                  <c:v>43337</c:v>
                </c:pt>
                <c:pt idx="828">
                  <c:v>43338</c:v>
                </c:pt>
                <c:pt idx="829">
                  <c:v>43339</c:v>
                </c:pt>
                <c:pt idx="830">
                  <c:v>43340</c:v>
                </c:pt>
                <c:pt idx="831">
                  <c:v>43341</c:v>
                </c:pt>
                <c:pt idx="832">
                  <c:v>43342</c:v>
                </c:pt>
                <c:pt idx="833">
                  <c:v>43343</c:v>
                </c:pt>
                <c:pt idx="834">
                  <c:v>43344</c:v>
                </c:pt>
                <c:pt idx="835">
                  <c:v>43345</c:v>
                </c:pt>
                <c:pt idx="836">
                  <c:v>43346</c:v>
                </c:pt>
                <c:pt idx="837">
                  <c:v>43347</c:v>
                </c:pt>
                <c:pt idx="838">
                  <c:v>43348</c:v>
                </c:pt>
                <c:pt idx="839">
                  <c:v>43349</c:v>
                </c:pt>
                <c:pt idx="840">
                  <c:v>43350</c:v>
                </c:pt>
                <c:pt idx="841">
                  <c:v>43351</c:v>
                </c:pt>
                <c:pt idx="842">
                  <c:v>43352</c:v>
                </c:pt>
                <c:pt idx="843">
                  <c:v>43353</c:v>
                </c:pt>
                <c:pt idx="844">
                  <c:v>43354</c:v>
                </c:pt>
                <c:pt idx="845">
                  <c:v>43355</c:v>
                </c:pt>
                <c:pt idx="846">
                  <c:v>43356</c:v>
                </c:pt>
                <c:pt idx="847">
                  <c:v>43357</c:v>
                </c:pt>
                <c:pt idx="848">
                  <c:v>43358</c:v>
                </c:pt>
                <c:pt idx="849">
                  <c:v>43359</c:v>
                </c:pt>
                <c:pt idx="850">
                  <c:v>43360</c:v>
                </c:pt>
                <c:pt idx="851">
                  <c:v>43361</c:v>
                </c:pt>
                <c:pt idx="852">
                  <c:v>43362</c:v>
                </c:pt>
                <c:pt idx="853">
                  <c:v>43363</c:v>
                </c:pt>
                <c:pt idx="854">
                  <c:v>43364</c:v>
                </c:pt>
                <c:pt idx="855">
                  <c:v>43365</c:v>
                </c:pt>
                <c:pt idx="856">
                  <c:v>43366</c:v>
                </c:pt>
                <c:pt idx="857">
                  <c:v>43367</c:v>
                </c:pt>
                <c:pt idx="858">
                  <c:v>43368</c:v>
                </c:pt>
                <c:pt idx="859">
                  <c:v>43369</c:v>
                </c:pt>
                <c:pt idx="860">
                  <c:v>43370</c:v>
                </c:pt>
                <c:pt idx="861">
                  <c:v>43371</c:v>
                </c:pt>
                <c:pt idx="862">
                  <c:v>43372</c:v>
                </c:pt>
                <c:pt idx="863">
                  <c:v>43373</c:v>
                </c:pt>
                <c:pt idx="864">
                  <c:v>43374</c:v>
                </c:pt>
                <c:pt idx="865">
                  <c:v>43375</c:v>
                </c:pt>
                <c:pt idx="866">
                  <c:v>43376</c:v>
                </c:pt>
                <c:pt idx="867">
                  <c:v>43377</c:v>
                </c:pt>
                <c:pt idx="868">
                  <c:v>43378</c:v>
                </c:pt>
                <c:pt idx="869">
                  <c:v>43379</c:v>
                </c:pt>
                <c:pt idx="870">
                  <c:v>43380</c:v>
                </c:pt>
                <c:pt idx="871">
                  <c:v>43381</c:v>
                </c:pt>
                <c:pt idx="872">
                  <c:v>43382</c:v>
                </c:pt>
                <c:pt idx="873">
                  <c:v>43383</c:v>
                </c:pt>
                <c:pt idx="874">
                  <c:v>43384</c:v>
                </c:pt>
                <c:pt idx="875">
                  <c:v>43385</c:v>
                </c:pt>
                <c:pt idx="876">
                  <c:v>43386</c:v>
                </c:pt>
                <c:pt idx="877">
                  <c:v>43387</c:v>
                </c:pt>
                <c:pt idx="878">
                  <c:v>43388</c:v>
                </c:pt>
                <c:pt idx="879">
                  <c:v>43389</c:v>
                </c:pt>
                <c:pt idx="880">
                  <c:v>43390</c:v>
                </c:pt>
                <c:pt idx="881">
                  <c:v>43391</c:v>
                </c:pt>
                <c:pt idx="882">
                  <c:v>43392</c:v>
                </c:pt>
                <c:pt idx="883">
                  <c:v>43393</c:v>
                </c:pt>
                <c:pt idx="884">
                  <c:v>43394</c:v>
                </c:pt>
                <c:pt idx="885">
                  <c:v>43395</c:v>
                </c:pt>
                <c:pt idx="886">
                  <c:v>43396</c:v>
                </c:pt>
                <c:pt idx="887">
                  <c:v>43397</c:v>
                </c:pt>
                <c:pt idx="888">
                  <c:v>43398</c:v>
                </c:pt>
                <c:pt idx="889">
                  <c:v>43399</c:v>
                </c:pt>
                <c:pt idx="890">
                  <c:v>43400</c:v>
                </c:pt>
                <c:pt idx="891">
                  <c:v>43401</c:v>
                </c:pt>
                <c:pt idx="892">
                  <c:v>43402</c:v>
                </c:pt>
                <c:pt idx="893">
                  <c:v>43403</c:v>
                </c:pt>
                <c:pt idx="894">
                  <c:v>43404</c:v>
                </c:pt>
                <c:pt idx="895">
                  <c:v>43405</c:v>
                </c:pt>
                <c:pt idx="896">
                  <c:v>43406</c:v>
                </c:pt>
                <c:pt idx="897">
                  <c:v>43407</c:v>
                </c:pt>
                <c:pt idx="898">
                  <c:v>43408</c:v>
                </c:pt>
                <c:pt idx="899">
                  <c:v>43409</c:v>
                </c:pt>
                <c:pt idx="900">
                  <c:v>43410</c:v>
                </c:pt>
                <c:pt idx="901">
                  <c:v>43411</c:v>
                </c:pt>
                <c:pt idx="902">
                  <c:v>43412</c:v>
                </c:pt>
                <c:pt idx="903">
                  <c:v>43413</c:v>
                </c:pt>
                <c:pt idx="904">
                  <c:v>43414</c:v>
                </c:pt>
                <c:pt idx="905">
                  <c:v>43415</c:v>
                </c:pt>
                <c:pt idx="906">
                  <c:v>43416</c:v>
                </c:pt>
                <c:pt idx="907">
                  <c:v>43417</c:v>
                </c:pt>
                <c:pt idx="908">
                  <c:v>43418</c:v>
                </c:pt>
                <c:pt idx="909">
                  <c:v>43419</c:v>
                </c:pt>
                <c:pt idx="910">
                  <c:v>43420</c:v>
                </c:pt>
                <c:pt idx="911">
                  <c:v>43421</c:v>
                </c:pt>
                <c:pt idx="912">
                  <c:v>43422</c:v>
                </c:pt>
                <c:pt idx="913">
                  <c:v>43423</c:v>
                </c:pt>
                <c:pt idx="914">
                  <c:v>43424</c:v>
                </c:pt>
                <c:pt idx="915">
                  <c:v>43425</c:v>
                </c:pt>
                <c:pt idx="916">
                  <c:v>43426</c:v>
                </c:pt>
                <c:pt idx="917">
                  <c:v>43427</c:v>
                </c:pt>
                <c:pt idx="918">
                  <c:v>43428</c:v>
                </c:pt>
                <c:pt idx="919">
                  <c:v>43429</c:v>
                </c:pt>
                <c:pt idx="920">
                  <c:v>43430</c:v>
                </c:pt>
                <c:pt idx="921">
                  <c:v>43431</c:v>
                </c:pt>
                <c:pt idx="922">
                  <c:v>43432</c:v>
                </c:pt>
                <c:pt idx="923">
                  <c:v>43433</c:v>
                </c:pt>
                <c:pt idx="924">
                  <c:v>43434</c:v>
                </c:pt>
                <c:pt idx="925">
                  <c:v>43435</c:v>
                </c:pt>
                <c:pt idx="926">
                  <c:v>43436</c:v>
                </c:pt>
                <c:pt idx="927">
                  <c:v>43437</c:v>
                </c:pt>
                <c:pt idx="928">
                  <c:v>43438</c:v>
                </c:pt>
                <c:pt idx="929">
                  <c:v>43439</c:v>
                </c:pt>
                <c:pt idx="930">
                  <c:v>43440</c:v>
                </c:pt>
                <c:pt idx="931">
                  <c:v>43441</c:v>
                </c:pt>
                <c:pt idx="932">
                  <c:v>43442</c:v>
                </c:pt>
                <c:pt idx="933">
                  <c:v>43443</c:v>
                </c:pt>
                <c:pt idx="934">
                  <c:v>43444</c:v>
                </c:pt>
                <c:pt idx="935">
                  <c:v>43445</c:v>
                </c:pt>
                <c:pt idx="936">
                  <c:v>43446</c:v>
                </c:pt>
                <c:pt idx="937">
                  <c:v>43447</c:v>
                </c:pt>
                <c:pt idx="938">
                  <c:v>43448</c:v>
                </c:pt>
                <c:pt idx="939">
                  <c:v>43449</c:v>
                </c:pt>
                <c:pt idx="940">
                  <c:v>43450</c:v>
                </c:pt>
                <c:pt idx="941">
                  <c:v>43451</c:v>
                </c:pt>
                <c:pt idx="942">
                  <c:v>43452</c:v>
                </c:pt>
                <c:pt idx="943">
                  <c:v>43453</c:v>
                </c:pt>
                <c:pt idx="944">
                  <c:v>43454</c:v>
                </c:pt>
                <c:pt idx="945">
                  <c:v>43455</c:v>
                </c:pt>
                <c:pt idx="946">
                  <c:v>43456</c:v>
                </c:pt>
                <c:pt idx="947">
                  <c:v>43457</c:v>
                </c:pt>
                <c:pt idx="948">
                  <c:v>43458</c:v>
                </c:pt>
                <c:pt idx="949">
                  <c:v>43459</c:v>
                </c:pt>
                <c:pt idx="950">
                  <c:v>43460</c:v>
                </c:pt>
                <c:pt idx="951">
                  <c:v>43461</c:v>
                </c:pt>
                <c:pt idx="952">
                  <c:v>43462</c:v>
                </c:pt>
                <c:pt idx="953">
                  <c:v>43463</c:v>
                </c:pt>
                <c:pt idx="954">
                  <c:v>43464</c:v>
                </c:pt>
                <c:pt idx="955">
                  <c:v>43465</c:v>
                </c:pt>
                <c:pt idx="956">
                  <c:v>43466</c:v>
                </c:pt>
                <c:pt idx="957">
                  <c:v>43467</c:v>
                </c:pt>
                <c:pt idx="958">
                  <c:v>43468</c:v>
                </c:pt>
                <c:pt idx="959">
                  <c:v>43469</c:v>
                </c:pt>
                <c:pt idx="960">
                  <c:v>43470</c:v>
                </c:pt>
                <c:pt idx="961">
                  <c:v>43471</c:v>
                </c:pt>
                <c:pt idx="962">
                  <c:v>43472</c:v>
                </c:pt>
                <c:pt idx="963">
                  <c:v>43473</c:v>
                </c:pt>
                <c:pt idx="964">
                  <c:v>43474</c:v>
                </c:pt>
                <c:pt idx="965">
                  <c:v>43475</c:v>
                </c:pt>
                <c:pt idx="966">
                  <c:v>43476</c:v>
                </c:pt>
                <c:pt idx="967">
                  <c:v>43477</c:v>
                </c:pt>
                <c:pt idx="968">
                  <c:v>43478</c:v>
                </c:pt>
                <c:pt idx="969">
                  <c:v>43479</c:v>
                </c:pt>
                <c:pt idx="970">
                  <c:v>43480</c:v>
                </c:pt>
                <c:pt idx="971">
                  <c:v>43481</c:v>
                </c:pt>
                <c:pt idx="972">
                  <c:v>43482</c:v>
                </c:pt>
                <c:pt idx="973">
                  <c:v>43483</c:v>
                </c:pt>
                <c:pt idx="974">
                  <c:v>43484</c:v>
                </c:pt>
                <c:pt idx="975">
                  <c:v>43485</c:v>
                </c:pt>
                <c:pt idx="976">
                  <c:v>43486</c:v>
                </c:pt>
                <c:pt idx="977">
                  <c:v>43487</c:v>
                </c:pt>
                <c:pt idx="978">
                  <c:v>43488</c:v>
                </c:pt>
                <c:pt idx="979">
                  <c:v>43489</c:v>
                </c:pt>
                <c:pt idx="980">
                  <c:v>43490</c:v>
                </c:pt>
                <c:pt idx="981">
                  <c:v>43491</c:v>
                </c:pt>
                <c:pt idx="982">
                  <c:v>43492</c:v>
                </c:pt>
                <c:pt idx="983">
                  <c:v>43493</c:v>
                </c:pt>
                <c:pt idx="984">
                  <c:v>43494</c:v>
                </c:pt>
                <c:pt idx="985">
                  <c:v>43495</c:v>
                </c:pt>
                <c:pt idx="986">
                  <c:v>43496</c:v>
                </c:pt>
                <c:pt idx="987">
                  <c:v>43497</c:v>
                </c:pt>
                <c:pt idx="988">
                  <c:v>43498</c:v>
                </c:pt>
                <c:pt idx="989">
                  <c:v>43499</c:v>
                </c:pt>
                <c:pt idx="990">
                  <c:v>43500</c:v>
                </c:pt>
                <c:pt idx="991">
                  <c:v>43501</c:v>
                </c:pt>
                <c:pt idx="992">
                  <c:v>43502</c:v>
                </c:pt>
                <c:pt idx="993">
                  <c:v>43503</c:v>
                </c:pt>
                <c:pt idx="994">
                  <c:v>43504</c:v>
                </c:pt>
                <c:pt idx="995">
                  <c:v>43505</c:v>
                </c:pt>
                <c:pt idx="996">
                  <c:v>43506</c:v>
                </c:pt>
                <c:pt idx="997">
                  <c:v>43507</c:v>
                </c:pt>
                <c:pt idx="998">
                  <c:v>43508</c:v>
                </c:pt>
                <c:pt idx="999">
                  <c:v>43509</c:v>
                </c:pt>
                <c:pt idx="1000">
                  <c:v>43510</c:v>
                </c:pt>
                <c:pt idx="1001">
                  <c:v>43511</c:v>
                </c:pt>
                <c:pt idx="1002">
                  <c:v>43512</c:v>
                </c:pt>
                <c:pt idx="1003">
                  <c:v>43513</c:v>
                </c:pt>
                <c:pt idx="1004">
                  <c:v>43514</c:v>
                </c:pt>
                <c:pt idx="1005">
                  <c:v>43515</c:v>
                </c:pt>
                <c:pt idx="1006">
                  <c:v>43516</c:v>
                </c:pt>
                <c:pt idx="1007">
                  <c:v>43517</c:v>
                </c:pt>
                <c:pt idx="1008">
                  <c:v>43518</c:v>
                </c:pt>
                <c:pt idx="1009">
                  <c:v>43519</c:v>
                </c:pt>
                <c:pt idx="1010">
                  <c:v>43520</c:v>
                </c:pt>
                <c:pt idx="1011">
                  <c:v>43521</c:v>
                </c:pt>
                <c:pt idx="1012">
                  <c:v>43522</c:v>
                </c:pt>
                <c:pt idx="1013">
                  <c:v>43523</c:v>
                </c:pt>
                <c:pt idx="1014">
                  <c:v>43524</c:v>
                </c:pt>
                <c:pt idx="1015">
                  <c:v>43525</c:v>
                </c:pt>
                <c:pt idx="1016">
                  <c:v>43526</c:v>
                </c:pt>
                <c:pt idx="1017">
                  <c:v>43527</c:v>
                </c:pt>
                <c:pt idx="1018">
                  <c:v>43528</c:v>
                </c:pt>
                <c:pt idx="1019">
                  <c:v>43529</c:v>
                </c:pt>
                <c:pt idx="1020">
                  <c:v>43530</c:v>
                </c:pt>
                <c:pt idx="1021">
                  <c:v>43531</c:v>
                </c:pt>
                <c:pt idx="1022">
                  <c:v>43532</c:v>
                </c:pt>
                <c:pt idx="1023">
                  <c:v>43533</c:v>
                </c:pt>
                <c:pt idx="1024">
                  <c:v>43534</c:v>
                </c:pt>
                <c:pt idx="1025">
                  <c:v>43535</c:v>
                </c:pt>
                <c:pt idx="1026">
                  <c:v>43536</c:v>
                </c:pt>
                <c:pt idx="1027">
                  <c:v>43537</c:v>
                </c:pt>
                <c:pt idx="1028">
                  <c:v>43538</c:v>
                </c:pt>
                <c:pt idx="1029">
                  <c:v>43539</c:v>
                </c:pt>
                <c:pt idx="1030">
                  <c:v>43540</c:v>
                </c:pt>
                <c:pt idx="1031">
                  <c:v>43541</c:v>
                </c:pt>
                <c:pt idx="1032">
                  <c:v>43542</c:v>
                </c:pt>
                <c:pt idx="1033">
                  <c:v>43543</c:v>
                </c:pt>
                <c:pt idx="1034">
                  <c:v>43544</c:v>
                </c:pt>
                <c:pt idx="1035">
                  <c:v>43545</c:v>
                </c:pt>
                <c:pt idx="1036">
                  <c:v>43546</c:v>
                </c:pt>
                <c:pt idx="1037">
                  <c:v>43547</c:v>
                </c:pt>
                <c:pt idx="1038">
                  <c:v>43548</c:v>
                </c:pt>
                <c:pt idx="1039">
                  <c:v>43549</c:v>
                </c:pt>
                <c:pt idx="1040">
                  <c:v>43550</c:v>
                </c:pt>
                <c:pt idx="1041">
                  <c:v>43551</c:v>
                </c:pt>
                <c:pt idx="1042">
                  <c:v>43552</c:v>
                </c:pt>
                <c:pt idx="1043">
                  <c:v>43553</c:v>
                </c:pt>
                <c:pt idx="1044">
                  <c:v>43554</c:v>
                </c:pt>
                <c:pt idx="1045">
                  <c:v>43555</c:v>
                </c:pt>
                <c:pt idx="1046">
                  <c:v>43556</c:v>
                </c:pt>
                <c:pt idx="1047">
                  <c:v>43557</c:v>
                </c:pt>
                <c:pt idx="1048">
                  <c:v>43558</c:v>
                </c:pt>
                <c:pt idx="1049">
                  <c:v>43559</c:v>
                </c:pt>
                <c:pt idx="1050">
                  <c:v>43560</c:v>
                </c:pt>
                <c:pt idx="1051">
                  <c:v>43561</c:v>
                </c:pt>
                <c:pt idx="1052">
                  <c:v>43562</c:v>
                </c:pt>
                <c:pt idx="1053">
                  <c:v>43563</c:v>
                </c:pt>
                <c:pt idx="1054">
                  <c:v>43564</c:v>
                </c:pt>
                <c:pt idx="1055">
                  <c:v>43565</c:v>
                </c:pt>
                <c:pt idx="1056">
                  <c:v>43566</c:v>
                </c:pt>
                <c:pt idx="1057">
                  <c:v>43567</c:v>
                </c:pt>
                <c:pt idx="1058">
                  <c:v>43568</c:v>
                </c:pt>
                <c:pt idx="1059">
                  <c:v>43569</c:v>
                </c:pt>
                <c:pt idx="1060">
                  <c:v>43570</c:v>
                </c:pt>
                <c:pt idx="1061">
                  <c:v>43571</c:v>
                </c:pt>
                <c:pt idx="1062">
                  <c:v>43572</c:v>
                </c:pt>
                <c:pt idx="1063">
                  <c:v>43573</c:v>
                </c:pt>
                <c:pt idx="1064">
                  <c:v>43574</c:v>
                </c:pt>
                <c:pt idx="1065">
                  <c:v>43575</c:v>
                </c:pt>
                <c:pt idx="1066">
                  <c:v>43576</c:v>
                </c:pt>
                <c:pt idx="1067">
                  <c:v>43577</c:v>
                </c:pt>
                <c:pt idx="1068">
                  <c:v>43578</c:v>
                </c:pt>
                <c:pt idx="1069">
                  <c:v>43579</c:v>
                </c:pt>
                <c:pt idx="1070">
                  <c:v>43580</c:v>
                </c:pt>
                <c:pt idx="1071">
                  <c:v>43581</c:v>
                </c:pt>
                <c:pt idx="1072">
                  <c:v>43582</c:v>
                </c:pt>
                <c:pt idx="1073">
                  <c:v>43583</c:v>
                </c:pt>
                <c:pt idx="1074">
                  <c:v>43584</c:v>
                </c:pt>
                <c:pt idx="1075">
                  <c:v>43585</c:v>
                </c:pt>
                <c:pt idx="1076">
                  <c:v>43586</c:v>
                </c:pt>
                <c:pt idx="1077">
                  <c:v>43587</c:v>
                </c:pt>
                <c:pt idx="1078">
                  <c:v>43588</c:v>
                </c:pt>
                <c:pt idx="1079">
                  <c:v>43589</c:v>
                </c:pt>
                <c:pt idx="1080">
                  <c:v>43590</c:v>
                </c:pt>
                <c:pt idx="1081">
                  <c:v>43591</c:v>
                </c:pt>
                <c:pt idx="1082">
                  <c:v>43592</c:v>
                </c:pt>
                <c:pt idx="1083">
                  <c:v>43593</c:v>
                </c:pt>
                <c:pt idx="1084">
                  <c:v>43594</c:v>
                </c:pt>
                <c:pt idx="1085">
                  <c:v>43595</c:v>
                </c:pt>
                <c:pt idx="1086">
                  <c:v>43596</c:v>
                </c:pt>
                <c:pt idx="1087">
                  <c:v>43597</c:v>
                </c:pt>
                <c:pt idx="1088">
                  <c:v>43598</c:v>
                </c:pt>
                <c:pt idx="1089">
                  <c:v>43599</c:v>
                </c:pt>
                <c:pt idx="1090">
                  <c:v>43600</c:v>
                </c:pt>
                <c:pt idx="1091">
                  <c:v>43601</c:v>
                </c:pt>
                <c:pt idx="1092">
                  <c:v>43602</c:v>
                </c:pt>
                <c:pt idx="1093">
                  <c:v>43603</c:v>
                </c:pt>
                <c:pt idx="1094">
                  <c:v>43604</c:v>
                </c:pt>
                <c:pt idx="1095">
                  <c:v>43605</c:v>
                </c:pt>
                <c:pt idx="1096">
                  <c:v>43606</c:v>
                </c:pt>
                <c:pt idx="1097">
                  <c:v>43607</c:v>
                </c:pt>
                <c:pt idx="1098">
                  <c:v>43608</c:v>
                </c:pt>
                <c:pt idx="1099">
                  <c:v>43609</c:v>
                </c:pt>
                <c:pt idx="1100">
                  <c:v>43610</c:v>
                </c:pt>
                <c:pt idx="1101">
                  <c:v>43611</c:v>
                </c:pt>
                <c:pt idx="1102">
                  <c:v>43612</c:v>
                </c:pt>
                <c:pt idx="1103">
                  <c:v>43613</c:v>
                </c:pt>
                <c:pt idx="1104">
                  <c:v>43614</c:v>
                </c:pt>
                <c:pt idx="1105">
                  <c:v>43615</c:v>
                </c:pt>
                <c:pt idx="1106">
                  <c:v>43616</c:v>
                </c:pt>
                <c:pt idx="1107">
                  <c:v>43617</c:v>
                </c:pt>
                <c:pt idx="1108">
                  <c:v>43618</c:v>
                </c:pt>
                <c:pt idx="1109">
                  <c:v>43619</c:v>
                </c:pt>
                <c:pt idx="1110">
                  <c:v>43620</c:v>
                </c:pt>
                <c:pt idx="1111">
                  <c:v>43621</c:v>
                </c:pt>
                <c:pt idx="1112">
                  <c:v>43622</c:v>
                </c:pt>
                <c:pt idx="1113">
                  <c:v>43623</c:v>
                </c:pt>
                <c:pt idx="1114">
                  <c:v>43624</c:v>
                </c:pt>
                <c:pt idx="1115">
                  <c:v>43625</c:v>
                </c:pt>
                <c:pt idx="1116">
                  <c:v>43626</c:v>
                </c:pt>
                <c:pt idx="1117">
                  <c:v>43627</c:v>
                </c:pt>
                <c:pt idx="1118">
                  <c:v>43628</c:v>
                </c:pt>
                <c:pt idx="1119">
                  <c:v>43629</c:v>
                </c:pt>
                <c:pt idx="1120">
                  <c:v>43630</c:v>
                </c:pt>
                <c:pt idx="1121">
                  <c:v>43631</c:v>
                </c:pt>
                <c:pt idx="1122">
                  <c:v>43632</c:v>
                </c:pt>
                <c:pt idx="1123">
                  <c:v>43633</c:v>
                </c:pt>
                <c:pt idx="1124">
                  <c:v>43634</c:v>
                </c:pt>
                <c:pt idx="1125">
                  <c:v>43635</c:v>
                </c:pt>
                <c:pt idx="1126">
                  <c:v>43636</c:v>
                </c:pt>
                <c:pt idx="1127">
                  <c:v>43637</c:v>
                </c:pt>
                <c:pt idx="1128">
                  <c:v>43638</c:v>
                </c:pt>
                <c:pt idx="1129">
                  <c:v>43639</c:v>
                </c:pt>
                <c:pt idx="1130">
                  <c:v>43640</c:v>
                </c:pt>
                <c:pt idx="1131">
                  <c:v>43641</c:v>
                </c:pt>
                <c:pt idx="1132">
                  <c:v>43642</c:v>
                </c:pt>
                <c:pt idx="1133">
                  <c:v>43643</c:v>
                </c:pt>
                <c:pt idx="1134">
                  <c:v>43644</c:v>
                </c:pt>
                <c:pt idx="1135">
                  <c:v>43645</c:v>
                </c:pt>
                <c:pt idx="1136">
                  <c:v>43646</c:v>
                </c:pt>
                <c:pt idx="1137">
                  <c:v>43647</c:v>
                </c:pt>
                <c:pt idx="1138">
                  <c:v>43648</c:v>
                </c:pt>
                <c:pt idx="1139">
                  <c:v>43649</c:v>
                </c:pt>
                <c:pt idx="1140">
                  <c:v>43650</c:v>
                </c:pt>
                <c:pt idx="1141">
                  <c:v>43651</c:v>
                </c:pt>
                <c:pt idx="1142">
                  <c:v>43652</c:v>
                </c:pt>
                <c:pt idx="1143">
                  <c:v>43653</c:v>
                </c:pt>
                <c:pt idx="1144">
                  <c:v>43654</c:v>
                </c:pt>
                <c:pt idx="1145">
                  <c:v>43655</c:v>
                </c:pt>
                <c:pt idx="1146">
                  <c:v>43656</c:v>
                </c:pt>
                <c:pt idx="1147">
                  <c:v>43657</c:v>
                </c:pt>
                <c:pt idx="1148">
                  <c:v>43658</c:v>
                </c:pt>
                <c:pt idx="1149">
                  <c:v>43659</c:v>
                </c:pt>
                <c:pt idx="1150">
                  <c:v>43660</c:v>
                </c:pt>
                <c:pt idx="1151">
                  <c:v>43661</c:v>
                </c:pt>
                <c:pt idx="1152">
                  <c:v>43662</c:v>
                </c:pt>
                <c:pt idx="1153">
                  <c:v>43663</c:v>
                </c:pt>
                <c:pt idx="1154">
                  <c:v>43664</c:v>
                </c:pt>
                <c:pt idx="1155">
                  <c:v>43665</c:v>
                </c:pt>
                <c:pt idx="1156">
                  <c:v>43666</c:v>
                </c:pt>
                <c:pt idx="1157">
                  <c:v>43667</c:v>
                </c:pt>
                <c:pt idx="1158">
                  <c:v>43668</c:v>
                </c:pt>
                <c:pt idx="1159">
                  <c:v>43669</c:v>
                </c:pt>
                <c:pt idx="1160">
                  <c:v>43670</c:v>
                </c:pt>
                <c:pt idx="1161">
                  <c:v>43671</c:v>
                </c:pt>
                <c:pt idx="1162">
                  <c:v>43672</c:v>
                </c:pt>
                <c:pt idx="1163">
                  <c:v>43673</c:v>
                </c:pt>
                <c:pt idx="1164">
                  <c:v>43674</c:v>
                </c:pt>
                <c:pt idx="1165">
                  <c:v>43675</c:v>
                </c:pt>
                <c:pt idx="1166">
                  <c:v>43676</c:v>
                </c:pt>
                <c:pt idx="1167">
                  <c:v>43677</c:v>
                </c:pt>
                <c:pt idx="1168">
                  <c:v>43678</c:v>
                </c:pt>
                <c:pt idx="1169">
                  <c:v>43679</c:v>
                </c:pt>
                <c:pt idx="1170">
                  <c:v>43680</c:v>
                </c:pt>
                <c:pt idx="1171">
                  <c:v>43681</c:v>
                </c:pt>
                <c:pt idx="1172">
                  <c:v>43682</c:v>
                </c:pt>
                <c:pt idx="1173">
                  <c:v>43683</c:v>
                </c:pt>
                <c:pt idx="1174">
                  <c:v>43684</c:v>
                </c:pt>
                <c:pt idx="1175">
                  <c:v>43685</c:v>
                </c:pt>
                <c:pt idx="1176">
                  <c:v>43686</c:v>
                </c:pt>
                <c:pt idx="1177">
                  <c:v>43687</c:v>
                </c:pt>
                <c:pt idx="1178">
                  <c:v>43688</c:v>
                </c:pt>
                <c:pt idx="1179">
                  <c:v>43689</c:v>
                </c:pt>
                <c:pt idx="1180">
                  <c:v>43690</c:v>
                </c:pt>
                <c:pt idx="1181">
                  <c:v>43691</c:v>
                </c:pt>
                <c:pt idx="1182">
                  <c:v>43692</c:v>
                </c:pt>
                <c:pt idx="1183">
                  <c:v>43693</c:v>
                </c:pt>
                <c:pt idx="1184">
                  <c:v>43694</c:v>
                </c:pt>
                <c:pt idx="1185">
                  <c:v>43695</c:v>
                </c:pt>
                <c:pt idx="1186">
                  <c:v>43696</c:v>
                </c:pt>
                <c:pt idx="1187">
                  <c:v>43697</c:v>
                </c:pt>
                <c:pt idx="1188">
                  <c:v>43698</c:v>
                </c:pt>
                <c:pt idx="1189">
                  <c:v>43699</c:v>
                </c:pt>
                <c:pt idx="1190">
                  <c:v>43700</c:v>
                </c:pt>
                <c:pt idx="1191">
                  <c:v>43701</c:v>
                </c:pt>
                <c:pt idx="1192">
                  <c:v>43702</c:v>
                </c:pt>
                <c:pt idx="1193">
                  <c:v>43703</c:v>
                </c:pt>
                <c:pt idx="1194">
                  <c:v>43704</c:v>
                </c:pt>
                <c:pt idx="1195">
                  <c:v>43705</c:v>
                </c:pt>
                <c:pt idx="1196">
                  <c:v>43706</c:v>
                </c:pt>
                <c:pt idx="1197">
                  <c:v>43707</c:v>
                </c:pt>
                <c:pt idx="1198">
                  <c:v>43708</c:v>
                </c:pt>
                <c:pt idx="1199">
                  <c:v>43709</c:v>
                </c:pt>
                <c:pt idx="1200">
                  <c:v>43710</c:v>
                </c:pt>
                <c:pt idx="1201">
                  <c:v>43711</c:v>
                </c:pt>
                <c:pt idx="1202">
                  <c:v>43712</c:v>
                </c:pt>
                <c:pt idx="1203">
                  <c:v>43713</c:v>
                </c:pt>
                <c:pt idx="1204">
                  <c:v>43714</c:v>
                </c:pt>
                <c:pt idx="1205">
                  <c:v>43715</c:v>
                </c:pt>
                <c:pt idx="1206">
                  <c:v>43716</c:v>
                </c:pt>
                <c:pt idx="1207">
                  <c:v>43717</c:v>
                </c:pt>
                <c:pt idx="1208">
                  <c:v>43718</c:v>
                </c:pt>
                <c:pt idx="1209">
                  <c:v>43719</c:v>
                </c:pt>
                <c:pt idx="1210">
                  <c:v>43720</c:v>
                </c:pt>
                <c:pt idx="1211">
                  <c:v>43721</c:v>
                </c:pt>
                <c:pt idx="1212">
                  <c:v>43722</c:v>
                </c:pt>
                <c:pt idx="1213">
                  <c:v>43723</c:v>
                </c:pt>
                <c:pt idx="1214">
                  <c:v>43724</c:v>
                </c:pt>
                <c:pt idx="1215">
                  <c:v>43725</c:v>
                </c:pt>
                <c:pt idx="1216">
                  <c:v>43726</c:v>
                </c:pt>
                <c:pt idx="1217">
                  <c:v>43727</c:v>
                </c:pt>
                <c:pt idx="1218">
                  <c:v>43728</c:v>
                </c:pt>
                <c:pt idx="1219">
                  <c:v>43729</c:v>
                </c:pt>
                <c:pt idx="1220">
                  <c:v>43730</c:v>
                </c:pt>
                <c:pt idx="1221">
                  <c:v>43731</c:v>
                </c:pt>
                <c:pt idx="1222">
                  <c:v>43732</c:v>
                </c:pt>
                <c:pt idx="1223">
                  <c:v>43733</c:v>
                </c:pt>
                <c:pt idx="1224">
                  <c:v>43734</c:v>
                </c:pt>
                <c:pt idx="1225">
                  <c:v>43735</c:v>
                </c:pt>
                <c:pt idx="1226">
                  <c:v>43736</c:v>
                </c:pt>
                <c:pt idx="1227">
                  <c:v>43737</c:v>
                </c:pt>
                <c:pt idx="1228">
                  <c:v>43738</c:v>
                </c:pt>
                <c:pt idx="1229">
                  <c:v>43739</c:v>
                </c:pt>
                <c:pt idx="1230">
                  <c:v>43740</c:v>
                </c:pt>
                <c:pt idx="1231">
                  <c:v>43741</c:v>
                </c:pt>
                <c:pt idx="1232">
                  <c:v>43742</c:v>
                </c:pt>
                <c:pt idx="1233">
                  <c:v>43743</c:v>
                </c:pt>
                <c:pt idx="1234">
                  <c:v>43744</c:v>
                </c:pt>
                <c:pt idx="1235">
                  <c:v>43745</c:v>
                </c:pt>
                <c:pt idx="1236">
                  <c:v>43746</c:v>
                </c:pt>
                <c:pt idx="1237">
                  <c:v>43747</c:v>
                </c:pt>
                <c:pt idx="1238">
                  <c:v>43748</c:v>
                </c:pt>
                <c:pt idx="1239">
                  <c:v>43749</c:v>
                </c:pt>
                <c:pt idx="1240">
                  <c:v>43750</c:v>
                </c:pt>
                <c:pt idx="1241">
                  <c:v>43751</c:v>
                </c:pt>
                <c:pt idx="1242">
                  <c:v>43752</c:v>
                </c:pt>
                <c:pt idx="1243">
                  <c:v>43753</c:v>
                </c:pt>
                <c:pt idx="1244">
                  <c:v>43754</c:v>
                </c:pt>
                <c:pt idx="1245">
                  <c:v>43755</c:v>
                </c:pt>
                <c:pt idx="1246">
                  <c:v>43756</c:v>
                </c:pt>
                <c:pt idx="1247">
                  <c:v>43757</c:v>
                </c:pt>
                <c:pt idx="1248">
                  <c:v>43758</c:v>
                </c:pt>
                <c:pt idx="1249">
                  <c:v>43759</c:v>
                </c:pt>
                <c:pt idx="1250">
                  <c:v>43760</c:v>
                </c:pt>
                <c:pt idx="1251">
                  <c:v>43761</c:v>
                </c:pt>
                <c:pt idx="1252">
                  <c:v>43762</c:v>
                </c:pt>
                <c:pt idx="1253">
                  <c:v>43763</c:v>
                </c:pt>
                <c:pt idx="1254">
                  <c:v>43764</c:v>
                </c:pt>
                <c:pt idx="1255">
                  <c:v>43765</c:v>
                </c:pt>
                <c:pt idx="1256">
                  <c:v>43766</c:v>
                </c:pt>
                <c:pt idx="1257">
                  <c:v>43767</c:v>
                </c:pt>
                <c:pt idx="1258">
                  <c:v>43768</c:v>
                </c:pt>
                <c:pt idx="1259">
                  <c:v>43769</c:v>
                </c:pt>
                <c:pt idx="1260">
                  <c:v>43770</c:v>
                </c:pt>
                <c:pt idx="1261">
                  <c:v>43771</c:v>
                </c:pt>
                <c:pt idx="1262">
                  <c:v>43772</c:v>
                </c:pt>
                <c:pt idx="1263">
                  <c:v>43773</c:v>
                </c:pt>
                <c:pt idx="1264">
                  <c:v>43774</c:v>
                </c:pt>
                <c:pt idx="1265">
                  <c:v>43775</c:v>
                </c:pt>
                <c:pt idx="1266">
                  <c:v>43776</c:v>
                </c:pt>
                <c:pt idx="1267">
                  <c:v>43777</c:v>
                </c:pt>
                <c:pt idx="1268">
                  <c:v>43778</c:v>
                </c:pt>
                <c:pt idx="1269">
                  <c:v>43779</c:v>
                </c:pt>
                <c:pt idx="1270">
                  <c:v>43780</c:v>
                </c:pt>
                <c:pt idx="1271">
                  <c:v>43781</c:v>
                </c:pt>
                <c:pt idx="1272">
                  <c:v>43782</c:v>
                </c:pt>
                <c:pt idx="1273">
                  <c:v>43783</c:v>
                </c:pt>
                <c:pt idx="1274">
                  <c:v>43784</c:v>
                </c:pt>
                <c:pt idx="1275">
                  <c:v>43785</c:v>
                </c:pt>
                <c:pt idx="1276">
                  <c:v>43786</c:v>
                </c:pt>
                <c:pt idx="1277">
                  <c:v>43787</c:v>
                </c:pt>
                <c:pt idx="1278">
                  <c:v>43788</c:v>
                </c:pt>
                <c:pt idx="1279">
                  <c:v>43789</c:v>
                </c:pt>
                <c:pt idx="1280">
                  <c:v>43790</c:v>
                </c:pt>
                <c:pt idx="1281">
                  <c:v>43791</c:v>
                </c:pt>
                <c:pt idx="1282">
                  <c:v>43792</c:v>
                </c:pt>
                <c:pt idx="1283">
                  <c:v>43793</c:v>
                </c:pt>
                <c:pt idx="1284">
                  <c:v>43794</c:v>
                </c:pt>
                <c:pt idx="1285">
                  <c:v>43795</c:v>
                </c:pt>
                <c:pt idx="1286">
                  <c:v>43796</c:v>
                </c:pt>
                <c:pt idx="1287">
                  <c:v>43797</c:v>
                </c:pt>
                <c:pt idx="1288">
                  <c:v>43798</c:v>
                </c:pt>
                <c:pt idx="1289">
                  <c:v>43799</c:v>
                </c:pt>
                <c:pt idx="1290">
                  <c:v>43800</c:v>
                </c:pt>
                <c:pt idx="1291">
                  <c:v>43801</c:v>
                </c:pt>
                <c:pt idx="1292">
                  <c:v>43802</c:v>
                </c:pt>
                <c:pt idx="1293">
                  <c:v>43803</c:v>
                </c:pt>
                <c:pt idx="1294">
                  <c:v>43804</c:v>
                </c:pt>
                <c:pt idx="1295">
                  <c:v>43805</c:v>
                </c:pt>
                <c:pt idx="1296">
                  <c:v>43806</c:v>
                </c:pt>
                <c:pt idx="1297">
                  <c:v>43807</c:v>
                </c:pt>
                <c:pt idx="1298">
                  <c:v>43808</c:v>
                </c:pt>
                <c:pt idx="1299">
                  <c:v>43809</c:v>
                </c:pt>
                <c:pt idx="1300">
                  <c:v>43810</c:v>
                </c:pt>
                <c:pt idx="1301">
                  <c:v>43811</c:v>
                </c:pt>
                <c:pt idx="1302">
                  <c:v>43812</c:v>
                </c:pt>
                <c:pt idx="1303">
                  <c:v>43813</c:v>
                </c:pt>
                <c:pt idx="1304">
                  <c:v>43814</c:v>
                </c:pt>
                <c:pt idx="1305">
                  <c:v>43815</c:v>
                </c:pt>
                <c:pt idx="1306">
                  <c:v>43816</c:v>
                </c:pt>
                <c:pt idx="1307">
                  <c:v>43817</c:v>
                </c:pt>
                <c:pt idx="1308">
                  <c:v>43818</c:v>
                </c:pt>
                <c:pt idx="1309">
                  <c:v>43819</c:v>
                </c:pt>
                <c:pt idx="1310">
                  <c:v>43820</c:v>
                </c:pt>
                <c:pt idx="1311">
                  <c:v>43821</c:v>
                </c:pt>
                <c:pt idx="1312">
                  <c:v>43822</c:v>
                </c:pt>
                <c:pt idx="1313">
                  <c:v>43823</c:v>
                </c:pt>
                <c:pt idx="1314">
                  <c:v>43824</c:v>
                </c:pt>
                <c:pt idx="1315">
                  <c:v>43825</c:v>
                </c:pt>
                <c:pt idx="1316">
                  <c:v>43826</c:v>
                </c:pt>
                <c:pt idx="1317">
                  <c:v>43827</c:v>
                </c:pt>
                <c:pt idx="1318">
                  <c:v>43828</c:v>
                </c:pt>
                <c:pt idx="1319">
                  <c:v>43829</c:v>
                </c:pt>
                <c:pt idx="1320">
                  <c:v>43830</c:v>
                </c:pt>
                <c:pt idx="1321">
                  <c:v>43831</c:v>
                </c:pt>
                <c:pt idx="1322">
                  <c:v>43832</c:v>
                </c:pt>
                <c:pt idx="1323">
                  <c:v>43833</c:v>
                </c:pt>
                <c:pt idx="1324">
                  <c:v>43834</c:v>
                </c:pt>
                <c:pt idx="1325">
                  <c:v>43835</c:v>
                </c:pt>
                <c:pt idx="1326">
                  <c:v>43836</c:v>
                </c:pt>
                <c:pt idx="1327">
                  <c:v>43837</c:v>
                </c:pt>
                <c:pt idx="1328">
                  <c:v>43838</c:v>
                </c:pt>
                <c:pt idx="1329">
                  <c:v>43839</c:v>
                </c:pt>
                <c:pt idx="1330">
                  <c:v>43840</c:v>
                </c:pt>
                <c:pt idx="1331">
                  <c:v>43841</c:v>
                </c:pt>
                <c:pt idx="1332">
                  <c:v>43842</c:v>
                </c:pt>
                <c:pt idx="1333">
                  <c:v>43843</c:v>
                </c:pt>
                <c:pt idx="1334">
                  <c:v>43844</c:v>
                </c:pt>
                <c:pt idx="1335">
                  <c:v>43845</c:v>
                </c:pt>
                <c:pt idx="1336">
                  <c:v>43846</c:v>
                </c:pt>
                <c:pt idx="1337">
                  <c:v>43847</c:v>
                </c:pt>
                <c:pt idx="1338">
                  <c:v>43848</c:v>
                </c:pt>
                <c:pt idx="1339">
                  <c:v>43849</c:v>
                </c:pt>
                <c:pt idx="1340">
                  <c:v>43850</c:v>
                </c:pt>
                <c:pt idx="1341">
                  <c:v>43851</c:v>
                </c:pt>
                <c:pt idx="1342">
                  <c:v>43852</c:v>
                </c:pt>
                <c:pt idx="1343">
                  <c:v>43853</c:v>
                </c:pt>
                <c:pt idx="1344">
                  <c:v>43854</c:v>
                </c:pt>
                <c:pt idx="1345">
                  <c:v>43855</c:v>
                </c:pt>
                <c:pt idx="1346">
                  <c:v>43856</c:v>
                </c:pt>
                <c:pt idx="1347">
                  <c:v>43857</c:v>
                </c:pt>
                <c:pt idx="1348">
                  <c:v>43858</c:v>
                </c:pt>
                <c:pt idx="1349">
                  <c:v>43859</c:v>
                </c:pt>
                <c:pt idx="1350">
                  <c:v>43860</c:v>
                </c:pt>
                <c:pt idx="1351">
                  <c:v>43861</c:v>
                </c:pt>
                <c:pt idx="1352">
                  <c:v>43862</c:v>
                </c:pt>
                <c:pt idx="1353">
                  <c:v>43863</c:v>
                </c:pt>
                <c:pt idx="1354">
                  <c:v>43864</c:v>
                </c:pt>
                <c:pt idx="1355">
                  <c:v>43865</c:v>
                </c:pt>
                <c:pt idx="1356">
                  <c:v>43866</c:v>
                </c:pt>
                <c:pt idx="1357">
                  <c:v>43867</c:v>
                </c:pt>
                <c:pt idx="1358">
                  <c:v>43868</c:v>
                </c:pt>
                <c:pt idx="1359">
                  <c:v>43869</c:v>
                </c:pt>
                <c:pt idx="1360">
                  <c:v>43870</c:v>
                </c:pt>
                <c:pt idx="1361">
                  <c:v>43871</c:v>
                </c:pt>
                <c:pt idx="1362">
                  <c:v>43872</c:v>
                </c:pt>
                <c:pt idx="1363">
                  <c:v>43873</c:v>
                </c:pt>
                <c:pt idx="1364">
                  <c:v>43874</c:v>
                </c:pt>
                <c:pt idx="1365">
                  <c:v>43875</c:v>
                </c:pt>
                <c:pt idx="1366">
                  <c:v>43876</c:v>
                </c:pt>
                <c:pt idx="1367">
                  <c:v>43877</c:v>
                </c:pt>
                <c:pt idx="1368">
                  <c:v>43878</c:v>
                </c:pt>
                <c:pt idx="1369">
                  <c:v>43879</c:v>
                </c:pt>
                <c:pt idx="1370">
                  <c:v>43880</c:v>
                </c:pt>
                <c:pt idx="1371">
                  <c:v>43881</c:v>
                </c:pt>
                <c:pt idx="1372">
                  <c:v>43882</c:v>
                </c:pt>
                <c:pt idx="1373">
                  <c:v>43883</c:v>
                </c:pt>
                <c:pt idx="1374">
                  <c:v>43884</c:v>
                </c:pt>
                <c:pt idx="1375">
                  <c:v>43885</c:v>
                </c:pt>
                <c:pt idx="1376">
                  <c:v>43886</c:v>
                </c:pt>
                <c:pt idx="1377">
                  <c:v>43887</c:v>
                </c:pt>
                <c:pt idx="1378">
                  <c:v>43888</c:v>
                </c:pt>
                <c:pt idx="1379">
                  <c:v>43889</c:v>
                </c:pt>
                <c:pt idx="1380">
                  <c:v>43890</c:v>
                </c:pt>
                <c:pt idx="1381">
                  <c:v>43891</c:v>
                </c:pt>
                <c:pt idx="1382">
                  <c:v>43892</c:v>
                </c:pt>
                <c:pt idx="1383">
                  <c:v>43893</c:v>
                </c:pt>
                <c:pt idx="1384">
                  <c:v>43894</c:v>
                </c:pt>
                <c:pt idx="1385">
                  <c:v>43895</c:v>
                </c:pt>
                <c:pt idx="1386">
                  <c:v>43896</c:v>
                </c:pt>
                <c:pt idx="1387">
                  <c:v>43897</c:v>
                </c:pt>
                <c:pt idx="1388">
                  <c:v>43898</c:v>
                </c:pt>
                <c:pt idx="1389">
                  <c:v>43899</c:v>
                </c:pt>
                <c:pt idx="1390">
                  <c:v>43900</c:v>
                </c:pt>
                <c:pt idx="1391">
                  <c:v>43901</c:v>
                </c:pt>
                <c:pt idx="1392">
                  <c:v>43902</c:v>
                </c:pt>
                <c:pt idx="1393">
                  <c:v>43903</c:v>
                </c:pt>
                <c:pt idx="1394">
                  <c:v>43904</c:v>
                </c:pt>
                <c:pt idx="1395">
                  <c:v>43905</c:v>
                </c:pt>
                <c:pt idx="1396">
                  <c:v>43906</c:v>
                </c:pt>
                <c:pt idx="1397">
                  <c:v>43907</c:v>
                </c:pt>
                <c:pt idx="1398">
                  <c:v>43908</c:v>
                </c:pt>
                <c:pt idx="1399">
                  <c:v>43909</c:v>
                </c:pt>
                <c:pt idx="1400">
                  <c:v>43910</c:v>
                </c:pt>
                <c:pt idx="1401">
                  <c:v>43911</c:v>
                </c:pt>
                <c:pt idx="1402">
                  <c:v>43912</c:v>
                </c:pt>
                <c:pt idx="1403">
                  <c:v>43913</c:v>
                </c:pt>
                <c:pt idx="1404">
                  <c:v>43914</c:v>
                </c:pt>
                <c:pt idx="1405">
                  <c:v>43915</c:v>
                </c:pt>
                <c:pt idx="1406">
                  <c:v>43916</c:v>
                </c:pt>
                <c:pt idx="1407">
                  <c:v>43917</c:v>
                </c:pt>
                <c:pt idx="1408">
                  <c:v>43918</c:v>
                </c:pt>
                <c:pt idx="1409">
                  <c:v>43919</c:v>
                </c:pt>
                <c:pt idx="1410">
                  <c:v>43920</c:v>
                </c:pt>
                <c:pt idx="1411">
                  <c:v>43921</c:v>
                </c:pt>
                <c:pt idx="1412">
                  <c:v>43922</c:v>
                </c:pt>
                <c:pt idx="1413">
                  <c:v>43923</c:v>
                </c:pt>
                <c:pt idx="1414">
                  <c:v>43924</c:v>
                </c:pt>
                <c:pt idx="1415">
                  <c:v>43925</c:v>
                </c:pt>
                <c:pt idx="1416">
                  <c:v>43926</c:v>
                </c:pt>
                <c:pt idx="1417">
                  <c:v>43927</c:v>
                </c:pt>
                <c:pt idx="1418">
                  <c:v>43928</c:v>
                </c:pt>
                <c:pt idx="1419">
                  <c:v>43929</c:v>
                </c:pt>
                <c:pt idx="1420">
                  <c:v>43930</c:v>
                </c:pt>
                <c:pt idx="1421">
                  <c:v>43931</c:v>
                </c:pt>
                <c:pt idx="1422">
                  <c:v>43932</c:v>
                </c:pt>
                <c:pt idx="1423">
                  <c:v>43933</c:v>
                </c:pt>
                <c:pt idx="1424">
                  <c:v>43934</c:v>
                </c:pt>
                <c:pt idx="1425">
                  <c:v>43935</c:v>
                </c:pt>
                <c:pt idx="1426">
                  <c:v>43936</c:v>
                </c:pt>
                <c:pt idx="1427">
                  <c:v>43937</c:v>
                </c:pt>
                <c:pt idx="1428">
                  <c:v>43938</c:v>
                </c:pt>
                <c:pt idx="1429">
                  <c:v>43939</c:v>
                </c:pt>
                <c:pt idx="1430">
                  <c:v>43940</c:v>
                </c:pt>
                <c:pt idx="1431">
                  <c:v>43941</c:v>
                </c:pt>
                <c:pt idx="1432">
                  <c:v>43942</c:v>
                </c:pt>
                <c:pt idx="1433">
                  <c:v>43943</c:v>
                </c:pt>
                <c:pt idx="1434">
                  <c:v>43944</c:v>
                </c:pt>
                <c:pt idx="1435">
                  <c:v>43945</c:v>
                </c:pt>
                <c:pt idx="1436">
                  <c:v>43946</c:v>
                </c:pt>
                <c:pt idx="1437">
                  <c:v>43947</c:v>
                </c:pt>
                <c:pt idx="1438">
                  <c:v>43948</c:v>
                </c:pt>
                <c:pt idx="1439">
                  <c:v>43949</c:v>
                </c:pt>
                <c:pt idx="1440">
                  <c:v>43950</c:v>
                </c:pt>
                <c:pt idx="1441">
                  <c:v>43951</c:v>
                </c:pt>
                <c:pt idx="1442">
                  <c:v>43952</c:v>
                </c:pt>
                <c:pt idx="1443">
                  <c:v>43953</c:v>
                </c:pt>
                <c:pt idx="1444">
                  <c:v>43954</c:v>
                </c:pt>
                <c:pt idx="1445">
                  <c:v>43955</c:v>
                </c:pt>
                <c:pt idx="1446">
                  <c:v>43956</c:v>
                </c:pt>
                <c:pt idx="1447">
                  <c:v>43957</c:v>
                </c:pt>
                <c:pt idx="1448">
                  <c:v>43958</c:v>
                </c:pt>
                <c:pt idx="1449">
                  <c:v>43959</c:v>
                </c:pt>
                <c:pt idx="1450">
                  <c:v>43960</c:v>
                </c:pt>
                <c:pt idx="1451">
                  <c:v>43961</c:v>
                </c:pt>
                <c:pt idx="1452">
                  <c:v>43962</c:v>
                </c:pt>
                <c:pt idx="1453">
                  <c:v>43963</c:v>
                </c:pt>
                <c:pt idx="1454">
                  <c:v>43964</c:v>
                </c:pt>
                <c:pt idx="1455">
                  <c:v>43965</c:v>
                </c:pt>
                <c:pt idx="1456">
                  <c:v>43966</c:v>
                </c:pt>
                <c:pt idx="1457">
                  <c:v>43967</c:v>
                </c:pt>
                <c:pt idx="1458">
                  <c:v>43968</c:v>
                </c:pt>
                <c:pt idx="1459">
                  <c:v>43969</c:v>
                </c:pt>
                <c:pt idx="1460">
                  <c:v>43970</c:v>
                </c:pt>
                <c:pt idx="1461">
                  <c:v>43971</c:v>
                </c:pt>
                <c:pt idx="1462">
                  <c:v>43972</c:v>
                </c:pt>
                <c:pt idx="1463">
                  <c:v>43973</c:v>
                </c:pt>
                <c:pt idx="1464">
                  <c:v>43974</c:v>
                </c:pt>
                <c:pt idx="1465">
                  <c:v>43975</c:v>
                </c:pt>
                <c:pt idx="1466">
                  <c:v>43976</c:v>
                </c:pt>
                <c:pt idx="1467">
                  <c:v>43977</c:v>
                </c:pt>
                <c:pt idx="1468">
                  <c:v>43978</c:v>
                </c:pt>
                <c:pt idx="1469">
                  <c:v>43979</c:v>
                </c:pt>
                <c:pt idx="1470">
                  <c:v>43980</c:v>
                </c:pt>
                <c:pt idx="1471">
                  <c:v>43981</c:v>
                </c:pt>
                <c:pt idx="1472">
                  <c:v>43982</c:v>
                </c:pt>
                <c:pt idx="1473">
                  <c:v>43983</c:v>
                </c:pt>
                <c:pt idx="1474">
                  <c:v>43984</c:v>
                </c:pt>
                <c:pt idx="1475">
                  <c:v>43985</c:v>
                </c:pt>
                <c:pt idx="1476">
                  <c:v>43986</c:v>
                </c:pt>
                <c:pt idx="1477">
                  <c:v>43987</c:v>
                </c:pt>
                <c:pt idx="1478">
                  <c:v>43988</c:v>
                </c:pt>
                <c:pt idx="1479">
                  <c:v>43989</c:v>
                </c:pt>
                <c:pt idx="1480">
                  <c:v>43990</c:v>
                </c:pt>
                <c:pt idx="1481">
                  <c:v>43991</c:v>
                </c:pt>
                <c:pt idx="1482">
                  <c:v>43992</c:v>
                </c:pt>
                <c:pt idx="1483">
                  <c:v>43993</c:v>
                </c:pt>
                <c:pt idx="1484">
                  <c:v>43994</c:v>
                </c:pt>
                <c:pt idx="1485">
                  <c:v>43995</c:v>
                </c:pt>
                <c:pt idx="1486">
                  <c:v>43996</c:v>
                </c:pt>
                <c:pt idx="1487">
                  <c:v>43997</c:v>
                </c:pt>
                <c:pt idx="1488">
                  <c:v>43998</c:v>
                </c:pt>
                <c:pt idx="1489">
                  <c:v>43999</c:v>
                </c:pt>
                <c:pt idx="1490">
                  <c:v>44000</c:v>
                </c:pt>
                <c:pt idx="1491">
                  <c:v>44001</c:v>
                </c:pt>
                <c:pt idx="1492">
                  <c:v>44002</c:v>
                </c:pt>
                <c:pt idx="1493">
                  <c:v>44003</c:v>
                </c:pt>
                <c:pt idx="1494">
                  <c:v>44004</c:v>
                </c:pt>
                <c:pt idx="1495">
                  <c:v>44005</c:v>
                </c:pt>
                <c:pt idx="1496">
                  <c:v>44006</c:v>
                </c:pt>
                <c:pt idx="1497">
                  <c:v>44007</c:v>
                </c:pt>
                <c:pt idx="1498">
                  <c:v>44008</c:v>
                </c:pt>
                <c:pt idx="1499">
                  <c:v>44009</c:v>
                </c:pt>
                <c:pt idx="1500">
                  <c:v>44010</c:v>
                </c:pt>
                <c:pt idx="1501">
                  <c:v>44011</c:v>
                </c:pt>
                <c:pt idx="1502">
                  <c:v>44012</c:v>
                </c:pt>
                <c:pt idx="1503">
                  <c:v>44013</c:v>
                </c:pt>
                <c:pt idx="1504">
                  <c:v>44014</c:v>
                </c:pt>
                <c:pt idx="1505">
                  <c:v>44015</c:v>
                </c:pt>
                <c:pt idx="1506">
                  <c:v>44016</c:v>
                </c:pt>
                <c:pt idx="1507">
                  <c:v>44017</c:v>
                </c:pt>
                <c:pt idx="1508">
                  <c:v>44018</c:v>
                </c:pt>
                <c:pt idx="1509">
                  <c:v>44019</c:v>
                </c:pt>
                <c:pt idx="1510">
                  <c:v>44020</c:v>
                </c:pt>
                <c:pt idx="1511">
                  <c:v>44021</c:v>
                </c:pt>
                <c:pt idx="1512">
                  <c:v>44022</c:v>
                </c:pt>
                <c:pt idx="1513">
                  <c:v>44023</c:v>
                </c:pt>
                <c:pt idx="1514">
                  <c:v>44024</c:v>
                </c:pt>
                <c:pt idx="1515">
                  <c:v>44025</c:v>
                </c:pt>
                <c:pt idx="1516">
                  <c:v>44026</c:v>
                </c:pt>
                <c:pt idx="1517">
                  <c:v>44027</c:v>
                </c:pt>
                <c:pt idx="1518">
                  <c:v>44028</c:v>
                </c:pt>
                <c:pt idx="1519">
                  <c:v>44029</c:v>
                </c:pt>
                <c:pt idx="1520">
                  <c:v>44030</c:v>
                </c:pt>
                <c:pt idx="1521">
                  <c:v>44031</c:v>
                </c:pt>
                <c:pt idx="1522">
                  <c:v>44032</c:v>
                </c:pt>
                <c:pt idx="1523">
                  <c:v>44033</c:v>
                </c:pt>
                <c:pt idx="1524">
                  <c:v>44034</c:v>
                </c:pt>
                <c:pt idx="1525">
                  <c:v>44035</c:v>
                </c:pt>
                <c:pt idx="1526">
                  <c:v>44036</c:v>
                </c:pt>
                <c:pt idx="1527">
                  <c:v>44037</c:v>
                </c:pt>
                <c:pt idx="1528">
                  <c:v>44038</c:v>
                </c:pt>
                <c:pt idx="1529">
                  <c:v>44039</c:v>
                </c:pt>
                <c:pt idx="1530">
                  <c:v>44040</c:v>
                </c:pt>
                <c:pt idx="1531">
                  <c:v>44041</c:v>
                </c:pt>
                <c:pt idx="1532">
                  <c:v>44042</c:v>
                </c:pt>
                <c:pt idx="1533">
                  <c:v>44043</c:v>
                </c:pt>
                <c:pt idx="1534">
                  <c:v>44044</c:v>
                </c:pt>
                <c:pt idx="1535">
                  <c:v>44045</c:v>
                </c:pt>
                <c:pt idx="1536">
                  <c:v>44046</c:v>
                </c:pt>
                <c:pt idx="1537">
                  <c:v>44047</c:v>
                </c:pt>
                <c:pt idx="1538">
                  <c:v>44048</c:v>
                </c:pt>
                <c:pt idx="1539">
                  <c:v>44049</c:v>
                </c:pt>
                <c:pt idx="1540">
                  <c:v>44050</c:v>
                </c:pt>
                <c:pt idx="1541">
                  <c:v>44051</c:v>
                </c:pt>
                <c:pt idx="1542">
                  <c:v>44052</c:v>
                </c:pt>
                <c:pt idx="1543">
                  <c:v>44053</c:v>
                </c:pt>
                <c:pt idx="1544">
                  <c:v>44054</c:v>
                </c:pt>
                <c:pt idx="1545">
                  <c:v>44055</c:v>
                </c:pt>
                <c:pt idx="1546">
                  <c:v>44056</c:v>
                </c:pt>
                <c:pt idx="1547">
                  <c:v>44057</c:v>
                </c:pt>
                <c:pt idx="1548">
                  <c:v>44058</c:v>
                </c:pt>
                <c:pt idx="1549">
                  <c:v>44059</c:v>
                </c:pt>
                <c:pt idx="1550">
                  <c:v>44060</c:v>
                </c:pt>
                <c:pt idx="1551">
                  <c:v>44061</c:v>
                </c:pt>
                <c:pt idx="1552">
                  <c:v>44062</c:v>
                </c:pt>
                <c:pt idx="1553">
                  <c:v>44063</c:v>
                </c:pt>
                <c:pt idx="1554">
                  <c:v>44064</c:v>
                </c:pt>
                <c:pt idx="1555">
                  <c:v>44065</c:v>
                </c:pt>
                <c:pt idx="1556">
                  <c:v>44066</c:v>
                </c:pt>
                <c:pt idx="1557">
                  <c:v>44067</c:v>
                </c:pt>
                <c:pt idx="1558">
                  <c:v>44068</c:v>
                </c:pt>
                <c:pt idx="1559">
                  <c:v>44069</c:v>
                </c:pt>
                <c:pt idx="1560">
                  <c:v>44070</c:v>
                </c:pt>
                <c:pt idx="1561">
                  <c:v>44071</c:v>
                </c:pt>
                <c:pt idx="1562">
                  <c:v>44072</c:v>
                </c:pt>
                <c:pt idx="1563">
                  <c:v>44073</c:v>
                </c:pt>
                <c:pt idx="1564">
                  <c:v>44074</c:v>
                </c:pt>
                <c:pt idx="1565">
                  <c:v>44075</c:v>
                </c:pt>
                <c:pt idx="1566">
                  <c:v>44076</c:v>
                </c:pt>
                <c:pt idx="1567">
                  <c:v>44077</c:v>
                </c:pt>
                <c:pt idx="1568">
                  <c:v>44078</c:v>
                </c:pt>
                <c:pt idx="1569">
                  <c:v>44079</c:v>
                </c:pt>
                <c:pt idx="1570">
                  <c:v>44080</c:v>
                </c:pt>
                <c:pt idx="1571">
                  <c:v>44081</c:v>
                </c:pt>
                <c:pt idx="1572">
                  <c:v>44082</c:v>
                </c:pt>
                <c:pt idx="1573">
                  <c:v>44083</c:v>
                </c:pt>
                <c:pt idx="1574">
                  <c:v>44084</c:v>
                </c:pt>
                <c:pt idx="1575">
                  <c:v>44085</c:v>
                </c:pt>
                <c:pt idx="1576">
                  <c:v>44086</c:v>
                </c:pt>
                <c:pt idx="1577">
                  <c:v>44087</c:v>
                </c:pt>
                <c:pt idx="1578">
                  <c:v>44088</c:v>
                </c:pt>
                <c:pt idx="1579">
                  <c:v>44089</c:v>
                </c:pt>
                <c:pt idx="1580">
                  <c:v>44090</c:v>
                </c:pt>
                <c:pt idx="1581">
                  <c:v>44091</c:v>
                </c:pt>
                <c:pt idx="1582">
                  <c:v>44092</c:v>
                </c:pt>
                <c:pt idx="1583">
                  <c:v>44093</c:v>
                </c:pt>
                <c:pt idx="1584">
                  <c:v>44094</c:v>
                </c:pt>
                <c:pt idx="1585">
                  <c:v>44095</c:v>
                </c:pt>
                <c:pt idx="1586">
                  <c:v>44096</c:v>
                </c:pt>
                <c:pt idx="1587">
                  <c:v>44097</c:v>
                </c:pt>
                <c:pt idx="1588">
                  <c:v>44098</c:v>
                </c:pt>
                <c:pt idx="1589">
                  <c:v>44099</c:v>
                </c:pt>
                <c:pt idx="1590">
                  <c:v>44100</c:v>
                </c:pt>
                <c:pt idx="1591">
                  <c:v>44101</c:v>
                </c:pt>
                <c:pt idx="1592">
                  <c:v>44102</c:v>
                </c:pt>
                <c:pt idx="1593">
                  <c:v>44103</c:v>
                </c:pt>
                <c:pt idx="1594">
                  <c:v>44104</c:v>
                </c:pt>
                <c:pt idx="1595">
                  <c:v>44105</c:v>
                </c:pt>
                <c:pt idx="1596">
                  <c:v>44106</c:v>
                </c:pt>
                <c:pt idx="1597">
                  <c:v>44107</c:v>
                </c:pt>
                <c:pt idx="1598">
                  <c:v>44108</c:v>
                </c:pt>
                <c:pt idx="1599">
                  <c:v>44109</c:v>
                </c:pt>
                <c:pt idx="1600">
                  <c:v>44110</c:v>
                </c:pt>
                <c:pt idx="1601">
                  <c:v>44111</c:v>
                </c:pt>
                <c:pt idx="1602">
                  <c:v>44112</c:v>
                </c:pt>
                <c:pt idx="1603">
                  <c:v>44113</c:v>
                </c:pt>
                <c:pt idx="1604">
                  <c:v>44114</c:v>
                </c:pt>
                <c:pt idx="1605">
                  <c:v>44115</c:v>
                </c:pt>
                <c:pt idx="1606">
                  <c:v>44116</c:v>
                </c:pt>
                <c:pt idx="1607">
                  <c:v>44117</c:v>
                </c:pt>
                <c:pt idx="1608">
                  <c:v>44118</c:v>
                </c:pt>
                <c:pt idx="1609">
                  <c:v>44119</c:v>
                </c:pt>
                <c:pt idx="1610">
                  <c:v>44120</c:v>
                </c:pt>
                <c:pt idx="1611">
                  <c:v>44121</c:v>
                </c:pt>
                <c:pt idx="1612">
                  <c:v>44122</c:v>
                </c:pt>
                <c:pt idx="1613">
                  <c:v>44123</c:v>
                </c:pt>
                <c:pt idx="1614">
                  <c:v>44124</c:v>
                </c:pt>
                <c:pt idx="1615">
                  <c:v>44125</c:v>
                </c:pt>
                <c:pt idx="1616">
                  <c:v>44126</c:v>
                </c:pt>
                <c:pt idx="1617">
                  <c:v>44127</c:v>
                </c:pt>
                <c:pt idx="1618">
                  <c:v>44128</c:v>
                </c:pt>
                <c:pt idx="1619">
                  <c:v>44129</c:v>
                </c:pt>
                <c:pt idx="1620">
                  <c:v>44130</c:v>
                </c:pt>
                <c:pt idx="1621">
                  <c:v>44131</c:v>
                </c:pt>
                <c:pt idx="1622">
                  <c:v>44132</c:v>
                </c:pt>
                <c:pt idx="1623">
                  <c:v>44133</c:v>
                </c:pt>
                <c:pt idx="1624">
                  <c:v>44134</c:v>
                </c:pt>
                <c:pt idx="1625">
                  <c:v>44135</c:v>
                </c:pt>
                <c:pt idx="1626">
                  <c:v>44136</c:v>
                </c:pt>
                <c:pt idx="1627">
                  <c:v>44137</c:v>
                </c:pt>
                <c:pt idx="1628">
                  <c:v>44138</c:v>
                </c:pt>
                <c:pt idx="1629">
                  <c:v>44139</c:v>
                </c:pt>
                <c:pt idx="1630">
                  <c:v>44140</c:v>
                </c:pt>
                <c:pt idx="1631">
                  <c:v>44141</c:v>
                </c:pt>
                <c:pt idx="1632">
                  <c:v>44142</c:v>
                </c:pt>
                <c:pt idx="1633">
                  <c:v>44143</c:v>
                </c:pt>
                <c:pt idx="1634">
                  <c:v>44144</c:v>
                </c:pt>
                <c:pt idx="1635">
                  <c:v>44145</c:v>
                </c:pt>
                <c:pt idx="1636">
                  <c:v>44146</c:v>
                </c:pt>
                <c:pt idx="1637">
                  <c:v>44147</c:v>
                </c:pt>
                <c:pt idx="1638">
                  <c:v>44148</c:v>
                </c:pt>
                <c:pt idx="1639">
                  <c:v>44149</c:v>
                </c:pt>
                <c:pt idx="1640">
                  <c:v>44150</c:v>
                </c:pt>
                <c:pt idx="1641">
                  <c:v>44151</c:v>
                </c:pt>
                <c:pt idx="1642">
                  <c:v>44152</c:v>
                </c:pt>
                <c:pt idx="1643">
                  <c:v>44153</c:v>
                </c:pt>
                <c:pt idx="1644">
                  <c:v>44154</c:v>
                </c:pt>
                <c:pt idx="1645">
                  <c:v>44155</c:v>
                </c:pt>
                <c:pt idx="1646">
                  <c:v>44156</c:v>
                </c:pt>
                <c:pt idx="1647">
                  <c:v>44157</c:v>
                </c:pt>
                <c:pt idx="1648">
                  <c:v>44158</c:v>
                </c:pt>
                <c:pt idx="1649">
                  <c:v>44159</c:v>
                </c:pt>
                <c:pt idx="1650">
                  <c:v>44160</c:v>
                </c:pt>
                <c:pt idx="1651">
                  <c:v>44161</c:v>
                </c:pt>
                <c:pt idx="1652">
                  <c:v>44162</c:v>
                </c:pt>
                <c:pt idx="1653">
                  <c:v>44163</c:v>
                </c:pt>
                <c:pt idx="1654">
                  <c:v>44164</c:v>
                </c:pt>
                <c:pt idx="1655">
                  <c:v>44165</c:v>
                </c:pt>
                <c:pt idx="1656">
                  <c:v>44166</c:v>
                </c:pt>
                <c:pt idx="1657">
                  <c:v>44167</c:v>
                </c:pt>
                <c:pt idx="1658">
                  <c:v>44168</c:v>
                </c:pt>
                <c:pt idx="1659">
                  <c:v>44169</c:v>
                </c:pt>
                <c:pt idx="1660">
                  <c:v>44170</c:v>
                </c:pt>
                <c:pt idx="1661">
                  <c:v>44171</c:v>
                </c:pt>
                <c:pt idx="1662">
                  <c:v>44172</c:v>
                </c:pt>
                <c:pt idx="1663">
                  <c:v>44173</c:v>
                </c:pt>
                <c:pt idx="1664">
                  <c:v>44174</c:v>
                </c:pt>
                <c:pt idx="1665">
                  <c:v>44175</c:v>
                </c:pt>
                <c:pt idx="1666">
                  <c:v>44176</c:v>
                </c:pt>
                <c:pt idx="1667">
                  <c:v>44177</c:v>
                </c:pt>
                <c:pt idx="1668">
                  <c:v>44178</c:v>
                </c:pt>
                <c:pt idx="1669">
                  <c:v>44179</c:v>
                </c:pt>
                <c:pt idx="1670">
                  <c:v>44180</c:v>
                </c:pt>
                <c:pt idx="1671">
                  <c:v>44181</c:v>
                </c:pt>
                <c:pt idx="1672">
                  <c:v>44182</c:v>
                </c:pt>
                <c:pt idx="1673">
                  <c:v>44183</c:v>
                </c:pt>
                <c:pt idx="1674">
                  <c:v>44184</c:v>
                </c:pt>
                <c:pt idx="1675">
                  <c:v>44185</c:v>
                </c:pt>
                <c:pt idx="1676">
                  <c:v>44186</c:v>
                </c:pt>
                <c:pt idx="1677">
                  <c:v>44187</c:v>
                </c:pt>
                <c:pt idx="1678">
                  <c:v>44188</c:v>
                </c:pt>
                <c:pt idx="1679">
                  <c:v>44189</c:v>
                </c:pt>
                <c:pt idx="1680">
                  <c:v>44190</c:v>
                </c:pt>
                <c:pt idx="1681">
                  <c:v>44191</c:v>
                </c:pt>
                <c:pt idx="1682">
                  <c:v>44192</c:v>
                </c:pt>
                <c:pt idx="1683">
                  <c:v>44193</c:v>
                </c:pt>
                <c:pt idx="1684">
                  <c:v>44194</c:v>
                </c:pt>
                <c:pt idx="1685">
                  <c:v>44195</c:v>
                </c:pt>
                <c:pt idx="1686">
                  <c:v>44196</c:v>
                </c:pt>
                <c:pt idx="1687">
                  <c:v>44197</c:v>
                </c:pt>
                <c:pt idx="1688">
                  <c:v>44198</c:v>
                </c:pt>
                <c:pt idx="1689">
                  <c:v>44199</c:v>
                </c:pt>
                <c:pt idx="1690">
                  <c:v>44200</c:v>
                </c:pt>
                <c:pt idx="1691">
                  <c:v>44201</c:v>
                </c:pt>
                <c:pt idx="1692">
                  <c:v>44202</c:v>
                </c:pt>
                <c:pt idx="1693">
                  <c:v>44203</c:v>
                </c:pt>
                <c:pt idx="1694">
                  <c:v>44204</c:v>
                </c:pt>
                <c:pt idx="1695">
                  <c:v>44205</c:v>
                </c:pt>
                <c:pt idx="1696">
                  <c:v>44206</c:v>
                </c:pt>
                <c:pt idx="1697">
                  <c:v>44207</c:v>
                </c:pt>
                <c:pt idx="1698">
                  <c:v>44208</c:v>
                </c:pt>
                <c:pt idx="1699">
                  <c:v>44209</c:v>
                </c:pt>
                <c:pt idx="1700">
                  <c:v>44210</c:v>
                </c:pt>
                <c:pt idx="1701">
                  <c:v>44211</c:v>
                </c:pt>
                <c:pt idx="1702">
                  <c:v>44212</c:v>
                </c:pt>
                <c:pt idx="1703">
                  <c:v>44213</c:v>
                </c:pt>
                <c:pt idx="1704">
                  <c:v>44214</c:v>
                </c:pt>
                <c:pt idx="1705">
                  <c:v>44215</c:v>
                </c:pt>
                <c:pt idx="1706">
                  <c:v>44216</c:v>
                </c:pt>
                <c:pt idx="1707">
                  <c:v>44217</c:v>
                </c:pt>
                <c:pt idx="1708">
                  <c:v>44218</c:v>
                </c:pt>
                <c:pt idx="1709">
                  <c:v>44219</c:v>
                </c:pt>
                <c:pt idx="1710">
                  <c:v>44220</c:v>
                </c:pt>
                <c:pt idx="1711">
                  <c:v>44221</c:v>
                </c:pt>
                <c:pt idx="1712">
                  <c:v>44222</c:v>
                </c:pt>
                <c:pt idx="1713">
                  <c:v>44223</c:v>
                </c:pt>
                <c:pt idx="1714">
                  <c:v>44224</c:v>
                </c:pt>
                <c:pt idx="1715">
                  <c:v>44225</c:v>
                </c:pt>
                <c:pt idx="1716">
                  <c:v>44226</c:v>
                </c:pt>
                <c:pt idx="1717">
                  <c:v>44227</c:v>
                </c:pt>
                <c:pt idx="1718">
                  <c:v>44228</c:v>
                </c:pt>
                <c:pt idx="1719">
                  <c:v>44229</c:v>
                </c:pt>
                <c:pt idx="1720">
                  <c:v>44230</c:v>
                </c:pt>
                <c:pt idx="1721">
                  <c:v>44231</c:v>
                </c:pt>
                <c:pt idx="1722">
                  <c:v>44232</c:v>
                </c:pt>
                <c:pt idx="1723">
                  <c:v>44233</c:v>
                </c:pt>
                <c:pt idx="1724">
                  <c:v>44234</c:v>
                </c:pt>
                <c:pt idx="1725">
                  <c:v>44235</c:v>
                </c:pt>
                <c:pt idx="1726">
                  <c:v>44236</c:v>
                </c:pt>
                <c:pt idx="1727">
                  <c:v>44237</c:v>
                </c:pt>
                <c:pt idx="1728">
                  <c:v>44238</c:v>
                </c:pt>
                <c:pt idx="1729">
                  <c:v>44239</c:v>
                </c:pt>
                <c:pt idx="1730">
                  <c:v>44240</c:v>
                </c:pt>
                <c:pt idx="1731">
                  <c:v>44241</c:v>
                </c:pt>
                <c:pt idx="1732">
                  <c:v>44242</c:v>
                </c:pt>
                <c:pt idx="1733">
                  <c:v>44243</c:v>
                </c:pt>
                <c:pt idx="1734">
                  <c:v>44244</c:v>
                </c:pt>
                <c:pt idx="1735">
                  <c:v>44245</c:v>
                </c:pt>
                <c:pt idx="1736">
                  <c:v>44246</c:v>
                </c:pt>
                <c:pt idx="1737">
                  <c:v>44247</c:v>
                </c:pt>
                <c:pt idx="1738">
                  <c:v>44248</c:v>
                </c:pt>
                <c:pt idx="1739">
                  <c:v>44249</c:v>
                </c:pt>
                <c:pt idx="1740">
                  <c:v>44250</c:v>
                </c:pt>
                <c:pt idx="1741">
                  <c:v>44251</c:v>
                </c:pt>
                <c:pt idx="1742">
                  <c:v>44252</c:v>
                </c:pt>
                <c:pt idx="1743">
                  <c:v>44253</c:v>
                </c:pt>
                <c:pt idx="1744">
                  <c:v>44254</c:v>
                </c:pt>
                <c:pt idx="1745">
                  <c:v>44255</c:v>
                </c:pt>
                <c:pt idx="1746">
                  <c:v>44256</c:v>
                </c:pt>
                <c:pt idx="1747">
                  <c:v>44257</c:v>
                </c:pt>
                <c:pt idx="1748">
                  <c:v>44258</c:v>
                </c:pt>
                <c:pt idx="1749">
                  <c:v>44259</c:v>
                </c:pt>
                <c:pt idx="1750">
                  <c:v>44260</c:v>
                </c:pt>
                <c:pt idx="1751">
                  <c:v>44261</c:v>
                </c:pt>
                <c:pt idx="1752">
                  <c:v>44262</c:v>
                </c:pt>
                <c:pt idx="1753">
                  <c:v>44263</c:v>
                </c:pt>
                <c:pt idx="1754">
                  <c:v>44264</c:v>
                </c:pt>
                <c:pt idx="1755">
                  <c:v>44265</c:v>
                </c:pt>
                <c:pt idx="1756">
                  <c:v>44266</c:v>
                </c:pt>
                <c:pt idx="1757">
                  <c:v>44267</c:v>
                </c:pt>
                <c:pt idx="1758">
                  <c:v>44268</c:v>
                </c:pt>
                <c:pt idx="1759">
                  <c:v>44269</c:v>
                </c:pt>
                <c:pt idx="1760">
                  <c:v>44270</c:v>
                </c:pt>
                <c:pt idx="1761">
                  <c:v>44271</c:v>
                </c:pt>
                <c:pt idx="1762">
                  <c:v>44272</c:v>
                </c:pt>
                <c:pt idx="1763">
                  <c:v>44273</c:v>
                </c:pt>
                <c:pt idx="1764">
                  <c:v>44274</c:v>
                </c:pt>
                <c:pt idx="1765">
                  <c:v>44275</c:v>
                </c:pt>
                <c:pt idx="1766">
                  <c:v>44276</c:v>
                </c:pt>
                <c:pt idx="1767">
                  <c:v>44277</c:v>
                </c:pt>
                <c:pt idx="1768">
                  <c:v>44278</c:v>
                </c:pt>
                <c:pt idx="1769">
                  <c:v>44279</c:v>
                </c:pt>
                <c:pt idx="1770">
                  <c:v>44280</c:v>
                </c:pt>
                <c:pt idx="1771">
                  <c:v>44281</c:v>
                </c:pt>
                <c:pt idx="1772">
                  <c:v>44282</c:v>
                </c:pt>
                <c:pt idx="1773">
                  <c:v>44283</c:v>
                </c:pt>
                <c:pt idx="1774">
                  <c:v>44284</c:v>
                </c:pt>
                <c:pt idx="1775">
                  <c:v>44285</c:v>
                </c:pt>
                <c:pt idx="1776">
                  <c:v>44286</c:v>
                </c:pt>
                <c:pt idx="1777">
                  <c:v>44287</c:v>
                </c:pt>
                <c:pt idx="1778">
                  <c:v>44288</c:v>
                </c:pt>
                <c:pt idx="1779">
                  <c:v>44289</c:v>
                </c:pt>
                <c:pt idx="1780">
                  <c:v>44290</c:v>
                </c:pt>
                <c:pt idx="1781">
                  <c:v>44291</c:v>
                </c:pt>
                <c:pt idx="1782">
                  <c:v>44292</c:v>
                </c:pt>
                <c:pt idx="1783">
                  <c:v>44293</c:v>
                </c:pt>
                <c:pt idx="1784">
                  <c:v>44294</c:v>
                </c:pt>
                <c:pt idx="1785">
                  <c:v>44295</c:v>
                </c:pt>
                <c:pt idx="1786">
                  <c:v>44296</c:v>
                </c:pt>
                <c:pt idx="1787">
                  <c:v>44297</c:v>
                </c:pt>
                <c:pt idx="1788">
                  <c:v>44298</c:v>
                </c:pt>
                <c:pt idx="1789">
                  <c:v>44299</c:v>
                </c:pt>
                <c:pt idx="1790">
                  <c:v>44300</c:v>
                </c:pt>
                <c:pt idx="1791">
                  <c:v>44301</c:v>
                </c:pt>
                <c:pt idx="1792">
                  <c:v>44302</c:v>
                </c:pt>
                <c:pt idx="1793">
                  <c:v>44303</c:v>
                </c:pt>
                <c:pt idx="1794">
                  <c:v>44304</c:v>
                </c:pt>
                <c:pt idx="1795">
                  <c:v>44305</c:v>
                </c:pt>
                <c:pt idx="1796">
                  <c:v>44306</c:v>
                </c:pt>
                <c:pt idx="1797">
                  <c:v>44307</c:v>
                </c:pt>
                <c:pt idx="1798">
                  <c:v>44308</c:v>
                </c:pt>
                <c:pt idx="1799">
                  <c:v>44309</c:v>
                </c:pt>
                <c:pt idx="1800">
                  <c:v>44310</c:v>
                </c:pt>
                <c:pt idx="1801">
                  <c:v>44311</c:v>
                </c:pt>
                <c:pt idx="1802">
                  <c:v>44312</c:v>
                </c:pt>
                <c:pt idx="1803">
                  <c:v>44313</c:v>
                </c:pt>
                <c:pt idx="1804">
                  <c:v>44314</c:v>
                </c:pt>
                <c:pt idx="1805">
                  <c:v>44315</c:v>
                </c:pt>
                <c:pt idx="1806">
                  <c:v>44316</c:v>
                </c:pt>
                <c:pt idx="1807">
                  <c:v>44317</c:v>
                </c:pt>
                <c:pt idx="1808">
                  <c:v>44318</c:v>
                </c:pt>
                <c:pt idx="1809">
                  <c:v>44319</c:v>
                </c:pt>
                <c:pt idx="1810">
                  <c:v>44320</c:v>
                </c:pt>
                <c:pt idx="1811">
                  <c:v>44321</c:v>
                </c:pt>
                <c:pt idx="1812">
                  <c:v>44322</c:v>
                </c:pt>
                <c:pt idx="1813">
                  <c:v>44323</c:v>
                </c:pt>
                <c:pt idx="1814">
                  <c:v>44324</c:v>
                </c:pt>
                <c:pt idx="1815">
                  <c:v>44325</c:v>
                </c:pt>
                <c:pt idx="1816">
                  <c:v>44326</c:v>
                </c:pt>
                <c:pt idx="1817">
                  <c:v>44327</c:v>
                </c:pt>
                <c:pt idx="1818">
                  <c:v>44328</c:v>
                </c:pt>
                <c:pt idx="1819">
                  <c:v>44329</c:v>
                </c:pt>
                <c:pt idx="1820">
                  <c:v>44330</c:v>
                </c:pt>
                <c:pt idx="1821">
                  <c:v>44331</c:v>
                </c:pt>
                <c:pt idx="1822">
                  <c:v>44332</c:v>
                </c:pt>
                <c:pt idx="1823">
                  <c:v>44333</c:v>
                </c:pt>
                <c:pt idx="1824">
                  <c:v>44334</c:v>
                </c:pt>
                <c:pt idx="1825">
                  <c:v>44335</c:v>
                </c:pt>
                <c:pt idx="1826">
                  <c:v>44336</c:v>
                </c:pt>
                <c:pt idx="1827">
                  <c:v>44337</c:v>
                </c:pt>
                <c:pt idx="1828">
                  <c:v>44338</c:v>
                </c:pt>
                <c:pt idx="1829">
                  <c:v>44339</c:v>
                </c:pt>
                <c:pt idx="1830">
                  <c:v>44340</c:v>
                </c:pt>
                <c:pt idx="1831">
                  <c:v>44341</c:v>
                </c:pt>
                <c:pt idx="1832">
                  <c:v>44342</c:v>
                </c:pt>
                <c:pt idx="1833">
                  <c:v>44343</c:v>
                </c:pt>
                <c:pt idx="1834">
                  <c:v>44344</c:v>
                </c:pt>
                <c:pt idx="1835">
                  <c:v>44345</c:v>
                </c:pt>
                <c:pt idx="1836">
                  <c:v>44346</c:v>
                </c:pt>
                <c:pt idx="1837">
                  <c:v>44347</c:v>
                </c:pt>
                <c:pt idx="1838">
                  <c:v>44348</c:v>
                </c:pt>
                <c:pt idx="1839">
                  <c:v>44349</c:v>
                </c:pt>
                <c:pt idx="1840">
                  <c:v>44350</c:v>
                </c:pt>
                <c:pt idx="1841">
                  <c:v>44351</c:v>
                </c:pt>
                <c:pt idx="1842">
                  <c:v>44352</c:v>
                </c:pt>
                <c:pt idx="1843">
                  <c:v>44353</c:v>
                </c:pt>
                <c:pt idx="1844">
                  <c:v>44354</c:v>
                </c:pt>
                <c:pt idx="1845">
                  <c:v>44355</c:v>
                </c:pt>
                <c:pt idx="1846">
                  <c:v>44356</c:v>
                </c:pt>
                <c:pt idx="1847">
                  <c:v>44357</c:v>
                </c:pt>
                <c:pt idx="1848">
                  <c:v>44358</c:v>
                </c:pt>
                <c:pt idx="1849">
                  <c:v>44359</c:v>
                </c:pt>
                <c:pt idx="1850">
                  <c:v>44360</c:v>
                </c:pt>
                <c:pt idx="1851">
                  <c:v>44361</c:v>
                </c:pt>
                <c:pt idx="1852">
                  <c:v>44362</c:v>
                </c:pt>
                <c:pt idx="1853">
                  <c:v>44363</c:v>
                </c:pt>
                <c:pt idx="1854">
                  <c:v>44364</c:v>
                </c:pt>
                <c:pt idx="1855">
                  <c:v>44365</c:v>
                </c:pt>
                <c:pt idx="1856">
                  <c:v>44366</c:v>
                </c:pt>
                <c:pt idx="1857">
                  <c:v>44367</c:v>
                </c:pt>
                <c:pt idx="1858">
                  <c:v>44368</c:v>
                </c:pt>
                <c:pt idx="1859">
                  <c:v>44369</c:v>
                </c:pt>
                <c:pt idx="1860">
                  <c:v>44370</c:v>
                </c:pt>
                <c:pt idx="1861">
                  <c:v>44371</c:v>
                </c:pt>
                <c:pt idx="1862">
                  <c:v>44372</c:v>
                </c:pt>
                <c:pt idx="1863">
                  <c:v>44373</c:v>
                </c:pt>
                <c:pt idx="1864">
                  <c:v>44374</c:v>
                </c:pt>
                <c:pt idx="1865">
                  <c:v>44375</c:v>
                </c:pt>
                <c:pt idx="1866">
                  <c:v>44376</c:v>
                </c:pt>
                <c:pt idx="1867">
                  <c:v>44377</c:v>
                </c:pt>
                <c:pt idx="1868">
                  <c:v>44378</c:v>
                </c:pt>
                <c:pt idx="1869">
                  <c:v>44379</c:v>
                </c:pt>
                <c:pt idx="1870">
                  <c:v>44380</c:v>
                </c:pt>
                <c:pt idx="1871">
                  <c:v>44381</c:v>
                </c:pt>
                <c:pt idx="1872">
                  <c:v>44382</c:v>
                </c:pt>
                <c:pt idx="1873">
                  <c:v>44383</c:v>
                </c:pt>
                <c:pt idx="1874">
                  <c:v>44384</c:v>
                </c:pt>
                <c:pt idx="1875">
                  <c:v>44385</c:v>
                </c:pt>
                <c:pt idx="1876">
                  <c:v>44386</c:v>
                </c:pt>
                <c:pt idx="1877">
                  <c:v>44387</c:v>
                </c:pt>
                <c:pt idx="1878">
                  <c:v>44388</c:v>
                </c:pt>
                <c:pt idx="1879">
                  <c:v>44389</c:v>
                </c:pt>
                <c:pt idx="1880">
                  <c:v>44390</c:v>
                </c:pt>
                <c:pt idx="1881">
                  <c:v>44391</c:v>
                </c:pt>
                <c:pt idx="1882">
                  <c:v>44392</c:v>
                </c:pt>
                <c:pt idx="1883">
                  <c:v>44393</c:v>
                </c:pt>
                <c:pt idx="1884">
                  <c:v>44394</c:v>
                </c:pt>
                <c:pt idx="1885">
                  <c:v>44395</c:v>
                </c:pt>
                <c:pt idx="1886">
                  <c:v>44396</c:v>
                </c:pt>
                <c:pt idx="1887">
                  <c:v>44397</c:v>
                </c:pt>
                <c:pt idx="1888">
                  <c:v>44398</c:v>
                </c:pt>
                <c:pt idx="1889">
                  <c:v>44399</c:v>
                </c:pt>
                <c:pt idx="1890">
                  <c:v>44400</c:v>
                </c:pt>
                <c:pt idx="1891">
                  <c:v>44401</c:v>
                </c:pt>
                <c:pt idx="1892">
                  <c:v>44402</c:v>
                </c:pt>
                <c:pt idx="1893">
                  <c:v>44403</c:v>
                </c:pt>
                <c:pt idx="1894">
                  <c:v>44404</c:v>
                </c:pt>
                <c:pt idx="1895">
                  <c:v>44405</c:v>
                </c:pt>
                <c:pt idx="1896">
                  <c:v>44406</c:v>
                </c:pt>
                <c:pt idx="1897">
                  <c:v>44407</c:v>
                </c:pt>
                <c:pt idx="1898">
                  <c:v>44408</c:v>
                </c:pt>
                <c:pt idx="1899">
                  <c:v>44409</c:v>
                </c:pt>
                <c:pt idx="1900">
                  <c:v>44410</c:v>
                </c:pt>
                <c:pt idx="1901">
                  <c:v>44411</c:v>
                </c:pt>
                <c:pt idx="1902">
                  <c:v>44412</c:v>
                </c:pt>
                <c:pt idx="1903">
                  <c:v>44413</c:v>
                </c:pt>
                <c:pt idx="1904">
                  <c:v>44414</c:v>
                </c:pt>
                <c:pt idx="1905">
                  <c:v>44415</c:v>
                </c:pt>
                <c:pt idx="1906">
                  <c:v>44416</c:v>
                </c:pt>
                <c:pt idx="1907">
                  <c:v>44417</c:v>
                </c:pt>
                <c:pt idx="1908">
                  <c:v>44418</c:v>
                </c:pt>
                <c:pt idx="1909">
                  <c:v>44419</c:v>
                </c:pt>
                <c:pt idx="1910">
                  <c:v>44420</c:v>
                </c:pt>
                <c:pt idx="1911">
                  <c:v>44421</c:v>
                </c:pt>
                <c:pt idx="1912">
                  <c:v>44422</c:v>
                </c:pt>
                <c:pt idx="1913">
                  <c:v>44423</c:v>
                </c:pt>
                <c:pt idx="1914">
                  <c:v>44424</c:v>
                </c:pt>
                <c:pt idx="1915">
                  <c:v>44425</c:v>
                </c:pt>
                <c:pt idx="1916">
                  <c:v>44426</c:v>
                </c:pt>
                <c:pt idx="1917">
                  <c:v>44427</c:v>
                </c:pt>
                <c:pt idx="1918">
                  <c:v>44428</c:v>
                </c:pt>
                <c:pt idx="1919">
                  <c:v>44429</c:v>
                </c:pt>
                <c:pt idx="1920">
                  <c:v>44430</c:v>
                </c:pt>
                <c:pt idx="1921">
                  <c:v>44431</c:v>
                </c:pt>
                <c:pt idx="1922">
                  <c:v>44432</c:v>
                </c:pt>
                <c:pt idx="1923">
                  <c:v>44433</c:v>
                </c:pt>
                <c:pt idx="1924">
                  <c:v>44434</c:v>
                </c:pt>
                <c:pt idx="1925">
                  <c:v>44435</c:v>
                </c:pt>
                <c:pt idx="1926">
                  <c:v>44436</c:v>
                </c:pt>
                <c:pt idx="1927">
                  <c:v>44437</c:v>
                </c:pt>
                <c:pt idx="1928">
                  <c:v>44438</c:v>
                </c:pt>
                <c:pt idx="1929">
                  <c:v>44439</c:v>
                </c:pt>
                <c:pt idx="1930">
                  <c:v>44440</c:v>
                </c:pt>
                <c:pt idx="1931">
                  <c:v>44441</c:v>
                </c:pt>
                <c:pt idx="1932">
                  <c:v>44442</c:v>
                </c:pt>
                <c:pt idx="1933">
                  <c:v>44443</c:v>
                </c:pt>
                <c:pt idx="1934">
                  <c:v>44444</c:v>
                </c:pt>
                <c:pt idx="1935">
                  <c:v>44445</c:v>
                </c:pt>
                <c:pt idx="1936">
                  <c:v>44446</c:v>
                </c:pt>
                <c:pt idx="1937">
                  <c:v>44447</c:v>
                </c:pt>
                <c:pt idx="1938">
                  <c:v>44448</c:v>
                </c:pt>
                <c:pt idx="1939">
                  <c:v>44449</c:v>
                </c:pt>
                <c:pt idx="1940">
                  <c:v>44450</c:v>
                </c:pt>
                <c:pt idx="1941">
                  <c:v>44451</c:v>
                </c:pt>
                <c:pt idx="1942">
                  <c:v>44452</c:v>
                </c:pt>
                <c:pt idx="1943">
                  <c:v>44453</c:v>
                </c:pt>
                <c:pt idx="1944">
                  <c:v>44454</c:v>
                </c:pt>
                <c:pt idx="1945">
                  <c:v>44455</c:v>
                </c:pt>
                <c:pt idx="1946">
                  <c:v>44456</c:v>
                </c:pt>
                <c:pt idx="1947">
                  <c:v>44457</c:v>
                </c:pt>
                <c:pt idx="1948">
                  <c:v>44458</c:v>
                </c:pt>
                <c:pt idx="1949">
                  <c:v>44459</c:v>
                </c:pt>
                <c:pt idx="1950">
                  <c:v>44460</c:v>
                </c:pt>
                <c:pt idx="1951">
                  <c:v>44461</c:v>
                </c:pt>
                <c:pt idx="1952">
                  <c:v>44462</c:v>
                </c:pt>
                <c:pt idx="1953">
                  <c:v>44463</c:v>
                </c:pt>
                <c:pt idx="1954">
                  <c:v>44464</c:v>
                </c:pt>
                <c:pt idx="1955">
                  <c:v>44465</c:v>
                </c:pt>
                <c:pt idx="1956">
                  <c:v>44466</c:v>
                </c:pt>
                <c:pt idx="1957">
                  <c:v>44467</c:v>
                </c:pt>
                <c:pt idx="1958">
                  <c:v>44468</c:v>
                </c:pt>
                <c:pt idx="1959">
                  <c:v>44469</c:v>
                </c:pt>
                <c:pt idx="1960">
                  <c:v>44470</c:v>
                </c:pt>
                <c:pt idx="1961">
                  <c:v>44471</c:v>
                </c:pt>
                <c:pt idx="1962">
                  <c:v>44472</c:v>
                </c:pt>
                <c:pt idx="1963">
                  <c:v>44473</c:v>
                </c:pt>
                <c:pt idx="1964">
                  <c:v>44474</c:v>
                </c:pt>
                <c:pt idx="1965">
                  <c:v>44475</c:v>
                </c:pt>
                <c:pt idx="1966">
                  <c:v>44476</c:v>
                </c:pt>
                <c:pt idx="1967">
                  <c:v>44477</c:v>
                </c:pt>
                <c:pt idx="1968">
                  <c:v>44478</c:v>
                </c:pt>
                <c:pt idx="1969">
                  <c:v>44479</c:v>
                </c:pt>
                <c:pt idx="1970">
                  <c:v>44480</c:v>
                </c:pt>
                <c:pt idx="1971">
                  <c:v>44481</c:v>
                </c:pt>
                <c:pt idx="1972">
                  <c:v>44482</c:v>
                </c:pt>
                <c:pt idx="1973">
                  <c:v>44483</c:v>
                </c:pt>
                <c:pt idx="1974">
                  <c:v>44484</c:v>
                </c:pt>
                <c:pt idx="1975">
                  <c:v>44485</c:v>
                </c:pt>
                <c:pt idx="1976">
                  <c:v>44486</c:v>
                </c:pt>
                <c:pt idx="1977">
                  <c:v>44487</c:v>
                </c:pt>
                <c:pt idx="1978">
                  <c:v>44488</c:v>
                </c:pt>
                <c:pt idx="1979">
                  <c:v>44489</c:v>
                </c:pt>
                <c:pt idx="1980">
                  <c:v>44490</c:v>
                </c:pt>
                <c:pt idx="1981">
                  <c:v>44491</c:v>
                </c:pt>
                <c:pt idx="1982">
                  <c:v>44492</c:v>
                </c:pt>
                <c:pt idx="1983">
                  <c:v>44493</c:v>
                </c:pt>
                <c:pt idx="1984">
                  <c:v>44494</c:v>
                </c:pt>
                <c:pt idx="1985">
                  <c:v>44495</c:v>
                </c:pt>
                <c:pt idx="1986">
                  <c:v>44496</c:v>
                </c:pt>
                <c:pt idx="1987">
                  <c:v>44497</c:v>
                </c:pt>
                <c:pt idx="1988">
                  <c:v>44498</c:v>
                </c:pt>
                <c:pt idx="1989">
                  <c:v>44499</c:v>
                </c:pt>
                <c:pt idx="1990">
                  <c:v>44500</c:v>
                </c:pt>
                <c:pt idx="1991">
                  <c:v>44501</c:v>
                </c:pt>
                <c:pt idx="1992">
                  <c:v>44502</c:v>
                </c:pt>
                <c:pt idx="1993">
                  <c:v>44503</c:v>
                </c:pt>
                <c:pt idx="1994">
                  <c:v>44504</c:v>
                </c:pt>
                <c:pt idx="1995">
                  <c:v>44505</c:v>
                </c:pt>
                <c:pt idx="1996">
                  <c:v>44506</c:v>
                </c:pt>
                <c:pt idx="1997">
                  <c:v>44507</c:v>
                </c:pt>
                <c:pt idx="1998">
                  <c:v>44508</c:v>
                </c:pt>
                <c:pt idx="1999">
                  <c:v>44509</c:v>
                </c:pt>
                <c:pt idx="2000">
                  <c:v>44510</c:v>
                </c:pt>
                <c:pt idx="2001">
                  <c:v>44511</c:v>
                </c:pt>
                <c:pt idx="2002">
                  <c:v>44512</c:v>
                </c:pt>
                <c:pt idx="2003">
                  <c:v>44513</c:v>
                </c:pt>
                <c:pt idx="2004">
                  <c:v>44514</c:v>
                </c:pt>
                <c:pt idx="2005">
                  <c:v>44515</c:v>
                </c:pt>
                <c:pt idx="2006">
                  <c:v>44516</c:v>
                </c:pt>
                <c:pt idx="2007">
                  <c:v>44517</c:v>
                </c:pt>
                <c:pt idx="2008">
                  <c:v>44518</c:v>
                </c:pt>
                <c:pt idx="2009">
                  <c:v>44519</c:v>
                </c:pt>
                <c:pt idx="2010">
                  <c:v>44520</c:v>
                </c:pt>
                <c:pt idx="2011">
                  <c:v>44521</c:v>
                </c:pt>
                <c:pt idx="2012">
                  <c:v>44522</c:v>
                </c:pt>
                <c:pt idx="2013">
                  <c:v>44523</c:v>
                </c:pt>
                <c:pt idx="2014">
                  <c:v>44524</c:v>
                </c:pt>
                <c:pt idx="2015">
                  <c:v>44525</c:v>
                </c:pt>
                <c:pt idx="2016">
                  <c:v>44526</c:v>
                </c:pt>
                <c:pt idx="2017">
                  <c:v>44527</c:v>
                </c:pt>
                <c:pt idx="2018">
                  <c:v>44528</c:v>
                </c:pt>
                <c:pt idx="2019">
                  <c:v>44529</c:v>
                </c:pt>
                <c:pt idx="2020">
                  <c:v>44530</c:v>
                </c:pt>
                <c:pt idx="2021">
                  <c:v>44531</c:v>
                </c:pt>
                <c:pt idx="2022">
                  <c:v>44532</c:v>
                </c:pt>
                <c:pt idx="2023">
                  <c:v>44533</c:v>
                </c:pt>
                <c:pt idx="2024">
                  <c:v>44534</c:v>
                </c:pt>
                <c:pt idx="2025">
                  <c:v>44535</c:v>
                </c:pt>
                <c:pt idx="2026">
                  <c:v>44536</c:v>
                </c:pt>
                <c:pt idx="2027">
                  <c:v>44537</c:v>
                </c:pt>
                <c:pt idx="2028">
                  <c:v>44538</c:v>
                </c:pt>
                <c:pt idx="2029">
                  <c:v>44539</c:v>
                </c:pt>
                <c:pt idx="2030">
                  <c:v>44540</c:v>
                </c:pt>
                <c:pt idx="2031">
                  <c:v>44541</c:v>
                </c:pt>
                <c:pt idx="2032">
                  <c:v>44542</c:v>
                </c:pt>
                <c:pt idx="2033">
                  <c:v>44543</c:v>
                </c:pt>
                <c:pt idx="2034">
                  <c:v>44544</c:v>
                </c:pt>
                <c:pt idx="2035">
                  <c:v>44545</c:v>
                </c:pt>
                <c:pt idx="2036">
                  <c:v>44546</c:v>
                </c:pt>
                <c:pt idx="2037">
                  <c:v>44547</c:v>
                </c:pt>
                <c:pt idx="2038">
                  <c:v>44548</c:v>
                </c:pt>
                <c:pt idx="2039">
                  <c:v>44549</c:v>
                </c:pt>
                <c:pt idx="2040">
                  <c:v>44550</c:v>
                </c:pt>
                <c:pt idx="2041">
                  <c:v>44551</c:v>
                </c:pt>
                <c:pt idx="2042">
                  <c:v>44552</c:v>
                </c:pt>
                <c:pt idx="2043">
                  <c:v>44553</c:v>
                </c:pt>
                <c:pt idx="2044">
                  <c:v>44554</c:v>
                </c:pt>
                <c:pt idx="2045">
                  <c:v>44555</c:v>
                </c:pt>
                <c:pt idx="2046">
                  <c:v>44556</c:v>
                </c:pt>
                <c:pt idx="2047">
                  <c:v>44557</c:v>
                </c:pt>
                <c:pt idx="2048">
                  <c:v>44558</c:v>
                </c:pt>
                <c:pt idx="2049">
                  <c:v>44559</c:v>
                </c:pt>
                <c:pt idx="2050">
                  <c:v>44560</c:v>
                </c:pt>
                <c:pt idx="2051">
                  <c:v>44561</c:v>
                </c:pt>
                <c:pt idx="2052">
                  <c:v>44562</c:v>
                </c:pt>
                <c:pt idx="2053">
                  <c:v>44563</c:v>
                </c:pt>
                <c:pt idx="2054">
                  <c:v>44564</c:v>
                </c:pt>
                <c:pt idx="2055">
                  <c:v>44565</c:v>
                </c:pt>
                <c:pt idx="2056">
                  <c:v>44566</c:v>
                </c:pt>
                <c:pt idx="2057">
                  <c:v>44567</c:v>
                </c:pt>
                <c:pt idx="2058">
                  <c:v>44568</c:v>
                </c:pt>
                <c:pt idx="2059">
                  <c:v>44569</c:v>
                </c:pt>
                <c:pt idx="2060">
                  <c:v>44570</c:v>
                </c:pt>
                <c:pt idx="2061">
                  <c:v>44571</c:v>
                </c:pt>
                <c:pt idx="2062">
                  <c:v>44572</c:v>
                </c:pt>
                <c:pt idx="2063">
                  <c:v>44573</c:v>
                </c:pt>
                <c:pt idx="2064">
                  <c:v>44574</c:v>
                </c:pt>
                <c:pt idx="2065">
                  <c:v>44575</c:v>
                </c:pt>
                <c:pt idx="2066">
                  <c:v>44576</c:v>
                </c:pt>
                <c:pt idx="2067">
                  <c:v>44577</c:v>
                </c:pt>
                <c:pt idx="2068">
                  <c:v>44578</c:v>
                </c:pt>
                <c:pt idx="2069">
                  <c:v>44579</c:v>
                </c:pt>
                <c:pt idx="2070">
                  <c:v>44580</c:v>
                </c:pt>
                <c:pt idx="2071">
                  <c:v>44581</c:v>
                </c:pt>
                <c:pt idx="2072">
                  <c:v>44582</c:v>
                </c:pt>
                <c:pt idx="2073">
                  <c:v>44583</c:v>
                </c:pt>
                <c:pt idx="2074">
                  <c:v>44584</c:v>
                </c:pt>
                <c:pt idx="2075">
                  <c:v>44585</c:v>
                </c:pt>
                <c:pt idx="2076">
                  <c:v>44586</c:v>
                </c:pt>
                <c:pt idx="2077">
                  <c:v>44587</c:v>
                </c:pt>
                <c:pt idx="2078">
                  <c:v>44588</c:v>
                </c:pt>
                <c:pt idx="2079">
                  <c:v>44589</c:v>
                </c:pt>
                <c:pt idx="2080">
                  <c:v>44590</c:v>
                </c:pt>
                <c:pt idx="2081">
                  <c:v>44591</c:v>
                </c:pt>
                <c:pt idx="2082">
                  <c:v>44592</c:v>
                </c:pt>
                <c:pt idx="2083">
                  <c:v>44593</c:v>
                </c:pt>
                <c:pt idx="2084">
                  <c:v>44594</c:v>
                </c:pt>
                <c:pt idx="2085">
                  <c:v>44595</c:v>
                </c:pt>
                <c:pt idx="2086">
                  <c:v>44596</c:v>
                </c:pt>
                <c:pt idx="2087">
                  <c:v>44597</c:v>
                </c:pt>
                <c:pt idx="2088">
                  <c:v>44598</c:v>
                </c:pt>
                <c:pt idx="2089">
                  <c:v>44599</c:v>
                </c:pt>
                <c:pt idx="2090">
                  <c:v>44600</c:v>
                </c:pt>
                <c:pt idx="2091">
                  <c:v>44601</c:v>
                </c:pt>
                <c:pt idx="2092">
                  <c:v>44602</c:v>
                </c:pt>
                <c:pt idx="2093">
                  <c:v>44603</c:v>
                </c:pt>
                <c:pt idx="2094">
                  <c:v>44604</c:v>
                </c:pt>
                <c:pt idx="2095">
                  <c:v>44605</c:v>
                </c:pt>
                <c:pt idx="2096">
                  <c:v>44606</c:v>
                </c:pt>
                <c:pt idx="2097">
                  <c:v>44607</c:v>
                </c:pt>
                <c:pt idx="2098">
                  <c:v>44608</c:v>
                </c:pt>
                <c:pt idx="2099">
                  <c:v>44609</c:v>
                </c:pt>
                <c:pt idx="2100">
                  <c:v>44610</c:v>
                </c:pt>
                <c:pt idx="2101">
                  <c:v>44611</c:v>
                </c:pt>
                <c:pt idx="2102">
                  <c:v>44612</c:v>
                </c:pt>
                <c:pt idx="2103">
                  <c:v>44613</c:v>
                </c:pt>
                <c:pt idx="2104">
                  <c:v>44614</c:v>
                </c:pt>
                <c:pt idx="2105">
                  <c:v>44615</c:v>
                </c:pt>
                <c:pt idx="2106">
                  <c:v>44616</c:v>
                </c:pt>
                <c:pt idx="2107">
                  <c:v>44617</c:v>
                </c:pt>
                <c:pt idx="2108">
                  <c:v>44618</c:v>
                </c:pt>
                <c:pt idx="2109">
                  <c:v>44619</c:v>
                </c:pt>
                <c:pt idx="2110">
                  <c:v>44620</c:v>
                </c:pt>
                <c:pt idx="2111">
                  <c:v>44621</c:v>
                </c:pt>
                <c:pt idx="2112">
                  <c:v>44622</c:v>
                </c:pt>
                <c:pt idx="2113">
                  <c:v>44623</c:v>
                </c:pt>
                <c:pt idx="2114">
                  <c:v>44624</c:v>
                </c:pt>
                <c:pt idx="2115">
                  <c:v>44625</c:v>
                </c:pt>
                <c:pt idx="2116">
                  <c:v>44626</c:v>
                </c:pt>
                <c:pt idx="2117">
                  <c:v>44627</c:v>
                </c:pt>
                <c:pt idx="2118">
                  <c:v>44628</c:v>
                </c:pt>
                <c:pt idx="2119">
                  <c:v>44629</c:v>
                </c:pt>
                <c:pt idx="2120">
                  <c:v>44630</c:v>
                </c:pt>
                <c:pt idx="2121">
                  <c:v>44631</c:v>
                </c:pt>
                <c:pt idx="2122">
                  <c:v>44632</c:v>
                </c:pt>
                <c:pt idx="2123">
                  <c:v>44633</c:v>
                </c:pt>
                <c:pt idx="2124">
                  <c:v>44634</c:v>
                </c:pt>
                <c:pt idx="2125">
                  <c:v>44635</c:v>
                </c:pt>
                <c:pt idx="2126">
                  <c:v>44636</c:v>
                </c:pt>
                <c:pt idx="2127">
                  <c:v>44637</c:v>
                </c:pt>
                <c:pt idx="2128">
                  <c:v>44638</c:v>
                </c:pt>
                <c:pt idx="2129">
                  <c:v>44639</c:v>
                </c:pt>
                <c:pt idx="2130">
                  <c:v>44640</c:v>
                </c:pt>
                <c:pt idx="2131">
                  <c:v>44641</c:v>
                </c:pt>
                <c:pt idx="2132">
                  <c:v>44642</c:v>
                </c:pt>
                <c:pt idx="2133">
                  <c:v>44643</c:v>
                </c:pt>
                <c:pt idx="2134">
                  <c:v>44644</c:v>
                </c:pt>
                <c:pt idx="2135">
                  <c:v>44645</c:v>
                </c:pt>
                <c:pt idx="2136">
                  <c:v>44646</c:v>
                </c:pt>
                <c:pt idx="2137">
                  <c:v>44647</c:v>
                </c:pt>
                <c:pt idx="2138">
                  <c:v>44648</c:v>
                </c:pt>
                <c:pt idx="2139">
                  <c:v>44649</c:v>
                </c:pt>
                <c:pt idx="2140">
                  <c:v>44650</c:v>
                </c:pt>
                <c:pt idx="2141">
                  <c:v>44651</c:v>
                </c:pt>
                <c:pt idx="2142">
                  <c:v>44652</c:v>
                </c:pt>
                <c:pt idx="2143">
                  <c:v>44653</c:v>
                </c:pt>
                <c:pt idx="2144">
                  <c:v>44654</c:v>
                </c:pt>
                <c:pt idx="2145">
                  <c:v>44655</c:v>
                </c:pt>
                <c:pt idx="2146">
                  <c:v>44656</c:v>
                </c:pt>
                <c:pt idx="2147">
                  <c:v>44657</c:v>
                </c:pt>
                <c:pt idx="2148">
                  <c:v>44658</c:v>
                </c:pt>
                <c:pt idx="2149">
                  <c:v>44659</c:v>
                </c:pt>
                <c:pt idx="2150">
                  <c:v>44660</c:v>
                </c:pt>
                <c:pt idx="2151">
                  <c:v>44661</c:v>
                </c:pt>
                <c:pt idx="2152">
                  <c:v>44662</c:v>
                </c:pt>
                <c:pt idx="2153">
                  <c:v>44663</c:v>
                </c:pt>
                <c:pt idx="2154">
                  <c:v>44664</c:v>
                </c:pt>
                <c:pt idx="2155">
                  <c:v>44665</c:v>
                </c:pt>
                <c:pt idx="2156">
                  <c:v>44666</c:v>
                </c:pt>
                <c:pt idx="2157">
                  <c:v>44667</c:v>
                </c:pt>
                <c:pt idx="2158">
                  <c:v>44668</c:v>
                </c:pt>
                <c:pt idx="2159">
                  <c:v>44669</c:v>
                </c:pt>
                <c:pt idx="2160">
                  <c:v>44670</c:v>
                </c:pt>
                <c:pt idx="2161">
                  <c:v>44671</c:v>
                </c:pt>
                <c:pt idx="2162">
                  <c:v>44672</c:v>
                </c:pt>
                <c:pt idx="2163">
                  <c:v>44673</c:v>
                </c:pt>
                <c:pt idx="2164">
                  <c:v>44674</c:v>
                </c:pt>
                <c:pt idx="2165">
                  <c:v>44675</c:v>
                </c:pt>
                <c:pt idx="2166">
                  <c:v>44676</c:v>
                </c:pt>
                <c:pt idx="2167">
                  <c:v>44677</c:v>
                </c:pt>
                <c:pt idx="2168">
                  <c:v>44678</c:v>
                </c:pt>
                <c:pt idx="2169">
                  <c:v>44679</c:v>
                </c:pt>
                <c:pt idx="2170">
                  <c:v>44680</c:v>
                </c:pt>
                <c:pt idx="2171">
                  <c:v>44681</c:v>
                </c:pt>
                <c:pt idx="2172">
                  <c:v>44682</c:v>
                </c:pt>
                <c:pt idx="2173">
                  <c:v>44683</c:v>
                </c:pt>
                <c:pt idx="2174">
                  <c:v>44684</c:v>
                </c:pt>
                <c:pt idx="2175">
                  <c:v>44685</c:v>
                </c:pt>
                <c:pt idx="2176">
                  <c:v>44686</c:v>
                </c:pt>
                <c:pt idx="2177">
                  <c:v>44687</c:v>
                </c:pt>
                <c:pt idx="2178">
                  <c:v>44688</c:v>
                </c:pt>
                <c:pt idx="2179">
                  <c:v>44689</c:v>
                </c:pt>
                <c:pt idx="2180">
                  <c:v>44690</c:v>
                </c:pt>
                <c:pt idx="2181">
                  <c:v>44691</c:v>
                </c:pt>
                <c:pt idx="2182">
                  <c:v>44692</c:v>
                </c:pt>
                <c:pt idx="2183">
                  <c:v>44693</c:v>
                </c:pt>
                <c:pt idx="2184">
                  <c:v>44694</c:v>
                </c:pt>
                <c:pt idx="2185">
                  <c:v>44695</c:v>
                </c:pt>
                <c:pt idx="2186">
                  <c:v>44696</c:v>
                </c:pt>
                <c:pt idx="2187">
                  <c:v>44697</c:v>
                </c:pt>
                <c:pt idx="2188">
                  <c:v>44698</c:v>
                </c:pt>
                <c:pt idx="2189">
                  <c:v>44699</c:v>
                </c:pt>
                <c:pt idx="2190">
                  <c:v>44700</c:v>
                </c:pt>
                <c:pt idx="2191">
                  <c:v>44701</c:v>
                </c:pt>
                <c:pt idx="2192">
                  <c:v>44702</c:v>
                </c:pt>
                <c:pt idx="2193">
                  <c:v>44703</c:v>
                </c:pt>
                <c:pt idx="2194">
                  <c:v>44704</c:v>
                </c:pt>
                <c:pt idx="2195">
                  <c:v>44705</c:v>
                </c:pt>
                <c:pt idx="2196">
                  <c:v>44706</c:v>
                </c:pt>
                <c:pt idx="2197">
                  <c:v>44707</c:v>
                </c:pt>
                <c:pt idx="2198">
                  <c:v>44708</c:v>
                </c:pt>
                <c:pt idx="2199">
                  <c:v>44709</c:v>
                </c:pt>
                <c:pt idx="2200">
                  <c:v>44710</c:v>
                </c:pt>
                <c:pt idx="2201">
                  <c:v>44711</c:v>
                </c:pt>
                <c:pt idx="2202">
                  <c:v>44712</c:v>
                </c:pt>
                <c:pt idx="2203">
                  <c:v>44713</c:v>
                </c:pt>
                <c:pt idx="2204">
                  <c:v>44714</c:v>
                </c:pt>
                <c:pt idx="2205">
                  <c:v>44715</c:v>
                </c:pt>
                <c:pt idx="2206">
                  <c:v>44716</c:v>
                </c:pt>
                <c:pt idx="2207">
                  <c:v>44717</c:v>
                </c:pt>
                <c:pt idx="2208">
                  <c:v>44718</c:v>
                </c:pt>
                <c:pt idx="2209">
                  <c:v>44719</c:v>
                </c:pt>
                <c:pt idx="2210">
                  <c:v>44720</c:v>
                </c:pt>
                <c:pt idx="2211">
                  <c:v>44721</c:v>
                </c:pt>
                <c:pt idx="2212">
                  <c:v>44722</c:v>
                </c:pt>
                <c:pt idx="2213">
                  <c:v>44723</c:v>
                </c:pt>
                <c:pt idx="2214">
                  <c:v>44724</c:v>
                </c:pt>
                <c:pt idx="2215">
                  <c:v>44725</c:v>
                </c:pt>
                <c:pt idx="2216">
                  <c:v>44726</c:v>
                </c:pt>
                <c:pt idx="2217">
                  <c:v>44727</c:v>
                </c:pt>
                <c:pt idx="2218">
                  <c:v>44728</c:v>
                </c:pt>
                <c:pt idx="2219">
                  <c:v>44729</c:v>
                </c:pt>
                <c:pt idx="2220">
                  <c:v>44730</c:v>
                </c:pt>
                <c:pt idx="2221">
                  <c:v>44731</c:v>
                </c:pt>
                <c:pt idx="2222">
                  <c:v>44732</c:v>
                </c:pt>
                <c:pt idx="2223">
                  <c:v>44733</c:v>
                </c:pt>
                <c:pt idx="2224">
                  <c:v>44734</c:v>
                </c:pt>
                <c:pt idx="2225">
                  <c:v>44735</c:v>
                </c:pt>
                <c:pt idx="2226">
                  <c:v>44736</c:v>
                </c:pt>
                <c:pt idx="2227">
                  <c:v>44737</c:v>
                </c:pt>
                <c:pt idx="2228">
                  <c:v>44738</c:v>
                </c:pt>
                <c:pt idx="2229">
                  <c:v>44739</c:v>
                </c:pt>
                <c:pt idx="2230">
                  <c:v>44740</c:v>
                </c:pt>
                <c:pt idx="2231">
                  <c:v>44741</c:v>
                </c:pt>
                <c:pt idx="2232">
                  <c:v>44742</c:v>
                </c:pt>
                <c:pt idx="2233">
                  <c:v>44743</c:v>
                </c:pt>
                <c:pt idx="2234">
                  <c:v>44744</c:v>
                </c:pt>
                <c:pt idx="2235">
                  <c:v>44745</c:v>
                </c:pt>
                <c:pt idx="2236">
                  <c:v>44746</c:v>
                </c:pt>
                <c:pt idx="2237">
                  <c:v>44747</c:v>
                </c:pt>
                <c:pt idx="2238">
                  <c:v>44748</c:v>
                </c:pt>
                <c:pt idx="2239">
                  <c:v>44749</c:v>
                </c:pt>
                <c:pt idx="2240">
                  <c:v>44750</c:v>
                </c:pt>
                <c:pt idx="2241">
                  <c:v>44751</c:v>
                </c:pt>
                <c:pt idx="2242">
                  <c:v>44752</c:v>
                </c:pt>
                <c:pt idx="2243">
                  <c:v>44753</c:v>
                </c:pt>
                <c:pt idx="2244">
                  <c:v>44754</c:v>
                </c:pt>
                <c:pt idx="2245">
                  <c:v>44755</c:v>
                </c:pt>
                <c:pt idx="2246">
                  <c:v>44756</c:v>
                </c:pt>
                <c:pt idx="2247">
                  <c:v>44757</c:v>
                </c:pt>
                <c:pt idx="2248">
                  <c:v>44758</c:v>
                </c:pt>
                <c:pt idx="2249">
                  <c:v>44759</c:v>
                </c:pt>
                <c:pt idx="2250">
                  <c:v>44760</c:v>
                </c:pt>
                <c:pt idx="2251">
                  <c:v>44761</c:v>
                </c:pt>
                <c:pt idx="2252">
                  <c:v>44762</c:v>
                </c:pt>
                <c:pt idx="2253">
                  <c:v>44763</c:v>
                </c:pt>
                <c:pt idx="2254">
                  <c:v>44764</c:v>
                </c:pt>
                <c:pt idx="2255">
                  <c:v>44765</c:v>
                </c:pt>
                <c:pt idx="2256">
                  <c:v>44766</c:v>
                </c:pt>
                <c:pt idx="2257">
                  <c:v>44767</c:v>
                </c:pt>
                <c:pt idx="2258">
                  <c:v>44768</c:v>
                </c:pt>
                <c:pt idx="2259">
                  <c:v>44769</c:v>
                </c:pt>
                <c:pt idx="2260">
                  <c:v>44770</c:v>
                </c:pt>
                <c:pt idx="2261">
                  <c:v>44771</c:v>
                </c:pt>
                <c:pt idx="2262">
                  <c:v>44772</c:v>
                </c:pt>
                <c:pt idx="2263">
                  <c:v>44773</c:v>
                </c:pt>
                <c:pt idx="2264">
                  <c:v>44774</c:v>
                </c:pt>
                <c:pt idx="2265">
                  <c:v>44775</c:v>
                </c:pt>
                <c:pt idx="2266">
                  <c:v>44776</c:v>
                </c:pt>
                <c:pt idx="2267">
                  <c:v>44777</c:v>
                </c:pt>
                <c:pt idx="2268">
                  <c:v>44778</c:v>
                </c:pt>
                <c:pt idx="2269">
                  <c:v>44779</c:v>
                </c:pt>
                <c:pt idx="2270">
                  <c:v>44780</c:v>
                </c:pt>
                <c:pt idx="2271">
                  <c:v>44781</c:v>
                </c:pt>
                <c:pt idx="2272">
                  <c:v>44782</c:v>
                </c:pt>
                <c:pt idx="2273">
                  <c:v>44783</c:v>
                </c:pt>
                <c:pt idx="2274">
                  <c:v>44784</c:v>
                </c:pt>
                <c:pt idx="2275">
                  <c:v>44785</c:v>
                </c:pt>
                <c:pt idx="2276">
                  <c:v>44786</c:v>
                </c:pt>
                <c:pt idx="2277">
                  <c:v>44787</c:v>
                </c:pt>
                <c:pt idx="2278">
                  <c:v>44788</c:v>
                </c:pt>
                <c:pt idx="2279">
                  <c:v>44789</c:v>
                </c:pt>
                <c:pt idx="2280">
                  <c:v>44790</c:v>
                </c:pt>
                <c:pt idx="2281">
                  <c:v>44791</c:v>
                </c:pt>
                <c:pt idx="2282">
                  <c:v>44792</c:v>
                </c:pt>
                <c:pt idx="2283">
                  <c:v>44793</c:v>
                </c:pt>
                <c:pt idx="2284">
                  <c:v>44794</c:v>
                </c:pt>
                <c:pt idx="2285">
                  <c:v>44795</c:v>
                </c:pt>
                <c:pt idx="2286">
                  <c:v>44796</c:v>
                </c:pt>
                <c:pt idx="2287">
                  <c:v>44797</c:v>
                </c:pt>
                <c:pt idx="2288">
                  <c:v>44798</c:v>
                </c:pt>
                <c:pt idx="2289">
                  <c:v>44799</c:v>
                </c:pt>
                <c:pt idx="2290">
                  <c:v>44800</c:v>
                </c:pt>
                <c:pt idx="2291">
                  <c:v>44801</c:v>
                </c:pt>
                <c:pt idx="2292">
                  <c:v>44802</c:v>
                </c:pt>
                <c:pt idx="2293">
                  <c:v>44803</c:v>
                </c:pt>
                <c:pt idx="2294">
                  <c:v>44804</c:v>
                </c:pt>
                <c:pt idx="2295">
                  <c:v>44805</c:v>
                </c:pt>
                <c:pt idx="2296">
                  <c:v>44806</c:v>
                </c:pt>
                <c:pt idx="2297">
                  <c:v>44807</c:v>
                </c:pt>
                <c:pt idx="2298">
                  <c:v>44808</c:v>
                </c:pt>
                <c:pt idx="2299">
                  <c:v>44809</c:v>
                </c:pt>
                <c:pt idx="2300">
                  <c:v>44810</c:v>
                </c:pt>
                <c:pt idx="2301">
                  <c:v>44811</c:v>
                </c:pt>
                <c:pt idx="2302">
                  <c:v>44812</c:v>
                </c:pt>
                <c:pt idx="2303">
                  <c:v>44813</c:v>
                </c:pt>
                <c:pt idx="2304">
                  <c:v>44814</c:v>
                </c:pt>
                <c:pt idx="2305">
                  <c:v>44815</c:v>
                </c:pt>
                <c:pt idx="2306">
                  <c:v>44816</c:v>
                </c:pt>
                <c:pt idx="2307">
                  <c:v>44817</c:v>
                </c:pt>
                <c:pt idx="2308">
                  <c:v>44818</c:v>
                </c:pt>
                <c:pt idx="2309">
                  <c:v>44819</c:v>
                </c:pt>
                <c:pt idx="2310">
                  <c:v>44820</c:v>
                </c:pt>
                <c:pt idx="2311">
                  <c:v>44821</c:v>
                </c:pt>
                <c:pt idx="2312">
                  <c:v>44822</c:v>
                </c:pt>
                <c:pt idx="2313">
                  <c:v>44823</c:v>
                </c:pt>
                <c:pt idx="2314">
                  <c:v>44824</c:v>
                </c:pt>
                <c:pt idx="2315">
                  <c:v>44825</c:v>
                </c:pt>
                <c:pt idx="2316">
                  <c:v>44826</c:v>
                </c:pt>
                <c:pt idx="2317">
                  <c:v>44827</c:v>
                </c:pt>
                <c:pt idx="2318">
                  <c:v>44828</c:v>
                </c:pt>
                <c:pt idx="2319">
                  <c:v>44829</c:v>
                </c:pt>
                <c:pt idx="2320">
                  <c:v>44830</c:v>
                </c:pt>
                <c:pt idx="2321">
                  <c:v>44831</c:v>
                </c:pt>
                <c:pt idx="2322">
                  <c:v>44832</c:v>
                </c:pt>
                <c:pt idx="2323">
                  <c:v>44833</c:v>
                </c:pt>
                <c:pt idx="2324">
                  <c:v>44834</c:v>
                </c:pt>
                <c:pt idx="2325">
                  <c:v>44835</c:v>
                </c:pt>
                <c:pt idx="2326">
                  <c:v>44836</c:v>
                </c:pt>
                <c:pt idx="2327">
                  <c:v>44837</c:v>
                </c:pt>
                <c:pt idx="2328">
                  <c:v>44838</c:v>
                </c:pt>
                <c:pt idx="2329">
                  <c:v>44839</c:v>
                </c:pt>
                <c:pt idx="2330">
                  <c:v>44840</c:v>
                </c:pt>
                <c:pt idx="2331">
                  <c:v>44841</c:v>
                </c:pt>
                <c:pt idx="2332">
                  <c:v>44842</c:v>
                </c:pt>
                <c:pt idx="2333">
                  <c:v>44843</c:v>
                </c:pt>
                <c:pt idx="2334">
                  <c:v>44844</c:v>
                </c:pt>
                <c:pt idx="2335">
                  <c:v>44845</c:v>
                </c:pt>
                <c:pt idx="2336">
                  <c:v>44846</c:v>
                </c:pt>
                <c:pt idx="2337">
                  <c:v>44847</c:v>
                </c:pt>
                <c:pt idx="2338">
                  <c:v>44848</c:v>
                </c:pt>
                <c:pt idx="2339">
                  <c:v>44849</c:v>
                </c:pt>
                <c:pt idx="2340">
                  <c:v>44850</c:v>
                </c:pt>
                <c:pt idx="2341">
                  <c:v>44851</c:v>
                </c:pt>
                <c:pt idx="2342">
                  <c:v>44852</c:v>
                </c:pt>
                <c:pt idx="2343">
                  <c:v>44853</c:v>
                </c:pt>
                <c:pt idx="2344">
                  <c:v>44854</c:v>
                </c:pt>
                <c:pt idx="2345">
                  <c:v>44855</c:v>
                </c:pt>
                <c:pt idx="2346">
                  <c:v>44856</c:v>
                </c:pt>
                <c:pt idx="2347">
                  <c:v>44857</c:v>
                </c:pt>
                <c:pt idx="2348">
                  <c:v>44858</c:v>
                </c:pt>
                <c:pt idx="2349">
                  <c:v>44859</c:v>
                </c:pt>
                <c:pt idx="2350">
                  <c:v>44860</c:v>
                </c:pt>
                <c:pt idx="2351">
                  <c:v>44861</c:v>
                </c:pt>
                <c:pt idx="2352">
                  <c:v>44862</c:v>
                </c:pt>
                <c:pt idx="2353">
                  <c:v>44863</c:v>
                </c:pt>
                <c:pt idx="2354">
                  <c:v>44864</c:v>
                </c:pt>
                <c:pt idx="2355">
                  <c:v>44865</c:v>
                </c:pt>
                <c:pt idx="2356">
                  <c:v>44866</c:v>
                </c:pt>
                <c:pt idx="2357">
                  <c:v>44867</c:v>
                </c:pt>
                <c:pt idx="2358">
                  <c:v>44868</c:v>
                </c:pt>
                <c:pt idx="2359">
                  <c:v>44869</c:v>
                </c:pt>
                <c:pt idx="2360">
                  <c:v>44870</c:v>
                </c:pt>
                <c:pt idx="2361">
                  <c:v>44871</c:v>
                </c:pt>
                <c:pt idx="2362">
                  <c:v>44872</c:v>
                </c:pt>
                <c:pt idx="2363">
                  <c:v>44873</c:v>
                </c:pt>
                <c:pt idx="2364">
                  <c:v>44874</c:v>
                </c:pt>
                <c:pt idx="2365">
                  <c:v>44875</c:v>
                </c:pt>
                <c:pt idx="2366">
                  <c:v>44876</c:v>
                </c:pt>
                <c:pt idx="2367">
                  <c:v>44877</c:v>
                </c:pt>
                <c:pt idx="2368">
                  <c:v>44878</c:v>
                </c:pt>
                <c:pt idx="2369">
                  <c:v>44879</c:v>
                </c:pt>
                <c:pt idx="2370">
                  <c:v>44880</c:v>
                </c:pt>
                <c:pt idx="2371">
                  <c:v>44881</c:v>
                </c:pt>
                <c:pt idx="2372">
                  <c:v>44882</c:v>
                </c:pt>
                <c:pt idx="2373">
                  <c:v>44883</c:v>
                </c:pt>
                <c:pt idx="2374">
                  <c:v>44884</c:v>
                </c:pt>
                <c:pt idx="2375">
                  <c:v>44885</c:v>
                </c:pt>
                <c:pt idx="2376">
                  <c:v>44886</c:v>
                </c:pt>
                <c:pt idx="2377">
                  <c:v>44887</c:v>
                </c:pt>
                <c:pt idx="2378">
                  <c:v>44888</c:v>
                </c:pt>
                <c:pt idx="2379">
                  <c:v>44889</c:v>
                </c:pt>
                <c:pt idx="2380">
                  <c:v>44890</c:v>
                </c:pt>
                <c:pt idx="2381">
                  <c:v>44891</c:v>
                </c:pt>
                <c:pt idx="2382">
                  <c:v>44892</c:v>
                </c:pt>
                <c:pt idx="2383">
                  <c:v>44893</c:v>
                </c:pt>
                <c:pt idx="2384">
                  <c:v>44894</c:v>
                </c:pt>
                <c:pt idx="2385">
                  <c:v>44895</c:v>
                </c:pt>
                <c:pt idx="2386">
                  <c:v>44896</c:v>
                </c:pt>
                <c:pt idx="2387">
                  <c:v>44897</c:v>
                </c:pt>
                <c:pt idx="2388">
                  <c:v>44898</c:v>
                </c:pt>
                <c:pt idx="2389">
                  <c:v>44899</c:v>
                </c:pt>
                <c:pt idx="2390">
                  <c:v>44900</c:v>
                </c:pt>
                <c:pt idx="2391">
                  <c:v>44901</c:v>
                </c:pt>
                <c:pt idx="2392">
                  <c:v>44902</c:v>
                </c:pt>
                <c:pt idx="2393">
                  <c:v>44903</c:v>
                </c:pt>
                <c:pt idx="2394">
                  <c:v>44904</c:v>
                </c:pt>
                <c:pt idx="2395">
                  <c:v>44905</c:v>
                </c:pt>
                <c:pt idx="2396">
                  <c:v>44906</c:v>
                </c:pt>
                <c:pt idx="2397">
                  <c:v>44907</c:v>
                </c:pt>
                <c:pt idx="2398">
                  <c:v>44908</c:v>
                </c:pt>
                <c:pt idx="2399">
                  <c:v>44909</c:v>
                </c:pt>
                <c:pt idx="2400">
                  <c:v>44910</c:v>
                </c:pt>
                <c:pt idx="2401">
                  <c:v>44911</c:v>
                </c:pt>
                <c:pt idx="2402">
                  <c:v>44912</c:v>
                </c:pt>
                <c:pt idx="2403">
                  <c:v>44913</c:v>
                </c:pt>
                <c:pt idx="2404">
                  <c:v>44914</c:v>
                </c:pt>
                <c:pt idx="2405">
                  <c:v>44915</c:v>
                </c:pt>
                <c:pt idx="2406">
                  <c:v>44916</c:v>
                </c:pt>
                <c:pt idx="2407">
                  <c:v>44917</c:v>
                </c:pt>
                <c:pt idx="2408">
                  <c:v>44918</c:v>
                </c:pt>
                <c:pt idx="2409">
                  <c:v>44919</c:v>
                </c:pt>
                <c:pt idx="2410">
                  <c:v>44920</c:v>
                </c:pt>
                <c:pt idx="2411">
                  <c:v>44921</c:v>
                </c:pt>
                <c:pt idx="2412">
                  <c:v>44922</c:v>
                </c:pt>
                <c:pt idx="2413">
                  <c:v>44923</c:v>
                </c:pt>
                <c:pt idx="2414">
                  <c:v>44924</c:v>
                </c:pt>
                <c:pt idx="2415">
                  <c:v>44925</c:v>
                </c:pt>
                <c:pt idx="2416">
                  <c:v>44926</c:v>
                </c:pt>
                <c:pt idx="2417">
                  <c:v>44927</c:v>
                </c:pt>
                <c:pt idx="2418">
                  <c:v>44928</c:v>
                </c:pt>
                <c:pt idx="2419">
                  <c:v>44929</c:v>
                </c:pt>
                <c:pt idx="2420">
                  <c:v>44930</c:v>
                </c:pt>
                <c:pt idx="2421">
                  <c:v>44931</c:v>
                </c:pt>
                <c:pt idx="2422">
                  <c:v>44932</c:v>
                </c:pt>
                <c:pt idx="2423">
                  <c:v>44933</c:v>
                </c:pt>
                <c:pt idx="2424">
                  <c:v>44934</c:v>
                </c:pt>
                <c:pt idx="2425">
                  <c:v>44935</c:v>
                </c:pt>
                <c:pt idx="2426">
                  <c:v>44936</c:v>
                </c:pt>
                <c:pt idx="2427">
                  <c:v>44937</c:v>
                </c:pt>
                <c:pt idx="2428">
                  <c:v>44938</c:v>
                </c:pt>
                <c:pt idx="2429">
                  <c:v>44939</c:v>
                </c:pt>
                <c:pt idx="2430">
                  <c:v>44940</c:v>
                </c:pt>
                <c:pt idx="2431">
                  <c:v>44941</c:v>
                </c:pt>
                <c:pt idx="2432">
                  <c:v>44942</c:v>
                </c:pt>
                <c:pt idx="2433">
                  <c:v>44943</c:v>
                </c:pt>
                <c:pt idx="2434">
                  <c:v>44944</c:v>
                </c:pt>
                <c:pt idx="2435">
                  <c:v>44945</c:v>
                </c:pt>
                <c:pt idx="2436">
                  <c:v>44946</c:v>
                </c:pt>
                <c:pt idx="2437">
                  <c:v>44947</c:v>
                </c:pt>
                <c:pt idx="2438">
                  <c:v>44948</c:v>
                </c:pt>
                <c:pt idx="2439">
                  <c:v>44949</c:v>
                </c:pt>
                <c:pt idx="2440">
                  <c:v>44950</c:v>
                </c:pt>
                <c:pt idx="2441">
                  <c:v>44951</c:v>
                </c:pt>
                <c:pt idx="2442">
                  <c:v>44952</c:v>
                </c:pt>
                <c:pt idx="2443">
                  <c:v>44953</c:v>
                </c:pt>
                <c:pt idx="2444">
                  <c:v>44954</c:v>
                </c:pt>
                <c:pt idx="2445">
                  <c:v>44955</c:v>
                </c:pt>
                <c:pt idx="2446">
                  <c:v>44956</c:v>
                </c:pt>
                <c:pt idx="2447">
                  <c:v>44957</c:v>
                </c:pt>
                <c:pt idx="2448">
                  <c:v>44958</c:v>
                </c:pt>
                <c:pt idx="2449">
                  <c:v>44959</c:v>
                </c:pt>
                <c:pt idx="2450">
                  <c:v>44960</c:v>
                </c:pt>
                <c:pt idx="2451">
                  <c:v>44961</c:v>
                </c:pt>
                <c:pt idx="2452">
                  <c:v>44962</c:v>
                </c:pt>
                <c:pt idx="2453">
                  <c:v>44963</c:v>
                </c:pt>
                <c:pt idx="2454">
                  <c:v>44964</c:v>
                </c:pt>
                <c:pt idx="2455">
                  <c:v>44965</c:v>
                </c:pt>
                <c:pt idx="2456">
                  <c:v>44966</c:v>
                </c:pt>
                <c:pt idx="2457">
                  <c:v>44967</c:v>
                </c:pt>
                <c:pt idx="2458">
                  <c:v>44968</c:v>
                </c:pt>
                <c:pt idx="2459">
                  <c:v>44969</c:v>
                </c:pt>
                <c:pt idx="2460">
                  <c:v>44970</c:v>
                </c:pt>
                <c:pt idx="2461">
                  <c:v>44971</c:v>
                </c:pt>
                <c:pt idx="2462">
                  <c:v>44972</c:v>
                </c:pt>
                <c:pt idx="2463">
                  <c:v>44973</c:v>
                </c:pt>
                <c:pt idx="2464">
                  <c:v>44974</c:v>
                </c:pt>
                <c:pt idx="2465">
                  <c:v>44975</c:v>
                </c:pt>
                <c:pt idx="2466">
                  <c:v>44976</c:v>
                </c:pt>
                <c:pt idx="2467">
                  <c:v>44977</c:v>
                </c:pt>
                <c:pt idx="2468">
                  <c:v>44978</c:v>
                </c:pt>
                <c:pt idx="2469">
                  <c:v>44979</c:v>
                </c:pt>
                <c:pt idx="2470">
                  <c:v>44980</c:v>
                </c:pt>
                <c:pt idx="2471">
                  <c:v>44981</c:v>
                </c:pt>
                <c:pt idx="2472">
                  <c:v>44982</c:v>
                </c:pt>
                <c:pt idx="2473">
                  <c:v>44983</c:v>
                </c:pt>
                <c:pt idx="2474">
                  <c:v>44984</c:v>
                </c:pt>
                <c:pt idx="2475">
                  <c:v>44985</c:v>
                </c:pt>
                <c:pt idx="2476">
                  <c:v>44986</c:v>
                </c:pt>
                <c:pt idx="2477">
                  <c:v>44987</c:v>
                </c:pt>
                <c:pt idx="2478">
                  <c:v>44988</c:v>
                </c:pt>
                <c:pt idx="2479">
                  <c:v>44989</c:v>
                </c:pt>
                <c:pt idx="2480">
                  <c:v>44990</c:v>
                </c:pt>
                <c:pt idx="2481">
                  <c:v>44991</c:v>
                </c:pt>
                <c:pt idx="2482">
                  <c:v>44992</c:v>
                </c:pt>
                <c:pt idx="2483">
                  <c:v>44993</c:v>
                </c:pt>
                <c:pt idx="2484">
                  <c:v>44994</c:v>
                </c:pt>
                <c:pt idx="2485">
                  <c:v>44995</c:v>
                </c:pt>
                <c:pt idx="2486">
                  <c:v>44996</c:v>
                </c:pt>
                <c:pt idx="2487">
                  <c:v>44997</c:v>
                </c:pt>
                <c:pt idx="2488">
                  <c:v>44998</c:v>
                </c:pt>
                <c:pt idx="2489">
                  <c:v>44999</c:v>
                </c:pt>
                <c:pt idx="2490">
                  <c:v>45000</c:v>
                </c:pt>
                <c:pt idx="2491">
                  <c:v>45001</c:v>
                </c:pt>
                <c:pt idx="2492">
                  <c:v>45002</c:v>
                </c:pt>
                <c:pt idx="2493">
                  <c:v>45003</c:v>
                </c:pt>
                <c:pt idx="2494">
                  <c:v>45004</c:v>
                </c:pt>
                <c:pt idx="2495">
                  <c:v>45005</c:v>
                </c:pt>
                <c:pt idx="2496">
                  <c:v>45006</c:v>
                </c:pt>
                <c:pt idx="2497">
                  <c:v>45007</c:v>
                </c:pt>
                <c:pt idx="2498">
                  <c:v>45008</c:v>
                </c:pt>
                <c:pt idx="2499">
                  <c:v>45009</c:v>
                </c:pt>
                <c:pt idx="2500">
                  <c:v>45010</c:v>
                </c:pt>
                <c:pt idx="2501">
                  <c:v>45011</c:v>
                </c:pt>
                <c:pt idx="2502">
                  <c:v>45012</c:v>
                </c:pt>
                <c:pt idx="2503">
                  <c:v>45013</c:v>
                </c:pt>
                <c:pt idx="2504">
                  <c:v>45014</c:v>
                </c:pt>
                <c:pt idx="2505">
                  <c:v>45015</c:v>
                </c:pt>
                <c:pt idx="2506">
                  <c:v>45016</c:v>
                </c:pt>
                <c:pt idx="2507">
                  <c:v>45017</c:v>
                </c:pt>
                <c:pt idx="2508">
                  <c:v>45018</c:v>
                </c:pt>
                <c:pt idx="2509">
                  <c:v>45019</c:v>
                </c:pt>
                <c:pt idx="2510">
                  <c:v>45020</c:v>
                </c:pt>
                <c:pt idx="2511">
                  <c:v>45021</c:v>
                </c:pt>
                <c:pt idx="2512">
                  <c:v>45022</c:v>
                </c:pt>
                <c:pt idx="2513">
                  <c:v>45023</c:v>
                </c:pt>
                <c:pt idx="2514">
                  <c:v>45024</c:v>
                </c:pt>
                <c:pt idx="2515">
                  <c:v>45025</c:v>
                </c:pt>
                <c:pt idx="2516">
                  <c:v>45026</c:v>
                </c:pt>
                <c:pt idx="2517">
                  <c:v>45027</c:v>
                </c:pt>
                <c:pt idx="2518">
                  <c:v>45028</c:v>
                </c:pt>
                <c:pt idx="2519">
                  <c:v>45029</c:v>
                </c:pt>
                <c:pt idx="2520">
                  <c:v>45030</c:v>
                </c:pt>
                <c:pt idx="2521">
                  <c:v>45031</c:v>
                </c:pt>
                <c:pt idx="2522">
                  <c:v>45032</c:v>
                </c:pt>
                <c:pt idx="2523">
                  <c:v>45033</c:v>
                </c:pt>
                <c:pt idx="2524">
                  <c:v>45034</c:v>
                </c:pt>
                <c:pt idx="2525">
                  <c:v>45035</c:v>
                </c:pt>
                <c:pt idx="2526">
                  <c:v>45036</c:v>
                </c:pt>
                <c:pt idx="2527">
                  <c:v>45037</c:v>
                </c:pt>
                <c:pt idx="2528">
                  <c:v>45038</c:v>
                </c:pt>
                <c:pt idx="2529">
                  <c:v>45039</c:v>
                </c:pt>
                <c:pt idx="2530">
                  <c:v>45040</c:v>
                </c:pt>
                <c:pt idx="2531">
                  <c:v>45041</c:v>
                </c:pt>
                <c:pt idx="2532">
                  <c:v>45042</c:v>
                </c:pt>
                <c:pt idx="2533">
                  <c:v>45043</c:v>
                </c:pt>
                <c:pt idx="2534">
                  <c:v>45044</c:v>
                </c:pt>
                <c:pt idx="2535">
                  <c:v>45045</c:v>
                </c:pt>
                <c:pt idx="2536">
                  <c:v>45046</c:v>
                </c:pt>
                <c:pt idx="2537">
                  <c:v>45047</c:v>
                </c:pt>
                <c:pt idx="2538">
                  <c:v>45048</c:v>
                </c:pt>
                <c:pt idx="2539">
                  <c:v>45049</c:v>
                </c:pt>
                <c:pt idx="2540">
                  <c:v>45050</c:v>
                </c:pt>
                <c:pt idx="2541">
                  <c:v>45051</c:v>
                </c:pt>
                <c:pt idx="2542">
                  <c:v>45052</c:v>
                </c:pt>
                <c:pt idx="2543">
                  <c:v>45053</c:v>
                </c:pt>
                <c:pt idx="2544">
                  <c:v>45054</c:v>
                </c:pt>
                <c:pt idx="2545">
                  <c:v>45055</c:v>
                </c:pt>
                <c:pt idx="2546">
                  <c:v>45056</c:v>
                </c:pt>
                <c:pt idx="2547">
                  <c:v>45057</c:v>
                </c:pt>
                <c:pt idx="2548">
                  <c:v>45058</c:v>
                </c:pt>
                <c:pt idx="2549">
                  <c:v>45059</c:v>
                </c:pt>
                <c:pt idx="2550">
                  <c:v>45060</c:v>
                </c:pt>
                <c:pt idx="2551">
                  <c:v>45061</c:v>
                </c:pt>
                <c:pt idx="2552">
                  <c:v>45062</c:v>
                </c:pt>
                <c:pt idx="2553">
                  <c:v>45063</c:v>
                </c:pt>
                <c:pt idx="2554">
                  <c:v>45064</c:v>
                </c:pt>
                <c:pt idx="2555">
                  <c:v>45065</c:v>
                </c:pt>
                <c:pt idx="2556">
                  <c:v>45066</c:v>
                </c:pt>
                <c:pt idx="2557">
                  <c:v>45067</c:v>
                </c:pt>
                <c:pt idx="2558">
                  <c:v>45068</c:v>
                </c:pt>
                <c:pt idx="2559">
                  <c:v>45069</c:v>
                </c:pt>
                <c:pt idx="2560">
                  <c:v>45070</c:v>
                </c:pt>
                <c:pt idx="2561">
                  <c:v>45071</c:v>
                </c:pt>
                <c:pt idx="2562">
                  <c:v>45072</c:v>
                </c:pt>
                <c:pt idx="2563">
                  <c:v>45073</c:v>
                </c:pt>
                <c:pt idx="2564">
                  <c:v>45074</c:v>
                </c:pt>
                <c:pt idx="2565">
                  <c:v>45075</c:v>
                </c:pt>
                <c:pt idx="2566">
                  <c:v>45076</c:v>
                </c:pt>
                <c:pt idx="2567">
                  <c:v>45077</c:v>
                </c:pt>
                <c:pt idx="2568">
                  <c:v>45078</c:v>
                </c:pt>
                <c:pt idx="2569">
                  <c:v>45079</c:v>
                </c:pt>
                <c:pt idx="2570">
                  <c:v>45080</c:v>
                </c:pt>
                <c:pt idx="2571">
                  <c:v>45081</c:v>
                </c:pt>
                <c:pt idx="2572">
                  <c:v>45082</c:v>
                </c:pt>
                <c:pt idx="2573">
                  <c:v>45083</c:v>
                </c:pt>
                <c:pt idx="2574">
                  <c:v>45084</c:v>
                </c:pt>
                <c:pt idx="2575">
                  <c:v>45085</c:v>
                </c:pt>
                <c:pt idx="2576">
                  <c:v>45086</c:v>
                </c:pt>
                <c:pt idx="2577">
                  <c:v>45087</c:v>
                </c:pt>
                <c:pt idx="2578">
                  <c:v>45088</c:v>
                </c:pt>
                <c:pt idx="2579">
                  <c:v>45089</c:v>
                </c:pt>
                <c:pt idx="2580">
                  <c:v>45090</c:v>
                </c:pt>
                <c:pt idx="2581">
                  <c:v>45091</c:v>
                </c:pt>
                <c:pt idx="2582">
                  <c:v>45092</c:v>
                </c:pt>
                <c:pt idx="2583">
                  <c:v>45093</c:v>
                </c:pt>
                <c:pt idx="2584">
                  <c:v>45094</c:v>
                </c:pt>
                <c:pt idx="2585">
                  <c:v>45095</c:v>
                </c:pt>
                <c:pt idx="2586">
                  <c:v>45096</c:v>
                </c:pt>
                <c:pt idx="2587">
                  <c:v>45097</c:v>
                </c:pt>
                <c:pt idx="2588">
                  <c:v>45098</c:v>
                </c:pt>
                <c:pt idx="2589">
                  <c:v>45099</c:v>
                </c:pt>
                <c:pt idx="2590">
                  <c:v>45100</c:v>
                </c:pt>
                <c:pt idx="2591">
                  <c:v>45101</c:v>
                </c:pt>
                <c:pt idx="2592">
                  <c:v>45102</c:v>
                </c:pt>
                <c:pt idx="2593">
                  <c:v>45103</c:v>
                </c:pt>
                <c:pt idx="2594">
                  <c:v>45104</c:v>
                </c:pt>
                <c:pt idx="2595">
                  <c:v>45105</c:v>
                </c:pt>
                <c:pt idx="2596">
                  <c:v>45106</c:v>
                </c:pt>
                <c:pt idx="2597">
                  <c:v>45107</c:v>
                </c:pt>
                <c:pt idx="2598">
                  <c:v>45108</c:v>
                </c:pt>
                <c:pt idx="2599">
                  <c:v>45109</c:v>
                </c:pt>
                <c:pt idx="2600">
                  <c:v>45110</c:v>
                </c:pt>
                <c:pt idx="2601">
                  <c:v>45111</c:v>
                </c:pt>
                <c:pt idx="2602">
                  <c:v>45112</c:v>
                </c:pt>
                <c:pt idx="2603">
                  <c:v>45113</c:v>
                </c:pt>
                <c:pt idx="2604">
                  <c:v>45114</c:v>
                </c:pt>
                <c:pt idx="2605">
                  <c:v>45115</c:v>
                </c:pt>
                <c:pt idx="2606">
                  <c:v>45116</c:v>
                </c:pt>
                <c:pt idx="2607">
                  <c:v>45117</c:v>
                </c:pt>
                <c:pt idx="2608">
                  <c:v>45118</c:v>
                </c:pt>
                <c:pt idx="2609">
                  <c:v>45119</c:v>
                </c:pt>
                <c:pt idx="2610">
                  <c:v>45120</c:v>
                </c:pt>
                <c:pt idx="2611">
                  <c:v>45121</c:v>
                </c:pt>
                <c:pt idx="2612">
                  <c:v>45122</c:v>
                </c:pt>
                <c:pt idx="2613">
                  <c:v>45123</c:v>
                </c:pt>
                <c:pt idx="2614">
                  <c:v>45124</c:v>
                </c:pt>
                <c:pt idx="2615">
                  <c:v>45125</c:v>
                </c:pt>
                <c:pt idx="2616">
                  <c:v>45126</c:v>
                </c:pt>
                <c:pt idx="2617">
                  <c:v>45127</c:v>
                </c:pt>
                <c:pt idx="2618">
                  <c:v>45128</c:v>
                </c:pt>
                <c:pt idx="2619">
                  <c:v>45129</c:v>
                </c:pt>
                <c:pt idx="2620">
                  <c:v>45130</c:v>
                </c:pt>
                <c:pt idx="2621">
                  <c:v>45131</c:v>
                </c:pt>
                <c:pt idx="2622">
                  <c:v>45132</c:v>
                </c:pt>
                <c:pt idx="2623">
                  <c:v>45133</c:v>
                </c:pt>
                <c:pt idx="2624">
                  <c:v>45134</c:v>
                </c:pt>
                <c:pt idx="2625">
                  <c:v>45135</c:v>
                </c:pt>
                <c:pt idx="2626">
                  <c:v>45136</c:v>
                </c:pt>
                <c:pt idx="2627">
                  <c:v>45137</c:v>
                </c:pt>
                <c:pt idx="2628">
                  <c:v>45138</c:v>
                </c:pt>
                <c:pt idx="2629">
                  <c:v>45139</c:v>
                </c:pt>
                <c:pt idx="2630">
                  <c:v>45140</c:v>
                </c:pt>
                <c:pt idx="2631">
                  <c:v>45141</c:v>
                </c:pt>
                <c:pt idx="2632">
                  <c:v>45142</c:v>
                </c:pt>
                <c:pt idx="2633">
                  <c:v>45143</c:v>
                </c:pt>
                <c:pt idx="2634">
                  <c:v>45144</c:v>
                </c:pt>
                <c:pt idx="2635">
                  <c:v>45145</c:v>
                </c:pt>
                <c:pt idx="2636">
                  <c:v>45146</c:v>
                </c:pt>
                <c:pt idx="2637">
                  <c:v>45147</c:v>
                </c:pt>
                <c:pt idx="2638">
                  <c:v>45148</c:v>
                </c:pt>
                <c:pt idx="2639">
                  <c:v>45149</c:v>
                </c:pt>
                <c:pt idx="2640">
                  <c:v>45150</c:v>
                </c:pt>
                <c:pt idx="2641">
                  <c:v>45151</c:v>
                </c:pt>
                <c:pt idx="2642">
                  <c:v>45152</c:v>
                </c:pt>
                <c:pt idx="2643">
                  <c:v>45153</c:v>
                </c:pt>
                <c:pt idx="2644">
                  <c:v>45154</c:v>
                </c:pt>
                <c:pt idx="2645">
                  <c:v>45155</c:v>
                </c:pt>
                <c:pt idx="2646">
                  <c:v>45156</c:v>
                </c:pt>
                <c:pt idx="2647">
                  <c:v>45157</c:v>
                </c:pt>
                <c:pt idx="2648">
                  <c:v>45158</c:v>
                </c:pt>
                <c:pt idx="2649">
                  <c:v>45159</c:v>
                </c:pt>
                <c:pt idx="2650">
                  <c:v>45160</c:v>
                </c:pt>
                <c:pt idx="2651">
                  <c:v>45161</c:v>
                </c:pt>
                <c:pt idx="2652">
                  <c:v>45162</c:v>
                </c:pt>
                <c:pt idx="2653">
                  <c:v>45163</c:v>
                </c:pt>
                <c:pt idx="2654">
                  <c:v>45164</c:v>
                </c:pt>
                <c:pt idx="2655">
                  <c:v>45165</c:v>
                </c:pt>
                <c:pt idx="2656">
                  <c:v>45166</c:v>
                </c:pt>
                <c:pt idx="2657">
                  <c:v>45167</c:v>
                </c:pt>
                <c:pt idx="2658">
                  <c:v>45168</c:v>
                </c:pt>
                <c:pt idx="2659">
                  <c:v>45169</c:v>
                </c:pt>
                <c:pt idx="2660">
                  <c:v>45170</c:v>
                </c:pt>
                <c:pt idx="2661">
                  <c:v>45171</c:v>
                </c:pt>
                <c:pt idx="2662">
                  <c:v>45172</c:v>
                </c:pt>
                <c:pt idx="2663">
                  <c:v>45173</c:v>
                </c:pt>
                <c:pt idx="2664">
                  <c:v>45174</c:v>
                </c:pt>
                <c:pt idx="2665">
                  <c:v>45175</c:v>
                </c:pt>
                <c:pt idx="2666">
                  <c:v>45176</c:v>
                </c:pt>
                <c:pt idx="2667">
                  <c:v>45177</c:v>
                </c:pt>
                <c:pt idx="2668">
                  <c:v>45178</c:v>
                </c:pt>
                <c:pt idx="2669">
                  <c:v>45179</c:v>
                </c:pt>
                <c:pt idx="2670">
                  <c:v>45180</c:v>
                </c:pt>
                <c:pt idx="2671">
                  <c:v>45181</c:v>
                </c:pt>
                <c:pt idx="2672">
                  <c:v>45182</c:v>
                </c:pt>
                <c:pt idx="2673">
                  <c:v>45183</c:v>
                </c:pt>
                <c:pt idx="2674">
                  <c:v>45184</c:v>
                </c:pt>
                <c:pt idx="2675">
                  <c:v>45185</c:v>
                </c:pt>
                <c:pt idx="2676">
                  <c:v>45186</c:v>
                </c:pt>
                <c:pt idx="2677">
                  <c:v>45187</c:v>
                </c:pt>
                <c:pt idx="2678">
                  <c:v>45188</c:v>
                </c:pt>
                <c:pt idx="2679">
                  <c:v>45189</c:v>
                </c:pt>
                <c:pt idx="2680">
                  <c:v>45190</c:v>
                </c:pt>
                <c:pt idx="2681">
                  <c:v>45191</c:v>
                </c:pt>
                <c:pt idx="2682">
                  <c:v>45192</c:v>
                </c:pt>
                <c:pt idx="2683">
                  <c:v>45193</c:v>
                </c:pt>
                <c:pt idx="2684">
                  <c:v>45194</c:v>
                </c:pt>
                <c:pt idx="2685">
                  <c:v>45195</c:v>
                </c:pt>
                <c:pt idx="2686">
                  <c:v>45196</c:v>
                </c:pt>
                <c:pt idx="2687">
                  <c:v>45197</c:v>
                </c:pt>
                <c:pt idx="2688">
                  <c:v>45198</c:v>
                </c:pt>
                <c:pt idx="2689">
                  <c:v>45199</c:v>
                </c:pt>
                <c:pt idx="2690">
                  <c:v>45200</c:v>
                </c:pt>
                <c:pt idx="2691">
                  <c:v>45201</c:v>
                </c:pt>
                <c:pt idx="2692">
                  <c:v>45202</c:v>
                </c:pt>
                <c:pt idx="2693">
                  <c:v>45203</c:v>
                </c:pt>
                <c:pt idx="2694">
                  <c:v>45204</c:v>
                </c:pt>
                <c:pt idx="2695">
                  <c:v>45205</c:v>
                </c:pt>
                <c:pt idx="2696">
                  <c:v>45206</c:v>
                </c:pt>
                <c:pt idx="2697">
                  <c:v>45207</c:v>
                </c:pt>
                <c:pt idx="2698">
                  <c:v>45208</c:v>
                </c:pt>
                <c:pt idx="2699">
                  <c:v>45209</c:v>
                </c:pt>
                <c:pt idx="2700">
                  <c:v>45210</c:v>
                </c:pt>
                <c:pt idx="2701">
                  <c:v>45211</c:v>
                </c:pt>
                <c:pt idx="2702">
                  <c:v>45212</c:v>
                </c:pt>
                <c:pt idx="2703">
                  <c:v>45213</c:v>
                </c:pt>
                <c:pt idx="2704">
                  <c:v>45214</c:v>
                </c:pt>
                <c:pt idx="2705">
                  <c:v>45215</c:v>
                </c:pt>
                <c:pt idx="2706">
                  <c:v>45216</c:v>
                </c:pt>
                <c:pt idx="2707">
                  <c:v>45217</c:v>
                </c:pt>
                <c:pt idx="2708">
                  <c:v>45218</c:v>
                </c:pt>
                <c:pt idx="2709">
                  <c:v>45219</c:v>
                </c:pt>
                <c:pt idx="2710">
                  <c:v>45220</c:v>
                </c:pt>
                <c:pt idx="2711">
                  <c:v>45221</c:v>
                </c:pt>
                <c:pt idx="2712">
                  <c:v>45222</c:v>
                </c:pt>
                <c:pt idx="2713">
                  <c:v>45223</c:v>
                </c:pt>
                <c:pt idx="2714">
                  <c:v>45224</c:v>
                </c:pt>
                <c:pt idx="2715">
                  <c:v>45225</c:v>
                </c:pt>
                <c:pt idx="2716">
                  <c:v>45226</c:v>
                </c:pt>
                <c:pt idx="2717">
                  <c:v>45227</c:v>
                </c:pt>
                <c:pt idx="2718">
                  <c:v>45228</c:v>
                </c:pt>
                <c:pt idx="2719">
                  <c:v>45229</c:v>
                </c:pt>
                <c:pt idx="2720">
                  <c:v>45230</c:v>
                </c:pt>
                <c:pt idx="2721">
                  <c:v>45231</c:v>
                </c:pt>
                <c:pt idx="2722">
                  <c:v>45232</c:v>
                </c:pt>
                <c:pt idx="2723">
                  <c:v>45233</c:v>
                </c:pt>
                <c:pt idx="2724">
                  <c:v>45234</c:v>
                </c:pt>
                <c:pt idx="2725">
                  <c:v>45235</c:v>
                </c:pt>
                <c:pt idx="2726">
                  <c:v>45236</c:v>
                </c:pt>
                <c:pt idx="2727">
                  <c:v>45237</c:v>
                </c:pt>
                <c:pt idx="2728">
                  <c:v>45238</c:v>
                </c:pt>
                <c:pt idx="2729">
                  <c:v>45239</c:v>
                </c:pt>
                <c:pt idx="2730">
                  <c:v>45240</c:v>
                </c:pt>
                <c:pt idx="2731">
                  <c:v>45241</c:v>
                </c:pt>
                <c:pt idx="2732">
                  <c:v>45242</c:v>
                </c:pt>
                <c:pt idx="2733">
                  <c:v>45243</c:v>
                </c:pt>
                <c:pt idx="2734">
                  <c:v>45244</c:v>
                </c:pt>
                <c:pt idx="2735">
                  <c:v>45245</c:v>
                </c:pt>
                <c:pt idx="2736">
                  <c:v>45246</c:v>
                </c:pt>
                <c:pt idx="2737">
                  <c:v>45247</c:v>
                </c:pt>
                <c:pt idx="2738">
                  <c:v>45248</c:v>
                </c:pt>
                <c:pt idx="2739">
                  <c:v>45249</c:v>
                </c:pt>
                <c:pt idx="2740">
                  <c:v>45250</c:v>
                </c:pt>
                <c:pt idx="2741">
                  <c:v>45251</c:v>
                </c:pt>
                <c:pt idx="2742">
                  <c:v>45252</c:v>
                </c:pt>
                <c:pt idx="2743">
                  <c:v>45253</c:v>
                </c:pt>
                <c:pt idx="2744">
                  <c:v>45254</c:v>
                </c:pt>
                <c:pt idx="2745">
                  <c:v>45255</c:v>
                </c:pt>
                <c:pt idx="2746">
                  <c:v>45256</c:v>
                </c:pt>
                <c:pt idx="2747">
                  <c:v>45257</c:v>
                </c:pt>
                <c:pt idx="2748">
                  <c:v>45258</c:v>
                </c:pt>
                <c:pt idx="2749">
                  <c:v>45259</c:v>
                </c:pt>
                <c:pt idx="2750">
                  <c:v>45260</c:v>
                </c:pt>
                <c:pt idx="2751">
                  <c:v>45261</c:v>
                </c:pt>
                <c:pt idx="2752">
                  <c:v>45262</c:v>
                </c:pt>
                <c:pt idx="2753">
                  <c:v>45263</c:v>
                </c:pt>
                <c:pt idx="2754">
                  <c:v>45264</c:v>
                </c:pt>
                <c:pt idx="2755">
                  <c:v>45265</c:v>
                </c:pt>
                <c:pt idx="2756">
                  <c:v>45266</c:v>
                </c:pt>
                <c:pt idx="2757">
                  <c:v>45267</c:v>
                </c:pt>
                <c:pt idx="2758">
                  <c:v>45268</c:v>
                </c:pt>
                <c:pt idx="2759">
                  <c:v>45269</c:v>
                </c:pt>
                <c:pt idx="2760">
                  <c:v>45270</c:v>
                </c:pt>
                <c:pt idx="2761">
                  <c:v>45271</c:v>
                </c:pt>
                <c:pt idx="2762">
                  <c:v>45272</c:v>
                </c:pt>
                <c:pt idx="2763">
                  <c:v>45273</c:v>
                </c:pt>
                <c:pt idx="2764">
                  <c:v>45274</c:v>
                </c:pt>
                <c:pt idx="2765">
                  <c:v>45275</c:v>
                </c:pt>
                <c:pt idx="2766">
                  <c:v>45276</c:v>
                </c:pt>
                <c:pt idx="2767">
                  <c:v>45277</c:v>
                </c:pt>
                <c:pt idx="2768">
                  <c:v>45278</c:v>
                </c:pt>
                <c:pt idx="2769">
                  <c:v>45279</c:v>
                </c:pt>
                <c:pt idx="2770">
                  <c:v>45280</c:v>
                </c:pt>
                <c:pt idx="2771">
                  <c:v>45281</c:v>
                </c:pt>
                <c:pt idx="2772">
                  <c:v>45282</c:v>
                </c:pt>
                <c:pt idx="2773">
                  <c:v>45283</c:v>
                </c:pt>
                <c:pt idx="2774">
                  <c:v>45284</c:v>
                </c:pt>
                <c:pt idx="2775">
                  <c:v>45285</c:v>
                </c:pt>
                <c:pt idx="2776">
                  <c:v>45286</c:v>
                </c:pt>
                <c:pt idx="2777">
                  <c:v>45287</c:v>
                </c:pt>
                <c:pt idx="2778">
                  <c:v>45288</c:v>
                </c:pt>
                <c:pt idx="2779">
                  <c:v>45289</c:v>
                </c:pt>
                <c:pt idx="2780">
                  <c:v>45290</c:v>
                </c:pt>
                <c:pt idx="2781">
                  <c:v>45291</c:v>
                </c:pt>
                <c:pt idx="2782">
                  <c:v>45292</c:v>
                </c:pt>
                <c:pt idx="2783">
                  <c:v>45293</c:v>
                </c:pt>
                <c:pt idx="2784">
                  <c:v>45294</c:v>
                </c:pt>
                <c:pt idx="2785">
                  <c:v>45295</c:v>
                </c:pt>
                <c:pt idx="2786">
                  <c:v>45296</c:v>
                </c:pt>
                <c:pt idx="2787">
                  <c:v>45297</c:v>
                </c:pt>
                <c:pt idx="2788">
                  <c:v>45298</c:v>
                </c:pt>
                <c:pt idx="2789">
                  <c:v>45299</c:v>
                </c:pt>
                <c:pt idx="2790">
                  <c:v>45300</c:v>
                </c:pt>
                <c:pt idx="2791">
                  <c:v>45301</c:v>
                </c:pt>
                <c:pt idx="2792">
                  <c:v>45302</c:v>
                </c:pt>
                <c:pt idx="2793">
                  <c:v>45303</c:v>
                </c:pt>
                <c:pt idx="2794">
                  <c:v>45304</c:v>
                </c:pt>
                <c:pt idx="2795">
                  <c:v>45305</c:v>
                </c:pt>
                <c:pt idx="2796">
                  <c:v>45306</c:v>
                </c:pt>
                <c:pt idx="2797">
                  <c:v>45307</c:v>
                </c:pt>
                <c:pt idx="2798">
                  <c:v>45308</c:v>
                </c:pt>
                <c:pt idx="2799">
                  <c:v>45309</c:v>
                </c:pt>
                <c:pt idx="2800">
                  <c:v>45310</c:v>
                </c:pt>
                <c:pt idx="2801">
                  <c:v>45311</c:v>
                </c:pt>
                <c:pt idx="2802">
                  <c:v>45312</c:v>
                </c:pt>
                <c:pt idx="2803">
                  <c:v>45313</c:v>
                </c:pt>
                <c:pt idx="2804">
                  <c:v>45314</c:v>
                </c:pt>
                <c:pt idx="2805">
                  <c:v>45315</c:v>
                </c:pt>
                <c:pt idx="2806">
                  <c:v>45316</c:v>
                </c:pt>
                <c:pt idx="2807">
                  <c:v>45317</c:v>
                </c:pt>
                <c:pt idx="2808">
                  <c:v>45318</c:v>
                </c:pt>
                <c:pt idx="2809">
                  <c:v>45319</c:v>
                </c:pt>
                <c:pt idx="2810">
                  <c:v>45320</c:v>
                </c:pt>
                <c:pt idx="2811">
                  <c:v>45321</c:v>
                </c:pt>
                <c:pt idx="2812">
                  <c:v>45322</c:v>
                </c:pt>
                <c:pt idx="2813">
                  <c:v>45323</c:v>
                </c:pt>
                <c:pt idx="2814">
                  <c:v>45324</c:v>
                </c:pt>
                <c:pt idx="2815">
                  <c:v>45325</c:v>
                </c:pt>
                <c:pt idx="2816">
                  <c:v>45326</c:v>
                </c:pt>
                <c:pt idx="2817">
                  <c:v>45327</c:v>
                </c:pt>
                <c:pt idx="2818">
                  <c:v>45328</c:v>
                </c:pt>
                <c:pt idx="2819">
                  <c:v>45329</c:v>
                </c:pt>
                <c:pt idx="2820">
                  <c:v>45330</c:v>
                </c:pt>
                <c:pt idx="2821">
                  <c:v>45331</c:v>
                </c:pt>
                <c:pt idx="2822">
                  <c:v>45332</c:v>
                </c:pt>
                <c:pt idx="2823">
                  <c:v>45333</c:v>
                </c:pt>
                <c:pt idx="2824">
                  <c:v>45334</c:v>
                </c:pt>
                <c:pt idx="2825">
                  <c:v>45335</c:v>
                </c:pt>
                <c:pt idx="2826">
                  <c:v>45336</c:v>
                </c:pt>
                <c:pt idx="2827">
                  <c:v>45337</c:v>
                </c:pt>
                <c:pt idx="2828">
                  <c:v>45338</c:v>
                </c:pt>
                <c:pt idx="2829">
                  <c:v>45339</c:v>
                </c:pt>
                <c:pt idx="2830">
                  <c:v>45340</c:v>
                </c:pt>
                <c:pt idx="2831">
                  <c:v>45341</c:v>
                </c:pt>
                <c:pt idx="2832">
                  <c:v>45342</c:v>
                </c:pt>
                <c:pt idx="2833">
                  <c:v>45343</c:v>
                </c:pt>
                <c:pt idx="2834">
                  <c:v>45344</c:v>
                </c:pt>
                <c:pt idx="2835">
                  <c:v>45345</c:v>
                </c:pt>
                <c:pt idx="2836">
                  <c:v>45346</c:v>
                </c:pt>
                <c:pt idx="2837">
                  <c:v>45347</c:v>
                </c:pt>
                <c:pt idx="2838">
                  <c:v>45348</c:v>
                </c:pt>
                <c:pt idx="2839">
                  <c:v>45349</c:v>
                </c:pt>
                <c:pt idx="2840">
                  <c:v>45350</c:v>
                </c:pt>
                <c:pt idx="2841">
                  <c:v>45351</c:v>
                </c:pt>
                <c:pt idx="2842">
                  <c:v>45352</c:v>
                </c:pt>
                <c:pt idx="2843">
                  <c:v>45353</c:v>
                </c:pt>
                <c:pt idx="2844">
                  <c:v>45354</c:v>
                </c:pt>
                <c:pt idx="2845">
                  <c:v>45355</c:v>
                </c:pt>
                <c:pt idx="2846">
                  <c:v>45356</c:v>
                </c:pt>
                <c:pt idx="2847">
                  <c:v>45357</c:v>
                </c:pt>
                <c:pt idx="2848">
                  <c:v>45358</c:v>
                </c:pt>
                <c:pt idx="2849">
                  <c:v>45359</c:v>
                </c:pt>
                <c:pt idx="2850">
                  <c:v>45360</c:v>
                </c:pt>
                <c:pt idx="2851">
                  <c:v>45361</c:v>
                </c:pt>
                <c:pt idx="2852">
                  <c:v>45362</c:v>
                </c:pt>
                <c:pt idx="2853">
                  <c:v>45363</c:v>
                </c:pt>
                <c:pt idx="2854">
                  <c:v>45364</c:v>
                </c:pt>
                <c:pt idx="2855">
                  <c:v>45365</c:v>
                </c:pt>
                <c:pt idx="2856">
                  <c:v>45366</c:v>
                </c:pt>
                <c:pt idx="2857">
                  <c:v>45367</c:v>
                </c:pt>
                <c:pt idx="2858">
                  <c:v>45368</c:v>
                </c:pt>
                <c:pt idx="2859">
                  <c:v>45369</c:v>
                </c:pt>
                <c:pt idx="2860">
                  <c:v>45370</c:v>
                </c:pt>
                <c:pt idx="2861">
                  <c:v>45371</c:v>
                </c:pt>
                <c:pt idx="2862">
                  <c:v>45372</c:v>
                </c:pt>
                <c:pt idx="2863">
                  <c:v>45373</c:v>
                </c:pt>
                <c:pt idx="2864">
                  <c:v>45374</c:v>
                </c:pt>
                <c:pt idx="2865">
                  <c:v>45375</c:v>
                </c:pt>
                <c:pt idx="2866">
                  <c:v>45376</c:v>
                </c:pt>
                <c:pt idx="2867">
                  <c:v>45377</c:v>
                </c:pt>
                <c:pt idx="2868">
                  <c:v>45378</c:v>
                </c:pt>
                <c:pt idx="2869">
                  <c:v>45379</c:v>
                </c:pt>
                <c:pt idx="2870">
                  <c:v>45380</c:v>
                </c:pt>
                <c:pt idx="2871">
                  <c:v>45381</c:v>
                </c:pt>
                <c:pt idx="2872">
                  <c:v>45382</c:v>
                </c:pt>
                <c:pt idx="2873">
                  <c:v>45383</c:v>
                </c:pt>
                <c:pt idx="2874">
                  <c:v>45384</c:v>
                </c:pt>
                <c:pt idx="2875">
                  <c:v>45385</c:v>
                </c:pt>
                <c:pt idx="2876">
                  <c:v>45386</c:v>
                </c:pt>
                <c:pt idx="2877">
                  <c:v>45387</c:v>
                </c:pt>
                <c:pt idx="2878">
                  <c:v>45388</c:v>
                </c:pt>
                <c:pt idx="2879">
                  <c:v>45389</c:v>
                </c:pt>
                <c:pt idx="2880">
                  <c:v>45390</c:v>
                </c:pt>
                <c:pt idx="2881">
                  <c:v>45391</c:v>
                </c:pt>
                <c:pt idx="2882">
                  <c:v>45392</c:v>
                </c:pt>
                <c:pt idx="2883">
                  <c:v>45393</c:v>
                </c:pt>
                <c:pt idx="2884">
                  <c:v>45394</c:v>
                </c:pt>
                <c:pt idx="2885">
                  <c:v>45395</c:v>
                </c:pt>
                <c:pt idx="2886">
                  <c:v>45396</c:v>
                </c:pt>
                <c:pt idx="2887">
                  <c:v>45397</c:v>
                </c:pt>
                <c:pt idx="2888">
                  <c:v>45398</c:v>
                </c:pt>
                <c:pt idx="2889">
                  <c:v>45399</c:v>
                </c:pt>
                <c:pt idx="2890">
                  <c:v>45400</c:v>
                </c:pt>
                <c:pt idx="2891">
                  <c:v>45401</c:v>
                </c:pt>
                <c:pt idx="2892">
                  <c:v>45402</c:v>
                </c:pt>
                <c:pt idx="2893">
                  <c:v>45403</c:v>
                </c:pt>
                <c:pt idx="2894">
                  <c:v>45404</c:v>
                </c:pt>
                <c:pt idx="2895">
                  <c:v>45405</c:v>
                </c:pt>
                <c:pt idx="2896">
                  <c:v>45406</c:v>
                </c:pt>
                <c:pt idx="2897">
                  <c:v>45407</c:v>
                </c:pt>
                <c:pt idx="2898">
                  <c:v>45408</c:v>
                </c:pt>
                <c:pt idx="2899">
                  <c:v>45409</c:v>
                </c:pt>
                <c:pt idx="2900">
                  <c:v>45410</c:v>
                </c:pt>
                <c:pt idx="2901">
                  <c:v>45411</c:v>
                </c:pt>
                <c:pt idx="2902">
                  <c:v>45412</c:v>
                </c:pt>
                <c:pt idx="2903">
                  <c:v>45413</c:v>
                </c:pt>
                <c:pt idx="2904">
                  <c:v>45414</c:v>
                </c:pt>
                <c:pt idx="2905">
                  <c:v>45415</c:v>
                </c:pt>
                <c:pt idx="2906">
                  <c:v>45416</c:v>
                </c:pt>
                <c:pt idx="2907">
                  <c:v>45417</c:v>
                </c:pt>
                <c:pt idx="2908">
                  <c:v>45418</c:v>
                </c:pt>
                <c:pt idx="2909">
                  <c:v>45419</c:v>
                </c:pt>
                <c:pt idx="2910">
                  <c:v>45420</c:v>
                </c:pt>
                <c:pt idx="2911">
                  <c:v>45421</c:v>
                </c:pt>
                <c:pt idx="2912">
                  <c:v>45422</c:v>
                </c:pt>
                <c:pt idx="2913">
                  <c:v>45423</c:v>
                </c:pt>
                <c:pt idx="2914">
                  <c:v>45424</c:v>
                </c:pt>
                <c:pt idx="2915">
                  <c:v>45425</c:v>
                </c:pt>
                <c:pt idx="2916">
                  <c:v>45426</c:v>
                </c:pt>
                <c:pt idx="2917">
                  <c:v>45427</c:v>
                </c:pt>
                <c:pt idx="2918">
                  <c:v>45428</c:v>
                </c:pt>
                <c:pt idx="2919">
                  <c:v>45429</c:v>
                </c:pt>
                <c:pt idx="2920">
                  <c:v>45430</c:v>
                </c:pt>
                <c:pt idx="2921">
                  <c:v>45431</c:v>
                </c:pt>
                <c:pt idx="2922">
                  <c:v>45432</c:v>
                </c:pt>
                <c:pt idx="2923">
                  <c:v>45433</c:v>
                </c:pt>
                <c:pt idx="2924">
                  <c:v>45434</c:v>
                </c:pt>
                <c:pt idx="2925">
                  <c:v>45435</c:v>
                </c:pt>
                <c:pt idx="2926">
                  <c:v>45436</c:v>
                </c:pt>
                <c:pt idx="2927">
                  <c:v>45437</c:v>
                </c:pt>
                <c:pt idx="2928">
                  <c:v>45438</c:v>
                </c:pt>
                <c:pt idx="2929">
                  <c:v>45439</c:v>
                </c:pt>
                <c:pt idx="2930">
                  <c:v>45440</c:v>
                </c:pt>
                <c:pt idx="2931">
                  <c:v>45441</c:v>
                </c:pt>
                <c:pt idx="2932">
                  <c:v>45442</c:v>
                </c:pt>
                <c:pt idx="2933">
                  <c:v>45443</c:v>
                </c:pt>
                <c:pt idx="2934">
                  <c:v>45444</c:v>
                </c:pt>
                <c:pt idx="2935">
                  <c:v>45445</c:v>
                </c:pt>
                <c:pt idx="2936">
                  <c:v>45446</c:v>
                </c:pt>
                <c:pt idx="2937">
                  <c:v>45447</c:v>
                </c:pt>
                <c:pt idx="2938">
                  <c:v>45448</c:v>
                </c:pt>
                <c:pt idx="2939">
                  <c:v>45449</c:v>
                </c:pt>
                <c:pt idx="2940">
                  <c:v>45450</c:v>
                </c:pt>
                <c:pt idx="2941">
                  <c:v>45451</c:v>
                </c:pt>
                <c:pt idx="2942">
                  <c:v>45452</c:v>
                </c:pt>
                <c:pt idx="2943">
                  <c:v>45453</c:v>
                </c:pt>
                <c:pt idx="2944">
                  <c:v>45454</c:v>
                </c:pt>
                <c:pt idx="2945">
                  <c:v>45455</c:v>
                </c:pt>
                <c:pt idx="2946">
                  <c:v>45456</c:v>
                </c:pt>
                <c:pt idx="2947">
                  <c:v>45457</c:v>
                </c:pt>
                <c:pt idx="2948">
                  <c:v>45458</c:v>
                </c:pt>
                <c:pt idx="2949">
                  <c:v>45459</c:v>
                </c:pt>
                <c:pt idx="2950">
                  <c:v>45460</c:v>
                </c:pt>
                <c:pt idx="2951">
                  <c:v>45461</c:v>
                </c:pt>
                <c:pt idx="2952">
                  <c:v>45462</c:v>
                </c:pt>
                <c:pt idx="2953">
                  <c:v>45463</c:v>
                </c:pt>
                <c:pt idx="2954">
                  <c:v>45464</c:v>
                </c:pt>
                <c:pt idx="2955">
                  <c:v>45465</c:v>
                </c:pt>
                <c:pt idx="2956">
                  <c:v>45466</c:v>
                </c:pt>
                <c:pt idx="2957">
                  <c:v>45467</c:v>
                </c:pt>
                <c:pt idx="2958">
                  <c:v>45468</c:v>
                </c:pt>
                <c:pt idx="2959">
                  <c:v>45469</c:v>
                </c:pt>
                <c:pt idx="2960">
                  <c:v>45470</c:v>
                </c:pt>
                <c:pt idx="2961">
                  <c:v>45471</c:v>
                </c:pt>
                <c:pt idx="2962">
                  <c:v>45472</c:v>
                </c:pt>
                <c:pt idx="2963">
                  <c:v>45473</c:v>
                </c:pt>
                <c:pt idx="2964">
                  <c:v>45474</c:v>
                </c:pt>
                <c:pt idx="2965">
                  <c:v>45475</c:v>
                </c:pt>
                <c:pt idx="2966">
                  <c:v>45476</c:v>
                </c:pt>
                <c:pt idx="2967">
                  <c:v>45477</c:v>
                </c:pt>
                <c:pt idx="2968">
                  <c:v>45478</c:v>
                </c:pt>
                <c:pt idx="2969">
                  <c:v>45479</c:v>
                </c:pt>
                <c:pt idx="2970">
                  <c:v>45480</c:v>
                </c:pt>
                <c:pt idx="2971">
                  <c:v>45481</c:v>
                </c:pt>
                <c:pt idx="2972">
                  <c:v>45482</c:v>
                </c:pt>
                <c:pt idx="2973">
                  <c:v>45483</c:v>
                </c:pt>
                <c:pt idx="2974">
                  <c:v>45484</c:v>
                </c:pt>
                <c:pt idx="2975">
                  <c:v>45485</c:v>
                </c:pt>
                <c:pt idx="2976">
                  <c:v>45486</c:v>
                </c:pt>
                <c:pt idx="2977">
                  <c:v>45487</c:v>
                </c:pt>
                <c:pt idx="2978">
                  <c:v>45488</c:v>
                </c:pt>
                <c:pt idx="2979">
                  <c:v>45489</c:v>
                </c:pt>
                <c:pt idx="2980">
                  <c:v>45490</c:v>
                </c:pt>
                <c:pt idx="2981">
                  <c:v>45491</c:v>
                </c:pt>
                <c:pt idx="2982">
                  <c:v>45492</c:v>
                </c:pt>
                <c:pt idx="2983">
                  <c:v>45493</c:v>
                </c:pt>
                <c:pt idx="2984">
                  <c:v>45494</c:v>
                </c:pt>
                <c:pt idx="2985">
                  <c:v>45495</c:v>
                </c:pt>
                <c:pt idx="2986">
                  <c:v>45496</c:v>
                </c:pt>
                <c:pt idx="2987">
                  <c:v>45497</c:v>
                </c:pt>
                <c:pt idx="2988">
                  <c:v>45498</c:v>
                </c:pt>
                <c:pt idx="2989">
                  <c:v>45499</c:v>
                </c:pt>
                <c:pt idx="2990">
                  <c:v>45500</c:v>
                </c:pt>
                <c:pt idx="2991">
                  <c:v>45501</c:v>
                </c:pt>
                <c:pt idx="2992">
                  <c:v>45502</c:v>
                </c:pt>
                <c:pt idx="2993">
                  <c:v>45503</c:v>
                </c:pt>
                <c:pt idx="2994">
                  <c:v>45504</c:v>
                </c:pt>
                <c:pt idx="2995">
                  <c:v>45505</c:v>
                </c:pt>
                <c:pt idx="2996">
                  <c:v>45506</c:v>
                </c:pt>
                <c:pt idx="2997">
                  <c:v>45507</c:v>
                </c:pt>
                <c:pt idx="2998">
                  <c:v>45508</c:v>
                </c:pt>
                <c:pt idx="2999">
                  <c:v>45509</c:v>
                </c:pt>
                <c:pt idx="3000">
                  <c:v>45510</c:v>
                </c:pt>
                <c:pt idx="3001">
                  <c:v>45511</c:v>
                </c:pt>
                <c:pt idx="3002">
                  <c:v>45512</c:v>
                </c:pt>
                <c:pt idx="3003">
                  <c:v>45513</c:v>
                </c:pt>
                <c:pt idx="3004">
                  <c:v>45514</c:v>
                </c:pt>
                <c:pt idx="3005">
                  <c:v>45515</c:v>
                </c:pt>
                <c:pt idx="3006">
                  <c:v>45516</c:v>
                </c:pt>
                <c:pt idx="3007">
                  <c:v>45517</c:v>
                </c:pt>
                <c:pt idx="3008">
                  <c:v>45518</c:v>
                </c:pt>
                <c:pt idx="3009">
                  <c:v>45519</c:v>
                </c:pt>
                <c:pt idx="3010">
                  <c:v>45520</c:v>
                </c:pt>
                <c:pt idx="3011">
                  <c:v>45521</c:v>
                </c:pt>
                <c:pt idx="3012">
                  <c:v>45522</c:v>
                </c:pt>
                <c:pt idx="3013">
                  <c:v>45523</c:v>
                </c:pt>
                <c:pt idx="3014">
                  <c:v>45524</c:v>
                </c:pt>
                <c:pt idx="3015">
                  <c:v>45525</c:v>
                </c:pt>
                <c:pt idx="3016">
                  <c:v>45526</c:v>
                </c:pt>
                <c:pt idx="3017">
                  <c:v>45527</c:v>
                </c:pt>
                <c:pt idx="3018">
                  <c:v>45528</c:v>
                </c:pt>
                <c:pt idx="3019">
                  <c:v>45529</c:v>
                </c:pt>
                <c:pt idx="3020">
                  <c:v>45530</c:v>
                </c:pt>
                <c:pt idx="3021">
                  <c:v>45531</c:v>
                </c:pt>
                <c:pt idx="3022">
                  <c:v>45532</c:v>
                </c:pt>
                <c:pt idx="3023">
                  <c:v>45533</c:v>
                </c:pt>
                <c:pt idx="3024">
                  <c:v>45534</c:v>
                </c:pt>
                <c:pt idx="3025">
                  <c:v>45535</c:v>
                </c:pt>
                <c:pt idx="3026">
                  <c:v>45536</c:v>
                </c:pt>
                <c:pt idx="3027">
                  <c:v>45537</c:v>
                </c:pt>
                <c:pt idx="3028">
                  <c:v>45538</c:v>
                </c:pt>
                <c:pt idx="3029">
                  <c:v>45539</c:v>
                </c:pt>
                <c:pt idx="3030">
                  <c:v>45540</c:v>
                </c:pt>
                <c:pt idx="3031">
                  <c:v>45541</c:v>
                </c:pt>
                <c:pt idx="3032">
                  <c:v>45542</c:v>
                </c:pt>
                <c:pt idx="3033">
                  <c:v>45543</c:v>
                </c:pt>
                <c:pt idx="3034">
                  <c:v>45544</c:v>
                </c:pt>
                <c:pt idx="3035">
                  <c:v>45545</c:v>
                </c:pt>
                <c:pt idx="3036">
                  <c:v>45546</c:v>
                </c:pt>
                <c:pt idx="3037">
                  <c:v>45547</c:v>
                </c:pt>
                <c:pt idx="3038">
                  <c:v>45548</c:v>
                </c:pt>
                <c:pt idx="3039">
                  <c:v>45549</c:v>
                </c:pt>
                <c:pt idx="3040">
                  <c:v>45550</c:v>
                </c:pt>
                <c:pt idx="3041">
                  <c:v>45551</c:v>
                </c:pt>
                <c:pt idx="3042">
                  <c:v>45552</c:v>
                </c:pt>
                <c:pt idx="3043">
                  <c:v>45553</c:v>
                </c:pt>
                <c:pt idx="3044">
                  <c:v>45554</c:v>
                </c:pt>
                <c:pt idx="3045">
                  <c:v>45555</c:v>
                </c:pt>
                <c:pt idx="3046">
                  <c:v>45556</c:v>
                </c:pt>
                <c:pt idx="3047">
                  <c:v>45557</c:v>
                </c:pt>
                <c:pt idx="3048">
                  <c:v>45558</c:v>
                </c:pt>
                <c:pt idx="3049">
                  <c:v>45559</c:v>
                </c:pt>
                <c:pt idx="3050">
                  <c:v>45560</c:v>
                </c:pt>
                <c:pt idx="3051">
                  <c:v>45561</c:v>
                </c:pt>
                <c:pt idx="3052">
                  <c:v>45562</c:v>
                </c:pt>
                <c:pt idx="3053">
                  <c:v>45563</c:v>
                </c:pt>
                <c:pt idx="3054">
                  <c:v>45564</c:v>
                </c:pt>
                <c:pt idx="3055">
                  <c:v>45565</c:v>
                </c:pt>
                <c:pt idx="3056">
                  <c:v>45566</c:v>
                </c:pt>
                <c:pt idx="3057">
                  <c:v>45567</c:v>
                </c:pt>
                <c:pt idx="3058">
                  <c:v>45568</c:v>
                </c:pt>
                <c:pt idx="3059">
                  <c:v>45569</c:v>
                </c:pt>
                <c:pt idx="3060">
                  <c:v>45570</c:v>
                </c:pt>
                <c:pt idx="3061">
                  <c:v>45571</c:v>
                </c:pt>
                <c:pt idx="3062">
                  <c:v>45572</c:v>
                </c:pt>
                <c:pt idx="3063">
                  <c:v>45573</c:v>
                </c:pt>
                <c:pt idx="3064">
                  <c:v>45574</c:v>
                </c:pt>
                <c:pt idx="3065">
                  <c:v>45575</c:v>
                </c:pt>
                <c:pt idx="3066">
                  <c:v>45576</c:v>
                </c:pt>
                <c:pt idx="3067">
                  <c:v>45577</c:v>
                </c:pt>
                <c:pt idx="3068">
                  <c:v>45578</c:v>
                </c:pt>
                <c:pt idx="3069">
                  <c:v>45579</c:v>
                </c:pt>
                <c:pt idx="3070">
                  <c:v>45580</c:v>
                </c:pt>
                <c:pt idx="3071">
                  <c:v>45581</c:v>
                </c:pt>
                <c:pt idx="3072">
                  <c:v>45582</c:v>
                </c:pt>
                <c:pt idx="3073">
                  <c:v>45583</c:v>
                </c:pt>
                <c:pt idx="3074">
                  <c:v>45584</c:v>
                </c:pt>
                <c:pt idx="3075">
                  <c:v>45585</c:v>
                </c:pt>
                <c:pt idx="3076">
                  <c:v>45586</c:v>
                </c:pt>
                <c:pt idx="3077">
                  <c:v>45587</c:v>
                </c:pt>
                <c:pt idx="3078">
                  <c:v>45588</c:v>
                </c:pt>
                <c:pt idx="3079">
                  <c:v>45589</c:v>
                </c:pt>
                <c:pt idx="3080">
                  <c:v>45590</c:v>
                </c:pt>
                <c:pt idx="3081">
                  <c:v>45591</c:v>
                </c:pt>
                <c:pt idx="3082">
                  <c:v>45592</c:v>
                </c:pt>
                <c:pt idx="3083">
                  <c:v>45593</c:v>
                </c:pt>
                <c:pt idx="3084">
                  <c:v>45594</c:v>
                </c:pt>
                <c:pt idx="3085">
                  <c:v>45595</c:v>
                </c:pt>
                <c:pt idx="3086">
                  <c:v>45596</c:v>
                </c:pt>
                <c:pt idx="3087">
                  <c:v>45597</c:v>
                </c:pt>
                <c:pt idx="3088">
                  <c:v>45598</c:v>
                </c:pt>
                <c:pt idx="3089">
                  <c:v>45599</c:v>
                </c:pt>
                <c:pt idx="3090">
                  <c:v>45600</c:v>
                </c:pt>
                <c:pt idx="3091">
                  <c:v>45601</c:v>
                </c:pt>
                <c:pt idx="3092">
                  <c:v>45602</c:v>
                </c:pt>
                <c:pt idx="3093">
                  <c:v>45603</c:v>
                </c:pt>
                <c:pt idx="3094">
                  <c:v>45604</c:v>
                </c:pt>
                <c:pt idx="3095">
                  <c:v>45605</c:v>
                </c:pt>
                <c:pt idx="3096">
                  <c:v>45606</c:v>
                </c:pt>
                <c:pt idx="3097">
                  <c:v>45607</c:v>
                </c:pt>
                <c:pt idx="3098">
                  <c:v>45608</c:v>
                </c:pt>
                <c:pt idx="3099">
                  <c:v>45609</c:v>
                </c:pt>
                <c:pt idx="3100">
                  <c:v>45610</c:v>
                </c:pt>
                <c:pt idx="3101">
                  <c:v>45611</c:v>
                </c:pt>
                <c:pt idx="3102">
                  <c:v>45612</c:v>
                </c:pt>
                <c:pt idx="3103">
                  <c:v>45613</c:v>
                </c:pt>
                <c:pt idx="3104">
                  <c:v>45614</c:v>
                </c:pt>
                <c:pt idx="3105">
                  <c:v>45615</c:v>
                </c:pt>
                <c:pt idx="3106">
                  <c:v>45616</c:v>
                </c:pt>
                <c:pt idx="3107">
                  <c:v>45617</c:v>
                </c:pt>
                <c:pt idx="3108">
                  <c:v>45618</c:v>
                </c:pt>
                <c:pt idx="3109">
                  <c:v>45619</c:v>
                </c:pt>
                <c:pt idx="3110">
                  <c:v>45620</c:v>
                </c:pt>
                <c:pt idx="3111">
                  <c:v>45621</c:v>
                </c:pt>
                <c:pt idx="3112">
                  <c:v>45622</c:v>
                </c:pt>
                <c:pt idx="3113">
                  <c:v>45623</c:v>
                </c:pt>
                <c:pt idx="3114">
                  <c:v>45624</c:v>
                </c:pt>
                <c:pt idx="3115">
                  <c:v>45625</c:v>
                </c:pt>
                <c:pt idx="3116">
                  <c:v>45626</c:v>
                </c:pt>
                <c:pt idx="3117">
                  <c:v>45627</c:v>
                </c:pt>
                <c:pt idx="3118">
                  <c:v>45628</c:v>
                </c:pt>
                <c:pt idx="3119">
                  <c:v>45629</c:v>
                </c:pt>
                <c:pt idx="3120">
                  <c:v>45630</c:v>
                </c:pt>
                <c:pt idx="3121">
                  <c:v>45631</c:v>
                </c:pt>
                <c:pt idx="3122">
                  <c:v>45632</c:v>
                </c:pt>
                <c:pt idx="3123">
                  <c:v>45633</c:v>
                </c:pt>
                <c:pt idx="3124">
                  <c:v>45634</c:v>
                </c:pt>
                <c:pt idx="3125">
                  <c:v>45635</c:v>
                </c:pt>
                <c:pt idx="3126">
                  <c:v>45636</c:v>
                </c:pt>
                <c:pt idx="3127">
                  <c:v>45637</c:v>
                </c:pt>
                <c:pt idx="3128">
                  <c:v>45638</c:v>
                </c:pt>
                <c:pt idx="3129">
                  <c:v>45639</c:v>
                </c:pt>
                <c:pt idx="3130">
                  <c:v>45640</c:v>
                </c:pt>
                <c:pt idx="3131">
                  <c:v>45641</c:v>
                </c:pt>
                <c:pt idx="3132">
                  <c:v>45642</c:v>
                </c:pt>
                <c:pt idx="3133">
                  <c:v>45643</c:v>
                </c:pt>
                <c:pt idx="3134">
                  <c:v>45644</c:v>
                </c:pt>
                <c:pt idx="3135">
                  <c:v>45645</c:v>
                </c:pt>
                <c:pt idx="3136">
                  <c:v>45646</c:v>
                </c:pt>
                <c:pt idx="3137">
                  <c:v>45647</c:v>
                </c:pt>
                <c:pt idx="3138">
                  <c:v>45648</c:v>
                </c:pt>
                <c:pt idx="3139">
                  <c:v>45649</c:v>
                </c:pt>
                <c:pt idx="3140">
                  <c:v>45650</c:v>
                </c:pt>
                <c:pt idx="3141">
                  <c:v>45651</c:v>
                </c:pt>
                <c:pt idx="3142">
                  <c:v>45652</c:v>
                </c:pt>
                <c:pt idx="3143">
                  <c:v>45653</c:v>
                </c:pt>
                <c:pt idx="3144">
                  <c:v>45654</c:v>
                </c:pt>
                <c:pt idx="3145">
                  <c:v>45655</c:v>
                </c:pt>
                <c:pt idx="3146">
                  <c:v>45656</c:v>
                </c:pt>
                <c:pt idx="3147">
                  <c:v>45657</c:v>
                </c:pt>
                <c:pt idx="3148">
                  <c:v>45658</c:v>
                </c:pt>
                <c:pt idx="3149">
                  <c:v>45659</c:v>
                </c:pt>
                <c:pt idx="3150">
                  <c:v>45660</c:v>
                </c:pt>
                <c:pt idx="3151">
                  <c:v>45661</c:v>
                </c:pt>
                <c:pt idx="3152">
                  <c:v>45662</c:v>
                </c:pt>
                <c:pt idx="3153">
                  <c:v>45663</c:v>
                </c:pt>
                <c:pt idx="3154">
                  <c:v>45664</c:v>
                </c:pt>
                <c:pt idx="3155">
                  <c:v>45665</c:v>
                </c:pt>
                <c:pt idx="3156">
                  <c:v>45666</c:v>
                </c:pt>
                <c:pt idx="3157">
                  <c:v>45667</c:v>
                </c:pt>
                <c:pt idx="3158">
                  <c:v>45668</c:v>
                </c:pt>
                <c:pt idx="3159">
                  <c:v>45669</c:v>
                </c:pt>
                <c:pt idx="3160">
                  <c:v>45670</c:v>
                </c:pt>
                <c:pt idx="3161">
                  <c:v>45671</c:v>
                </c:pt>
                <c:pt idx="3162">
                  <c:v>45672</c:v>
                </c:pt>
                <c:pt idx="3163">
                  <c:v>45673</c:v>
                </c:pt>
                <c:pt idx="3164">
                  <c:v>45674</c:v>
                </c:pt>
                <c:pt idx="3165">
                  <c:v>45675</c:v>
                </c:pt>
                <c:pt idx="3166">
                  <c:v>45676</c:v>
                </c:pt>
                <c:pt idx="3167">
                  <c:v>45677</c:v>
                </c:pt>
                <c:pt idx="3168">
                  <c:v>45678</c:v>
                </c:pt>
                <c:pt idx="3169">
                  <c:v>45679</c:v>
                </c:pt>
                <c:pt idx="3170">
                  <c:v>45680</c:v>
                </c:pt>
                <c:pt idx="3171">
                  <c:v>45681</c:v>
                </c:pt>
                <c:pt idx="3172">
                  <c:v>45682</c:v>
                </c:pt>
                <c:pt idx="3173">
                  <c:v>45683</c:v>
                </c:pt>
                <c:pt idx="3174">
                  <c:v>45684</c:v>
                </c:pt>
                <c:pt idx="3175">
                  <c:v>45685</c:v>
                </c:pt>
                <c:pt idx="3176">
                  <c:v>45686</c:v>
                </c:pt>
                <c:pt idx="3177">
                  <c:v>45687</c:v>
                </c:pt>
                <c:pt idx="3178">
                  <c:v>45688</c:v>
                </c:pt>
                <c:pt idx="3179">
                  <c:v>45689</c:v>
                </c:pt>
                <c:pt idx="3180">
                  <c:v>45690</c:v>
                </c:pt>
                <c:pt idx="3181">
                  <c:v>45691</c:v>
                </c:pt>
                <c:pt idx="3182">
                  <c:v>45692</c:v>
                </c:pt>
                <c:pt idx="3183">
                  <c:v>45693</c:v>
                </c:pt>
                <c:pt idx="3184">
                  <c:v>45694</c:v>
                </c:pt>
                <c:pt idx="3185">
                  <c:v>45695</c:v>
                </c:pt>
                <c:pt idx="3186">
                  <c:v>45696</c:v>
                </c:pt>
                <c:pt idx="3187">
                  <c:v>45697</c:v>
                </c:pt>
                <c:pt idx="3188">
                  <c:v>45698</c:v>
                </c:pt>
                <c:pt idx="3189">
                  <c:v>45699</c:v>
                </c:pt>
                <c:pt idx="3190">
                  <c:v>45700</c:v>
                </c:pt>
                <c:pt idx="3191">
                  <c:v>45701</c:v>
                </c:pt>
                <c:pt idx="3192">
                  <c:v>45702</c:v>
                </c:pt>
                <c:pt idx="3193">
                  <c:v>45703</c:v>
                </c:pt>
                <c:pt idx="3194">
                  <c:v>45704</c:v>
                </c:pt>
                <c:pt idx="3195">
                  <c:v>45705</c:v>
                </c:pt>
                <c:pt idx="3196">
                  <c:v>45706</c:v>
                </c:pt>
                <c:pt idx="3197">
                  <c:v>45707</c:v>
                </c:pt>
                <c:pt idx="3198">
                  <c:v>45708</c:v>
                </c:pt>
                <c:pt idx="3199">
                  <c:v>45709</c:v>
                </c:pt>
                <c:pt idx="3200">
                  <c:v>45710</c:v>
                </c:pt>
                <c:pt idx="3201">
                  <c:v>45711</c:v>
                </c:pt>
                <c:pt idx="3202">
                  <c:v>45712</c:v>
                </c:pt>
                <c:pt idx="3203">
                  <c:v>45713</c:v>
                </c:pt>
                <c:pt idx="3204">
                  <c:v>45714</c:v>
                </c:pt>
                <c:pt idx="3205">
                  <c:v>45715</c:v>
                </c:pt>
                <c:pt idx="3206">
                  <c:v>45716</c:v>
                </c:pt>
                <c:pt idx="3207">
                  <c:v>45717</c:v>
                </c:pt>
                <c:pt idx="3208">
                  <c:v>45718</c:v>
                </c:pt>
                <c:pt idx="3209">
                  <c:v>45719</c:v>
                </c:pt>
                <c:pt idx="3210">
                  <c:v>45720</c:v>
                </c:pt>
                <c:pt idx="3211">
                  <c:v>45721</c:v>
                </c:pt>
                <c:pt idx="3212">
                  <c:v>45722</c:v>
                </c:pt>
                <c:pt idx="3213">
                  <c:v>45723</c:v>
                </c:pt>
                <c:pt idx="3214">
                  <c:v>45724</c:v>
                </c:pt>
                <c:pt idx="3215">
                  <c:v>45725</c:v>
                </c:pt>
                <c:pt idx="3216">
                  <c:v>45726</c:v>
                </c:pt>
                <c:pt idx="3217">
                  <c:v>45727</c:v>
                </c:pt>
                <c:pt idx="3218">
                  <c:v>45728</c:v>
                </c:pt>
                <c:pt idx="3219">
                  <c:v>45729</c:v>
                </c:pt>
                <c:pt idx="3220">
                  <c:v>45730</c:v>
                </c:pt>
                <c:pt idx="3221">
                  <c:v>45731</c:v>
                </c:pt>
                <c:pt idx="3222">
                  <c:v>45732</c:v>
                </c:pt>
                <c:pt idx="3223">
                  <c:v>45733</c:v>
                </c:pt>
                <c:pt idx="3224">
                  <c:v>45734</c:v>
                </c:pt>
                <c:pt idx="3225">
                  <c:v>45735</c:v>
                </c:pt>
                <c:pt idx="3226">
                  <c:v>45736</c:v>
                </c:pt>
                <c:pt idx="3227">
                  <c:v>45737</c:v>
                </c:pt>
                <c:pt idx="3228">
                  <c:v>45738</c:v>
                </c:pt>
                <c:pt idx="3229">
                  <c:v>45739</c:v>
                </c:pt>
                <c:pt idx="3230">
                  <c:v>45740</c:v>
                </c:pt>
                <c:pt idx="3231">
                  <c:v>45741</c:v>
                </c:pt>
                <c:pt idx="3232">
                  <c:v>45742</c:v>
                </c:pt>
                <c:pt idx="3233">
                  <c:v>45743</c:v>
                </c:pt>
                <c:pt idx="3234">
                  <c:v>45744</c:v>
                </c:pt>
                <c:pt idx="3235">
                  <c:v>45745</c:v>
                </c:pt>
                <c:pt idx="3236">
                  <c:v>45746</c:v>
                </c:pt>
                <c:pt idx="3237">
                  <c:v>45747</c:v>
                </c:pt>
                <c:pt idx="3238">
                  <c:v>45748</c:v>
                </c:pt>
                <c:pt idx="3239">
                  <c:v>45749</c:v>
                </c:pt>
                <c:pt idx="3240">
                  <c:v>45750</c:v>
                </c:pt>
                <c:pt idx="3241">
                  <c:v>45751</c:v>
                </c:pt>
                <c:pt idx="3242">
                  <c:v>45752</c:v>
                </c:pt>
                <c:pt idx="3243">
                  <c:v>45753</c:v>
                </c:pt>
                <c:pt idx="3244">
                  <c:v>45754</c:v>
                </c:pt>
                <c:pt idx="3245">
                  <c:v>45755</c:v>
                </c:pt>
                <c:pt idx="3246">
                  <c:v>45756</c:v>
                </c:pt>
                <c:pt idx="3247">
                  <c:v>45757</c:v>
                </c:pt>
                <c:pt idx="3248">
                  <c:v>45758</c:v>
                </c:pt>
                <c:pt idx="3249">
                  <c:v>45759</c:v>
                </c:pt>
                <c:pt idx="3250">
                  <c:v>45760</c:v>
                </c:pt>
                <c:pt idx="3251">
                  <c:v>45761</c:v>
                </c:pt>
                <c:pt idx="3252">
                  <c:v>45762</c:v>
                </c:pt>
                <c:pt idx="3253">
                  <c:v>45763</c:v>
                </c:pt>
                <c:pt idx="3254">
                  <c:v>45764</c:v>
                </c:pt>
                <c:pt idx="3255">
                  <c:v>45765</c:v>
                </c:pt>
                <c:pt idx="3256">
                  <c:v>45766</c:v>
                </c:pt>
                <c:pt idx="3257">
                  <c:v>45767</c:v>
                </c:pt>
                <c:pt idx="3258">
                  <c:v>45768</c:v>
                </c:pt>
                <c:pt idx="3259">
                  <c:v>45769</c:v>
                </c:pt>
                <c:pt idx="3260">
                  <c:v>45770</c:v>
                </c:pt>
                <c:pt idx="3261">
                  <c:v>45771</c:v>
                </c:pt>
                <c:pt idx="3262">
                  <c:v>45772</c:v>
                </c:pt>
                <c:pt idx="3263">
                  <c:v>45773</c:v>
                </c:pt>
                <c:pt idx="3264">
                  <c:v>45774</c:v>
                </c:pt>
                <c:pt idx="3265">
                  <c:v>45775</c:v>
                </c:pt>
                <c:pt idx="3266">
                  <c:v>45776</c:v>
                </c:pt>
                <c:pt idx="3267">
                  <c:v>45777</c:v>
                </c:pt>
                <c:pt idx="3268">
                  <c:v>45778</c:v>
                </c:pt>
                <c:pt idx="3269">
                  <c:v>45779</c:v>
                </c:pt>
                <c:pt idx="3270">
                  <c:v>45780</c:v>
                </c:pt>
                <c:pt idx="3271">
                  <c:v>45781</c:v>
                </c:pt>
                <c:pt idx="3272">
                  <c:v>45782</c:v>
                </c:pt>
                <c:pt idx="3273">
                  <c:v>45783</c:v>
                </c:pt>
                <c:pt idx="3274">
                  <c:v>45784</c:v>
                </c:pt>
                <c:pt idx="3275">
                  <c:v>45785</c:v>
                </c:pt>
                <c:pt idx="3276">
                  <c:v>45786</c:v>
                </c:pt>
                <c:pt idx="3277">
                  <c:v>45787</c:v>
                </c:pt>
                <c:pt idx="3278">
                  <c:v>45788</c:v>
                </c:pt>
                <c:pt idx="3279">
                  <c:v>45789</c:v>
                </c:pt>
                <c:pt idx="3280">
                  <c:v>45790</c:v>
                </c:pt>
                <c:pt idx="3281">
                  <c:v>45791</c:v>
                </c:pt>
                <c:pt idx="3282">
                  <c:v>45792</c:v>
                </c:pt>
                <c:pt idx="3283">
                  <c:v>45793</c:v>
                </c:pt>
                <c:pt idx="3284">
                  <c:v>45794</c:v>
                </c:pt>
                <c:pt idx="3285">
                  <c:v>45795</c:v>
                </c:pt>
                <c:pt idx="3286">
                  <c:v>45796</c:v>
                </c:pt>
                <c:pt idx="3287">
                  <c:v>45797</c:v>
                </c:pt>
                <c:pt idx="3288">
                  <c:v>45798</c:v>
                </c:pt>
                <c:pt idx="3289">
                  <c:v>45799</c:v>
                </c:pt>
                <c:pt idx="3290">
                  <c:v>45800</c:v>
                </c:pt>
                <c:pt idx="3291">
                  <c:v>45801</c:v>
                </c:pt>
                <c:pt idx="3292">
                  <c:v>45802</c:v>
                </c:pt>
                <c:pt idx="3293">
                  <c:v>45803</c:v>
                </c:pt>
                <c:pt idx="3294">
                  <c:v>45804</c:v>
                </c:pt>
                <c:pt idx="3295">
                  <c:v>45805</c:v>
                </c:pt>
                <c:pt idx="3296">
                  <c:v>45806</c:v>
                </c:pt>
                <c:pt idx="3297">
                  <c:v>45807</c:v>
                </c:pt>
                <c:pt idx="3298">
                  <c:v>45808</c:v>
                </c:pt>
                <c:pt idx="3299">
                  <c:v>45809</c:v>
                </c:pt>
                <c:pt idx="3300">
                  <c:v>45810</c:v>
                </c:pt>
                <c:pt idx="3301">
                  <c:v>45811</c:v>
                </c:pt>
                <c:pt idx="3302">
                  <c:v>45812</c:v>
                </c:pt>
                <c:pt idx="3303">
                  <c:v>45813</c:v>
                </c:pt>
                <c:pt idx="3304">
                  <c:v>45814</c:v>
                </c:pt>
                <c:pt idx="3305">
                  <c:v>45815</c:v>
                </c:pt>
                <c:pt idx="3306">
                  <c:v>45816</c:v>
                </c:pt>
                <c:pt idx="3307">
                  <c:v>45817</c:v>
                </c:pt>
                <c:pt idx="3308">
                  <c:v>45818</c:v>
                </c:pt>
                <c:pt idx="3309">
                  <c:v>45819</c:v>
                </c:pt>
                <c:pt idx="3310">
                  <c:v>45820</c:v>
                </c:pt>
                <c:pt idx="3311">
                  <c:v>45821</c:v>
                </c:pt>
                <c:pt idx="3312">
                  <c:v>45822</c:v>
                </c:pt>
                <c:pt idx="3313">
                  <c:v>45823</c:v>
                </c:pt>
                <c:pt idx="3314">
                  <c:v>45824</c:v>
                </c:pt>
                <c:pt idx="3315">
                  <c:v>45825</c:v>
                </c:pt>
                <c:pt idx="3316">
                  <c:v>45826</c:v>
                </c:pt>
                <c:pt idx="3317">
                  <c:v>45827</c:v>
                </c:pt>
                <c:pt idx="3318">
                  <c:v>45828</c:v>
                </c:pt>
                <c:pt idx="3319">
                  <c:v>45829</c:v>
                </c:pt>
                <c:pt idx="3320">
                  <c:v>45830</c:v>
                </c:pt>
                <c:pt idx="3321">
                  <c:v>45831</c:v>
                </c:pt>
                <c:pt idx="3322">
                  <c:v>45832</c:v>
                </c:pt>
                <c:pt idx="3323">
                  <c:v>45833</c:v>
                </c:pt>
                <c:pt idx="3324">
                  <c:v>45834</c:v>
                </c:pt>
                <c:pt idx="3325">
                  <c:v>45835</c:v>
                </c:pt>
                <c:pt idx="3326">
                  <c:v>45836</c:v>
                </c:pt>
                <c:pt idx="3327">
                  <c:v>45837</c:v>
                </c:pt>
                <c:pt idx="3328">
                  <c:v>45838</c:v>
                </c:pt>
                <c:pt idx="3329">
                  <c:v>45839</c:v>
                </c:pt>
                <c:pt idx="3330">
                  <c:v>45840</c:v>
                </c:pt>
                <c:pt idx="3331">
                  <c:v>45841</c:v>
                </c:pt>
                <c:pt idx="3332">
                  <c:v>45842</c:v>
                </c:pt>
                <c:pt idx="3333">
                  <c:v>45843</c:v>
                </c:pt>
                <c:pt idx="3334">
                  <c:v>45844</c:v>
                </c:pt>
                <c:pt idx="3335">
                  <c:v>45845</c:v>
                </c:pt>
                <c:pt idx="3336">
                  <c:v>45846</c:v>
                </c:pt>
                <c:pt idx="3337">
                  <c:v>45847</c:v>
                </c:pt>
                <c:pt idx="3338">
                  <c:v>45848</c:v>
                </c:pt>
                <c:pt idx="3339">
                  <c:v>45849</c:v>
                </c:pt>
                <c:pt idx="3340">
                  <c:v>45850</c:v>
                </c:pt>
                <c:pt idx="3341">
                  <c:v>45851</c:v>
                </c:pt>
                <c:pt idx="3342">
                  <c:v>45852</c:v>
                </c:pt>
                <c:pt idx="3343">
                  <c:v>45853</c:v>
                </c:pt>
                <c:pt idx="3344">
                  <c:v>45854</c:v>
                </c:pt>
                <c:pt idx="3345">
                  <c:v>45855</c:v>
                </c:pt>
                <c:pt idx="3346">
                  <c:v>45856</c:v>
                </c:pt>
                <c:pt idx="3347">
                  <c:v>45857</c:v>
                </c:pt>
                <c:pt idx="3348">
                  <c:v>45858</c:v>
                </c:pt>
                <c:pt idx="3349">
                  <c:v>45859</c:v>
                </c:pt>
                <c:pt idx="3350">
                  <c:v>45860</c:v>
                </c:pt>
                <c:pt idx="3351">
                  <c:v>45861</c:v>
                </c:pt>
                <c:pt idx="3352">
                  <c:v>45862</c:v>
                </c:pt>
                <c:pt idx="3353">
                  <c:v>45863</c:v>
                </c:pt>
                <c:pt idx="3354">
                  <c:v>45864</c:v>
                </c:pt>
                <c:pt idx="3355">
                  <c:v>45865</c:v>
                </c:pt>
                <c:pt idx="3356">
                  <c:v>45866</c:v>
                </c:pt>
                <c:pt idx="3357">
                  <c:v>45867</c:v>
                </c:pt>
                <c:pt idx="3358">
                  <c:v>45868</c:v>
                </c:pt>
                <c:pt idx="3359">
                  <c:v>45869</c:v>
                </c:pt>
                <c:pt idx="3360">
                  <c:v>45870</c:v>
                </c:pt>
                <c:pt idx="3361">
                  <c:v>45871</c:v>
                </c:pt>
                <c:pt idx="3362">
                  <c:v>45872</c:v>
                </c:pt>
                <c:pt idx="3363">
                  <c:v>45873</c:v>
                </c:pt>
                <c:pt idx="3364">
                  <c:v>45874</c:v>
                </c:pt>
                <c:pt idx="3365">
                  <c:v>45875</c:v>
                </c:pt>
                <c:pt idx="3366">
                  <c:v>45876</c:v>
                </c:pt>
                <c:pt idx="3367">
                  <c:v>45877</c:v>
                </c:pt>
                <c:pt idx="3368">
                  <c:v>45878</c:v>
                </c:pt>
                <c:pt idx="3369">
                  <c:v>45879</c:v>
                </c:pt>
                <c:pt idx="3370">
                  <c:v>45880</c:v>
                </c:pt>
                <c:pt idx="3371">
                  <c:v>45881</c:v>
                </c:pt>
                <c:pt idx="3372">
                  <c:v>45882</c:v>
                </c:pt>
                <c:pt idx="3373">
                  <c:v>45883</c:v>
                </c:pt>
                <c:pt idx="3374">
                  <c:v>45884</c:v>
                </c:pt>
                <c:pt idx="3375">
                  <c:v>45885</c:v>
                </c:pt>
                <c:pt idx="3376">
                  <c:v>45886</c:v>
                </c:pt>
                <c:pt idx="3377">
                  <c:v>45887</c:v>
                </c:pt>
                <c:pt idx="3378">
                  <c:v>45888</c:v>
                </c:pt>
                <c:pt idx="3379">
                  <c:v>45889</c:v>
                </c:pt>
                <c:pt idx="3380">
                  <c:v>45890</c:v>
                </c:pt>
                <c:pt idx="3381">
                  <c:v>45891</c:v>
                </c:pt>
                <c:pt idx="3382">
                  <c:v>45892</c:v>
                </c:pt>
                <c:pt idx="3383">
                  <c:v>45893</c:v>
                </c:pt>
                <c:pt idx="3384">
                  <c:v>45894</c:v>
                </c:pt>
                <c:pt idx="3385">
                  <c:v>45895</c:v>
                </c:pt>
                <c:pt idx="3386">
                  <c:v>45896</c:v>
                </c:pt>
                <c:pt idx="3387">
                  <c:v>45897</c:v>
                </c:pt>
                <c:pt idx="3388">
                  <c:v>45898</c:v>
                </c:pt>
                <c:pt idx="3389">
                  <c:v>45899</c:v>
                </c:pt>
                <c:pt idx="3390">
                  <c:v>45900</c:v>
                </c:pt>
                <c:pt idx="3391">
                  <c:v>45901</c:v>
                </c:pt>
                <c:pt idx="3392">
                  <c:v>45902</c:v>
                </c:pt>
                <c:pt idx="3393">
                  <c:v>45903</c:v>
                </c:pt>
                <c:pt idx="3394">
                  <c:v>45904</c:v>
                </c:pt>
                <c:pt idx="3395">
                  <c:v>45905</c:v>
                </c:pt>
                <c:pt idx="3396">
                  <c:v>45906</c:v>
                </c:pt>
                <c:pt idx="3397">
                  <c:v>45907</c:v>
                </c:pt>
                <c:pt idx="3398">
                  <c:v>45908</c:v>
                </c:pt>
                <c:pt idx="3399">
                  <c:v>45909</c:v>
                </c:pt>
                <c:pt idx="3400">
                  <c:v>45910</c:v>
                </c:pt>
                <c:pt idx="3401">
                  <c:v>45911</c:v>
                </c:pt>
                <c:pt idx="3402">
                  <c:v>45912</c:v>
                </c:pt>
                <c:pt idx="3403">
                  <c:v>45913</c:v>
                </c:pt>
                <c:pt idx="3404">
                  <c:v>45914</c:v>
                </c:pt>
                <c:pt idx="3405">
                  <c:v>45915</c:v>
                </c:pt>
                <c:pt idx="3406">
                  <c:v>45916</c:v>
                </c:pt>
                <c:pt idx="3407">
                  <c:v>45917</c:v>
                </c:pt>
                <c:pt idx="3408">
                  <c:v>45918</c:v>
                </c:pt>
                <c:pt idx="3409">
                  <c:v>45919</c:v>
                </c:pt>
                <c:pt idx="3410">
                  <c:v>45920</c:v>
                </c:pt>
                <c:pt idx="3411">
                  <c:v>45921</c:v>
                </c:pt>
                <c:pt idx="3412">
                  <c:v>45922</c:v>
                </c:pt>
                <c:pt idx="3413">
                  <c:v>45923</c:v>
                </c:pt>
                <c:pt idx="3414">
                  <c:v>45924</c:v>
                </c:pt>
                <c:pt idx="3415">
                  <c:v>45925</c:v>
                </c:pt>
                <c:pt idx="3416">
                  <c:v>45926</c:v>
                </c:pt>
                <c:pt idx="3417">
                  <c:v>45927</c:v>
                </c:pt>
                <c:pt idx="3418">
                  <c:v>45928</c:v>
                </c:pt>
                <c:pt idx="3419">
                  <c:v>45929</c:v>
                </c:pt>
                <c:pt idx="3420">
                  <c:v>45930</c:v>
                </c:pt>
                <c:pt idx="3421">
                  <c:v>45931</c:v>
                </c:pt>
                <c:pt idx="3422">
                  <c:v>45932</c:v>
                </c:pt>
                <c:pt idx="3423">
                  <c:v>45933</c:v>
                </c:pt>
                <c:pt idx="3424">
                  <c:v>45934</c:v>
                </c:pt>
                <c:pt idx="3425">
                  <c:v>45935</c:v>
                </c:pt>
                <c:pt idx="3426">
                  <c:v>45936</c:v>
                </c:pt>
                <c:pt idx="3427">
                  <c:v>45937</c:v>
                </c:pt>
                <c:pt idx="3428">
                  <c:v>45938</c:v>
                </c:pt>
                <c:pt idx="3429">
                  <c:v>45939</c:v>
                </c:pt>
                <c:pt idx="3430">
                  <c:v>45940</c:v>
                </c:pt>
                <c:pt idx="3431">
                  <c:v>45941</c:v>
                </c:pt>
                <c:pt idx="3432">
                  <c:v>45942</c:v>
                </c:pt>
                <c:pt idx="3433">
                  <c:v>45943</c:v>
                </c:pt>
                <c:pt idx="3434">
                  <c:v>45944</c:v>
                </c:pt>
                <c:pt idx="3435">
                  <c:v>45945</c:v>
                </c:pt>
                <c:pt idx="3436">
                  <c:v>45946</c:v>
                </c:pt>
                <c:pt idx="3437">
                  <c:v>45947</c:v>
                </c:pt>
                <c:pt idx="3438">
                  <c:v>45948</c:v>
                </c:pt>
                <c:pt idx="3439">
                  <c:v>45949</c:v>
                </c:pt>
                <c:pt idx="3440">
                  <c:v>45950</c:v>
                </c:pt>
                <c:pt idx="3441">
                  <c:v>45951</c:v>
                </c:pt>
                <c:pt idx="3442">
                  <c:v>45952</c:v>
                </c:pt>
                <c:pt idx="3443">
                  <c:v>45953</c:v>
                </c:pt>
                <c:pt idx="3444">
                  <c:v>45954</c:v>
                </c:pt>
                <c:pt idx="3445">
                  <c:v>45955</c:v>
                </c:pt>
                <c:pt idx="3446">
                  <c:v>45956</c:v>
                </c:pt>
                <c:pt idx="3447">
                  <c:v>45957</c:v>
                </c:pt>
                <c:pt idx="3448">
                  <c:v>45958</c:v>
                </c:pt>
                <c:pt idx="3449">
                  <c:v>45959</c:v>
                </c:pt>
                <c:pt idx="3450">
                  <c:v>45960</c:v>
                </c:pt>
                <c:pt idx="3451">
                  <c:v>45961</c:v>
                </c:pt>
                <c:pt idx="3452">
                  <c:v>45962</c:v>
                </c:pt>
                <c:pt idx="3453">
                  <c:v>45963</c:v>
                </c:pt>
                <c:pt idx="3454">
                  <c:v>45964</c:v>
                </c:pt>
                <c:pt idx="3455">
                  <c:v>45965</c:v>
                </c:pt>
                <c:pt idx="3456">
                  <c:v>45966</c:v>
                </c:pt>
                <c:pt idx="3457">
                  <c:v>45967</c:v>
                </c:pt>
                <c:pt idx="3458">
                  <c:v>45968</c:v>
                </c:pt>
                <c:pt idx="3459">
                  <c:v>45969</c:v>
                </c:pt>
                <c:pt idx="3460">
                  <c:v>45970</c:v>
                </c:pt>
                <c:pt idx="3461">
                  <c:v>45971</c:v>
                </c:pt>
                <c:pt idx="3462">
                  <c:v>45972</c:v>
                </c:pt>
                <c:pt idx="3463">
                  <c:v>45973</c:v>
                </c:pt>
                <c:pt idx="3464">
                  <c:v>45974</c:v>
                </c:pt>
                <c:pt idx="3465">
                  <c:v>45975</c:v>
                </c:pt>
                <c:pt idx="3466">
                  <c:v>45976</c:v>
                </c:pt>
                <c:pt idx="3467">
                  <c:v>45977</c:v>
                </c:pt>
                <c:pt idx="3468">
                  <c:v>45978</c:v>
                </c:pt>
                <c:pt idx="3469">
                  <c:v>45979</c:v>
                </c:pt>
                <c:pt idx="3470">
                  <c:v>45980</c:v>
                </c:pt>
                <c:pt idx="3471">
                  <c:v>45981</c:v>
                </c:pt>
                <c:pt idx="3472">
                  <c:v>45982</c:v>
                </c:pt>
                <c:pt idx="3473">
                  <c:v>45983</c:v>
                </c:pt>
                <c:pt idx="3474">
                  <c:v>45984</c:v>
                </c:pt>
                <c:pt idx="3475">
                  <c:v>45985</c:v>
                </c:pt>
                <c:pt idx="3476">
                  <c:v>45986</c:v>
                </c:pt>
                <c:pt idx="3477">
                  <c:v>45987</c:v>
                </c:pt>
                <c:pt idx="3478">
                  <c:v>45988</c:v>
                </c:pt>
                <c:pt idx="3479">
                  <c:v>45989</c:v>
                </c:pt>
                <c:pt idx="3480">
                  <c:v>45990</c:v>
                </c:pt>
                <c:pt idx="3481">
                  <c:v>45991</c:v>
                </c:pt>
                <c:pt idx="3482">
                  <c:v>45992</c:v>
                </c:pt>
                <c:pt idx="3483">
                  <c:v>45993</c:v>
                </c:pt>
                <c:pt idx="3484">
                  <c:v>45994</c:v>
                </c:pt>
                <c:pt idx="3485">
                  <c:v>45995</c:v>
                </c:pt>
                <c:pt idx="3486">
                  <c:v>45996</c:v>
                </c:pt>
                <c:pt idx="3487">
                  <c:v>45997</c:v>
                </c:pt>
                <c:pt idx="3488">
                  <c:v>45998</c:v>
                </c:pt>
                <c:pt idx="3489">
                  <c:v>45999</c:v>
                </c:pt>
                <c:pt idx="3490">
                  <c:v>46000</c:v>
                </c:pt>
                <c:pt idx="3491">
                  <c:v>46001</c:v>
                </c:pt>
                <c:pt idx="3492">
                  <c:v>46002</c:v>
                </c:pt>
                <c:pt idx="3493">
                  <c:v>46003</c:v>
                </c:pt>
                <c:pt idx="3494">
                  <c:v>46004</c:v>
                </c:pt>
                <c:pt idx="3495">
                  <c:v>46005</c:v>
                </c:pt>
                <c:pt idx="3496">
                  <c:v>46006</c:v>
                </c:pt>
                <c:pt idx="3497">
                  <c:v>46007</c:v>
                </c:pt>
                <c:pt idx="3498">
                  <c:v>46008</c:v>
                </c:pt>
                <c:pt idx="3499">
                  <c:v>46009</c:v>
                </c:pt>
                <c:pt idx="3500">
                  <c:v>46010</c:v>
                </c:pt>
                <c:pt idx="3501">
                  <c:v>46011</c:v>
                </c:pt>
                <c:pt idx="3502">
                  <c:v>46012</c:v>
                </c:pt>
                <c:pt idx="3503">
                  <c:v>46013</c:v>
                </c:pt>
                <c:pt idx="3504">
                  <c:v>46014</c:v>
                </c:pt>
                <c:pt idx="3505">
                  <c:v>46015</c:v>
                </c:pt>
                <c:pt idx="3506">
                  <c:v>46016</c:v>
                </c:pt>
                <c:pt idx="3507">
                  <c:v>46017</c:v>
                </c:pt>
                <c:pt idx="3508">
                  <c:v>46018</c:v>
                </c:pt>
                <c:pt idx="3509">
                  <c:v>46019</c:v>
                </c:pt>
                <c:pt idx="3510">
                  <c:v>46020</c:v>
                </c:pt>
                <c:pt idx="3511">
                  <c:v>46021</c:v>
                </c:pt>
                <c:pt idx="3512">
                  <c:v>46022</c:v>
                </c:pt>
                <c:pt idx="3513">
                  <c:v>46023</c:v>
                </c:pt>
                <c:pt idx="3514">
                  <c:v>46024</c:v>
                </c:pt>
                <c:pt idx="3515">
                  <c:v>46025</c:v>
                </c:pt>
                <c:pt idx="3516">
                  <c:v>46026</c:v>
                </c:pt>
                <c:pt idx="3517">
                  <c:v>46027</c:v>
                </c:pt>
                <c:pt idx="3518">
                  <c:v>46028</c:v>
                </c:pt>
                <c:pt idx="3519">
                  <c:v>46029</c:v>
                </c:pt>
                <c:pt idx="3520">
                  <c:v>46030</c:v>
                </c:pt>
                <c:pt idx="3521">
                  <c:v>46031</c:v>
                </c:pt>
                <c:pt idx="3522">
                  <c:v>46032</c:v>
                </c:pt>
                <c:pt idx="3523">
                  <c:v>46033</c:v>
                </c:pt>
                <c:pt idx="3524">
                  <c:v>46034</c:v>
                </c:pt>
                <c:pt idx="3525">
                  <c:v>46035</c:v>
                </c:pt>
                <c:pt idx="3526">
                  <c:v>46036</c:v>
                </c:pt>
                <c:pt idx="3527">
                  <c:v>46037</c:v>
                </c:pt>
                <c:pt idx="3528">
                  <c:v>46038</c:v>
                </c:pt>
                <c:pt idx="3529">
                  <c:v>46039</c:v>
                </c:pt>
                <c:pt idx="3530">
                  <c:v>46040</c:v>
                </c:pt>
                <c:pt idx="3531">
                  <c:v>46041</c:v>
                </c:pt>
                <c:pt idx="3532">
                  <c:v>46042</c:v>
                </c:pt>
                <c:pt idx="3533">
                  <c:v>46043</c:v>
                </c:pt>
                <c:pt idx="3534">
                  <c:v>46044</c:v>
                </c:pt>
                <c:pt idx="3535">
                  <c:v>46045</c:v>
                </c:pt>
                <c:pt idx="3536">
                  <c:v>46046</c:v>
                </c:pt>
                <c:pt idx="3537">
                  <c:v>46047</c:v>
                </c:pt>
                <c:pt idx="3538">
                  <c:v>46048</c:v>
                </c:pt>
                <c:pt idx="3539">
                  <c:v>46049</c:v>
                </c:pt>
                <c:pt idx="3540">
                  <c:v>46050</c:v>
                </c:pt>
                <c:pt idx="3541">
                  <c:v>46051</c:v>
                </c:pt>
                <c:pt idx="3542">
                  <c:v>46052</c:v>
                </c:pt>
                <c:pt idx="3543">
                  <c:v>46053</c:v>
                </c:pt>
                <c:pt idx="3544">
                  <c:v>46054</c:v>
                </c:pt>
                <c:pt idx="3545">
                  <c:v>46055</c:v>
                </c:pt>
                <c:pt idx="3546">
                  <c:v>46056</c:v>
                </c:pt>
                <c:pt idx="3547">
                  <c:v>46057</c:v>
                </c:pt>
                <c:pt idx="3548">
                  <c:v>46058</c:v>
                </c:pt>
                <c:pt idx="3549">
                  <c:v>46059</c:v>
                </c:pt>
                <c:pt idx="3550">
                  <c:v>46060</c:v>
                </c:pt>
                <c:pt idx="3551">
                  <c:v>46061</c:v>
                </c:pt>
                <c:pt idx="3552">
                  <c:v>46062</c:v>
                </c:pt>
                <c:pt idx="3553">
                  <c:v>46063</c:v>
                </c:pt>
                <c:pt idx="3554">
                  <c:v>46064</c:v>
                </c:pt>
                <c:pt idx="3555">
                  <c:v>46065</c:v>
                </c:pt>
                <c:pt idx="3556">
                  <c:v>46066</c:v>
                </c:pt>
                <c:pt idx="3557">
                  <c:v>46067</c:v>
                </c:pt>
                <c:pt idx="3558">
                  <c:v>46068</c:v>
                </c:pt>
                <c:pt idx="3559">
                  <c:v>46069</c:v>
                </c:pt>
                <c:pt idx="3560">
                  <c:v>46070</c:v>
                </c:pt>
                <c:pt idx="3561">
                  <c:v>46071</c:v>
                </c:pt>
                <c:pt idx="3562">
                  <c:v>46072</c:v>
                </c:pt>
                <c:pt idx="3563">
                  <c:v>46073</c:v>
                </c:pt>
                <c:pt idx="3564">
                  <c:v>46074</c:v>
                </c:pt>
                <c:pt idx="3565">
                  <c:v>46075</c:v>
                </c:pt>
                <c:pt idx="3566">
                  <c:v>46076</c:v>
                </c:pt>
                <c:pt idx="3567">
                  <c:v>46077</c:v>
                </c:pt>
                <c:pt idx="3568">
                  <c:v>46078</c:v>
                </c:pt>
                <c:pt idx="3569">
                  <c:v>46079</c:v>
                </c:pt>
                <c:pt idx="3570">
                  <c:v>46080</c:v>
                </c:pt>
                <c:pt idx="3571">
                  <c:v>46081</c:v>
                </c:pt>
                <c:pt idx="3572">
                  <c:v>46082</c:v>
                </c:pt>
                <c:pt idx="3573">
                  <c:v>46083</c:v>
                </c:pt>
                <c:pt idx="3574">
                  <c:v>46084</c:v>
                </c:pt>
                <c:pt idx="3575">
                  <c:v>46085</c:v>
                </c:pt>
                <c:pt idx="3576">
                  <c:v>46086</c:v>
                </c:pt>
                <c:pt idx="3577">
                  <c:v>46087</c:v>
                </c:pt>
                <c:pt idx="3578">
                  <c:v>46088</c:v>
                </c:pt>
                <c:pt idx="3579">
                  <c:v>46089</c:v>
                </c:pt>
                <c:pt idx="3580">
                  <c:v>46090</c:v>
                </c:pt>
                <c:pt idx="3581">
                  <c:v>46091</c:v>
                </c:pt>
                <c:pt idx="3582">
                  <c:v>46092</c:v>
                </c:pt>
                <c:pt idx="3583">
                  <c:v>46093</c:v>
                </c:pt>
                <c:pt idx="3584">
                  <c:v>46094</c:v>
                </c:pt>
                <c:pt idx="3585">
                  <c:v>46095</c:v>
                </c:pt>
                <c:pt idx="3586">
                  <c:v>46096</c:v>
                </c:pt>
                <c:pt idx="3587">
                  <c:v>46097</c:v>
                </c:pt>
                <c:pt idx="3588">
                  <c:v>46098</c:v>
                </c:pt>
                <c:pt idx="3589">
                  <c:v>46099</c:v>
                </c:pt>
                <c:pt idx="3590">
                  <c:v>46100</c:v>
                </c:pt>
                <c:pt idx="3591">
                  <c:v>46101</c:v>
                </c:pt>
                <c:pt idx="3592">
                  <c:v>46102</c:v>
                </c:pt>
                <c:pt idx="3593">
                  <c:v>46103</c:v>
                </c:pt>
                <c:pt idx="3594">
                  <c:v>46104</c:v>
                </c:pt>
                <c:pt idx="3595">
                  <c:v>46105</c:v>
                </c:pt>
                <c:pt idx="3596">
                  <c:v>46106</c:v>
                </c:pt>
                <c:pt idx="3597">
                  <c:v>46107</c:v>
                </c:pt>
                <c:pt idx="3598">
                  <c:v>46108</c:v>
                </c:pt>
                <c:pt idx="3599">
                  <c:v>46109</c:v>
                </c:pt>
                <c:pt idx="3600">
                  <c:v>46110</c:v>
                </c:pt>
                <c:pt idx="3601">
                  <c:v>46111</c:v>
                </c:pt>
                <c:pt idx="3602">
                  <c:v>46112</c:v>
                </c:pt>
                <c:pt idx="3603">
                  <c:v>46113</c:v>
                </c:pt>
                <c:pt idx="3604">
                  <c:v>46114</c:v>
                </c:pt>
                <c:pt idx="3605">
                  <c:v>46115</c:v>
                </c:pt>
                <c:pt idx="3606">
                  <c:v>46116</c:v>
                </c:pt>
                <c:pt idx="3607">
                  <c:v>46117</c:v>
                </c:pt>
                <c:pt idx="3608">
                  <c:v>46118</c:v>
                </c:pt>
                <c:pt idx="3609">
                  <c:v>46119</c:v>
                </c:pt>
                <c:pt idx="3610">
                  <c:v>46120</c:v>
                </c:pt>
                <c:pt idx="3611">
                  <c:v>46121</c:v>
                </c:pt>
                <c:pt idx="3612">
                  <c:v>46122</c:v>
                </c:pt>
                <c:pt idx="3613">
                  <c:v>46123</c:v>
                </c:pt>
                <c:pt idx="3614">
                  <c:v>46124</c:v>
                </c:pt>
                <c:pt idx="3615">
                  <c:v>46125</c:v>
                </c:pt>
                <c:pt idx="3616">
                  <c:v>46126</c:v>
                </c:pt>
                <c:pt idx="3617">
                  <c:v>46127</c:v>
                </c:pt>
                <c:pt idx="3618">
                  <c:v>46128</c:v>
                </c:pt>
                <c:pt idx="3619">
                  <c:v>46129</c:v>
                </c:pt>
                <c:pt idx="3620">
                  <c:v>46130</c:v>
                </c:pt>
                <c:pt idx="3621">
                  <c:v>46131</c:v>
                </c:pt>
                <c:pt idx="3622">
                  <c:v>46132</c:v>
                </c:pt>
                <c:pt idx="3623">
                  <c:v>46133</c:v>
                </c:pt>
                <c:pt idx="3624">
                  <c:v>46134</c:v>
                </c:pt>
                <c:pt idx="3625">
                  <c:v>46135</c:v>
                </c:pt>
                <c:pt idx="3626">
                  <c:v>46136</c:v>
                </c:pt>
                <c:pt idx="3627">
                  <c:v>46137</c:v>
                </c:pt>
                <c:pt idx="3628">
                  <c:v>46138</c:v>
                </c:pt>
                <c:pt idx="3629">
                  <c:v>46139</c:v>
                </c:pt>
                <c:pt idx="3630">
                  <c:v>46140</c:v>
                </c:pt>
                <c:pt idx="3631">
                  <c:v>46141</c:v>
                </c:pt>
                <c:pt idx="3632">
                  <c:v>46142</c:v>
                </c:pt>
                <c:pt idx="3633">
                  <c:v>46143</c:v>
                </c:pt>
                <c:pt idx="3634">
                  <c:v>46144</c:v>
                </c:pt>
                <c:pt idx="3635">
                  <c:v>46145</c:v>
                </c:pt>
                <c:pt idx="3636">
                  <c:v>46146</c:v>
                </c:pt>
                <c:pt idx="3637">
                  <c:v>46147</c:v>
                </c:pt>
                <c:pt idx="3638">
                  <c:v>46148</c:v>
                </c:pt>
                <c:pt idx="3639">
                  <c:v>46149</c:v>
                </c:pt>
                <c:pt idx="3640">
                  <c:v>46150</c:v>
                </c:pt>
                <c:pt idx="3641">
                  <c:v>46151</c:v>
                </c:pt>
                <c:pt idx="3642">
                  <c:v>46152</c:v>
                </c:pt>
                <c:pt idx="3643">
                  <c:v>46153</c:v>
                </c:pt>
                <c:pt idx="3644">
                  <c:v>46154</c:v>
                </c:pt>
                <c:pt idx="3645">
                  <c:v>46155</c:v>
                </c:pt>
                <c:pt idx="3646">
                  <c:v>46156</c:v>
                </c:pt>
                <c:pt idx="3647">
                  <c:v>46157</c:v>
                </c:pt>
                <c:pt idx="3648">
                  <c:v>46158</c:v>
                </c:pt>
                <c:pt idx="3649">
                  <c:v>46159</c:v>
                </c:pt>
                <c:pt idx="3650">
                  <c:v>46160</c:v>
                </c:pt>
                <c:pt idx="3651">
                  <c:v>46161</c:v>
                </c:pt>
                <c:pt idx="3652">
                  <c:v>46162</c:v>
                </c:pt>
                <c:pt idx="3653">
                  <c:v>46163</c:v>
                </c:pt>
                <c:pt idx="3654">
                  <c:v>46164</c:v>
                </c:pt>
                <c:pt idx="3655">
                  <c:v>46165</c:v>
                </c:pt>
                <c:pt idx="3656">
                  <c:v>46166</c:v>
                </c:pt>
                <c:pt idx="3657">
                  <c:v>46167</c:v>
                </c:pt>
                <c:pt idx="3658">
                  <c:v>46168</c:v>
                </c:pt>
                <c:pt idx="3659">
                  <c:v>46169</c:v>
                </c:pt>
                <c:pt idx="3660">
                  <c:v>46170</c:v>
                </c:pt>
                <c:pt idx="3661">
                  <c:v>46171</c:v>
                </c:pt>
                <c:pt idx="3662">
                  <c:v>46172</c:v>
                </c:pt>
                <c:pt idx="3663">
                  <c:v>46173</c:v>
                </c:pt>
                <c:pt idx="3664">
                  <c:v>46174</c:v>
                </c:pt>
                <c:pt idx="3665">
                  <c:v>46175</c:v>
                </c:pt>
                <c:pt idx="3666">
                  <c:v>46176</c:v>
                </c:pt>
                <c:pt idx="3667">
                  <c:v>46177</c:v>
                </c:pt>
                <c:pt idx="3668">
                  <c:v>46178</c:v>
                </c:pt>
                <c:pt idx="3669">
                  <c:v>46179</c:v>
                </c:pt>
                <c:pt idx="3670">
                  <c:v>46180</c:v>
                </c:pt>
                <c:pt idx="3671">
                  <c:v>46181</c:v>
                </c:pt>
                <c:pt idx="3672">
                  <c:v>46182</c:v>
                </c:pt>
                <c:pt idx="3673">
                  <c:v>46183</c:v>
                </c:pt>
                <c:pt idx="3674">
                  <c:v>46184</c:v>
                </c:pt>
                <c:pt idx="3675">
                  <c:v>46185</c:v>
                </c:pt>
              </c:numCache>
            </c:numRef>
          </c:cat>
          <c:val>
            <c:numRef>
              <c:f>'Daily, 7-Day'!$B$6201:$B$9876</c:f>
              <c:numCache>
                <c:formatCode>0.00</c:formatCode>
                <c:ptCount val="3676"/>
                <c:pt idx="0">
                  <c:v>0.37</c:v>
                </c:pt>
                <c:pt idx="1">
                  <c:v>0.37</c:v>
                </c:pt>
                <c:pt idx="2">
                  <c:v>0.37</c:v>
                </c:pt>
                <c:pt idx="3">
                  <c:v>0.37</c:v>
                </c:pt>
                <c:pt idx="4">
                  <c:v>0.37</c:v>
                </c:pt>
                <c:pt idx="5">
                  <c:v>0.37</c:v>
                </c:pt>
                <c:pt idx="6">
                  <c:v>0.37</c:v>
                </c:pt>
                <c:pt idx="7">
                  <c:v>0.37</c:v>
                </c:pt>
                <c:pt idx="8">
                  <c:v>0.37</c:v>
                </c:pt>
                <c:pt idx="9">
                  <c:v>0.37</c:v>
                </c:pt>
                <c:pt idx="10">
                  <c:v>0.37</c:v>
                </c:pt>
                <c:pt idx="11">
                  <c:v>0.28999999999999998</c:v>
                </c:pt>
                <c:pt idx="12">
                  <c:v>0.37</c:v>
                </c:pt>
                <c:pt idx="13">
                  <c:v>0.37</c:v>
                </c:pt>
                <c:pt idx="14">
                  <c:v>0.37</c:v>
                </c:pt>
                <c:pt idx="15">
                  <c:v>0.37</c:v>
                </c:pt>
                <c:pt idx="16">
                  <c:v>0.37</c:v>
                </c:pt>
                <c:pt idx="17">
                  <c:v>0.37</c:v>
                </c:pt>
                <c:pt idx="18">
                  <c:v>0.37</c:v>
                </c:pt>
                <c:pt idx="19">
                  <c:v>0.37</c:v>
                </c:pt>
                <c:pt idx="20">
                  <c:v>0.37</c:v>
                </c:pt>
                <c:pt idx="21">
                  <c:v>0.37</c:v>
                </c:pt>
                <c:pt idx="22">
                  <c:v>0.37</c:v>
                </c:pt>
                <c:pt idx="23">
                  <c:v>0.37</c:v>
                </c:pt>
                <c:pt idx="24">
                  <c:v>0.37</c:v>
                </c:pt>
                <c:pt idx="25">
                  <c:v>0.37</c:v>
                </c:pt>
                <c:pt idx="26">
                  <c:v>0.37</c:v>
                </c:pt>
                <c:pt idx="27">
                  <c:v>0.38</c:v>
                </c:pt>
                <c:pt idx="28">
                  <c:v>0.38</c:v>
                </c:pt>
                <c:pt idx="29">
                  <c:v>0.38</c:v>
                </c:pt>
                <c:pt idx="30">
                  <c:v>0.38</c:v>
                </c:pt>
                <c:pt idx="31">
                  <c:v>0.38</c:v>
                </c:pt>
                <c:pt idx="32">
                  <c:v>0.38</c:v>
                </c:pt>
                <c:pt idx="33">
                  <c:v>0.38</c:v>
                </c:pt>
                <c:pt idx="34">
                  <c:v>0.39</c:v>
                </c:pt>
                <c:pt idx="35">
                  <c:v>0.4</c:v>
                </c:pt>
                <c:pt idx="36">
                  <c:v>0.4</c:v>
                </c:pt>
                <c:pt idx="37">
                  <c:v>0.4</c:v>
                </c:pt>
                <c:pt idx="38">
                  <c:v>0.41</c:v>
                </c:pt>
                <c:pt idx="39">
                  <c:v>0.41</c:v>
                </c:pt>
                <c:pt idx="40">
                  <c:v>0.41</c:v>
                </c:pt>
                <c:pt idx="41">
                  <c:v>0.3</c:v>
                </c:pt>
                <c:pt idx="42">
                  <c:v>0.41</c:v>
                </c:pt>
                <c:pt idx="43">
                  <c:v>0.41</c:v>
                </c:pt>
                <c:pt idx="44">
                  <c:v>0.41</c:v>
                </c:pt>
                <c:pt idx="45">
                  <c:v>0.41</c:v>
                </c:pt>
                <c:pt idx="46">
                  <c:v>0.4</c:v>
                </c:pt>
                <c:pt idx="47">
                  <c:v>0.4</c:v>
                </c:pt>
                <c:pt idx="48">
                  <c:v>0.4</c:v>
                </c:pt>
                <c:pt idx="49">
                  <c:v>0.4</c:v>
                </c:pt>
                <c:pt idx="50">
                  <c:v>0.4</c:v>
                </c:pt>
                <c:pt idx="51">
                  <c:v>0.4</c:v>
                </c:pt>
                <c:pt idx="52">
                  <c:v>0.4</c:v>
                </c:pt>
                <c:pt idx="53">
                  <c:v>0.4</c:v>
                </c:pt>
                <c:pt idx="54">
                  <c:v>0.4</c:v>
                </c:pt>
                <c:pt idx="55">
                  <c:v>0.4</c:v>
                </c:pt>
                <c:pt idx="56">
                  <c:v>0.4</c:v>
                </c:pt>
                <c:pt idx="57">
                  <c:v>0.4</c:v>
                </c:pt>
                <c:pt idx="58">
                  <c:v>0.4</c:v>
                </c:pt>
                <c:pt idx="59">
                  <c:v>0.4</c:v>
                </c:pt>
                <c:pt idx="60">
                  <c:v>0.4</c:v>
                </c:pt>
                <c:pt idx="61">
                  <c:v>0.4</c:v>
                </c:pt>
                <c:pt idx="62">
                  <c:v>0.4</c:v>
                </c:pt>
                <c:pt idx="63">
                  <c:v>0.4</c:v>
                </c:pt>
                <c:pt idx="64">
                  <c:v>0.4</c:v>
                </c:pt>
                <c:pt idx="65">
                  <c:v>0.4</c:v>
                </c:pt>
                <c:pt idx="66">
                  <c:v>0.4</c:v>
                </c:pt>
                <c:pt idx="67">
                  <c:v>0.4</c:v>
                </c:pt>
                <c:pt idx="68">
                  <c:v>0.4</c:v>
                </c:pt>
                <c:pt idx="69">
                  <c:v>0.4</c:v>
                </c:pt>
                <c:pt idx="70">
                  <c:v>0.3</c:v>
                </c:pt>
                <c:pt idx="71">
                  <c:v>0.3</c:v>
                </c:pt>
                <c:pt idx="72">
                  <c:v>0.3</c:v>
                </c:pt>
                <c:pt idx="73">
                  <c:v>0.4</c:v>
                </c:pt>
                <c:pt idx="74">
                  <c:v>0.4</c:v>
                </c:pt>
                <c:pt idx="75">
                  <c:v>0.4</c:v>
                </c:pt>
                <c:pt idx="76">
                  <c:v>0.4</c:v>
                </c:pt>
                <c:pt idx="77">
                  <c:v>0.4</c:v>
                </c:pt>
                <c:pt idx="78">
                  <c:v>0.4</c:v>
                </c:pt>
                <c:pt idx="79">
                  <c:v>0.4</c:v>
                </c:pt>
                <c:pt idx="80">
                  <c:v>0.4</c:v>
                </c:pt>
                <c:pt idx="81">
                  <c:v>0.4</c:v>
                </c:pt>
                <c:pt idx="82">
                  <c:v>0.4</c:v>
                </c:pt>
                <c:pt idx="83">
                  <c:v>0.4</c:v>
                </c:pt>
                <c:pt idx="84">
                  <c:v>0.4</c:v>
                </c:pt>
                <c:pt idx="85">
                  <c:v>0.4</c:v>
                </c:pt>
                <c:pt idx="86">
                  <c:v>0.4</c:v>
                </c:pt>
                <c:pt idx="87">
                  <c:v>0.4</c:v>
                </c:pt>
                <c:pt idx="88">
                  <c:v>0.4</c:v>
                </c:pt>
                <c:pt idx="89">
                  <c:v>0.4</c:v>
                </c:pt>
                <c:pt idx="90">
                  <c:v>0.4</c:v>
                </c:pt>
                <c:pt idx="91">
                  <c:v>0.4</c:v>
                </c:pt>
                <c:pt idx="92">
                  <c:v>0.4</c:v>
                </c:pt>
                <c:pt idx="93">
                  <c:v>0.4</c:v>
                </c:pt>
                <c:pt idx="94">
                  <c:v>0.4</c:v>
                </c:pt>
                <c:pt idx="95">
                  <c:v>0.4</c:v>
                </c:pt>
                <c:pt idx="96">
                  <c:v>0.4</c:v>
                </c:pt>
                <c:pt idx="97">
                  <c:v>0.4</c:v>
                </c:pt>
                <c:pt idx="98">
                  <c:v>0.4</c:v>
                </c:pt>
                <c:pt idx="99">
                  <c:v>0.4</c:v>
                </c:pt>
                <c:pt idx="100">
                  <c:v>0.4</c:v>
                </c:pt>
                <c:pt idx="101">
                  <c:v>0.4</c:v>
                </c:pt>
                <c:pt idx="102">
                  <c:v>0.4</c:v>
                </c:pt>
                <c:pt idx="103">
                  <c:v>0.3</c:v>
                </c:pt>
                <c:pt idx="104">
                  <c:v>0.4</c:v>
                </c:pt>
                <c:pt idx="105">
                  <c:v>0.4</c:v>
                </c:pt>
                <c:pt idx="106">
                  <c:v>0.4</c:v>
                </c:pt>
                <c:pt idx="107">
                  <c:v>0.4</c:v>
                </c:pt>
                <c:pt idx="108">
                  <c:v>0.4</c:v>
                </c:pt>
                <c:pt idx="109">
                  <c:v>0.4</c:v>
                </c:pt>
                <c:pt idx="110">
                  <c:v>0.4</c:v>
                </c:pt>
                <c:pt idx="111">
                  <c:v>0.4</c:v>
                </c:pt>
                <c:pt idx="112">
                  <c:v>0.4</c:v>
                </c:pt>
                <c:pt idx="113">
                  <c:v>0.4</c:v>
                </c:pt>
                <c:pt idx="114">
                  <c:v>0.4</c:v>
                </c:pt>
                <c:pt idx="115">
                  <c:v>0.4</c:v>
                </c:pt>
                <c:pt idx="116">
                  <c:v>0.4</c:v>
                </c:pt>
                <c:pt idx="117">
                  <c:v>0.4</c:v>
                </c:pt>
                <c:pt idx="118">
                  <c:v>0.4</c:v>
                </c:pt>
                <c:pt idx="119">
                  <c:v>0.4</c:v>
                </c:pt>
                <c:pt idx="120">
                  <c:v>0.4</c:v>
                </c:pt>
                <c:pt idx="121">
                  <c:v>0.4</c:v>
                </c:pt>
                <c:pt idx="122">
                  <c:v>0.4</c:v>
                </c:pt>
                <c:pt idx="123">
                  <c:v>0.4</c:v>
                </c:pt>
                <c:pt idx="124">
                  <c:v>0.4</c:v>
                </c:pt>
                <c:pt idx="125">
                  <c:v>0.4</c:v>
                </c:pt>
                <c:pt idx="126">
                  <c:v>0.4</c:v>
                </c:pt>
                <c:pt idx="127">
                  <c:v>0.4</c:v>
                </c:pt>
                <c:pt idx="128">
                  <c:v>0.4</c:v>
                </c:pt>
                <c:pt idx="129">
                  <c:v>0.4</c:v>
                </c:pt>
                <c:pt idx="130">
                  <c:v>0.4</c:v>
                </c:pt>
                <c:pt idx="131">
                  <c:v>0.4</c:v>
                </c:pt>
                <c:pt idx="132">
                  <c:v>0.4</c:v>
                </c:pt>
                <c:pt idx="133">
                  <c:v>0.28999999999999998</c:v>
                </c:pt>
                <c:pt idx="134">
                  <c:v>0.28999999999999998</c:v>
                </c:pt>
                <c:pt idx="135">
                  <c:v>0.28999999999999998</c:v>
                </c:pt>
                <c:pt idx="136">
                  <c:v>0.4</c:v>
                </c:pt>
                <c:pt idx="137">
                  <c:v>0.4</c:v>
                </c:pt>
                <c:pt idx="138">
                  <c:v>0.4</c:v>
                </c:pt>
                <c:pt idx="139">
                  <c:v>0.4</c:v>
                </c:pt>
                <c:pt idx="140">
                  <c:v>0.4</c:v>
                </c:pt>
                <c:pt idx="141">
                  <c:v>0.4</c:v>
                </c:pt>
                <c:pt idx="142">
                  <c:v>0.4</c:v>
                </c:pt>
                <c:pt idx="143">
                  <c:v>0.4</c:v>
                </c:pt>
                <c:pt idx="144">
                  <c:v>0.41</c:v>
                </c:pt>
                <c:pt idx="145">
                  <c:v>0.41</c:v>
                </c:pt>
                <c:pt idx="146">
                  <c:v>0.41</c:v>
                </c:pt>
                <c:pt idx="147">
                  <c:v>0.41</c:v>
                </c:pt>
                <c:pt idx="148">
                  <c:v>0.41</c:v>
                </c:pt>
                <c:pt idx="149">
                  <c:v>0.41</c:v>
                </c:pt>
                <c:pt idx="150">
                  <c:v>0.41</c:v>
                </c:pt>
                <c:pt idx="151">
                  <c:v>0.41</c:v>
                </c:pt>
                <c:pt idx="152">
                  <c:v>0.41</c:v>
                </c:pt>
                <c:pt idx="153">
                  <c:v>0.41</c:v>
                </c:pt>
                <c:pt idx="154">
                  <c:v>0.41</c:v>
                </c:pt>
                <c:pt idx="155">
                  <c:v>0.41</c:v>
                </c:pt>
                <c:pt idx="156">
                  <c:v>0.41</c:v>
                </c:pt>
                <c:pt idx="157">
                  <c:v>0.41</c:v>
                </c:pt>
                <c:pt idx="158">
                  <c:v>0.41</c:v>
                </c:pt>
                <c:pt idx="159">
                  <c:v>0.41</c:v>
                </c:pt>
                <c:pt idx="160">
                  <c:v>0.41</c:v>
                </c:pt>
                <c:pt idx="161">
                  <c:v>0.41</c:v>
                </c:pt>
                <c:pt idx="162">
                  <c:v>0.41</c:v>
                </c:pt>
                <c:pt idx="163">
                  <c:v>0.41</c:v>
                </c:pt>
                <c:pt idx="164">
                  <c:v>0.31</c:v>
                </c:pt>
                <c:pt idx="165">
                  <c:v>0.41</c:v>
                </c:pt>
                <c:pt idx="166">
                  <c:v>0.41</c:v>
                </c:pt>
                <c:pt idx="167">
                  <c:v>0.41</c:v>
                </c:pt>
                <c:pt idx="168">
                  <c:v>0.41</c:v>
                </c:pt>
                <c:pt idx="169">
                  <c:v>0.41</c:v>
                </c:pt>
                <c:pt idx="170">
                  <c:v>0.41</c:v>
                </c:pt>
                <c:pt idx="171">
                  <c:v>0.41</c:v>
                </c:pt>
                <c:pt idx="172">
                  <c:v>0.41</c:v>
                </c:pt>
                <c:pt idx="173">
                  <c:v>0.41</c:v>
                </c:pt>
                <c:pt idx="174">
                  <c:v>0.41</c:v>
                </c:pt>
                <c:pt idx="175">
                  <c:v>0.41</c:v>
                </c:pt>
                <c:pt idx="176">
                  <c:v>0.41</c:v>
                </c:pt>
                <c:pt idx="177">
                  <c:v>0.41</c:v>
                </c:pt>
                <c:pt idx="178">
                  <c:v>0.41</c:v>
                </c:pt>
                <c:pt idx="179">
                  <c:v>0.41</c:v>
                </c:pt>
                <c:pt idx="180">
                  <c:v>0.41</c:v>
                </c:pt>
                <c:pt idx="181">
                  <c:v>0.41</c:v>
                </c:pt>
                <c:pt idx="182">
                  <c:v>0.41</c:v>
                </c:pt>
                <c:pt idx="183">
                  <c:v>0.41</c:v>
                </c:pt>
                <c:pt idx="184">
                  <c:v>0.41</c:v>
                </c:pt>
                <c:pt idx="185">
                  <c:v>0.41</c:v>
                </c:pt>
                <c:pt idx="186">
                  <c:v>0.41</c:v>
                </c:pt>
                <c:pt idx="187">
                  <c:v>0.41</c:v>
                </c:pt>
                <c:pt idx="188">
                  <c:v>0.41</c:v>
                </c:pt>
                <c:pt idx="189">
                  <c:v>0.41</c:v>
                </c:pt>
                <c:pt idx="190">
                  <c:v>0.41</c:v>
                </c:pt>
                <c:pt idx="191">
                  <c:v>0.41</c:v>
                </c:pt>
                <c:pt idx="192">
                  <c:v>0.41</c:v>
                </c:pt>
                <c:pt idx="193">
                  <c:v>0.41</c:v>
                </c:pt>
                <c:pt idx="194">
                  <c:v>0.31</c:v>
                </c:pt>
                <c:pt idx="195">
                  <c:v>0.41</c:v>
                </c:pt>
                <c:pt idx="196">
                  <c:v>0.41</c:v>
                </c:pt>
                <c:pt idx="197">
                  <c:v>0.41</c:v>
                </c:pt>
                <c:pt idx="198">
                  <c:v>0.41</c:v>
                </c:pt>
                <c:pt idx="199">
                  <c:v>0.41</c:v>
                </c:pt>
                <c:pt idx="200">
                  <c:v>0.41</c:v>
                </c:pt>
                <c:pt idx="201">
                  <c:v>0.41</c:v>
                </c:pt>
                <c:pt idx="202">
                  <c:v>0.41</c:v>
                </c:pt>
                <c:pt idx="203">
                  <c:v>0.41</c:v>
                </c:pt>
                <c:pt idx="204">
                  <c:v>0.41</c:v>
                </c:pt>
                <c:pt idx="205">
                  <c:v>0.41</c:v>
                </c:pt>
                <c:pt idx="206">
                  <c:v>0.41</c:v>
                </c:pt>
                <c:pt idx="207">
                  <c:v>0.41</c:v>
                </c:pt>
                <c:pt idx="208">
                  <c:v>0.41</c:v>
                </c:pt>
                <c:pt idx="209">
                  <c:v>0.66</c:v>
                </c:pt>
                <c:pt idx="210">
                  <c:v>0.66</c:v>
                </c:pt>
                <c:pt idx="211">
                  <c:v>0.66</c:v>
                </c:pt>
                <c:pt idx="212">
                  <c:v>0.66</c:v>
                </c:pt>
                <c:pt idx="213">
                  <c:v>0.66</c:v>
                </c:pt>
                <c:pt idx="214">
                  <c:v>0.66</c:v>
                </c:pt>
                <c:pt idx="215">
                  <c:v>0.66</c:v>
                </c:pt>
                <c:pt idx="216">
                  <c:v>0.66</c:v>
                </c:pt>
                <c:pt idx="217">
                  <c:v>0.66</c:v>
                </c:pt>
                <c:pt idx="218">
                  <c:v>0.66</c:v>
                </c:pt>
                <c:pt idx="219">
                  <c:v>0.66</c:v>
                </c:pt>
                <c:pt idx="220">
                  <c:v>0.66</c:v>
                </c:pt>
                <c:pt idx="221">
                  <c:v>0.66</c:v>
                </c:pt>
                <c:pt idx="222">
                  <c:v>0.66</c:v>
                </c:pt>
                <c:pt idx="223">
                  <c:v>0.66</c:v>
                </c:pt>
                <c:pt idx="224">
                  <c:v>0.55000000000000004</c:v>
                </c:pt>
                <c:pt idx="225">
                  <c:v>0.55000000000000004</c:v>
                </c:pt>
                <c:pt idx="226">
                  <c:v>0.55000000000000004</c:v>
                </c:pt>
                <c:pt idx="227">
                  <c:v>0.55000000000000004</c:v>
                </c:pt>
                <c:pt idx="228">
                  <c:v>0.66</c:v>
                </c:pt>
                <c:pt idx="229">
                  <c:v>0.66</c:v>
                </c:pt>
                <c:pt idx="230">
                  <c:v>0.66</c:v>
                </c:pt>
                <c:pt idx="231">
                  <c:v>0.66</c:v>
                </c:pt>
                <c:pt idx="232">
                  <c:v>0.66</c:v>
                </c:pt>
                <c:pt idx="233">
                  <c:v>0.66</c:v>
                </c:pt>
                <c:pt idx="234">
                  <c:v>0.66</c:v>
                </c:pt>
                <c:pt idx="235">
                  <c:v>0.66</c:v>
                </c:pt>
                <c:pt idx="236">
                  <c:v>0.66</c:v>
                </c:pt>
                <c:pt idx="237">
                  <c:v>0.66</c:v>
                </c:pt>
                <c:pt idx="238">
                  <c:v>0.66</c:v>
                </c:pt>
                <c:pt idx="239">
                  <c:v>0.66</c:v>
                </c:pt>
                <c:pt idx="240">
                  <c:v>0.66</c:v>
                </c:pt>
                <c:pt idx="241">
                  <c:v>0.66</c:v>
                </c:pt>
                <c:pt idx="242">
                  <c:v>0.66</c:v>
                </c:pt>
                <c:pt idx="243">
                  <c:v>0.66</c:v>
                </c:pt>
                <c:pt idx="244">
                  <c:v>0.66</c:v>
                </c:pt>
                <c:pt idx="245">
                  <c:v>0.66</c:v>
                </c:pt>
                <c:pt idx="246">
                  <c:v>0.66</c:v>
                </c:pt>
                <c:pt idx="247">
                  <c:v>0.66</c:v>
                </c:pt>
                <c:pt idx="248">
                  <c:v>0.66</c:v>
                </c:pt>
                <c:pt idx="249">
                  <c:v>0.66</c:v>
                </c:pt>
                <c:pt idx="250">
                  <c:v>0.66</c:v>
                </c:pt>
                <c:pt idx="251">
                  <c:v>0.66</c:v>
                </c:pt>
                <c:pt idx="252">
                  <c:v>0.66</c:v>
                </c:pt>
                <c:pt idx="253">
                  <c:v>0.66</c:v>
                </c:pt>
                <c:pt idx="254">
                  <c:v>0.66</c:v>
                </c:pt>
                <c:pt idx="255">
                  <c:v>0.66</c:v>
                </c:pt>
                <c:pt idx="256">
                  <c:v>0.56000000000000005</c:v>
                </c:pt>
                <c:pt idx="257">
                  <c:v>0.66</c:v>
                </c:pt>
                <c:pt idx="258">
                  <c:v>0.66</c:v>
                </c:pt>
                <c:pt idx="259">
                  <c:v>0.66</c:v>
                </c:pt>
                <c:pt idx="260">
                  <c:v>0.66</c:v>
                </c:pt>
                <c:pt idx="261">
                  <c:v>0.66</c:v>
                </c:pt>
                <c:pt idx="262">
                  <c:v>0.66</c:v>
                </c:pt>
                <c:pt idx="263">
                  <c:v>0.66</c:v>
                </c:pt>
                <c:pt idx="264">
                  <c:v>0.66</c:v>
                </c:pt>
                <c:pt idx="265">
                  <c:v>0.66</c:v>
                </c:pt>
                <c:pt idx="266">
                  <c:v>0.66</c:v>
                </c:pt>
                <c:pt idx="267">
                  <c:v>0.66</c:v>
                </c:pt>
                <c:pt idx="268">
                  <c:v>0.66</c:v>
                </c:pt>
                <c:pt idx="269">
                  <c:v>0.66</c:v>
                </c:pt>
                <c:pt idx="270">
                  <c:v>0.66</c:v>
                </c:pt>
                <c:pt idx="271">
                  <c:v>0.66</c:v>
                </c:pt>
                <c:pt idx="272">
                  <c:v>0.66</c:v>
                </c:pt>
                <c:pt idx="273">
                  <c:v>0.66</c:v>
                </c:pt>
                <c:pt idx="274">
                  <c:v>0.66</c:v>
                </c:pt>
                <c:pt idx="275">
                  <c:v>0.66</c:v>
                </c:pt>
                <c:pt idx="276">
                  <c:v>0.66</c:v>
                </c:pt>
                <c:pt idx="277">
                  <c:v>0.66</c:v>
                </c:pt>
                <c:pt idx="278">
                  <c:v>0.66</c:v>
                </c:pt>
                <c:pt idx="279">
                  <c:v>0.66</c:v>
                </c:pt>
                <c:pt idx="280">
                  <c:v>0.66</c:v>
                </c:pt>
                <c:pt idx="281">
                  <c:v>0.66</c:v>
                </c:pt>
                <c:pt idx="282">
                  <c:v>0.66</c:v>
                </c:pt>
                <c:pt idx="283">
                  <c:v>0.66</c:v>
                </c:pt>
                <c:pt idx="284">
                  <c:v>0.56999999999999995</c:v>
                </c:pt>
                <c:pt idx="285">
                  <c:v>0.66</c:v>
                </c:pt>
                <c:pt idx="286">
                  <c:v>0.66</c:v>
                </c:pt>
                <c:pt idx="287">
                  <c:v>0.66</c:v>
                </c:pt>
                <c:pt idx="288">
                  <c:v>0.66</c:v>
                </c:pt>
                <c:pt idx="289">
                  <c:v>0.66</c:v>
                </c:pt>
                <c:pt idx="290">
                  <c:v>0.66</c:v>
                </c:pt>
                <c:pt idx="291">
                  <c:v>0.66</c:v>
                </c:pt>
                <c:pt idx="292">
                  <c:v>0.66</c:v>
                </c:pt>
                <c:pt idx="293">
                  <c:v>0.66</c:v>
                </c:pt>
                <c:pt idx="294">
                  <c:v>0.66</c:v>
                </c:pt>
                <c:pt idx="295">
                  <c:v>0.66</c:v>
                </c:pt>
                <c:pt idx="296">
                  <c:v>0.66</c:v>
                </c:pt>
                <c:pt idx="297">
                  <c:v>0.66</c:v>
                </c:pt>
                <c:pt idx="298">
                  <c:v>0.66</c:v>
                </c:pt>
                <c:pt idx="299">
                  <c:v>0.66</c:v>
                </c:pt>
                <c:pt idx="300">
                  <c:v>0.91</c:v>
                </c:pt>
                <c:pt idx="301">
                  <c:v>0.91</c:v>
                </c:pt>
                <c:pt idx="302">
                  <c:v>0.91</c:v>
                </c:pt>
                <c:pt idx="303">
                  <c:v>0.91</c:v>
                </c:pt>
                <c:pt idx="304">
                  <c:v>0.91</c:v>
                </c:pt>
                <c:pt idx="305">
                  <c:v>0.91</c:v>
                </c:pt>
                <c:pt idx="306">
                  <c:v>0.91</c:v>
                </c:pt>
                <c:pt idx="307">
                  <c:v>0.91</c:v>
                </c:pt>
                <c:pt idx="308">
                  <c:v>0.91</c:v>
                </c:pt>
                <c:pt idx="309">
                  <c:v>0.91</c:v>
                </c:pt>
                <c:pt idx="310">
                  <c:v>0.91</c:v>
                </c:pt>
                <c:pt idx="311">
                  <c:v>0.91</c:v>
                </c:pt>
                <c:pt idx="312">
                  <c:v>0.91</c:v>
                </c:pt>
                <c:pt idx="313">
                  <c:v>0.91</c:v>
                </c:pt>
                <c:pt idx="314">
                  <c:v>0.91</c:v>
                </c:pt>
                <c:pt idx="315">
                  <c:v>0.82</c:v>
                </c:pt>
                <c:pt idx="316">
                  <c:v>0.82</c:v>
                </c:pt>
                <c:pt idx="317">
                  <c:v>0.82</c:v>
                </c:pt>
                <c:pt idx="318">
                  <c:v>0.91</c:v>
                </c:pt>
                <c:pt idx="319">
                  <c:v>0.91</c:v>
                </c:pt>
                <c:pt idx="320">
                  <c:v>0.91</c:v>
                </c:pt>
                <c:pt idx="321">
                  <c:v>0.91</c:v>
                </c:pt>
                <c:pt idx="322">
                  <c:v>0.91</c:v>
                </c:pt>
                <c:pt idx="323">
                  <c:v>0.91</c:v>
                </c:pt>
                <c:pt idx="324">
                  <c:v>0.91</c:v>
                </c:pt>
                <c:pt idx="325">
                  <c:v>0.91</c:v>
                </c:pt>
                <c:pt idx="326">
                  <c:v>0.91</c:v>
                </c:pt>
                <c:pt idx="327">
                  <c:v>0.91</c:v>
                </c:pt>
                <c:pt idx="328">
                  <c:v>0.91</c:v>
                </c:pt>
                <c:pt idx="329">
                  <c:v>0.91</c:v>
                </c:pt>
                <c:pt idx="330">
                  <c:v>0.91</c:v>
                </c:pt>
                <c:pt idx="331">
                  <c:v>0.91</c:v>
                </c:pt>
                <c:pt idx="332">
                  <c:v>0.91</c:v>
                </c:pt>
                <c:pt idx="333">
                  <c:v>0.91</c:v>
                </c:pt>
                <c:pt idx="334">
                  <c:v>0.91</c:v>
                </c:pt>
                <c:pt idx="335">
                  <c:v>0.91</c:v>
                </c:pt>
                <c:pt idx="336">
                  <c:v>0.91</c:v>
                </c:pt>
                <c:pt idx="337">
                  <c:v>0.91</c:v>
                </c:pt>
                <c:pt idx="338">
                  <c:v>0.91</c:v>
                </c:pt>
                <c:pt idx="339">
                  <c:v>0.91</c:v>
                </c:pt>
                <c:pt idx="340">
                  <c:v>0.91</c:v>
                </c:pt>
                <c:pt idx="341">
                  <c:v>0.91</c:v>
                </c:pt>
                <c:pt idx="342">
                  <c:v>0.91</c:v>
                </c:pt>
                <c:pt idx="343">
                  <c:v>0.83</c:v>
                </c:pt>
                <c:pt idx="344">
                  <c:v>0.83</c:v>
                </c:pt>
                <c:pt idx="345">
                  <c:v>0.83</c:v>
                </c:pt>
                <c:pt idx="346">
                  <c:v>0.91</c:v>
                </c:pt>
                <c:pt idx="347">
                  <c:v>0.91</c:v>
                </c:pt>
                <c:pt idx="348">
                  <c:v>0.91</c:v>
                </c:pt>
                <c:pt idx="349">
                  <c:v>0.91</c:v>
                </c:pt>
                <c:pt idx="350">
                  <c:v>0.91</c:v>
                </c:pt>
                <c:pt idx="351">
                  <c:v>0.91</c:v>
                </c:pt>
                <c:pt idx="352">
                  <c:v>0.91</c:v>
                </c:pt>
                <c:pt idx="353">
                  <c:v>0.91</c:v>
                </c:pt>
                <c:pt idx="354">
                  <c:v>0.91</c:v>
                </c:pt>
                <c:pt idx="355">
                  <c:v>0.91</c:v>
                </c:pt>
                <c:pt idx="356">
                  <c:v>0.91</c:v>
                </c:pt>
                <c:pt idx="357">
                  <c:v>0.91</c:v>
                </c:pt>
                <c:pt idx="358">
                  <c:v>0.91</c:v>
                </c:pt>
                <c:pt idx="359">
                  <c:v>0.91</c:v>
                </c:pt>
                <c:pt idx="360">
                  <c:v>0.91</c:v>
                </c:pt>
                <c:pt idx="361">
                  <c:v>0.91</c:v>
                </c:pt>
                <c:pt idx="362">
                  <c:v>0.91</c:v>
                </c:pt>
                <c:pt idx="363">
                  <c:v>0.91</c:v>
                </c:pt>
                <c:pt idx="364">
                  <c:v>0.91</c:v>
                </c:pt>
                <c:pt idx="365">
                  <c:v>0.91</c:v>
                </c:pt>
                <c:pt idx="366">
                  <c:v>0.91</c:v>
                </c:pt>
                <c:pt idx="367">
                  <c:v>0.91</c:v>
                </c:pt>
                <c:pt idx="368">
                  <c:v>0.91</c:v>
                </c:pt>
                <c:pt idx="369">
                  <c:v>0.91</c:v>
                </c:pt>
                <c:pt idx="370">
                  <c:v>0.91</c:v>
                </c:pt>
                <c:pt idx="371">
                  <c:v>0.91</c:v>
                </c:pt>
                <c:pt idx="372">
                  <c:v>0.91</c:v>
                </c:pt>
                <c:pt idx="373">
                  <c:v>0.91</c:v>
                </c:pt>
                <c:pt idx="374">
                  <c:v>0.91</c:v>
                </c:pt>
                <c:pt idx="375">
                  <c:v>0.91</c:v>
                </c:pt>
                <c:pt idx="376">
                  <c:v>0.83</c:v>
                </c:pt>
                <c:pt idx="377">
                  <c:v>0.91</c:v>
                </c:pt>
                <c:pt idx="378">
                  <c:v>0.91</c:v>
                </c:pt>
                <c:pt idx="379">
                  <c:v>0.91</c:v>
                </c:pt>
                <c:pt idx="380">
                  <c:v>0.91</c:v>
                </c:pt>
                <c:pt idx="381">
                  <c:v>0.91</c:v>
                </c:pt>
                <c:pt idx="382">
                  <c:v>0.91</c:v>
                </c:pt>
                <c:pt idx="383">
                  <c:v>0.91</c:v>
                </c:pt>
                <c:pt idx="384">
                  <c:v>0.91</c:v>
                </c:pt>
                <c:pt idx="385">
                  <c:v>0.91</c:v>
                </c:pt>
                <c:pt idx="386">
                  <c:v>0.91</c:v>
                </c:pt>
                <c:pt idx="387">
                  <c:v>0.91</c:v>
                </c:pt>
                <c:pt idx="388">
                  <c:v>0.91</c:v>
                </c:pt>
                <c:pt idx="389">
                  <c:v>0.91</c:v>
                </c:pt>
                <c:pt idx="390">
                  <c:v>0.91</c:v>
                </c:pt>
                <c:pt idx="391">
                  <c:v>1.1599999999999999</c:v>
                </c:pt>
                <c:pt idx="392">
                  <c:v>1.1599999999999999</c:v>
                </c:pt>
                <c:pt idx="393">
                  <c:v>1.1599999999999999</c:v>
                </c:pt>
                <c:pt idx="394">
                  <c:v>1.1599999999999999</c:v>
                </c:pt>
                <c:pt idx="395">
                  <c:v>1.1599999999999999</c:v>
                </c:pt>
                <c:pt idx="396">
                  <c:v>1.1599999999999999</c:v>
                </c:pt>
                <c:pt idx="397">
                  <c:v>1.1599999999999999</c:v>
                </c:pt>
                <c:pt idx="398">
                  <c:v>1.1599999999999999</c:v>
                </c:pt>
                <c:pt idx="399">
                  <c:v>1.1599999999999999</c:v>
                </c:pt>
                <c:pt idx="400">
                  <c:v>1.1599999999999999</c:v>
                </c:pt>
                <c:pt idx="401">
                  <c:v>1.1599999999999999</c:v>
                </c:pt>
                <c:pt idx="402">
                  <c:v>1.1599999999999999</c:v>
                </c:pt>
                <c:pt idx="403">
                  <c:v>1.1599999999999999</c:v>
                </c:pt>
                <c:pt idx="404">
                  <c:v>1.1599999999999999</c:v>
                </c:pt>
                <c:pt idx="405">
                  <c:v>1.1599999999999999</c:v>
                </c:pt>
                <c:pt idx="406">
                  <c:v>1.06</c:v>
                </c:pt>
                <c:pt idx="407">
                  <c:v>1.06</c:v>
                </c:pt>
                <c:pt idx="408">
                  <c:v>1.06</c:v>
                </c:pt>
                <c:pt idx="409">
                  <c:v>1.1599999999999999</c:v>
                </c:pt>
                <c:pt idx="410">
                  <c:v>1.1599999999999999</c:v>
                </c:pt>
                <c:pt idx="411">
                  <c:v>1.1599999999999999</c:v>
                </c:pt>
                <c:pt idx="412">
                  <c:v>1.1599999999999999</c:v>
                </c:pt>
                <c:pt idx="413">
                  <c:v>1.1599999999999999</c:v>
                </c:pt>
                <c:pt idx="414">
                  <c:v>1.1599999999999999</c:v>
                </c:pt>
                <c:pt idx="415">
                  <c:v>1.1599999999999999</c:v>
                </c:pt>
                <c:pt idx="416">
                  <c:v>1.1599999999999999</c:v>
                </c:pt>
                <c:pt idx="417">
                  <c:v>1.1599999999999999</c:v>
                </c:pt>
                <c:pt idx="418">
                  <c:v>1.1599999999999999</c:v>
                </c:pt>
                <c:pt idx="419">
                  <c:v>1.1599999999999999</c:v>
                </c:pt>
                <c:pt idx="420">
                  <c:v>1.1599999999999999</c:v>
                </c:pt>
                <c:pt idx="421">
                  <c:v>1.1599999999999999</c:v>
                </c:pt>
                <c:pt idx="422">
                  <c:v>1.1599999999999999</c:v>
                </c:pt>
                <c:pt idx="423">
                  <c:v>1.1599999999999999</c:v>
                </c:pt>
                <c:pt idx="424">
                  <c:v>1.1599999999999999</c:v>
                </c:pt>
                <c:pt idx="425">
                  <c:v>1.1599999999999999</c:v>
                </c:pt>
                <c:pt idx="426">
                  <c:v>1.1599999999999999</c:v>
                </c:pt>
                <c:pt idx="427">
                  <c:v>1.1599999999999999</c:v>
                </c:pt>
                <c:pt idx="428">
                  <c:v>1.1599999999999999</c:v>
                </c:pt>
                <c:pt idx="429">
                  <c:v>1.1599999999999999</c:v>
                </c:pt>
                <c:pt idx="430">
                  <c:v>1.1599999999999999</c:v>
                </c:pt>
                <c:pt idx="431">
                  <c:v>1.1599999999999999</c:v>
                </c:pt>
                <c:pt idx="432">
                  <c:v>1.1599999999999999</c:v>
                </c:pt>
                <c:pt idx="433">
                  <c:v>1.1599999999999999</c:v>
                </c:pt>
                <c:pt idx="434">
                  <c:v>1.1599999999999999</c:v>
                </c:pt>
                <c:pt idx="435">
                  <c:v>1.1599999999999999</c:v>
                </c:pt>
                <c:pt idx="436">
                  <c:v>1.1599999999999999</c:v>
                </c:pt>
                <c:pt idx="437">
                  <c:v>1.07</c:v>
                </c:pt>
                <c:pt idx="438">
                  <c:v>1.1599999999999999</c:v>
                </c:pt>
                <c:pt idx="439">
                  <c:v>1.1599999999999999</c:v>
                </c:pt>
                <c:pt idx="440">
                  <c:v>1.1599999999999999</c:v>
                </c:pt>
                <c:pt idx="441">
                  <c:v>1.1599999999999999</c:v>
                </c:pt>
                <c:pt idx="442">
                  <c:v>1.1599999999999999</c:v>
                </c:pt>
                <c:pt idx="443">
                  <c:v>1.1599999999999999</c:v>
                </c:pt>
                <c:pt idx="444">
                  <c:v>1.1599999999999999</c:v>
                </c:pt>
                <c:pt idx="445">
                  <c:v>1.1599999999999999</c:v>
                </c:pt>
                <c:pt idx="446">
                  <c:v>1.1599999999999999</c:v>
                </c:pt>
                <c:pt idx="447">
                  <c:v>1.1599999999999999</c:v>
                </c:pt>
                <c:pt idx="448">
                  <c:v>1.1599999999999999</c:v>
                </c:pt>
                <c:pt idx="449">
                  <c:v>1.1599999999999999</c:v>
                </c:pt>
                <c:pt idx="450">
                  <c:v>1.1599999999999999</c:v>
                </c:pt>
                <c:pt idx="451">
                  <c:v>1.1599999999999999</c:v>
                </c:pt>
                <c:pt idx="452">
                  <c:v>1.1599999999999999</c:v>
                </c:pt>
                <c:pt idx="453">
                  <c:v>1.1599999999999999</c:v>
                </c:pt>
                <c:pt idx="454">
                  <c:v>1.1599999999999999</c:v>
                </c:pt>
                <c:pt idx="455">
                  <c:v>1.1599999999999999</c:v>
                </c:pt>
                <c:pt idx="456">
                  <c:v>1.1599999999999999</c:v>
                </c:pt>
                <c:pt idx="457">
                  <c:v>1.1599999999999999</c:v>
                </c:pt>
                <c:pt idx="458">
                  <c:v>1.1599999999999999</c:v>
                </c:pt>
                <c:pt idx="459">
                  <c:v>1.1599999999999999</c:v>
                </c:pt>
                <c:pt idx="460">
                  <c:v>1.1599999999999999</c:v>
                </c:pt>
                <c:pt idx="461">
                  <c:v>1.1599999999999999</c:v>
                </c:pt>
                <c:pt idx="462">
                  <c:v>1.1599999999999999</c:v>
                </c:pt>
                <c:pt idx="463">
                  <c:v>1.1599999999999999</c:v>
                </c:pt>
                <c:pt idx="464">
                  <c:v>1.1599999999999999</c:v>
                </c:pt>
                <c:pt idx="465">
                  <c:v>1.1599999999999999</c:v>
                </c:pt>
                <c:pt idx="466">
                  <c:v>1.1599999999999999</c:v>
                </c:pt>
                <c:pt idx="467">
                  <c:v>1.1599999999999999</c:v>
                </c:pt>
                <c:pt idx="468">
                  <c:v>1.07</c:v>
                </c:pt>
                <c:pt idx="469">
                  <c:v>1.1599999999999999</c:v>
                </c:pt>
                <c:pt idx="470">
                  <c:v>1.1599999999999999</c:v>
                </c:pt>
                <c:pt idx="471">
                  <c:v>1.1599999999999999</c:v>
                </c:pt>
                <c:pt idx="472">
                  <c:v>1.1599999999999999</c:v>
                </c:pt>
                <c:pt idx="473">
                  <c:v>1.1599999999999999</c:v>
                </c:pt>
                <c:pt idx="474">
                  <c:v>1.1599999999999999</c:v>
                </c:pt>
                <c:pt idx="475">
                  <c:v>1.1599999999999999</c:v>
                </c:pt>
                <c:pt idx="476">
                  <c:v>1.1599999999999999</c:v>
                </c:pt>
                <c:pt idx="477">
                  <c:v>1.1599999999999999</c:v>
                </c:pt>
                <c:pt idx="478">
                  <c:v>1.1599999999999999</c:v>
                </c:pt>
                <c:pt idx="479">
                  <c:v>1.1599999999999999</c:v>
                </c:pt>
                <c:pt idx="480">
                  <c:v>1.1599999999999999</c:v>
                </c:pt>
                <c:pt idx="481">
                  <c:v>1.1599999999999999</c:v>
                </c:pt>
                <c:pt idx="482">
                  <c:v>1.1599999999999999</c:v>
                </c:pt>
                <c:pt idx="483">
                  <c:v>1.1599999999999999</c:v>
                </c:pt>
                <c:pt idx="484">
                  <c:v>1.1599999999999999</c:v>
                </c:pt>
                <c:pt idx="485">
                  <c:v>1.1599999999999999</c:v>
                </c:pt>
                <c:pt idx="486">
                  <c:v>1.1599999999999999</c:v>
                </c:pt>
                <c:pt idx="487">
                  <c:v>1.1599999999999999</c:v>
                </c:pt>
                <c:pt idx="488">
                  <c:v>1.1599999999999999</c:v>
                </c:pt>
                <c:pt idx="489">
                  <c:v>1.1599999999999999</c:v>
                </c:pt>
                <c:pt idx="490">
                  <c:v>1.1599999999999999</c:v>
                </c:pt>
                <c:pt idx="491">
                  <c:v>1.1599999999999999</c:v>
                </c:pt>
                <c:pt idx="492">
                  <c:v>1.1599999999999999</c:v>
                </c:pt>
                <c:pt idx="493">
                  <c:v>1.1599999999999999</c:v>
                </c:pt>
                <c:pt idx="494">
                  <c:v>1.1599999999999999</c:v>
                </c:pt>
                <c:pt idx="495">
                  <c:v>1.1599999999999999</c:v>
                </c:pt>
                <c:pt idx="496">
                  <c:v>1.1599999999999999</c:v>
                </c:pt>
                <c:pt idx="497">
                  <c:v>1.06</c:v>
                </c:pt>
                <c:pt idx="498">
                  <c:v>1.06</c:v>
                </c:pt>
                <c:pt idx="499">
                  <c:v>1.06</c:v>
                </c:pt>
                <c:pt idx="500">
                  <c:v>1.1599999999999999</c:v>
                </c:pt>
                <c:pt idx="501">
                  <c:v>1.1599999999999999</c:v>
                </c:pt>
                <c:pt idx="502">
                  <c:v>1.1599999999999999</c:v>
                </c:pt>
                <c:pt idx="503">
                  <c:v>1.1599999999999999</c:v>
                </c:pt>
                <c:pt idx="504">
                  <c:v>1.1599999999999999</c:v>
                </c:pt>
                <c:pt idx="505">
                  <c:v>1.1599999999999999</c:v>
                </c:pt>
                <c:pt idx="506">
                  <c:v>1.1599999999999999</c:v>
                </c:pt>
                <c:pt idx="507">
                  <c:v>1.1599999999999999</c:v>
                </c:pt>
                <c:pt idx="508">
                  <c:v>1.1599999999999999</c:v>
                </c:pt>
                <c:pt idx="509">
                  <c:v>1.1599999999999999</c:v>
                </c:pt>
                <c:pt idx="510">
                  <c:v>1.1599999999999999</c:v>
                </c:pt>
                <c:pt idx="511">
                  <c:v>1.1599999999999999</c:v>
                </c:pt>
                <c:pt idx="512">
                  <c:v>1.1599999999999999</c:v>
                </c:pt>
                <c:pt idx="513">
                  <c:v>1.1599999999999999</c:v>
                </c:pt>
                <c:pt idx="514">
                  <c:v>1.1599999999999999</c:v>
                </c:pt>
                <c:pt idx="515">
                  <c:v>1.1599999999999999</c:v>
                </c:pt>
                <c:pt idx="516">
                  <c:v>1.1599999999999999</c:v>
                </c:pt>
                <c:pt idx="517">
                  <c:v>1.1599999999999999</c:v>
                </c:pt>
                <c:pt idx="518">
                  <c:v>1.1599999999999999</c:v>
                </c:pt>
                <c:pt idx="519">
                  <c:v>1.1599999999999999</c:v>
                </c:pt>
                <c:pt idx="520">
                  <c:v>1.1599999999999999</c:v>
                </c:pt>
                <c:pt idx="521">
                  <c:v>1.1599999999999999</c:v>
                </c:pt>
                <c:pt idx="522">
                  <c:v>1.1599999999999999</c:v>
                </c:pt>
                <c:pt idx="523">
                  <c:v>1.1599999999999999</c:v>
                </c:pt>
                <c:pt idx="524">
                  <c:v>1.1599999999999999</c:v>
                </c:pt>
                <c:pt idx="525">
                  <c:v>1.1599999999999999</c:v>
                </c:pt>
                <c:pt idx="526">
                  <c:v>1.1599999999999999</c:v>
                </c:pt>
                <c:pt idx="527">
                  <c:v>1.1599999999999999</c:v>
                </c:pt>
                <c:pt idx="528">
                  <c:v>1.1599999999999999</c:v>
                </c:pt>
                <c:pt idx="529">
                  <c:v>1.07</c:v>
                </c:pt>
                <c:pt idx="530">
                  <c:v>1.1599999999999999</c:v>
                </c:pt>
                <c:pt idx="531">
                  <c:v>1.1599999999999999</c:v>
                </c:pt>
                <c:pt idx="532">
                  <c:v>1.1599999999999999</c:v>
                </c:pt>
                <c:pt idx="533">
                  <c:v>1.1599999999999999</c:v>
                </c:pt>
                <c:pt idx="534">
                  <c:v>1.1599999999999999</c:v>
                </c:pt>
                <c:pt idx="535">
                  <c:v>1.1599999999999999</c:v>
                </c:pt>
                <c:pt idx="536">
                  <c:v>1.1599999999999999</c:v>
                </c:pt>
                <c:pt idx="537">
                  <c:v>1.1599999999999999</c:v>
                </c:pt>
                <c:pt idx="538">
                  <c:v>1.1599999999999999</c:v>
                </c:pt>
                <c:pt idx="539">
                  <c:v>1.1599999999999999</c:v>
                </c:pt>
                <c:pt idx="540">
                  <c:v>1.1599999999999999</c:v>
                </c:pt>
                <c:pt idx="541">
                  <c:v>1.1599999999999999</c:v>
                </c:pt>
                <c:pt idx="542">
                  <c:v>1.1599999999999999</c:v>
                </c:pt>
                <c:pt idx="543">
                  <c:v>1.1599999999999999</c:v>
                </c:pt>
                <c:pt idx="544">
                  <c:v>1.1599999999999999</c:v>
                </c:pt>
                <c:pt idx="545">
                  <c:v>1.1599999999999999</c:v>
                </c:pt>
                <c:pt idx="546">
                  <c:v>1.1599999999999999</c:v>
                </c:pt>
                <c:pt idx="547">
                  <c:v>1.1599999999999999</c:v>
                </c:pt>
                <c:pt idx="548">
                  <c:v>1.1599999999999999</c:v>
                </c:pt>
                <c:pt idx="549">
                  <c:v>1.1599999999999999</c:v>
                </c:pt>
                <c:pt idx="550">
                  <c:v>1.1599999999999999</c:v>
                </c:pt>
                <c:pt idx="551">
                  <c:v>1.1599999999999999</c:v>
                </c:pt>
                <c:pt idx="552">
                  <c:v>1.1599999999999999</c:v>
                </c:pt>
                <c:pt idx="553">
                  <c:v>1.1599999999999999</c:v>
                </c:pt>
                <c:pt idx="554">
                  <c:v>1.1599999999999999</c:v>
                </c:pt>
                <c:pt idx="555">
                  <c:v>1.1599999999999999</c:v>
                </c:pt>
                <c:pt idx="556">
                  <c:v>1.1599999999999999</c:v>
                </c:pt>
                <c:pt idx="557">
                  <c:v>1.1599999999999999</c:v>
                </c:pt>
                <c:pt idx="558">
                  <c:v>1.1599999999999999</c:v>
                </c:pt>
                <c:pt idx="559">
                  <c:v>1.07</c:v>
                </c:pt>
                <c:pt idx="560">
                  <c:v>1.1599999999999999</c:v>
                </c:pt>
                <c:pt idx="561">
                  <c:v>1.1599999999999999</c:v>
                </c:pt>
                <c:pt idx="562">
                  <c:v>1.1599999999999999</c:v>
                </c:pt>
                <c:pt idx="563">
                  <c:v>1.1599999999999999</c:v>
                </c:pt>
                <c:pt idx="564">
                  <c:v>1.1599999999999999</c:v>
                </c:pt>
                <c:pt idx="565">
                  <c:v>1.1599999999999999</c:v>
                </c:pt>
                <c:pt idx="566">
                  <c:v>1.1599999999999999</c:v>
                </c:pt>
                <c:pt idx="567">
                  <c:v>1.1599999999999999</c:v>
                </c:pt>
                <c:pt idx="568">
                  <c:v>1.1599999999999999</c:v>
                </c:pt>
                <c:pt idx="569">
                  <c:v>1.1599999999999999</c:v>
                </c:pt>
                <c:pt idx="570">
                  <c:v>1.1599999999999999</c:v>
                </c:pt>
                <c:pt idx="571">
                  <c:v>1.17</c:v>
                </c:pt>
                <c:pt idx="572">
                  <c:v>1.17</c:v>
                </c:pt>
                <c:pt idx="573">
                  <c:v>1.41</c:v>
                </c:pt>
                <c:pt idx="574">
                  <c:v>1.41</c:v>
                </c:pt>
                <c:pt idx="575">
                  <c:v>1.41</c:v>
                </c:pt>
                <c:pt idx="576">
                  <c:v>1.41</c:v>
                </c:pt>
                <c:pt idx="577">
                  <c:v>1.42</c:v>
                </c:pt>
                <c:pt idx="578">
                  <c:v>1.42</c:v>
                </c:pt>
                <c:pt idx="579">
                  <c:v>1.42</c:v>
                </c:pt>
                <c:pt idx="580">
                  <c:v>1.42</c:v>
                </c:pt>
                <c:pt idx="581">
                  <c:v>1.42</c:v>
                </c:pt>
                <c:pt idx="582">
                  <c:v>1.42</c:v>
                </c:pt>
                <c:pt idx="583">
                  <c:v>1.42</c:v>
                </c:pt>
                <c:pt idx="584">
                  <c:v>1.42</c:v>
                </c:pt>
                <c:pt idx="585">
                  <c:v>1.42</c:v>
                </c:pt>
                <c:pt idx="586">
                  <c:v>1.42</c:v>
                </c:pt>
                <c:pt idx="587">
                  <c:v>1.42</c:v>
                </c:pt>
                <c:pt idx="588">
                  <c:v>1.33</c:v>
                </c:pt>
                <c:pt idx="589">
                  <c:v>1.33</c:v>
                </c:pt>
                <c:pt idx="590">
                  <c:v>1.33</c:v>
                </c:pt>
                <c:pt idx="591">
                  <c:v>1.33</c:v>
                </c:pt>
                <c:pt idx="592">
                  <c:v>1.42</c:v>
                </c:pt>
                <c:pt idx="593">
                  <c:v>1.42</c:v>
                </c:pt>
                <c:pt idx="594">
                  <c:v>1.42</c:v>
                </c:pt>
                <c:pt idx="595">
                  <c:v>1.42</c:v>
                </c:pt>
                <c:pt idx="596">
                  <c:v>1.42</c:v>
                </c:pt>
                <c:pt idx="597">
                  <c:v>1.42</c:v>
                </c:pt>
                <c:pt idx="598">
                  <c:v>1.42</c:v>
                </c:pt>
                <c:pt idx="599">
                  <c:v>1.42</c:v>
                </c:pt>
                <c:pt idx="600">
                  <c:v>1.42</c:v>
                </c:pt>
                <c:pt idx="601">
                  <c:v>1.42</c:v>
                </c:pt>
                <c:pt idx="602">
                  <c:v>1.42</c:v>
                </c:pt>
                <c:pt idx="603">
                  <c:v>1.42</c:v>
                </c:pt>
                <c:pt idx="604">
                  <c:v>1.42</c:v>
                </c:pt>
                <c:pt idx="605">
                  <c:v>1.42</c:v>
                </c:pt>
                <c:pt idx="606">
                  <c:v>1.42</c:v>
                </c:pt>
                <c:pt idx="607">
                  <c:v>1.42</c:v>
                </c:pt>
                <c:pt idx="608">
                  <c:v>1.42</c:v>
                </c:pt>
                <c:pt idx="609">
                  <c:v>1.42</c:v>
                </c:pt>
                <c:pt idx="610">
                  <c:v>1.42</c:v>
                </c:pt>
                <c:pt idx="611">
                  <c:v>1.42</c:v>
                </c:pt>
                <c:pt idx="612">
                  <c:v>1.42</c:v>
                </c:pt>
                <c:pt idx="613">
                  <c:v>1.42</c:v>
                </c:pt>
                <c:pt idx="614">
                  <c:v>1.42</c:v>
                </c:pt>
                <c:pt idx="615">
                  <c:v>1.42</c:v>
                </c:pt>
                <c:pt idx="616">
                  <c:v>1.42</c:v>
                </c:pt>
                <c:pt idx="617">
                  <c:v>1.42</c:v>
                </c:pt>
                <c:pt idx="618">
                  <c:v>1.42</c:v>
                </c:pt>
                <c:pt idx="619">
                  <c:v>1.42</c:v>
                </c:pt>
                <c:pt idx="620">
                  <c:v>1.42</c:v>
                </c:pt>
                <c:pt idx="621">
                  <c:v>1.34</c:v>
                </c:pt>
                <c:pt idx="622">
                  <c:v>1.42</c:v>
                </c:pt>
                <c:pt idx="623">
                  <c:v>1.42</c:v>
                </c:pt>
                <c:pt idx="624">
                  <c:v>1.42</c:v>
                </c:pt>
                <c:pt idx="625">
                  <c:v>1.42</c:v>
                </c:pt>
                <c:pt idx="626">
                  <c:v>1.42</c:v>
                </c:pt>
                <c:pt idx="627">
                  <c:v>1.42</c:v>
                </c:pt>
                <c:pt idx="628">
                  <c:v>1.42</c:v>
                </c:pt>
                <c:pt idx="629">
                  <c:v>1.42</c:v>
                </c:pt>
                <c:pt idx="630">
                  <c:v>1.42</c:v>
                </c:pt>
                <c:pt idx="631">
                  <c:v>1.42</c:v>
                </c:pt>
                <c:pt idx="632">
                  <c:v>1.42</c:v>
                </c:pt>
                <c:pt idx="633">
                  <c:v>1.42</c:v>
                </c:pt>
                <c:pt idx="634">
                  <c:v>1.42</c:v>
                </c:pt>
                <c:pt idx="635">
                  <c:v>1.42</c:v>
                </c:pt>
                <c:pt idx="636">
                  <c:v>1.42</c:v>
                </c:pt>
                <c:pt idx="637">
                  <c:v>1.42</c:v>
                </c:pt>
                <c:pt idx="638">
                  <c:v>1.42</c:v>
                </c:pt>
                <c:pt idx="639">
                  <c:v>1.42</c:v>
                </c:pt>
                <c:pt idx="640">
                  <c:v>1.42</c:v>
                </c:pt>
                <c:pt idx="641">
                  <c:v>1.42</c:v>
                </c:pt>
                <c:pt idx="642">
                  <c:v>1.42</c:v>
                </c:pt>
                <c:pt idx="643">
                  <c:v>1.42</c:v>
                </c:pt>
                <c:pt idx="644">
                  <c:v>1.42</c:v>
                </c:pt>
                <c:pt idx="645">
                  <c:v>1.42</c:v>
                </c:pt>
                <c:pt idx="646">
                  <c:v>1.42</c:v>
                </c:pt>
                <c:pt idx="647">
                  <c:v>1.42</c:v>
                </c:pt>
                <c:pt idx="648">
                  <c:v>1.42</c:v>
                </c:pt>
                <c:pt idx="649">
                  <c:v>1.35</c:v>
                </c:pt>
                <c:pt idx="650">
                  <c:v>1.42</c:v>
                </c:pt>
                <c:pt idx="651">
                  <c:v>1.42</c:v>
                </c:pt>
                <c:pt idx="652">
                  <c:v>1.42</c:v>
                </c:pt>
                <c:pt idx="653">
                  <c:v>1.42</c:v>
                </c:pt>
                <c:pt idx="654">
                  <c:v>1.42</c:v>
                </c:pt>
                <c:pt idx="655">
                  <c:v>1.42</c:v>
                </c:pt>
                <c:pt idx="656">
                  <c:v>1.42</c:v>
                </c:pt>
                <c:pt idx="657">
                  <c:v>1.42</c:v>
                </c:pt>
                <c:pt idx="658">
                  <c:v>1.42</c:v>
                </c:pt>
                <c:pt idx="659">
                  <c:v>1.42</c:v>
                </c:pt>
                <c:pt idx="660">
                  <c:v>1.42</c:v>
                </c:pt>
                <c:pt idx="661">
                  <c:v>1.42</c:v>
                </c:pt>
                <c:pt idx="662">
                  <c:v>1.42</c:v>
                </c:pt>
                <c:pt idx="663">
                  <c:v>1.42</c:v>
                </c:pt>
                <c:pt idx="664">
                  <c:v>1.43</c:v>
                </c:pt>
                <c:pt idx="665">
                  <c:v>1.43</c:v>
                </c:pt>
                <c:pt idx="666">
                  <c:v>1.43</c:v>
                </c:pt>
                <c:pt idx="667">
                  <c:v>1.43</c:v>
                </c:pt>
                <c:pt idx="668">
                  <c:v>1.43</c:v>
                </c:pt>
                <c:pt idx="669">
                  <c:v>1.44</c:v>
                </c:pt>
                <c:pt idx="670">
                  <c:v>1.44</c:v>
                </c:pt>
                <c:pt idx="671">
                  <c:v>1.68</c:v>
                </c:pt>
                <c:pt idx="672">
                  <c:v>1.68</c:v>
                </c:pt>
                <c:pt idx="673">
                  <c:v>1.68</c:v>
                </c:pt>
                <c:pt idx="674">
                  <c:v>1.68</c:v>
                </c:pt>
                <c:pt idx="675">
                  <c:v>1.68</c:v>
                </c:pt>
                <c:pt idx="676">
                  <c:v>1.68</c:v>
                </c:pt>
                <c:pt idx="677">
                  <c:v>1.68</c:v>
                </c:pt>
                <c:pt idx="678">
                  <c:v>1.68</c:v>
                </c:pt>
                <c:pt idx="679">
                  <c:v>1.67</c:v>
                </c:pt>
                <c:pt idx="680">
                  <c:v>1.67</c:v>
                </c:pt>
                <c:pt idx="681">
                  <c:v>1.67</c:v>
                </c:pt>
                <c:pt idx="682">
                  <c:v>1.68</c:v>
                </c:pt>
                <c:pt idx="683">
                  <c:v>1.69</c:v>
                </c:pt>
                <c:pt idx="684">
                  <c:v>1.69</c:v>
                </c:pt>
                <c:pt idx="685">
                  <c:v>1.69</c:v>
                </c:pt>
                <c:pt idx="686">
                  <c:v>1.69</c:v>
                </c:pt>
                <c:pt idx="687">
                  <c:v>1.69</c:v>
                </c:pt>
                <c:pt idx="688">
                  <c:v>1.69</c:v>
                </c:pt>
                <c:pt idx="689">
                  <c:v>1.69</c:v>
                </c:pt>
                <c:pt idx="690">
                  <c:v>1.69</c:v>
                </c:pt>
                <c:pt idx="691">
                  <c:v>1.69</c:v>
                </c:pt>
                <c:pt idx="692">
                  <c:v>1.69</c:v>
                </c:pt>
                <c:pt idx="693">
                  <c:v>1.69</c:v>
                </c:pt>
                <c:pt idx="694">
                  <c:v>1.69</c:v>
                </c:pt>
                <c:pt idx="695">
                  <c:v>1.69</c:v>
                </c:pt>
                <c:pt idx="696">
                  <c:v>1.69</c:v>
                </c:pt>
                <c:pt idx="697">
                  <c:v>1.69</c:v>
                </c:pt>
                <c:pt idx="698">
                  <c:v>1.69</c:v>
                </c:pt>
                <c:pt idx="699">
                  <c:v>1.69</c:v>
                </c:pt>
                <c:pt idx="700">
                  <c:v>1.7</c:v>
                </c:pt>
                <c:pt idx="701">
                  <c:v>1.7</c:v>
                </c:pt>
                <c:pt idx="702">
                  <c:v>1.7</c:v>
                </c:pt>
                <c:pt idx="703">
                  <c:v>1.7</c:v>
                </c:pt>
                <c:pt idx="704">
                  <c:v>1.7</c:v>
                </c:pt>
                <c:pt idx="705">
                  <c:v>1.7</c:v>
                </c:pt>
                <c:pt idx="706">
                  <c:v>1.7</c:v>
                </c:pt>
                <c:pt idx="707">
                  <c:v>1.7</c:v>
                </c:pt>
                <c:pt idx="708">
                  <c:v>1.7</c:v>
                </c:pt>
                <c:pt idx="709">
                  <c:v>1.7</c:v>
                </c:pt>
                <c:pt idx="710">
                  <c:v>1.69</c:v>
                </c:pt>
                <c:pt idx="711">
                  <c:v>1.7</c:v>
                </c:pt>
                <c:pt idx="712">
                  <c:v>1.7</c:v>
                </c:pt>
                <c:pt idx="713">
                  <c:v>1.7</c:v>
                </c:pt>
                <c:pt idx="714">
                  <c:v>1.7</c:v>
                </c:pt>
                <c:pt idx="715">
                  <c:v>1.7</c:v>
                </c:pt>
                <c:pt idx="716">
                  <c:v>1.7</c:v>
                </c:pt>
                <c:pt idx="717">
                  <c:v>1.7</c:v>
                </c:pt>
                <c:pt idx="718">
                  <c:v>1.7</c:v>
                </c:pt>
                <c:pt idx="719">
                  <c:v>1.7</c:v>
                </c:pt>
                <c:pt idx="720">
                  <c:v>1.7</c:v>
                </c:pt>
                <c:pt idx="721">
                  <c:v>1.7</c:v>
                </c:pt>
                <c:pt idx="722">
                  <c:v>1.7</c:v>
                </c:pt>
                <c:pt idx="723">
                  <c:v>1.7</c:v>
                </c:pt>
                <c:pt idx="724">
                  <c:v>1.7</c:v>
                </c:pt>
                <c:pt idx="725">
                  <c:v>1.7</c:v>
                </c:pt>
                <c:pt idx="726">
                  <c:v>1.7</c:v>
                </c:pt>
                <c:pt idx="727">
                  <c:v>1.7</c:v>
                </c:pt>
                <c:pt idx="728">
                  <c:v>1.7</c:v>
                </c:pt>
                <c:pt idx="729">
                  <c:v>1.7</c:v>
                </c:pt>
                <c:pt idx="730">
                  <c:v>1.7</c:v>
                </c:pt>
                <c:pt idx="731">
                  <c:v>1.7</c:v>
                </c:pt>
                <c:pt idx="732">
                  <c:v>1.7</c:v>
                </c:pt>
                <c:pt idx="733">
                  <c:v>1.7</c:v>
                </c:pt>
                <c:pt idx="734">
                  <c:v>1.7</c:v>
                </c:pt>
                <c:pt idx="735">
                  <c:v>1.7</c:v>
                </c:pt>
                <c:pt idx="736">
                  <c:v>1.7</c:v>
                </c:pt>
                <c:pt idx="737">
                  <c:v>1.7</c:v>
                </c:pt>
                <c:pt idx="738">
                  <c:v>1.7</c:v>
                </c:pt>
                <c:pt idx="739">
                  <c:v>1.7</c:v>
                </c:pt>
                <c:pt idx="740">
                  <c:v>1.7</c:v>
                </c:pt>
                <c:pt idx="741">
                  <c:v>1.7</c:v>
                </c:pt>
                <c:pt idx="742">
                  <c:v>1.7</c:v>
                </c:pt>
                <c:pt idx="743">
                  <c:v>1.7</c:v>
                </c:pt>
                <c:pt idx="744">
                  <c:v>1.7</c:v>
                </c:pt>
                <c:pt idx="745">
                  <c:v>1.7</c:v>
                </c:pt>
                <c:pt idx="746">
                  <c:v>1.7</c:v>
                </c:pt>
                <c:pt idx="747">
                  <c:v>1.7</c:v>
                </c:pt>
                <c:pt idx="748">
                  <c:v>1.7</c:v>
                </c:pt>
                <c:pt idx="749">
                  <c:v>1.7</c:v>
                </c:pt>
                <c:pt idx="750">
                  <c:v>1.7</c:v>
                </c:pt>
                <c:pt idx="751">
                  <c:v>1.7</c:v>
                </c:pt>
                <c:pt idx="752">
                  <c:v>1.7</c:v>
                </c:pt>
                <c:pt idx="753">
                  <c:v>1.7</c:v>
                </c:pt>
                <c:pt idx="754">
                  <c:v>1.7</c:v>
                </c:pt>
                <c:pt idx="755">
                  <c:v>1.9</c:v>
                </c:pt>
                <c:pt idx="756">
                  <c:v>1.9</c:v>
                </c:pt>
                <c:pt idx="757">
                  <c:v>1.9</c:v>
                </c:pt>
                <c:pt idx="758">
                  <c:v>1.9</c:v>
                </c:pt>
                <c:pt idx="759">
                  <c:v>1.9</c:v>
                </c:pt>
                <c:pt idx="760">
                  <c:v>1.91</c:v>
                </c:pt>
                <c:pt idx="761">
                  <c:v>1.92</c:v>
                </c:pt>
                <c:pt idx="762">
                  <c:v>1.92</c:v>
                </c:pt>
                <c:pt idx="763">
                  <c:v>1.92</c:v>
                </c:pt>
                <c:pt idx="764">
                  <c:v>1.92</c:v>
                </c:pt>
                <c:pt idx="765">
                  <c:v>1.92</c:v>
                </c:pt>
                <c:pt idx="766">
                  <c:v>1.92</c:v>
                </c:pt>
                <c:pt idx="767">
                  <c:v>1.92</c:v>
                </c:pt>
                <c:pt idx="768">
                  <c:v>1.91</c:v>
                </c:pt>
                <c:pt idx="769">
                  <c:v>1.91</c:v>
                </c:pt>
                <c:pt idx="770">
                  <c:v>1.91</c:v>
                </c:pt>
                <c:pt idx="771">
                  <c:v>1.91</c:v>
                </c:pt>
                <c:pt idx="772">
                  <c:v>1.91</c:v>
                </c:pt>
                <c:pt idx="773">
                  <c:v>1.91</c:v>
                </c:pt>
                <c:pt idx="774">
                  <c:v>1.91</c:v>
                </c:pt>
                <c:pt idx="775">
                  <c:v>1.91</c:v>
                </c:pt>
                <c:pt idx="776">
                  <c:v>1.91</c:v>
                </c:pt>
                <c:pt idx="777">
                  <c:v>1.91</c:v>
                </c:pt>
                <c:pt idx="778">
                  <c:v>1.91</c:v>
                </c:pt>
                <c:pt idx="779">
                  <c:v>1.91</c:v>
                </c:pt>
                <c:pt idx="780">
                  <c:v>1.91</c:v>
                </c:pt>
                <c:pt idx="781">
                  <c:v>1.91</c:v>
                </c:pt>
                <c:pt idx="782">
                  <c:v>1.91</c:v>
                </c:pt>
                <c:pt idx="783">
                  <c:v>1.91</c:v>
                </c:pt>
                <c:pt idx="784">
                  <c:v>1.91</c:v>
                </c:pt>
                <c:pt idx="785">
                  <c:v>1.91</c:v>
                </c:pt>
                <c:pt idx="786">
                  <c:v>1.91</c:v>
                </c:pt>
                <c:pt idx="787">
                  <c:v>1.91</c:v>
                </c:pt>
                <c:pt idx="788">
                  <c:v>1.91</c:v>
                </c:pt>
                <c:pt idx="789">
                  <c:v>1.91</c:v>
                </c:pt>
                <c:pt idx="790">
                  <c:v>1.91</c:v>
                </c:pt>
                <c:pt idx="791">
                  <c:v>1.91</c:v>
                </c:pt>
                <c:pt idx="792">
                  <c:v>1.91</c:v>
                </c:pt>
                <c:pt idx="793">
                  <c:v>1.91</c:v>
                </c:pt>
                <c:pt idx="794">
                  <c:v>1.91</c:v>
                </c:pt>
                <c:pt idx="795">
                  <c:v>1.91</c:v>
                </c:pt>
                <c:pt idx="796">
                  <c:v>1.91</c:v>
                </c:pt>
                <c:pt idx="797">
                  <c:v>1.91</c:v>
                </c:pt>
                <c:pt idx="798">
                  <c:v>1.91</c:v>
                </c:pt>
                <c:pt idx="799">
                  <c:v>1.91</c:v>
                </c:pt>
                <c:pt idx="800">
                  <c:v>1.91</c:v>
                </c:pt>
                <c:pt idx="801">
                  <c:v>1.91</c:v>
                </c:pt>
                <c:pt idx="802">
                  <c:v>1.91</c:v>
                </c:pt>
                <c:pt idx="803">
                  <c:v>1.91</c:v>
                </c:pt>
                <c:pt idx="804">
                  <c:v>1.91</c:v>
                </c:pt>
                <c:pt idx="805">
                  <c:v>1.91</c:v>
                </c:pt>
                <c:pt idx="806">
                  <c:v>1.91</c:v>
                </c:pt>
                <c:pt idx="807">
                  <c:v>1.91</c:v>
                </c:pt>
                <c:pt idx="808">
                  <c:v>1.91</c:v>
                </c:pt>
                <c:pt idx="809">
                  <c:v>1.91</c:v>
                </c:pt>
                <c:pt idx="810">
                  <c:v>1.91</c:v>
                </c:pt>
                <c:pt idx="811">
                  <c:v>1.91</c:v>
                </c:pt>
                <c:pt idx="812">
                  <c:v>1.91</c:v>
                </c:pt>
                <c:pt idx="813">
                  <c:v>1.91</c:v>
                </c:pt>
                <c:pt idx="814">
                  <c:v>1.91</c:v>
                </c:pt>
                <c:pt idx="815">
                  <c:v>1.91</c:v>
                </c:pt>
                <c:pt idx="816">
                  <c:v>1.91</c:v>
                </c:pt>
                <c:pt idx="817">
                  <c:v>1.91</c:v>
                </c:pt>
                <c:pt idx="818">
                  <c:v>1.92</c:v>
                </c:pt>
                <c:pt idx="819">
                  <c:v>1.92</c:v>
                </c:pt>
                <c:pt idx="820">
                  <c:v>1.92</c:v>
                </c:pt>
                <c:pt idx="821">
                  <c:v>1.92</c:v>
                </c:pt>
                <c:pt idx="822">
                  <c:v>1.92</c:v>
                </c:pt>
                <c:pt idx="823">
                  <c:v>1.92</c:v>
                </c:pt>
                <c:pt idx="824">
                  <c:v>1.92</c:v>
                </c:pt>
                <c:pt idx="825">
                  <c:v>1.92</c:v>
                </c:pt>
                <c:pt idx="826">
                  <c:v>1.92</c:v>
                </c:pt>
                <c:pt idx="827">
                  <c:v>1.92</c:v>
                </c:pt>
                <c:pt idx="828">
                  <c:v>1.92</c:v>
                </c:pt>
                <c:pt idx="829">
                  <c:v>1.92</c:v>
                </c:pt>
                <c:pt idx="830">
                  <c:v>1.92</c:v>
                </c:pt>
                <c:pt idx="831">
                  <c:v>1.92</c:v>
                </c:pt>
                <c:pt idx="832">
                  <c:v>1.92</c:v>
                </c:pt>
                <c:pt idx="833">
                  <c:v>1.91</c:v>
                </c:pt>
                <c:pt idx="834">
                  <c:v>1.91</c:v>
                </c:pt>
                <c:pt idx="835">
                  <c:v>1.91</c:v>
                </c:pt>
                <c:pt idx="836">
                  <c:v>1.91</c:v>
                </c:pt>
                <c:pt idx="837">
                  <c:v>1.92</c:v>
                </c:pt>
                <c:pt idx="838">
                  <c:v>1.92</c:v>
                </c:pt>
                <c:pt idx="839">
                  <c:v>1.92</c:v>
                </c:pt>
                <c:pt idx="840">
                  <c:v>1.92</c:v>
                </c:pt>
                <c:pt idx="841">
                  <c:v>1.92</c:v>
                </c:pt>
                <c:pt idx="842">
                  <c:v>1.92</c:v>
                </c:pt>
                <c:pt idx="843">
                  <c:v>1.92</c:v>
                </c:pt>
                <c:pt idx="844">
                  <c:v>1.92</c:v>
                </c:pt>
                <c:pt idx="845">
                  <c:v>1.92</c:v>
                </c:pt>
                <c:pt idx="846">
                  <c:v>1.92</c:v>
                </c:pt>
                <c:pt idx="847">
                  <c:v>1.92</c:v>
                </c:pt>
                <c:pt idx="848">
                  <c:v>1.92</c:v>
                </c:pt>
                <c:pt idx="849">
                  <c:v>1.92</c:v>
                </c:pt>
                <c:pt idx="850">
                  <c:v>1.92</c:v>
                </c:pt>
                <c:pt idx="851">
                  <c:v>1.92</c:v>
                </c:pt>
                <c:pt idx="852">
                  <c:v>1.92</c:v>
                </c:pt>
                <c:pt idx="853">
                  <c:v>1.92</c:v>
                </c:pt>
                <c:pt idx="854">
                  <c:v>1.92</c:v>
                </c:pt>
                <c:pt idx="855">
                  <c:v>1.92</c:v>
                </c:pt>
                <c:pt idx="856">
                  <c:v>1.92</c:v>
                </c:pt>
                <c:pt idx="857">
                  <c:v>1.93</c:v>
                </c:pt>
                <c:pt idx="858">
                  <c:v>1.93</c:v>
                </c:pt>
                <c:pt idx="859">
                  <c:v>1.93</c:v>
                </c:pt>
                <c:pt idx="860">
                  <c:v>2.1800000000000002</c:v>
                </c:pt>
                <c:pt idx="861">
                  <c:v>2.1800000000000002</c:v>
                </c:pt>
                <c:pt idx="862">
                  <c:v>2.1800000000000002</c:v>
                </c:pt>
                <c:pt idx="863">
                  <c:v>2.1800000000000002</c:v>
                </c:pt>
                <c:pt idx="864">
                  <c:v>2.1800000000000002</c:v>
                </c:pt>
                <c:pt idx="865">
                  <c:v>2.1800000000000002</c:v>
                </c:pt>
                <c:pt idx="866">
                  <c:v>2.1800000000000002</c:v>
                </c:pt>
                <c:pt idx="867">
                  <c:v>2.1800000000000002</c:v>
                </c:pt>
                <c:pt idx="868">
                  <c:v>2.1800000000000002</c:v>
                </c:pt>
                <c:pt idx="869">
                  <c:v>2.1800000000000002</c:v>
                </c:pt>
                <c:pt idx="870">
                  <c:v>2.1800000000000002</c:v>
                </c:pt>
                <c:pt idx="871">
                  <c:v>2.1800000000000002</c:v>
                </c:pt>
                <c:pt idx="872">
                  <c:v>2.1800000000000002</c:v>
                </c:pt>
                <c:pt idx="873">
                  <c:v>2.1800000000000002</c:v>
                </c:pt>
                <c:pt idx="874">
                  <c:v>2.1800000000000002</c:v>
                </c:pt>
                <c:pt idx="875">
                  <c:v>2.1800000000000002</c:v>
                </c:pt>
                <c:pt idx="876">
                  <c:v>2.1800000000000002</c:v>
                </c:pt>
                <c:pt idx="877">
                  <c:v>2.1800000000000002</c:v>
                </c:pt>
                <c:pt idx="878">
                  <c:v>2.1800000000000002</c:v>
                </c:pt>
                <c:pt idx="879">
                  <c:v>2.1800000000000002</c:v>
                </c:pt>
                <c:pt idx="880">
                  <c:v>2.19</c:v>
                </c:pt>
                <c:pt idx="881">
                  <c:v>2.19</c:v>
                </c:pt>
                <c:pt idx="882">
                  <c:v>2.19</c:v>
                </c:pt>
                <c:pt idx="883">
                  <c:v>2.19</c:v>
                </c:pt>
                <c:pt idx="884">
                  <c:v>2.19</c:v>
                </c:pt>
                <c:pt idx="885">
                  <c:v>2.19</c:v>
                </c:pt>
                <c:pt idx="886">
                  <c:v>2.2000000000000002</c:v>
                </c:pt>
                <c:pt idx="887">
                  <c:v>2.2000000000000002</c:v>
                </c:pt>
                <c:pt idx="888">
                  <c:v>2.2000000000000002</c:v>
                </c:pt>
                <c:pt idx="889">
                  <c:v>2.2000000000000002</c:v>
                </c:pt>
                <c:pt idx="890">
                  <c:v>2.2000000000000002</c:v>
                </c:pt>
                <c:pt idx="891">
                  <c:v>2.2000000000000002</c:v>
                </c:pt>
                <c:pt idx="892">
                  <c:v>2.2000000000000002</c:v>
                </c:pt>
                <c:pt idx="893">
                  <c:v>2.2000000000000002</c:v>
                </c:pt>
                <c:pt idx="894">
                  <c:v>2.2000000000000002</c:v>
                </c:pt>
                <c:pt idx="895">
                  <c:v>2.2000000000000002</c:v>
                </c:pt>
                <c:pt idx="896">
                  <c:v>2.19</c:v>
                </c:pt>
                <c:pt idx="897">
                  <c:v>2.19</c:v>
                </c:pt>
                <c:pt idx="898">
                  <c:v>2.19</c:v>
                </c:pt>
                <c:pt idx="899">
                  <c:v>2.2000000000000002</c:v>
                </c:pt>
                <c:pt idx="900">
                  <c:v>2.2000000000000002</c:v>
                </c:pt>
                <c:pt idx="901">
                  <c:v>2.2000000000000002</c:v>
                </c:pt>
                <c:pt idx="902">
                  <c:v>2.2000000000000002</c:v>
                </c:pt>
                <c:pt idx="903">
                  <c:v>2.19</c:v>
                </c:pt>
                <c:pt idx="904">
                  <c:v>2.19</c:v>
                </c:pt>
                <c:pt idx="905">
                  <c:v>2.19</c:v>
                </c:pt>
                <c:pt idx="906">
                  <c:v>2.19</c:v>
                </c:pt>
                <c:pt idx="907">
                  <c:v>2.2000000000000002</c:v>
                </c:pt>
                <c:pt idx="908">
                  <c:v>2.2000000000000002</c:v>
                </c:pt>
                <c:pt idx="909">
                  <c:v>2.2000000000000002</c:v>
                </c:pt>
                <c:pt idx="910">
                  <c:v>2.2000000000000002</c:v>
                </c:pt>
                <c:pt idx="911">
                  <c:v>2.2000000000000002</c:v>
                </c:pt>
                <c:pt idx="912">
                  <c:v>2.2000000000000002</c:v>
                </c:pt>
                <c:pt idx="913">
                  <c:v>2.2000000000000002</c:v>
                </c:pt>
                <c:pt idx="914">
                  <c:v>2.2000000000000002</c:v>
                </c:pt>
                <c:pt idx="915">
                  <c:v>2.2000000000000002</c:v>
                </c:pt>
                <c:pt idx="916">
                  <c:v>2.2000000000000002</c:v>
                </c:pt>
                <c:pt idx="917">
                  <c:v>2.2000000000000002</c:v>
                </c:pt>
                <c:pt idx="918">
                  <c:v>2.2000000000000002</c:v>
                </c:pt>
                <c:pt idx="919">
                  <c:v>2.2000000000000002</c:v>
                </c:pt>
                <c:pt idx="920">
                  <c:v>2.2000000000000002</c:v>
                </c:pt>
                <c:pt idx="921">
                  <c:v>2.2000000000000002</c:v>
                </c:pt>
                <c:pt idx="922">
                  <c:v>2.2000000000000002</c:v>
                </c:pt>
                <c:pt idx="923">
                  <c:v>2.2000000000000002</c:v>
                </c:pt>
                <c:pt idx="924">
                  <c:v>2.2000000000000002</c:v>
                </c:pt>
                <c:pt idx="925">
                  <c:v>2.2000000000000002</c:v>
                </c:pt>
                <c:pt idx="926">
                  <c:v>2.2000000000000002</c:v>
                </c:pt>
                <c:pt idx="927">
                  <c:v>2.19</c:v>
                </c:pt>
                <c:pt idx="928">
                  <c:v>2.2000000000000002</c:v>
                </c:pt>
                <c:pt idx="929">
                  <c:v>2.2000000000000002</c:v>
                </c:pt>
                <c:pt idx="930">
                  <c:v>2.2000000000000002</c:v>
                </c:pt>
                <c:pt idx="931">
                  <c:v>2.19</c:v>
                </c:pt>
                <c:pt idx="932">
                  <c:v>2.19</c:v>
                </c:pt>
                <c:pt idx="933">
                  <c:v>2.19</c:v>
                </c:pt>
                <c:pt idx="934">
                  <c:v>2.2000000000000002</c:v>
                </c:pt>
                <c:pt idx="935">
                  <c:v>2.19</c:v>
                </c:pt>
                <c:pt idx="936">
                  <c:v>2.19</c:v>
                </c:pt>
                <c:pt idx="937">
                  <c:v>2.19</c:v>
                </c:pt>
                <c:pt idx="938">
                  <c:v>2.19</c:v>
                </c:pt>
                <c:pt idx="939">
                  <c:v>2.19</c:v>
                </c:pt>
                <c:pt idx="940">
                  <c:v>2.19</c:v>
                </c:pt>
                <c:pt idx="941">
                  <c:v>2.2000000000000002</c:v>
                </c:pt>
                <c:pt idx="942">
                  <c:v>2.2000000000000002</c:v>
                </c:pt>
                <c:pt idx="943">
                  <c:v>2.2000000000000002</c:v>
                </c:pt>
                <c:pt idx="944">
                  <c:v>2.4</c:v>
                </c:pt>
                <c:pt idx="945">
                  <c:v>2.4</c:v>
                </c:pt>
                <c:pt idx="946">
                  <c:v>2.4</c:v>
                </c:pt>
                <c:pt idx="947">
                  <c:v>2.4</c:v>
                </c:pt>
                <c:pt idx="948">
                  <c:v>2.4</c:v>
                </c:pt>
                <c:pt idx="949">
                  <c:v>2.4</c:v>
                </c:pt>
                <c:pt idx="950">
                  <c:v>2.4</c:v>
                </c:pt>
                <c:pt idx="951">
                  <c:v>2.4</c:v>
                </c:pt>
                <c:pt idx="952">
                  <c:v>2.4</c:v>
                </c:pt>
                <c:pt idx="953">
                  <c:v>2.4</c:v>
                </c:pt>
                <c:pt idx="954">
                  <c:v>2.4</c:v>
                </c:pt>
                <c:pt idx="955">
                  <c:v>2.4</c:v>
                </c:pt>
                <c:pt idx="956">
                  <c:v>2.4</c:v>
                </c:pt>
                <c:pt idx="957">
                  <c:v>2.4</c:v>
                </c:pt>
                <c:pt idx="958">
                  <c:v>2.4</c:v>
                </c:pt>
                <c:pt idx="959">
                  <c:v>2.4</c:v>
                </c:pt>
                <c:pt idx="960">
                  <c:v>2.4</c:v>
                </c:pt>
                <c:pt idx="961">
                  <c:v>2.4</c:v>
                </c:pt>
                <c:pt idx="962">
                  <c:v>2.4</c:v>
                </c:pt>
                <c:pt idx="963">
                  <c:v>2.4</c:v>
                </c:pt>
                <c:pt idx="964">
                  <c:v>2.4</c:v>
                </c:pt>
                <c:pt idx="965">
                  <c:v>2.4</c:v>
                </c:pt>
                <c:pt idx="966">
                  <c:v>2.4</c:v>
                </c:pt>
                <c:pt idx="967">
                  <c:v>2.4</c:v>
                </c:pt>
                <c:pt idx="968">
                  <c:v>2.4</c:v>
                </c:pt>
                <c:pt idx="969">
                  <c:v>2.4</c:v>
                </c:pt>
                <c:pt idx="970">
                  <c:v>2.4</c:v>
                </c:pt>
                <c:pt idx="971">
                  <c:v>2.4</c:v>
                </c:pt>
                <c:pt idx="972">
                  <c:v>2.4</c:v>
                </c:pt>
                <c:pt idx="973">
                  <c:v>2.4</c:v>
                </c:pt>
                <c:pt idx="974">
                  <c:v>2.4</c:v>
                </c:pt>
                <c:pt idx="975">
                  <c:v>2.4</c:v>
                </c:pt>
                <c:pt idx="976">
                  <c:v>2.4</c:v>
                </c:pt>
                <c:pt idx="977">
                  <c:v>2.4</c:v>
                </c:pt>
                <c:pt idx="978">
                  <c:v>2.4</c:v>
                </c:pt>
                <c:pt idx="979">
                  <c:v>2.4</c:v>
                </c:pt>
                <c:pt idx="980">
                  <c:v>2.4</c:v>
                </c:pt>
                <c:pt idx="981">
                  <c:v>2.4</c:v>
                </c:pt>
                <c:pt idx="982">
                  <c:v>2.4</c:v>
                </c:pt>
                <c:pt idx="983">
                  <c:v>2.4</c:v>
                </c:pt>
                <c:pt idx="984">
                  <c:v>2.4</c:v>
                </c:pt>
                <c:pt idx="985">
                  <c:v>2.4</c:v>
                </c:pt>
                <c:pt idx="986">
                  <c:v>2.4</c:v>
                </c:pt>
                <c:pt idx="987">
                  <c:v>2.4</c:v>
                </c:pt>
                <c:pt idx="988">
                  <c:v>2.4</c:v>
                </c:pt>
                <c:pt idx="989">
                  <c:v>2.4</c:v>
                </c:pt>
                <c:pt idx="990">
                  <c:v>2.4</c:v>
                </c:pt>
                <c:pt idx="991">
                  <c:v>2.4</c:v>
                </c:pt>
                <c:pt idx="992">
                  <c:v>2.4</c:v>
                </c:pt>
                <c:pt idx="993">
                  <c:v>2.4</c:v>
                </c:pt>
                <c:pt idx="994">
                  <c:v>2.4</c:v>
                </c:pt>
                <c:pt idx="995">
                  <c:v>2.4</c:v>
                </c:pt>
                <c:pt idx="996">
                  <c:v>2.4</c:v>
                </c:pt>
                <c:pt idx="997">
                  <c:v>2.4</c:v>
                </c:pt>
                <c:pt idx="998">
                  <c:v>2.4</c:v>
                </c:pt>
                <c:pt idx="999">
                  <c:v>2.4</c:v>
                </c:pt>
                <c:pt idx="1000">
                  <c:v>2.4</c:v>
                </c:pt>
                <c:pt idx="1001">
                  <c:v>2.4</c:v>
                </c:pt>
                <c:pt idx="1002">
                  <c:v>2.4</c:v>
                </c:pt>
                <c:pt idx="1003">
                  <c:v>2.4</c:v>
                </c:pt>
                <c:pt idx="1004">
                  <c:v>2.4</c:v>
                </c:pt>
                <c:pt idx="1005">
                  <c:v>2.4</c:v>
                </c:pt>
                <c:pt idx="1006">
                  <c:v>2.4</c:v>
                </c:pt>
                <c:pt idx="1007">
                  <c:v>2.4</c:v>
                </c:pt>
                <c:pt idx="1008">
                  <c:v>2.4</c:v>
                </c:pt>
                <c:pt idx="1009">
                  <c:v>2.4</c:v>
                </c:pt>
                <c:pt idx="1010">
                  <c:v>2.4</c:v>
                </c:pt>
                <c:pt idx="1011">
                  <c:v>2.4</c:v>
                </c:pt>
                <c:pt idx="1012">
                  <c:v>2.4</c:v>
                </c:pt>
                <c:pt idx="1013">
                  <c:v>2.4</c:v>
                </c:pt>
                <c:pt idx="1014">
                  <c:v>2.4</c:v>
                </c:pt>
                <c:pt idx="1015">
                  <c:v>2.4</c:v>
                </c:pt>
                <c:pt idx="1016">
                  <c:v>2.4</c:v>
                </c:pt>
                <c:pt idx="1017">
                  <c:v>2.4</c:v>
                </c:pt>
                <c:pt idx="1018">
                  <c:v>2.4</c:v>
                </c:pt>
                <c:pt idx="1019">
                  <c:v>2.4</c:v>
                </c:pt>
                <c:pt idx="1020">
                  <c:v>2.4</c:v>
                </c:pt>
                <c:pt idx="1021">
                  <c:v>2.4</c:v>
                </c:pt>
                <c:pt idx="1022">
                  <c:v>2.4</c:v>
                </c:pt>
                <c:pt idx="1023">
                  <c:v>2.4</c:v>
                </c:pt>
                <c:pt idx="1024">
                  <c:v>2.4</c:v>
                </c:pt>
                <c:pt idx="1025">
                  <c:v>2.4</c:v>
                </c:pt>
                <c:pt idx="1026">
                  <c:v>2.4</c:v>
                </c:pt>
                <c:pt idx="1027">
                  <c:v>2.4</c:v>
                </c:pt>
                <c:pt idx="1028">
                  <c:v>2.4</c:v>
                </c:pt>
                <c:pt idx="1029">
                  <c:v>2.4</c:v>
                </c:pt>
                <c:pt idx="1030">
                  <c:v>2.4</c:v>
                </c:pt>
                <c:pt idx="1031">
                  <c:v>2.4</c:v>
                </c:pt>
                <c:pt idx="1032">
                  <c:v>2.4</c:v>
                </c:pt>
                <c:pt idx="1033">
                  <c:v>2.4</c:v>
                </c:pt>
                <c:pt idx="1034">
                  <c:v>2.41</c:v>
                </c:pt>
                <c:pt idx="1035">
                  <c:v>2.41</c:v>
                </c:pt>
                <c:pt idx="1036">
                  <c:v>2.41</c:v>
                </c:pt>
                <c:pt idx="1037">
                  <c:v>2.41</c:v>
                </c:pt>
                <c:pt idx="1038">
                  <c:v>2.41</c:v>
                </c:pt>
                <c:pt idx="1039">
                  <c:v>2.4</c:v>
                </c:pt>
                <c:pt idx="1040">
                  <c:v>2.4</c:v>
                </c:pt>
                <c:pt idx="1041">
                  <c:v>2.41</c:v>
                </c:pt>
                <c:pt idx="1042">
                  <c:v>2.41</c:v>
                </c:pt>
                <c:pt idx="1043">
                  <c:v>2.4300000000000002</c:v>
                </c:pt>
                <c:pt idx="1044">
                  <c:v>2.4300000000000002</c:v>
                </c:pt>
                <c:pt idx="1045">
                  <c:v>2.4300000000000002</c:v>
                </c:pt>
                <c:pt idx="1046">
                  <c:v>2.41</c:v>
                </c:pt>
                <c:pt idx="1047">
                  <c:v>2.41</c:v>
                </c:pt>
                <c:pt idx="1048">
                  <c:v>2.41</c:v>
                </c:pt>
                <c:pt idx="1049">
                  <c:v>2.41</c:v>
                </c:pt>
                <c:pt idx="1050">
                  <c:v>2.41</c:v>
                </c:pt>
                <c:pt idx="1051">
                  <c:v>2.41</c:v>
                </c:pt>
                <c:pt idx="1052">
                  <c:v>2.41</c:v>
                </c:pt>
                <c:pt idx="1053">
                  <c:v>2.41</c:v>
                </c:pt>
                <c:pt idx="1054">
                  <c:v>2.41</c:v>
                </c:pt>
                <c:pt idx="1055">
                  <c:v>2.41</c:v>
                </c:pt>
                <c:pt idx="1056">
                  <c:v>2.41</c:v>
                </c:pt>
                <c:pt idx="1057">
                  <c:v>2.41</c:v>
                </c:pt>
                <c:pt idx="1058">
                  <c:v>2.41</c:v>
                </c:pt>
                <c:pt idx="1059">
                  <c:v>2.41</c:v>
                </c:pt>
                <c:pt idx="1060">
                  <c:v>2.41</c:v>
                </c:pt>
                <c:pt idx="1061">
                  <c:v>2.41</c:v>
                </c:pt>
                <c:pt idx="1062">
                  <c:v>2.42</c:v>
                </c:pt>
                <c:pt idx="1063">
                  <c:v>2.4300000000000002</c:v>
                </c:pt>
                <c:pt idx="1064">
                  <c:v>2.44</c:v>
                </c:pt>
                <c:pt idx="1065">
                  <c:v>2.44</c:v>
                </c:pt>
                <c:pt idx="1066">
                  <c:v>2.44</c:v>
                </c:pt>
                <c:pt idx="1067">
                  <c:v>2.44</c:v>
                </c:pt>
                <c:pt idx="1068">
                  <c:v>2.44</c:v>
                </c:pt>
                <c:pt idx="1069">
                  <c:v>2.44</c:v>
                </c:pt>
                <c:pt idx="1070">
                  <c:v>2.44</c:v>
                </c:pt>
                <c:pt idx="1071">
                  <c:v>2.44</c:v>
                </c:pt>
                <c:pt idx="1072">
                  <c:v>2.44</c:v>
                </c:pt>
                <c:pt idx="1073">
                  <c:v>2.44</c:v>
                </c:pt>
                <c:pt idx="1074">
                  <c:v>2.4500000000000002</c:v>
                </c:pt>
                <c:pt idx="1075">
                  <c:v>2.4500000000000002</c:v>
                </c:pt>
                <c:pt idx="1076">
                  <c:v>2.4500000000000002</c:v>
                </c:pt>
                <c:pt idx="1077">
                  <c:v>2.41</c:v>
                </c:pt>
                <c:pt idx="1078">
                  <c:v>2.4</c:v>
                </c:pt>
                <c:pt idx="1079">
                  <c:v>2.4</c:v>
                </c:pt>
                <c:pt idx="1080">
                  <c:v>2.4</c:v>
                </c:pt>
                <c:pt idx="1081">
                  <c:v>2.4</c:v>
                </c:pt>
                <c:pt idx="1082">
                  <c:v>2.4</c:v>
                </c:pt>
                <c:pt idx="1083">
                  <c:v>2.39</c:v>
                </c:pt>
                <c:pt idx="1084">
                  <c:v>2.38</c:v>
                </c:pt>
                <c:pt idx="1085">
                  <c:v>2.38</c:v>
                </c:pt>
                <c:pt idx="1086">
                  <c:v>2.38</c:v>
                </c:pt>
                <c:pt idx="1087">
                  <c:v>2.38</c:v>
                </c:pt>
                <c:pt idx="1088">
                  <c:v>2.38</c:v>
                </c:pt>
                <c:pt idx="1089">
                  <c:v>2.38</c:v>
                </c:pt>
                <c:pt idx="1090">
                  <c:v>2.4</c:v>
                </c:pt>
                <c:pt idx="1091">
                  <c:v>2.39</c:v>
                </c:pt>
                <c:pt idx="1092">
                  <c:v>2.39</c:v>
                </c:pt>
                <c:pt idx="1093">
                  <c:v>2.39</c:v>
                </c:pt>
                <c:pt idx="1094">
                  <c:v>2.39</c:v>
                </c:pt>
                <c:pt idx="1095">
                  <c:v>2.39</c:v>
                </c:pt>
                <c:pt idx="1096">
                  <c:v>2.39</c:v>
                </c:pt>
                <c:pt idx="1097">
                  <c:v>2.38</c:v>
                </c:pt>
                <c:pt idx="1098">
                  <c:v>2.38</c:v>
                </c:pt>
                <c:pt idx="1099">
                  <c:v>2.38</c:v>
                </c:pt>
                <c:pt idx="1100">
                  <c:v>2.38</c:v>
                </c:pt>
                <c:pt idx="1101">
                  <c:v>2.38</c:v>
                </c:pt>
                <c:pt idx="1102">
                  <c:v>2.38</c:v>
                </c:pt>
                <c:pt idx="1103">
                  <c:v>2.39</c:v>
                </c:pt>
                <c:pt idx="1104">
                  <c:v>2.39</c:v>
                </c:pt>
                <c:pt idx="1105">
                  <c:v>2.39</c:v>
                </c:pt>
                <c:pt idx="1106">
                  <c:v>2.4</c:v>
                </c:pt>
                <c:pt idx="1107">
                  <c:v>2.4</c:v>
                </c:pt>
                <c:pt idx="1108">
                  <c:v>2.4</c:v>
                </c:pt>
                <c:pt idx="1109">
                  <c:v>2.38</c:v>
                </c:pt>
                <c:pt idx="1110">
                  <c:v>2.38</c:v>
                </c:pt>
                <c:pt idx="1111">
                  <c:v>2.38</c:v>
                </c:pt>
                <c:pt idx="1112">
                  <c:v>2.37</c:v>
                </c:pt>
                <c:pt idx="1113">
                  <c:v>2.37</c:v>
                </c:pt>
                <c:pt idx="1114">
                  <c:v>2.37</c:v>
                </c:pt>
                <c:pt idx="1115">
                  <c:v>2.37</c:v>
                </c:pt>
                <c:pt idx="1116">
                  <c:v>2.37</c:v>
                </c:pt>
                <c:pt idx="1117">
                  <c:v>2.37</c:v>
                </c:pt>
                <c:pt idx="1118">
                  <c:v>2.37</c:v>
                </c:pt>
                <c:pt idx="1119">
                  <c:v>2.37</c:v>
                </c:pt>
                <c:pt idx="1120">
                  <c:v>2.36</c:v>
                </c:pt>
                <c:pt idx="1121">
                  <c:v>2.36</c:v>
                </c:pt>
                <c:pt idx="1122">
                  <c:v>2.36</c:v>
                </c:pt>
                <c:pt idx="1123">
                  <c:v>2.38</c:v>
                </c:pt>
                <c:pt idx="1124">
                  <c:v>2.37</c:v>
                </c:pt>
                <c:pt idx="1125">
                  <c:v>2.37</c:v>
                </c:pt>
                <c:pt idx="1126">
                  <c:v>2.37</c:v>
                </c:pt>
                <c:pt idx="1127">
                  <c:v>2.38</c:v>
                </c:pt>
                <c:pt idx="1128">
                  <c:v>2.38</c:v>
                </c:pt>
                <c:pt idx="1129">
                  <c:v>2.38</c:v>
                </c:pt>
                <c:pt idx="1130">
                  <c:v>2.38</c:v>
                </c:pt>
                <c:pt idx="1131">
                  <c:v>2.38</c:v>
                </c:pt>
                <c:pt idx="1132">
                  <c:v>2.38</c:v>
                </c:pt>
                <c:pt idx="1133">
                  <c:v>2.38</c:v>
                </c:pt>
                <c:pt idx="1134">
                  <c:v>2.4</c:v>
                </c:pt>
                <c:pt idx="1135">
                  <c:v>2.4</c:v>
                </c:pt>
                <c:pt idx="1136">
                  <c:v>2.4</c:v>
                </c:pt>
                <c:pt idx="1137">
                  <c:v>2.39</c:v>
                </c:pt>
                <c:pt idx="1138">
                  <c:v>2.4</c:v>
                </c:pt>
                <c:pt idx="1139">
                  <c:v>2.41</c:v>
                </c:pt>
                <c:pt idx="1140">
                  <c:v>2.41</c:v>
                </c:pt>
                <c:pt idx="1141">
                  <c:v>2.42</c:v>
                </c:pt>
                <c:pt idx="1142">
                  <c:v>2.42</c:v>
                </c:pt>
                <c:pt idx="1143">
                  <c:v>2.42</c:v>
                </c:pt>
                <c:pt idx="1144">
                  <c:v>2.41</c:v>
                </c:pt>
                <c:pt idx="1145">
                  <c:v>2.41</c:v>
                </c:pt>
                <c:pt idx="1146">
                  <c:v>2.41</c:v>
                </c:pt>
                <c:pt idx="1147">
                  <c:v>2.4</c:v>
                </c:pt>
                <c:pt idx="1148">
                  <c:v>2.38</c:v>
                </c:pt>
                <c:pt idx="1149">
                  <c:v>2.38</c:v>
                </c:pt>
                <c:pt idx="1150">
                  <c:v>2.38</c:v>
                </c:pt>
                <c:pt idx="1151">
                  <c:v>2.4</c:v>
                </c:pt>
                <c:pt idx="1152">
                  <c:v>2.41</c:v>
                </c:pt>
                <c:pt idx="1153">
                  <c:v>2.41</c:v>
                </c:pt>
                <c:pt idx="1154">
                  <c:v>2.41</c:v>
                </c:pt>
                <c:pt idx="1155">
                  <c:v>2.41</c:v>
                </c:pt>
                <c:pt idx="1156">
                  <c:v>2.41</c:v>
                </c:pt>
                <c:pt idx="1157">
                  <c:v>2.41</c:v>
                </c:pt>
                <c:pt idx="1158">
                  <c:v>2.4</c:v>
                </c:pt>
                <c:pt idx="1159">
                  <c:v>2.4</c:v>
                </c:pt>
                <c:pt idx="1160">
                  <c:v>2.4</c:v>
                </c:pt>
                <c:pt idx="1161">
                  <c:v>2.4</c:v>
                </c:pt>
                <c:pt idx="1162">
                  <c:v>2.4</c:v>
                </c:pt>
                <c:pt idx="1163">
                  <c:v>2.4</c:v>
                </c:pt>
                <c:pt idx="1164">
                  <c:v>2.4</c:v>
                </c:pt>
                <c:pt idx="1165">
                  <c:v>2.4</c:v>
                </c:pt>
                <c:pt idx="1166">
                  <c:v>2.39</c:v>
                </c:pt>
                <c:pt idx="1167">
                  <c:v>2.4</c:v>
                </c:pt>
                <c:pt idx="1168">
                  <c:v>2.14</c:v>
                </c:pt>
                <c:pt idx="1169">
                  <c:v>2.14</c:v>
                </c:pt>
                <c:pt idx="1170">
                  <c:v>2.14</c:v>
                </c:pt>
                <c:pt idx="1171">
                  <c:v>2.14</c:v>
                </c:pt>
                <c:pt idx="1172">
                  <c:v>2.13</c:v>
                </c:pt>
                <c:pt idx="1173">
                  <c:v>2.13</c:v>
                </c:pt>
                <c:pt idx="1174">
                  <c:v>2.12</c:v>
                </c:pt>
                <c:pt idx="1175">
                  <c:v>2.12</c:v>
                </c:pt>
                <c:pt idx="1176">
                  <c:v>2.12</c:v>
                </c:pt>
                <c:pt idx="1177">
                  <c:v>2.12</c:v>
                </c:pt>
                <c:pt idx="1178">
                  <c:v>2.12</c:v>
                </c:pt>
                <c:pt idx="1179">
                  <c:v>2.12</c:v>
                </c:pt>
                <c:pt idx="1180">
                  <c:v>2.12</c:v>
                </c:pt>
                <c:pt idx="1181">
                  <c:v>2.12</c:v>
                </c:pt>
                <c:pt idx="1182">
                  <c:v>2.13</c:v>
                </c:pt>
                <c:pt idx="1183">
                  <c:v>2.13</c:v>
                </c:pt>
                <c:pt idx="1184">
                  <c:v>2.13</c:v>
                </c:pt>
                <c:pt idx="1185">
                  <c:v>2.13</c:v>
                </c:pt>
                <c:pt idx="1186">
                  <c:v>2.13</c:v>
                </c:pt>
                <c:pt idx="1187">
                  <c:v>2.13</c:v>
                </c:pt>
                <c:pt idx="1188">
                  <c:v>2.12</c:v>
                </c:pt>
                <c:pt idx="1189">
                  <c:v>2.12</c:v>
                </c:pt>
                <c:pt idx="1190">
                  <c:v>2.12</c:v>
                </c:pt>
                <c:pt idx="1191">
                  <c:v>2.12</c:v>
                </c:pt>
                <c:pt idx="1192">
                  <c:v>2.12</c:v>
                </c:pt>
                <c:pt idx="1193">
                  <c:v>2.12</c:v>
                </c:pt>
                <c:pt idx="1194">
                  <c:v>2.12</c:v>
                </c:pt>
                <c:pt idx="1195">
                  <c:v>2.12</c:v>
                </c:pt>
                <c:pt idx="1196">
                  <c:v>2.12</c:v>
                </c:pt>
                <c:pt idx="1197">
                  <c:v>2.13</c:v>
                </c:pt>
                <c:pt idx="1198">
                  <c:v>2.13</c:v>
                </c:pt>
                <c:pt idx="1199">
                  <c:v>2.13</c:v>
                </c:pt>
                <c:pt idx="1200">
                  <c:v>2.13</c:v>
                </c:pt>
                <c:pt idx="1201">
                  <c:v>2.13</c:v>
                </c:pt>
                <c:pt idx="1202">
                  <c:v>2.13</c:v>
                </c:pt>
                <c:pt idx="1203">
                  <c:v>2.13</c:v>
                </c:pt>
                <c:pt idx="1204">
                  <c:v>2.12</c:v>
                </c:pt>
                <c:pt idx="1205">
                  <c:v>2.12</c:v>
                </c:pt>
                <c:pt idx="1206">
                  <c:v>2.12</c:v>
                </c:pt>
                <c:pt idx="1207">
                  <c:v>2.13</c:v>
                </c:pt>
                <c:pt idx="1208">
                  <c:v>2.13</c:v>
                </c:pt>
                <c:pt idx="1209">
                  <c:v>2.13</c:v>
                </c:pt>
                <c:pt idx="1210">
                  <c:v>2.13</c:v>
                </c:pt>
                <c:pt idx="1211">
                  <c:v>2.14</c:v>
                </c:pt>
                <c:pt idx="1212">
                  <c:v>2.14</c:v>
                </c:pt>
                <c:pt idx="1213">
                  <c:v>2.14</c:v>
                </c:pt>
                <c:pt idx="1214">
                  <c:v>2.25</c:v>
                </c:pt>
                <c:pt idx="1215">
                  <c:v>2.2999999999999998</c:v>
                </c:pt>
                <c:pt idx="1216">
                  <c:v>2.25</c:v>
                </c:pt>
                <c:pt idx="1217">
                  <c:v>1.9</c:v>
                </c:pt>
                <c:pt idx="1218">
                  <c:v>1.9</c:v>
                </c:pt>
                <c:pt idx="1219">
                  <c:v>1.9</c:v>
                </c:pt>
                <c:pt idx="1220">
                  <c:v>1.9</c:v>
                </c:pt>
                <c:pt idx="1221">
                  <c:v>1.9</c:v>
                </c:pt>
                <c:pt idx="1222">
                  <c:v>1.9</c:v>
                </c:pt>
                <c:pt idx="1223">
                  <c:v>1.9</c:v>
                </c:pt>
                <c:pt idx="1224">
                  <c:v>1.85</c:v>
                </c:pt>
                <c:pt idx="1225">
                  <c:v>1.83</c:v>
                </c:pt>
                <c:pt idx="1226">
                  <c:v>1.83</c:v>
                </c:pt>
                <c:pt idx="1227">
                  <c:v>1.83</c:v>
                </c:pt>
                <c:pt idx="1228">
                  <c:v>1.9</c:v>
                </c:pt>
                <c:pt idx="1229">
                  <c:v>1.88</c:v>
                </c:pt>
                <c:pt idx="1230">
                  <c:v>1.85</c:v>
                </c:pt>
                <c:pt idx="1231">
                  <c:v>1.83</c:v>
                </c:pt>
                <c:pt idx="1232">
                  <c:v>1.82</c:v>
                </c:pt>
                <c:pt idx="1233">
                  <c:v>1.82</c:v>
                </c:pt>
                <c:pt idx="1234">
                  <c:v>1.82</c:v>
                </c:pt>
                <c:pt idx="1235">
                  <c:v>1.82</c:v>
                </c:pt>
                <c:pt idx="1236">
                  <c:v>1.82</c:v>
                </c:pt>
                <c:pt idx="1237">
                  <c:v>1.82</c:v>
                </c:pt>
                <c:pt idx="1238">
                  <c:v>1.82</c:v>
                </c:pt>
                <c:pt idx="1239">
                  <c:v>1.82</c:v>
                </c:pt>
                <c:pt idx="1240">
                  <c:v>1.82</c:v>
                </c:pt>
                <c:pt idx="1241">
                  <c:v>1.82</c:v>
                </c:pt>
                <c:pt idx="1242">
                  <c:v>1.82</c:v>
                </c:pt>
                <c:pt idx="1243">
                  <c:v>1.9</c:v>
                </c:pt>
                <c:pt idx="1244">
                  <c:v>1.9</c:v>
                </c:pt>
                <c:pt idx="1245">
                  <c:v>1.85</c:v>
                </c:pt>
                <c:pt idx="1246">
                  <c:v>1.85</c:v>
                </c:pt>
                <c:pt idx="1247">
                  <c:v>1.85</c:v>
                </c:pt>
                <c:pt idx="1248">
                  <c:v>1.85</c:v>
                </c:pt>
                <c:pt idx="1249">
                  <c:v>1.85</c:v>
                </c:pt>
                <c:pt idx="1250">
                  <c:v>1.85</c:v>
                </c:pt>
                <c:pt idx="1251">
                  <c:v>1.85</c:v>
                </c:pt>
                <c:pt idx="1252">
                  <c:v>1.85</c:v>
                </c:pt>
                <c:pt idx="1253">
                  <c:v>1.83</c:v>
                </c:pt>
                <c:pt idx="1254">
                  <c:v>1.83</c:v>
                </c:pt>
                <c:pt idx="1255">
                  <c:v>1.83</c:v>
                </c:pt>
                <c:pt idx="1256">
                  <c:v>1.83</c:v>
                </c:pt>
                <c:pt idx="1257">
                  <c:v>1.82</c:v>
                </c:pt>
                <c:pt idx="1258">
                  <c:v>1.82</c:v>
                </c:pt>
                <c:pt idx="1259">
                  <c:v>1.58</c:v>
                </c:pt>
                <c:pt idx="1260">
                  <c:v>1.57</c:v>
                </c:pt>
                <c:pt idx="1261">
                  <c:v>1.57</c:v>
                </c:pt>
                <c:pt idx="1262">
                  <c:v>1.57</c:v>
                </c:pt>
                <c:pt idx="1263">
                  <c:v>1.56</c:v>
                </c:pt>
                <c:pt idx="1264">
                  <c:v>1.56</c:v>
                </c:pt>
                <c:pt idx="1265">
                  <c:v>1.55</c:v>
                </c:pt>
                <c:pt idx="1266">
                  <c:v>1.55</c:v>
                </c:pt>
                <c:pt idx="1267">
                  <c:v>1.55</c:v>
                </c:pt>
                <c:pt idx="1268">
                  <c:v>1.55</c:v>
                </c:pt>
                <c:pt idx="1269">
                  <c:v>1.55</c:v>
                </c:pt>
                <c:pt idx="1270">
                  <c:v>1.55</c:v>
                </c:pt>
                <c:pt idx="1271">
                  <c:v>1.55</c:v>
                </c:pt>
                <c:pt idx="1272">
                  <c:v>1.55</c:v>
                </c:pt>
                <c:pt idx="1273">
                  <c:v>1.55</c:v>
                </c:pt>
                <c:pt idx="1274">
                  <c:v>1.55</c:v>
                </c:pt>
                <c:pt idx="1275">
                  <c:v>1.55</c:v>
                </c:pt>
                <c:pt idx="1276">
                  <c:v>1.55</c:v>
                </c:pt>
                <c:pt idx="1277">
                  <c:v>1.55</c:v>
                </c:pt>
                <c:pt idx="1278">
                  <c:v>1.55</c:v>
                </c:pt>
                <c:pt idx="1279">
                  <c:v>1.55</c:v>
                </c:pt>
                <c:pt idx="1280">
                  <c:v>1.55</c:v>
                </c:pt>
                <c:pt idx="1281">
                  <c:v>1.55</c:v>
                </c:pt>
                <c:pt idx="1282">
                  <c:v>1.55</c:v>
                </c:pt>
                <c:pt idx="1283">
                  <c:v>1.55</c:v>
                </c:pt>
                <c:pt idx="1284">
                  <c:v>1.55</c:v>
                </c:pt>
                <c:pt idx="1285">
                  <c:v>1.55</c:v>
                </c:pt>
                <c:pt idx="1286">
                  <c:v>1.55</c:v>
                </c:pt>
                <c:pt idx="1287">
                  <c:v>1.55</c:v>
                </c:pt>
                <c:pt idx="1288">
                  <c:v>1.56</c:v>
                </c:pt>
                <c:pt idx="1289">
                  <c:v>1.56</c:v>
                </c:pt>
                <c:pt idx="1290">
                  <c:v>1.56</c:v>
                </c:pt>
                <c:pt idx="1291">
                  <c:v>1.56</c:v>
                </c:pt>
                <c:pt idx="1292">
                  <c:v>1.55</c:v>
                </c:pt>
                <c:pt idx="1293">
                  <c:v>1.55</c:v>
                </c:pt>
                <c:pt idx="1294">
                  <c:v>1.55</c:v>
                </c:pt>
                <c:pt idx="1295">
                  <c:v>1.55</c:v>
                </c:pt>
                <c:pt idx="1296">
                  <c:v>1.55</c:v>
                </c:pt>
                <c:pt idx="1297">
                  <c:v>1.55</c:v>
                </c:pt>
                <c:pt idx="1298">
                  <c:v>1.55</c:v>
                </c:pt>
                <c:pt idx="1299">
                  <c:v>1.55</c:v>
                </c:pt>
                <c:pt idx="1300">
                  <c:v>1.55</c:v>
                </c:pt>
                <c:pt idx="1301">
                  <c:v>1.55</c:v>
                </c:pt>
                <c:pt idx="1302">
                  <c:v>1.55</c:v>
                </c:pt>
                <c:pt idx="1303">
                  <c:v>1.55</c:v>
                </c:pt>
                <c:pt idx="1304">
                  <c:v>1.55</c:v>
                </c:pt>
                <c:pt idx="1305">
                  <c:v>1.56</c:v>
                </c:pt>
                <c:pt idx="1306">
                  <c:v>1.55</c:v>
                </c:pt>
                <c:pt idx="1307">
                  <c:v>1.55</c:v>
                </c:pt>
                <c:pt idx="1308">
                  <c:v>1.55</c:v>
                </c:pt>
                <c:pt idx="1309">
                  <c:v>1.55</c:v>
                </c:pt>
                <c:pt idx="1310">
                  <c:v>1.55</c:v>
                </c:pt>
                <c:pt idx="1311">
                  <c:v>1.55</c:v>
                </c:pt>
                <c:pt idx="1312">
                  <c:v>1.55</c:v>
                </c:pt>
                <c:pt idx="1313">
                  <c:v>1.55</c:v>
                </c:pt>
                <c:pt idx="1314">
                  <c:v>1.55</c:v>
                </c:pt>
                <c:pt idx="1315">
                  <c:v>1.55</c:v>
                </c:pt>
                <c:pt idx="1316">
                  <c:v>1.55</c:v>
                </c:pt>
                <c:pt idx="1317">
                  <c:v>1.55</c:v>
                </c:pt>
                <c:pt idx="1318">
                  <c:v>1.55</c:v>
                </c:pt>
                <c:pt idx="1319">
                  <c:v>1.55</c:v>
                </c:pt>
                <c:pt idx="1320">
                  <c:v>1.55</c:v>
                </c:pt>
                <c:pt idx="1321">
                  <c:v>1.55</c:v>
                </c:pt>
                <c:pt idx="1322">
                  <c:v>1.55</c:v>
                </c:pt>
                <c:pt idx="1323">
                  <c:v>1.55</c:v>
                </c:pt>
                <c:pt idx="1324">
                  <c:v>1.55</c:v>
                </c:pt>
                <c:pt idx="1325">
                  <c:v>1.55</c:v>
                </c:pt>
                <c:pt idx="1326">
                  <c:v>1.55</c:v>
                </c:pt>
                <c:pt idx="1327">
                  <c:v>1.55</c:v>
                </c:pt>
                <c:pt idx="1328">
                  <c:v>1.55</c:v>
                </c:pt>
                <c:pt idx="1329">
                  <c:v>1.55</c:v>
                </c:pt>
                <c:pt idx="1330">
                  <c:v>1.54</c:v>
                </c:pt>
                <c:pt idx="1331">
                  <c:v>1.54</c:v>
                </c:pt>
                <c:pt idx="1332">
                  <c:v>1.54</c:v>
                </c:pt>
                <c:pt idx="1333">
                  <c:v>1.54</c:v>
                </c:pt>
                <c:pt idx="1334">
                  <c:v>1.54</c:v>
                </c:pt>
                <c:pt idx="1335">
                  <c:v>1.54</c:v>
                </c:pt>
                <c:pt idx="1336">
                  <c:v>1.54</c:v>
                </c:pt>
                <c:pt idx="1337">
                  <c:v>1.55</c:v>
                </c:pt>
                <c:pt idx="1338">
                  <c:v>1.55</c:v>
                </c:pt>
                <c:pt idx="1339">
                  <c:v>1.55</c:v>
                </c:pt>
                <c:pt idx="1340">
                  <c:v>1.55</c:v>
                </c:pt>
                <c:pt idx="1341">
                  <c:v>1.55</c:v>
                </c:pt>
                <c:pt idx="1342">
                  <c:v>1.55</c:v>
                </c:pt>
                <c:pt idx="1343">
                  <c:v>1.55</c:v>
                </c:pt>
                <c:pt idx="1344">
                  <c:v>1.55</c:v>
                </c:pt>
                <c:pt idx="1345">
                  <c:v>1.55</c:v>
                </c:pt>
                <c:pt idx="1346">
                  <c:v>1.55</c:v>
                </c:pt>
                <c:pt idx="1347">
                  <c:v>1.55</c:v>
                </c:pt>
                <c:pt idx="1348">
                  <c:v>1.55</c:v>
                </c:pt>
                <c:pt idx="1349">
                  <c:v>1.55</c:v>
                </c:pt>
                <c:pt idx="1350">
                  <c:v>1.6</c:v>
                </c:pt>
                <c:pt idx="1351">
                  <c:v>1.59</c:v>
                </c:pt>
                <c:pt idx="1352">
                  <c:v>1.59</c:v>
                </c:pt>
                <c:pt idx="1353">
                  <c:v>1.59</c:v>
                </c:pt>
                <c:pt idx="1354">
                  <c:v>1.59</c:v>
                </c:pt>
                <c:pt idx="1355">
                  <c:v>1.59</c:v>
                </c:pt>
                <c:pt idx="1356">
                  <c:v>1.59</c:v>
                </c:pt>
                <c:pt idx="1357">
                  <c:v>1.59</c:v>
                </c:pt>
                <c:pt idx="1358">
                  <c:v>1.58</c:v>
                </c:pt>
                <c:pt idx="1359">
                  <c:v>1.58</c:v>
                </c:pt>
                <c:pt idx="1360">
                  <c:v>1.58</c:v>
                </c:pt>
                <c:pt idx="1361">
                  <c:v>1.58</c:v>
                </c:pt>
                <c:pt idx="1362">
                  <c:v>1.58</c:v>
                </c:pt>
                <c:pt idx="1363">
                  <c:v>1.58</c:v>
                </c:pt>
                <c:pt idx="1364">
                  <c:v>1.58</c:v>
                </c:pt>
                <c:pt idx="1365">
                  <c:v>1.58</c:v>
                </c:pt>
                <c:pt idx="1366">
                  <c:v>1.58</c:v>
                </c:pt>
                <c:pt idx="1367">
                  <c:v>1.58</c:v>
                </c:pt>
                <c:pt idx="1368">
                  <c:v>1.58</c:v>
                </c:pt>
                <c:pt idx="1369">
                  <c:v>1.59</c:v>
                </c:pt>
                <c:pt idx="1370">
                  <c:v>1.59</c:v>
                </c:pt>
                <c:pt idx="1371">
                  <c:v>1.59</c:v>
                </c:pt>
                <c:pt idx="1372">
                  <c:v>1.58</c:v>
                </c:pt>
                <c:pt idx="1373">
                  <c:v>1.58</c:v>
                </c:pt>
                <c:pt idx="1374">
                  <c:v>1.58</c:v>
                </c:pt>
                <c:pt idx="1375">
                  <c:v>1.58</c:v>
                </c:pt>
                <c:pt idx="1376">
                  <c:v>1.58</c:v>
                </c:pt>
                <c:pt idx="1377">
                  <c:v>1.58</c:v>
                </c:pt>
                <c:pt idx="1378">
                  <c:v>1.58</c:v>
                </c:pt>
                <c:pt idx="1379">
                  <c:v>1.58</c:v>
                </c:pt>
                <c:pt idx="1380">
                  <c:v>1.58</c:v>
                </c:pt>
                <c:pt idx="1381">
                  <c:v>1.58</c:v>
                </c:pt>
                <c:pt idx="1382">
                  <c:v>1.59</c:v>
                </c:pt>
                <c:pt idx="1383">
                  <c:v>1.59</c:v>
                </c:pt>
                <c:pt idx="1384">
                  <c:v>1.0900000000000001</c:v>
                </c:pt>
                <c:pt idx="1385">
                  <c:v>1.0900000000000001</c:v>
                </c:pt>
                <c:pt idx="1386">
                  <c:v>1.0900000000000001</c:v>
                </c:pt>
                <c:pt idx="1387">
                  <c:v>1.0900000000000001</c:v>
                </c:pt>
                <c:pt idx="1388">
                  <c:v>1.0900000000000001</c:v>
                </c:pt>
                <c:pt idx="1389">
                  <c:v>1.0900000000000001</c:v>
                </c:pt>
                <c:pt idx="1390">
                  <c:v>1.0900000000000001</c:v>
                </c:pt>
                <c:pt idx="1391">
                  <c:v>1.0900000000000001</c:v>
                </c:pt>
                <c:pt idx="1392">
                  <c:v>1.1000000000000001</c:v>
                </c:pt>
                <c:pt idx="1393">
                  <c:v>1.1000000000000001</c:v>
                </c:pt>
                <c:pt idx="1394">
                  <c:v>1.1000000000000001</c:v>
                </c:pt>
                <c:pt idx="1395">
                  <c:v>1.1000000000000001</c:v>
                </c:pt>
                <c:pt idx="1396">
                  <c:v>0.25</c:v>
                </c:pt>
                <c:pt idx="1397">
                  <c:v>0.25</c:v>
                </c:pt>
                <c:pt idx="1398">
                  <c:v>0.25</c:v>
                </c:pt>
                <c:pt idx="1399">
                  <c:v>0.2</c:v>
                </c:pt>
                <c:pt idx="1400">
                  <c:v>0.15</c:v>
                </c:pt>
                <c:pt idx="1401">
                  <c:v>0.15</c:v>
                </c:pt>
                <c:pt idx="1402">
                  <c:v>0.15</c:v>
                </c:pt>
                <c:pt idx="1403">
                  <c:v>0.15</c:v>
                </c:pt>
                <c:pt idx="1404">
                  <c:v>0.12</c:v>
                </c:pt>
                <c:pt idx="1405">
                  <c:v>0.1</c:v>
                </c:pt>
                <c:pt idx="1406">
                  <c:v>0.1</c:v>
                </c:pt>
                <c:pt idx="1407">
                  <c:v>0.1</c:v>
                </c:pt>
                <c:pt idx="1408">
                  <c:v>0.1</c:v>
                </c:pt>
                <c:pt idx="1409">
                  <c:v>0.1</c:v>
                </c:pt>
                <c:pt idx="1410">
                  <c:v>0.09</c:v>
                </c:pt>
                <c:pt idx="1411">
                  <c:v>0.08</c:v>
                </c:pt>
                <c:pt idx="1412">
                  <c:v>0.06</c:v>
                </c:pt>
                <c:pt idx="1413">
                  <c:v>0.05</c:v>
                </c:pt>
                <c:pt idx="1414">
                  <c:v>0.05</c:v>
                </c:pt>
                <c:pt idx="1415">
                  <c:v>0.05</c:v>
                </c:pt>
                <c:pt idx="1416">
                  <c:v>0.05</c:v>
                </c:pt>
                <c:pt idx="1417">
                  <c:v>0.05</c:v>
                </c:pt>
                <c:pt idx="1418">
                  <c:v>0.05</c:v>
                </c:pt>
                <c:pt idx="1419">
                  <c:v>0.05</c:v>
                </c:pt>
                <c:pt idx="1420">
                  <c:v>0.05</c:v>
                </c:pt>
                <c:pt idx="1421">
                  <c:v>0.05</c:v>
                </c:pt>
                <c:pt idx="1422">
                  <c:v>0.05</c:v>
                </c:pt>
                <c:pt idx="1423">
                  <c:v>0.05</c:v>
                </c:pt>
                <c:pt idx="1424">
                  <c:v>0.05</c:v>
                </c:pt>
                <c:pt idx="1425">
                  <c:v>0.05</c:v>
                </c:pt>
                <c:pt idx="1426">
                  <c:v>0.05</c:v>
                </c:pt>
                <c:pt idx="1427">
                  <c:v>0.05</c:v>
                </c:pt>
                <c:pt idx="1428">
                  <c:v>0.05</c:v>
                </c:pt>
                <c:pt idx="1429">
                  <c:v>0.05</c:v>
                </c:pt>
                <c:pt idx="1430">
                  <c:v>0.05</c:v>
                </c:pt>
                <c:pt idx="1431">
                  <c:v>0.05</c:v>
                </c:pt>
                <c:pt idx="1432">
                  <c:v>0.05</c:v>
                </c:pt>
                <c:pt idx="1433">
                  <c:v>0.05</c:v>
                </c:pt>
                <c:pt idx="1434">
                  <c:v>0.04</c:v>
                </c:pt>
                <c:pt idx="1435">
                  <c:v>0.05</c:v>
                </c:pt>
                <c:pt idx="1436">
                  <c:v>0.05</c:v>
                </c:pt>
                <c:pt idx="1437">
                  <c:v>0.05</c:v>
                </c:pt>
                <c:pt idx="1438">
                  <c:v>0.04</c:v>
                </c:pt>
                <c:pt idx="1439">
                  <c:v>0.04</c:v>
                </c:pt>
                <c:pt idx="1440">
                  <c:v>0.04</c:v>
                </c:pt>
                <c:pt idx="1441">
                  <c:v>0.05</c:v>
                </c:pt>
                <c:pt idx="1442">
                  <c:v>0.05</c:v>
                </c:pt>
                <c:pt idx="1443">
                  <c:v>0.05</c:v>
                </c:pt>
                <c:pt idx="1444">
                  <c:v>0.05</c:v>
                </c:pt>
                <c:pt idx="1445">
                  <c:v>0.05</c:v>
                </c:pt>
                <c:pt idx="1446">
                  <c:v>0.05</c:v>
                </c:pt>
                <c:pt idx="1447">
                  <c:v>0.05</c:v>
                </c:pt>
                <c:pt idx="1448">
                  <c:v>0.05</c:v>
                </c:pt>
                <c:pt idx="1449">
                  <c:v>0.05</c:v>
                </c:pt>
                <c:pt idx="1450">
                  <c:v>0.05</c:v>
                </c:pt>
                <c:pt idx="1451">
                  <c:v>0.05</c:v>
                </c:pt>
                <c:pt idx="1452">
                  <c:v>0.05</c:v>
                </c:pt>
                <c:pt idx="1453">
                  <c:v>0.05</c:v>
                </c:pt>
                <c:pt idx="1454">
                  <c:v>0.05</c:v>
                </c:pt>
                <c:pt idx="1455">
                  <c:v>0.05</c:v>
                </c:pt>
                <c:pt idx="1456">
                  <c:v>0.05</c:v>
                </c:pt>
                <c:pt idx="1457">
                  <c:v>0.05</c:v>
                </c:pt>
                <c:pt idx="1458">
                  <c:v>0.05</c:v>
                </c:pt>
                <c:pt idx="1459">
                  <c:v>0.05</c:v>
                </c:pt>
                <c:pt idx="1460">
                  <c:v>0.05</c:v>
                </c:pt>
                <c:pt idx="1461">
                  <c:v>0.05</c:v>
                </c:pt>
                <c:pt idx="1462">
                  <c:v>0.05</c:v>
                </c:pt>
                <c:pt idx="1463">
                  <c:v>0.05</c:v>
                </c:pt>
                <c:pt idx="1464">
                  <c:v>0.05</c:v>
                </c:pt>
                <c:pt idx="1465">
                  <c:v>0.05</c:v>
                </c:pt>
                <c:pt idx="1466">
                  <c:v>0.05</c:v>
                </c:pt>
                <c:pt idx="1467">
                  <c:v>0.05</c:v>
                </c:pt>
                <c:pt idx="1468">
                  <c:v>0.05</c:v>
                </c:pt>
                <c:pt idx="1469">
                  <c:v>0.05</c:v>
                </c:pt>
                <c:pt idx="1470">
                  <c:v>0.05</c:v>
                </c:pt>
                <c:pt idx="1471">
                  <c:v>0.05</c:v>
                </c:pt>
                <c:pt idx="1472">
                  <c:v>0.05</c:v>
                </c:pt>
                <c:pt idx="1473">
                  <c:v>0.05</c:v>
                </c:pt>
                <c:pt idx="1474">
                  <c:v>0.06</c:v>
                </c:pt>
                <c:pt idx="1475">
                  <c:v>0.06</c:v>
                </c:pt>
                <c:pt idx="1476">
                  <c:v>0.06</c:v>
                </c:pt>
                <c:pt idx="1477">
                  <c:v>7.0000000000000007E-2</c:v>
                </c:pt>
                <c:pt idx="1478">
                  <c:v>7.0000000000000007E-2</c:v>
                </c:pt>
                <c:pt idx="1479">
                  <c:v>7.0000000000000007E-2</c:v>
                </c:pt>
                <c:pt idx="1480">
                  <c:v>7.0000000000000007E-2</c:v>
                </c:pt>
                <c:pt idx="1481">
                  <c:v>7.0000000000000007E-2</c:v>
                </c:pt>
                <c:pt idx="1482">
                  <c:v>0.08</c:v>
                </c:pt>
                <c:pt idx="1483">
                  <c:v>0.08</c:v>
                </c:pt>
                <c:pt idx="1484">
                  <c:v>0.08</c:v>
                </c:pt>
                <c:pt idx="1485">
                  <c:v>0.08</c:v>
                </c:pt>
                <c:pt idx="1486">
                  <c:v>0.08</c:v>
                </c:pt>
                <c:pt idx="1487">
                  <c:v>0.09</c:v>
                </c:pt>
                <c:pt idx="1488">
                  <c:v>0.09</c:v>
                </c:pt>
                <c:pt idx="1489">
                  <c:v>0.09</c:v>
                </c:pt>
                <c:pt idx="1490">
                  <c:v>0.09</c:v>
                </c:pt>
                <c:pt idx="1491">
                  <c:v>0.09</c:v>
                </c:pt>
                <c:pt idx="1492">
                  <c:v>0.09</c:v>
                </c:pt>
                <c:pt idx="1493">
                  <c:v>0.09</c:v>
                </c:pt>
                <c:pt idx="1494">
                  <c:v>0.08</c:v>
                </c:pt>
                <c:pt idx="1495">
                  <c:v>0.08</c:v>
                </c:pt>
                <c:pt idx="1496">
                  <c:v>0.08</c:v>
                </c:pt>
                <c:pt idx="1497">
                  <c:v>0.08</c:v>
                </c:pt>
                <c:pt idx="1498">
                  <c:v>0.08</c:v>
                </c:pt>
                <c:pt idx="1499">
                  <c:v>0.08</c:v>
                </c:pt>
                <c:pt idx="1500">
                  <c:v>0.08</c:v>
                </c:pt>
                <c:pt idx="1501">
                  <c:v>0.08</c:v>
                </c:pt>
                <c:pt idx="1502">
                  <c:v>0.08</c:v>
                </c:pt>
                <c:pt idx="1503">
                  <c:v>0.08</c:v>
                </c:pt>
                <c:pt idx="1504">
                  <c:v>0.09</c:v>
                </c:pt>
                <c:pt idx="1505">
                  <c:v>0.09</c:v>
                </c:pt>
                <c:pt idx="1506">
                  <c:v>0.09</c:v>
                </c:pt>
                <c:pt idx="1507">
                  <c:v>0.09</c:v>
                </c:pt>
                <c:pt idx="1508">
                  <c:v>0.09</c:v>
                </c:pt>
                <c:pt idx="1509">
                  <c:v>0.09</c:v>
                </c:pt>
                <c:pt idx="1510">
                  <c:v>0.09</c:v>
                </c:pt>
                <c:pt idx="1511">
                  <c:v>0.09</c:v>
                </c:pt>
                <c:pt idx="1512">
                  <c:v>0.09</c:v>
                </c:pt>
                <c:pt idx="1513">
                  <c:v>0.09</c:v>
                </c:pt>
                <c:pt idx="1514">
                  <c:v>0.09</c:v>
                </c:pt>
                <c:pt idx="1515">
                  <c:v>0.09</c:v>
                </c:pt>
                <c:pt idx="1516">
                  <c:v>0.09</c:v>
                </c:pt>
                <c:pt idx="1517">
                  <c:v>0.1</c:v>
                </c:pt>
                <c:pt idx="1518">
                  <c:v>0.1</c:v>
                </c:pt>
                <c:pt idx="1519">
                  <c:v>0.09</c:v>
                </c:pt>
                <c:pt idx="1520">
                  <c:v>0.09</c:v>
                </c:pt>
                <c:pt idx="1521">
                  <c:v>0.09</c:v>
                </c:pt>
                <c:pt idx="1522">
                  <c:v>0.1</c:v>
                </c:pt>
                <c:pt idx="1523">
                  <c:v>0.1</c:v>
                </c:pt>
                <c:pt idx="1524">
                  <c:v>0.09</c:v>
                </c:pt>
                <c:pt idx="1525">
                  <c:v>0.09</c:v>
                </c:pt>
                <c:pt idx="1526">
                  <c:v>0.09</c:v>
                </c:pt>
                <c:pt idx="1527">
                  <c:v>0.09</c:v>
                </c:pt>
                <c:pt idx="1528">
                  <c:v>0.09</c:v>
                </c:pt>
                <c:pt idx="1529">
                  <c:v>0.1</c:v>
                </c:pt>
                <c:pt idx="1530">
                  <c:v>0.1</c:v>
                </c:pt>
                <c:pt idx="1531">
                  <c:v>0.1</c:v>
                </c:pt>
                <c:pt idx="1532">
                  <c:v>0.1</c:v>
                </c:pt>
                <c:pt idx="1533">
                  <c:v>0.1</c:v>
                </c:pt>
                <c:pt idx="1534">
                  <c:v>0.1</c:v>
                </c:pt>
                <c:pt idx="1535">
                  <c:v>0.1</c:v>
                </c:pt>
                <c:pt idx="1536">
                  <c:v>0.1</c:v>
                </c:pt>
                <c:pt idx="1537">
                  <c:v>0.1</c:v>
                </c:pt>
                <c:pt idx="1538">
                  <c:v>0.1</c:v>
                </c:pt>
                <c:pt idx="1539">
                  <c:v>0.1</c:v>
                </c:pt>
                <c:pt idx="1540">
                  <c:v>0.1</c:v>
                </c:pt>
                <c:pt idx="1541">
                  <c:v>0.1</c:v>
                </c:pt>
                <c:pt idx="1542">
                  <c:v>0.1</c:v>
                </c:pt>
                <c:pt idx="1543">
                  <c:v>0.1</c:v>
                </c:pt>
                <c:pt idx="1544">
                  <c:v>0.1</c:v>
                </c:pt>
                <c:pt idx="1545">
                  <c:v>0.1</c:v>
                </c:pt>
                <c:pt idx="1546">
                  <c:v>0.1</c:v>
                </c:pt>
                <c:pt idx="1547">
                  <c:v>0.1</c:v>
                </c:pt>
                <c:pt idx="1548">
                  <c:v>0.1</c:v>
                </c:pt>
                <c:pt idx="1549">
                  <c:v>0.1</c:v>
                </c:pt>
                <c:pt idx="1550">
                  <c:v>0.1</c:v>
                </c:pt>
                <c:pt idx="1551">
                  <c:v>0.09</c:v>
                </c:pt>
                <c:pt idx="1552">
                  <c:v>0.09</c:v>
                </c:pt>
                <c:pt idx="1553">
                  <c:v>0.09</c:v>
                </c:pt>
                <c:pt idx="1554">
                  <c:v>0.09</c:v>
                </c:pt>
                <c:pt idx="1555">
                  <c:v>0.09</c:v>
                </c:pt>
                <c:pt idx="1556">
                  <c:v>0.09</c:v>
                </c:pt>
                <c:pt idx="1557">
                  <c:v>0.09</c:v>
                </c:pt>
                <c:pt idx="1558">
                  <c:v>0.09</c:v>
                </c:pt>
                <c:pt idx="1559">
                  <c:v>0.09</c:v>
                </c:pt>
                <c:pt idx="1560">
                  <c:v>0.08</c:v>
                </c:pt>
                <c:pt idx="1561">
                  <c:v>0.09</c:v>
                </c:pt>
                <c:pt idx="1562">
                  <c:v>0.09</c:v>
                </c:pt>
                <c:pt idx="1563">
                  <c:v>0.09</c:v>
                </c:pt>
                <c:pt idx="1564">
                  <c:v>0.09</c:v>
                </c:pt>
                <c:pt idx="1565">
                  <c:v>0.09</c:v>
                </c:pt>
                <c:pt idx="1566">
                  <c:v>0.09</c:v>
                </c:pt>
                <c:pt idx="1567">
                  <c:v>0.09</c:v>
                </c:pt>
                <c:pt idx="1568">
                  <c:v>0.09</c:v>
                </c:pt>
                <c:pt idx="1569">
                  <c:v>0.09</c:v>
                </c:pt>
                <c:pt idx="1570">
                  <c:v>0.09</c:v>
                </c:pt>
                <c:pt idx="1571">
                  <c:v>0.09</c:v>
                </c:pt>
                <c:pt idx="1572">
                  <c:v>0.09</c:v>
                </c:pt>
                <c:pt idx="1573">
                  <c:v>0.09</c:v>
                </c:pt>
                <c:pt idx="1574">
                  <c:v>0.09</c:v>
                </c:pt>
                <c:pt idx="1575">
                  <c:v>0.09</c:v>
                </c:pt>
                <c:pt idx="1576">
                  <c:v>0.09</c:v>
                </c:pt>
                <c:pt idx="1577">
                  <c:v>0.09</c:v>
                </c:pt>
                <c:pt idx="1578">
                  <c:v>0.09</c:v>
                </c:pt>
                <c:pt idx="1579">
                  <c:v>0.09</c:v>
                </c:pt>
                <c:pt idx="1580">
                  <c:v>0.09</c:v>
                </c:pt>
                <c:pt idx="1581">
                  <c:v>0.09</c:v>
                </c:pt>
                <c:pt idx="1582">
                  <c:v>0.09</c:v>
                </c:pt>
                <c:pt idx="1583">
                  <c:v>0.09</c:v>
                </c:pt>
                <c:pt idx="1584">
                  <c:v>0.09</c:v>
                </c:pt>
                <c:pt idx="1585">
                  <c:v>0.09</c:v>
                </c:pt>
                <c:pt idx="1586">
                  <c:v>0.09</c:v>
                </c:pt>
                <c:pt idx="1587">
                  <c:v>0.09</c:v>
                </c:pt>
                <c:pt idx="1588">
                  <c:v>0.09</c:v>
                </c:pt>
                <c:pt idx="1589">
                  <c:v>0.09</c:v>
                </c:pt>
                <c:pt idx="1590">
                  <c:v>0.09</c:v>
                </c:pt>
                <c:pt idx="1591">
                  <c:v>0.09</c:v>
                </c:pt>
                <c:pt idx="1592">
                  <c:v>0.09</c:v>
                </c:pt>
                <c:pt idx="1593">
                  <c:v>0.09</c:v>
                </c:pt>
                <c:pt idx="1594">
                  <c:v>0.09</c:v>
                </c:pt>
                <c:pt idx="1595">
                  <c:v>0.09</c:v>
                </c:pt>
                <c:pt idx="1596">
                  <c:v>0.09</c:v>
                </c:pt>
                <c:pt idx="1597">
                  <c:v>0.09</c:v>
                </c:pt>
                <c:pt idx="1598">
                  <c:v>0.09</c:v>
                </c:pt>
                <c:pt idx="1599">
                  <c:v>0.09</c:v>
                </c:pt>
                <c:pt idx="1600">
                  <c:v>0.09</c:v>
                </c:pt>
                <c:pt idx="1601">
                  <c:v>0.09</c:v>
                </c:pt>
                <c:pt idx="1602">
                  <c:v>0.09</c:v>
                </c:pt>
                <c:pt idx="1603">
                  <c:v>0.09</c:v>
                </c:pt>
                <c:pt idx="1604">
                  <c:v>0.09</c:v>
                </c:pt>
                <c:pt idx="1605">
                  <c:v>0.09</c:v>
                </c:pt>
                <c:pt idx="1606">
                  <c:v>0.09</c:v>
                </c:pt>
                <c:pt idx="1607">
                  <c:v>0.09</c:v>
                </c:pt>
                <c:pt idx="1608">
                  <c:v>0.09</c:v>
                </c:pt>
                <c:pt idx="1609">
                  <c:v>0.09</c:v>
                </c:pt>
                <c:pt idx="1610">
                  <c:v>0.09</c:v>
                </c:pt>
                <c:pt idx="1611">
                  <c:v>0.09</c:v>
                </c:pt>
                <c:pt idx="1612">
                  <c:v>0.09</c:v>
                </c:pt>
                <c:pt idx="1613">
                  <c:v>0.09</c:v>
                </c:pt>
                <c:pt idx="1614">
                  <c:v>0.09</c:v>
                </c:pt>
                <c:pt idx="1615">
                  <c:v>0.09</c:v>
                </c:pt>
                <c:pt idx="1616">
                  <c:v>0.09</c:v>
                </c:pt>
                <c:pt idx="1617">
                  <c:v>0.09</c:v>
                </c:pt>
                <c:pt idx="1618">
                  <c:v>0.09</c:v>
                </c:pt>
                <c:pt idx="1619">
                  <c:v>0.09</c:v>
                </c:pt>
                <c:pt idx="1620">
                  <c:v>0.09</c:v>
                </c:pt>
                <c:pt idx="1621">
                  <c:v>0.09</c:v>
                </c:pt>
                <c:pt idx="1622">
                  <c:v>0.09</c:v>
                </c:pt>
                <c:pt idx="1623">
                  <c:v>0.09</c:v>
                </c:pt>
                <c:pt idx="1624">
                  <c:v>0.09</c:v>
                </c:pt>
                <c:pt idx="1625">
                  <c:v>0.09</c:v>
                </c:pt>
                <c:pt idx="1626">
                  <c:v>0.09</c:v>
                </c:pt>
                <c:pt idx="1627">
                  <c:v>0.09</c:v>
                </c:pt>
                <c:pt idx="1628">
                  <c:v>0.09</c:v>
                </c:pt>
                <c:pt idx="1629">
                  <c:v>0.09</c:v>
                </c:pt>
                <c:pt idx="1630">
                  <c:v>0.09</c:v>
                </c:pt>
                <c:pt idx="1631">
                  <c:v>0.09</c:v>
                </c:pt>
                <c:pt idx="1632">
                  <c:v>0.09</c:v>
                </c:pt>
                <c:pt idx="1633">
                  <c:v>0.09</c:v>
                </c:pt>
                <c:pt idx="1634">
                  <c:v>0.09</c:v>
                </c:pt>
                <c:pt idx="1635">
                  <c:v>0.09</c:v>
                </c:pt>
                <c:pt idx="1636">
                  <c:v>0.09</c:v>
                </c:pt>
                <c:pt idx="1637">
                  <c:v>0.09</c:v>
                </c:pt>
                <c:pt idx="1638">
                  <c:v>0.09</c:v>
                </c:pt>
                <c:pt idx="1639">
                  <c:v>0.09</c:v>
                </c:pt>
                <c:pt idx="1640">
                  <c:v>0.09</c:v>
                </c:pt>
                <c:pt idx="1641">
                  <c:v>0.09</c:v>
                </c:pt>
                <c:pt idx="1642">
                  <c:v>0.09</c:v>
                </c:pt>
                <c:pt idx="1643">
                  <c:v>0.09</c:v>
                </c:pt>
                <c:pt idx="1644">
                  <c:v>0.08</c:v>
                </c:pt>
                <c:pt idx="1645">
                  <c:v>0.08</c:v>
                </c:pt>
                <c:pt idx="1646">
                  <c:v>0.08</c:v>
                </c:pt>
                <c:pt idx="1647">
                  <c:v>0.08</c:v>
                </c:pt>
                <c:pt idx="1648">
                  <c:v>0.08</c:v>
                </c:pt>
                <c:pt idx="1649">
                  <c:v>0.08</c:v>
                </c:pt>
                <c:pt idx="1650">
                  <c:v>0.08</c:v>
                </c:pt>
                <c:pt idx="1651">
                  <c:v>0.08</c:v>
                </c:pt>
                <c:pt idx="1652">
                  <c:v>0.08</c:v>
                </c:pt>
                <c:pt idx="1653">
                  <c:v>0.08</c:v>
                </c:pt>
                <c:pt idx="1654">
                  <c:v>0.08</c:v>
                </c:pt>
                <c:pt idx="1655">
                  <c:v>0.09</c:v>
                </c:pt>
                <c:pt idx="1656">
                  <c:v>0.09</c:v>
                </c:pt>
                <c:pt idx="1657">
                  <c:v>0.09</c:v>
                </c:pt>
                <c:pt idx="1658">
                  <c:v>0.09</c:v>
                </c:pt>
                <c:pt idx="1659">
                  <c:v>0.09</c:v>
                </c:pt>
                <c:pt idx="1660">
                  <c:v>0.09</c:v>
                </c:pt>
                <c:pt idx="1661">
                  <c:v>0.09</c:v>
                </c:pt>
                <c:pt idx="1662">
                  <c:v>0.09</c:v>
                </c:pt>
                <c:pt idx="1663">
                  <c:v>0.09</c:v>
                </c:pt>
                <c:pt idx="1664">
                  <c:v>0.09</c:v>
                </c:pt>
                <c:pt idx="1665">
                  <c:v>0.09</c:v>
                </c:pt>
                <c:pt idx="1666">
                  <c:v>0.09</c:v>
                </c:pt>
                <c:pt idx="1667">
                  <c:v>0.09</c:v>
                </c:pt>
                <c:pt idx="1668">
                  <c:v>0.09</c:v>
                </c:pt>
                <c:pt idx="1669">
                  <c:v>0.09</c:v>
                </c:pt>
                <c:pt idx="1670">
                  <c:v>0.09</c:v>
                </c:pt>
                <c:pt idx="1671">
                  <c:v>0.09</c:v>
                </c:pt>
                <c:pt idx="1672">
                  <c:v>0.09</c:v>
                </c:pt>
                <c:pt idx="1673">
                  <c:v>0.09</c:v>
                </c:pt>
                <c:pt idx="1674">
                  <c:v>0.09</c:v>
                </c:pt>
                <c:pt idx="1675">
                  <c:v>0.09</c:v>
                </c:pt>
                <c:pt idx="1676">
                  <c:v>0.09</c:v>
                </c:pt>
                <c:pt idx="1677">
                  <c:v>0.09</c:v>
                </c:pt>
                <c:pt idx="1678">
                  <c:v>0.09</c:v>
                </c:pt>
                <c:pt idx="1679">
                  <c:v>0.09</c:v>
                </c:pt>
                <c:pt idx="1680">
                  <c:v>0.09</c:v>
                </c:pt>
                <c:pt idx="1681">
                  <c:v>0.09</c:v>
                </c:pt>
                <c:pt idx="1682">
                  <c:v>0.09</c:v>
                </c:pt>
                <c:pt idx="1683">
                  <c:v>0.09</c:v>
                </c:pt>
                <c:pt idx="1684">
                  <c:v>0.09</c:v>
                </c:pt>
                <c:pt idx="1685">
                  <c:v>0.09</c:v>
                </c:pt>
                <c:pt idx="1686">
                  <c:v>0.09</c:v>
                </c:pt>
                <c:pt idx="1687">
                  <c:v>0.09</c:v>
                </c:pt>
                <c:pt idx="1688">
                  <c:v>0.09</c:v>
                </c:pt>
                <c:pt idx="1689">
                  <c:v>0.09</c:v>
                </c:pt>
                <c:pt idx="1690">
                  <c:v>0.09</c:v>
                </c:pt>
                <c:pt idx="1691">
                  <c:v>0.09</c:v>
                </c:pt>
                <c:pt idx="1692">
                  <c:v>0.09</c:v>
                </c:pt>
                <c:pt idx="1693">
                  <c:v>0.09</c:v>
                </c:pt>
                <c:pt idx="1694">
                  <c:v>0.09</c:v>
                </c:pt>
                <c:pt idx="1695">
                  <c:v>0.09</c:v>
                </c:pt>
                <c:pt idx="1696">
                  <c:v>0.09</c:v>
                </c:pt>
                <c:pt idx="1697">
                  <c:v>0.09</c:v>
                </c:pt>
                <c:pt idx="1698">
                  <c:v>0.09</c:v>
                </c:pt>
                <c:pt idx="1699">
                  <c:v>0.09</c:v>
                </c:pt>
                <c:pt idx="1700">
                  <c:v>0.09</c:v>
                </c:pt>
                <c:pt idx="1701">
                  <c:v>0.09</c:v>
                </c:pt>
                <c:pt idx="1702">
                  <c:v>0.09</c:v>
                </c:pt>
                <c:pt idx="1703">
                  <c:v>0.09</c:v>
                </c:pt>
                <c:pt idx="1704">
                  <c:v>0.09</c:v>
                </c:pt>
                <c:pt idx="1705">
                  <c:v>0.09</c:v>
                </c:pt>
                <c:pt idx="1706">
                  <c:v>0.09</c:v>
                </c:pt>
                <c:pt idx="1707">
                  <c:v>0.08</c:v>
                </c:pt>
                <c:pt idx="1708">
                  <c:v>0.08</c:v>
                </c:pt>
                <c:pt idx="1709">
                  <c:v>0.08</c:v>
                </c:pt>
                <c:pt idx="1710">
                  <c:v>0.08</c:v>
                </c:pt>
                <c:pt idx="1711">
                  <c:v>0.08</c:v>
                </c:pt>
                <c:pt idx="1712">
                  <c:v>0.08</c:v>
                </c:pt>
                <c:pt idx="1713">
                  <c:v>0.08</c:v>
                </c:pt>
                <c:pt idx="1714">
                  <c:v>7.0000000000000007E-2</c:v>
                </c:pt>
                <c:pt idx="1715">
                  <c:v>7.0000000000000007E-2</c:v>
                </c:pt>
                <c:pt idx="1716">
                  <c:v>7.0000000000000007E-2</c:v>
                </c:pt>
                <c:pt idx="1717">
                  <c:v>7.0000000000000007E-2</c:v>
                </c:pt>
                <c:pt idx="1718">
                  <c:v>0.08</c:v>
                </c:pt>
                <c:pt idx="1719">
                  <c:v>0.08</c:v>
                </c:pt>
                <c:pt idx="1720">
                  <c:v>0.08</c:v>
                </c:pt>
                <c:pt idx="1721">
                  <c:v>0.08</c:v>
                </c:pt>
                <c:pt idx="1722">
                  <c:v>0.08</c:v>
                </c:pt>
                <c:pt idx="1723">
                  <c:v>0.08</c:v>
                </c:pt>
                <c:pt idx="1724">
                  <c:v>0.08</c:v>
                </c:pt>
                <c:pt idx="1725">
                  <c:v>7.0000000000000007E-2</c:v>
                </c:pt>
                <c:pt idx="1726">
                  <c:v>0.08</c:v>
                </c:pt>
                <c:pt idx="1727">
                  <c:v>0.08</c:v>
                </c:pt>
                <c:pt idx="1728">
                  <c:v>0.08</c:v>
                </c:pt>
                <c:pt idx="1729">
                  <c:v>0.08</c:v>
                </c:pt>
                <c:pt idx="1730">
                  <c:v>0.08</c:v>
                </c:pt>
                <c:pt idx="1731">
                  <c:v>0.08</c:v>
                </c:pt>
                <c:pt idx="1732">
                  <c:v>0.08</c:v>
                </c:pt>
                <c:pt idx="1733">
                  <c:v>0.08</c:v>
                </c:pt>
                <c:pt idx="1734">
                  <c:v>0.08</c:v>
                </c:pt>
                <c:pt idx="1735">
                  <c:v>7.0000000000000007E-2</c:v>
                </c:pt>
                <c:pt idx="1736">
                  <c:v>7.0000000000000007E-2</c:v>
                </c:pt>
                <c:pt idx="1737">
                  <c:v>7.0000000000000007E-2</c:v>
                </c:pt>
                <c:pt idx="1738">
                  <c:v>7.0000000000000007E-2</c:v>
                </c:pt>
                <c:pt idx="1739">
                  <c:v>7.0000000000000007E-2</c:v>
                </c:pt>
                <c:pt idx="1740">
                  <c:v>7.0000000000000007E-2</c:v>
                </c:pt>
                <c:pt idx="1741">
                  <c:v>7.0000000000000007E-2</c:v>
                </c:pt>
                <c:pt idx="1742">
                  <c:v>7.0000000000000007E-2</c:v>
                </c:pt>
                <c:pt idx="1743">
                  <c:v>7.0000000000000007E-2</c:v>
                </c:pt>
                <c:pt idx="1744">
                  <c:v>7.0000000000000007E-2</c:v>
                </c:pt>
                <c:pt idx="1745">
                  <c:v>7.0000000000000007E-2</c:v>
                </c:pt>
                <c:pt idx="1746">
                  <c:v>7.0000000000000007E-2</c:v>
                </c:pt>
                <c:pt idx="1747">
                  <c:v>7.0000000000000007E-2</c:v>
                </c:pt>
                <c:pt idx="1748">
                  <c:v>7.0000000000000007E-2</c:v>
                </c:pt>
                <c:pt idx="1749">
                  <c:v>7.0000000000000007E-2</c:v>
                </c:pt>
                <c:pt idx="1750">
                  <c:v>7.0000000000000007E-2</c:v>
                </c:pt>
                <c:pt idx="1751">
                  <c:v>7.0000000000000007E-2</c:v>
                </c:pt>
                <c:pt idx="1752">
                  <c:v>7.0000000000000007E-2</c:v>
                </c:pt>
                <c:pt idx="1753">
                  <c:v>7.0000000000000007E-2</c:v>
                </c:pt>
                <c:pt idx="1754">
                  <c:v>7.0000000000000007E-2</c:v>
                </c:pt>
                <c:pt idx="1755">
                  <c:v>7.0000000000000007E-2</c:v>
                </c:pt>
                <c:pt idx="1756">
                  <c:v>7.0000000000000007E-2</c:v>
                </c:pt>
                <c:pt idx="1757">
                  <c:v>7.0000000000000007E-2</c:v>
                </c:pt>
                <c:pt idx="1758">
                  <c:v>7.0000000000000007E-2</c:v>
                </c:pt>
                <c:pt idx="1759">
                  <c:v>7.0000000000000007E-2</c:v>
                </c:pt>
                <c:pt idx="1760">
                  <c:v>7.0000000000000007E-2</c:v>
                </c:pt>
                <c:pt idx="1761">
                  <c:v>7.0000000000000007E-2</c:v>
                </c:pt>
                <c:pt idx="1762">
                  <c:v>7.0000000000000007E-2</c:v>
                </c:pt>
                <c:pt idx="1763">
                  <c:v>7.0000000000000007E-2</c:v>
                </c:pt>
                <c:pt idx="1764">
                  <c:v>7.0000000000000007E-2</c:v>
                </c:pt>
                <c:pt idx="1765">
                  <c:v>7.0000000000000007E-2</c:v>
                </c:pt>
                <c:pt idx="1766">
                  <c:v>7.0000000000000007E-2</c:v>
                </c:pt>
                <c:pt idx="1767">
                  <c:v>7.0000000000000007E-2</c:v>
                </c:pt>
                <c:pt idx="1768">
                  <c:v>7.0000000000000007E-2</c:v>
                </c:pt>
                <c:pt idx="1769">
                  <c:v>7.0000000000000007E-2</c:v>
                </c:pt>
                <c:pt idx="1770">
                  <c:v>7.0000000000000007E-2</c:v>
                </c:pt>
                <c:pt idx="1771">
                  <c:v>7.0000000000000007E-2</c:v>
                </c:pt>
                <c:pt idx="1772">
                  <c:v>7.0000000000000007E-2</c:v>
                </c:pt>
                <c:pt idx="1773">
                  <c:v>7.0000000000000007E-2</c:v>
                </c:pt>
                <c:pt idx="1774">
                  <c:v>7.0000000000000007E-2</c:v>
                </c:pt>
                <c:pt idx="1775">
                  <c:v>7.0000000000000007E-2</c:v>
                </c:pt>
                <c:pt idx="1776">
                  <c:v>0.06</c:v>
                </c:pt>
                <c:pt idx="1777">
                  <c:v>7.0000000000000007E-2</c:v>
                </c:pt>
                <c:pt idx="1778">
                  <c:v>7.0000000000000007E-2</c:v>
                </c:pt>
                <c:pt idx="1779">
                  <c:v>7.0000000000000007E-2</c:v>
                </c:pt>
                <c:pt idx="1780">
                  <c:v>7.0000000000000007E-2</c:v>
                </c:pt>
                <c:pt idx="1781">
                  <c:v>7.0000000000000007E-2</c:v>
                </c:pt>
                <c:pt idx="1782">
                  <c:v>7.0000000000000007E-2</c:v>
                </c:pt>
                <c:pt idx="1783">
                  <c:v>7.0000000000000007E-2</c:v>
                </c:pt>
                <c:pt idx="1784">
                  <c:v>7.0000000000000007E-2</c:v>
                </c:pt>
                <c:pt idx="1785">
                  <c:v>7.0000000000000007E-2</c:v>
                </c:pt>
                <c:pt idx="1786">
                  <c:v>7.0000000000000007E-2</c:v>
                </c:pt>
                <c:pt idx="1787">
                  <c:v>7.0000000000000007E-2</c:v>
                </c:pt>
                <c:pt idx="1788">
                  <c:v>7.0000000000000007E-2</c:v>
                </c:pt>
                <c:pt idx="1789">
                  <c:v>7.0000000000000007E-2</c:v>
                </c:pt>
                <c:pt idx="1790">
                  <c:v>7.0000000000000007E-2</c:v>
                </c:pt>
                <c:pt idx="1791">
                  <c:v>7.0000000000000007E-2</c:v>
                </c:pt>
                <c:pt idx="1792">
                  <c:v>7.0000000000000007E-2</c:v>
                </c:pt>
                <c:pt idx="1793">
                  <c:v>7.0000000000000007E-2</c:v>
                </c:pt>
                <c:pt idx="1794">
                  <c:v>7.0000000000000007E-2</c:v>
                </c:pt>
                <c:pt idx="1795">
                  <c:v>7.0000000000000007E-2</c:v>
                </c:pt>
                <c:pt idx="1796">
                  <c:v>7.0000000000000007E-2</c:v>
                </c:pt>
                <c:pt idx="1797">
                  <c:v>7.0000000000000007E-2</c:v>
                </c:pt>
                <c:pt idx="1798">
                  <c:v>7.0000000000000007E-2</c:v>
                </c:pt>
                <c:pt idx="1799">
                  <c:v>7.0000000000000007E-2</c:v>
                </c:pt>
                <c:pt idx="1800">
                  <c:v>7.0000000000000007E-2</c:v>
                </c:pt>
                <c:pt idx="1801">
                  <c:v>7.0000000000000007E-2</c:v>
                </c:pt>
                <c:pt idx="1802">
                  <c:v>7.0000000000000007E-2</c:v>
                </c:pt>
                <c:pt idx="1803">
                  <c:v>7.0000000000000007E-2</c:v>
                </c:pt>
                <c:pt idx="1804">
                  <c:v>7.0000000000000007E-2</c:v>
                </c:pt>
                <c:pt idx="1805">
                  <c:v>0.06</c:v>
                </c:pt>
                <c:pt idx="1806">
                  <c:v>0.05</c:v>
                </c:pt>
                <c:pt idx="1807">
                  <c:v>0.05</c:v>
                </c:pt>
                <c:pt idx="1808">
                  <c:v>0.05</c:v>
                </c:pt>
                <c:pt idx="1809">
                  <c:v>0.06</c:v>
                </c:pt>
                <c:pt idx="1810">
                  <c:v>0.06</c:v>
                </c:pt>
                <c:pt idx="1811">
                  <c:v>0.06</c:v>
                </c:pt>
                <c:pt idx="1812">
                  <c:v>0.06</c:v>
                </c:pt>
                <c:pt idx="1813">
                  <c:v>0.06</c:v>
                </c:pt>
                <c:pt idx="1814">
                  <c:v>0.06</c:v>
                </c:pt>
                <c:pt idx="1815">
                  <c:v>0.06</c:v>
                </c:pt>
                <c:pt idx="1816">
                  <c:v>0.06</c:v>
                </c:pt>
                <c:pt idx="1817">
                  <c:v>0.06</c:v>
                </c:pt>
                <c:pt idx="1818">
                  <c:v>0.06</c:v>
                </c:pt>
                <c:pt idx="1819">
                  <c:v>0.06</c:v>
                </c:pt>
                <c:pt idx="1820">
                  <c:v>0.06</c:v>
                </c:pt>
                <c:pt idx="1821">
                  <c:v>0.06</c:v>
                </c:pt>
                <c:pt idx="1822">
                  <c:v>0.06</c:v>
                </c:pt>
                <c:pt idx="1823">
                  <c:v>0.06</c:v>
                </c:pt>
                <c:pt idx="1824">
                  <c:v>0.06</c:v>
                </c:pt>
                <c:pt idx="1825">
                  <c:v>0.06</c:v>
                </c:pt>
                <c:pt idx="1826">
                  <c:v>0.06</c:v>
                </c:pt>
                <c:pt idx="1827">
                  <c:v>0.06</c:v>
                </c:pt>
                <c:pt idx="1828">
                  <c:v>0.06</c:v>
                </c:pt>
                <c:pt idx="1829">
                  <c:v>0.06</c:v>
                </c:pt>
                <c:pt idx="1830">
                  <c:v>0.06</c:v>
                </c:pt>
                <c:pt idx="1831">
                  <c:v>0.06</c:v>
                </c:pt>
                <c:pt idx="1832">
                  <c:v>0.06</c:v>
                </c:pt>
                <c:pt idx="1833">
                  <c:v>0.06</c:v>
                </c:pt>
                <c:pt idx="1834">
                  <c:v>0.05</c:v>
                </c:pt>
                <c:pt idx="1835">
                  <c:v>0.05</c:v>
                </c:pt>
                <c:pt idx="1836">
                  <c:v>0.05</c:v>
                </c:pt>
                <c:pt idx="1837">
                  <c:v>0.05</c:v>
                </c:pt>
                <c:pt idx="1838">
                  <c:v>0.06</c:v>
                </c:pt>
                <c:pt idx="1839">
                  <c:v>0.06</c:v>
                </c:pt>
                <c:pt idx="1840">
                  <c:v>0.06</c:v>
                </c:pt>
                <c:pt idx="1841">
                  <c:v>0.06</c:v>
                </c:pt>
                <c:pt idx="1842">
                  <c:v>0.06</c:v>
                </c:pt>
                <c:pt idx="1843">
                  <c:v>0.06</c:v>
                </c:pt>
                <c:pt idx="1844">
                  <c:v>0.06</c:v>
                </c:pt>
                <c:pt idx="1845">
                  <c:v>0.06</c:v>
                </c:pt>
                <c:pt idx="1846">
                  <c:v>0.06</c:v>
                </c:pt>
                <c:pt idx="1847">
                  <c:v>0.06</c:v>
                </c:pt>
                <c:pt idx="1848">
                  <c:v>0.06</c:v>
                </c:pt>
                <c:pt idx="1849">
                  <c:v>0.06</c:v>
                </c:pt>
                <c:pt idx="1850">
                  <c:v>0.06</c:v>
                </c:pt>
                <c:pt idx="1851">
                  <c:v>0.06</c:v>
                </c:pt>
                <c:pt idx="1852">
                  <c:v>0.06</c:v>
                </c:pt>
                <c:pt idx="1853">
                  <c:v>0.06</c:v>
                </c:pt>
                <c:pt idx="1854">
                  <c:v>0.1</c:v>
                </c:pt>
                <c:pt idx="1855">
                  <c:v>0.1</c:v>
                </c:pt>
                <c:pt idx="1856">
                  <c:v>0.1</c:v>
                </c:pt>
                <c:pt idx="1857">
                  <c:v>0.1</c:v>
                </c:pt>
                <c:pt idx="1858">
                  <c:v>0.1</c:v>
                </c:pt>
                <c:pt idx="1859">
                  <c:v>0.1</c:v>
                </c:pt>
                <c:pt idx="1860">
                  <c:v>0.1</c:v>
                </c:pt>
                <c:pt idx="1861">
                  <c:v>0.1</c:v>
                </c:pt>
                <c:pt idx="1862">
                  <c:v>0.1</c:v>
                </c:pt>
                <c:pt idx="1863">
                  <c:v>0.1</c:v>
                </c:pt>
                <c:pt idx="1864">
                  <c:v>0.1</c:v>
                </c:pt>
                <c:pt idx="1865">
                  <c:v>0.1</c:v>
                </c:pt>
                <c:pt idx="1866">
                  <c:v>0.1</c:v>
                </c:pt>
                <c:pt idx="1867">
                  <c:v>0.08</c:v>
                </c:pt>
                <c:pt idx="1868">
                  <c:v>0.1</c:v>
                </c:pt>
                <c:pt idx="1869">
                  <c:v>0.1</c:v>
                </c:pt>
                <c:pt idx="1870">
                  <c:v>0.1</c:v>
                </c:pt>
                <c:pt idx="1871">
                  <c:v>0.1</c:v>
                </c:pt>
                <c:pt idx="1872">
                  <c:v>0.1</c:v>
                </c:pt>
                <c:pt idx="1873">
                  <c:v>0.1</c:v>
                </c:pt>
                <c:pt idx="1874">
                  <c:v>0.1</c:v>
                </c:pt>
                <c:pt idx="1875">
                  <c:v>0.1</c:v>
                </c:pt>
                <c:pt idx="1876">
                  <c:v>0.1</c:v>
                </c:pt>
                <c:pt idx="1877">
                  <c:v>0.1</c:v>
                </c:pt>
                <c:pt idx="1878">
                  <c:v>0.1</c:v>
                </c:pt>
                <c:pt idx="1879">
                  <c:v>0.1</c:v>
                </c:pt>
                <c:pt idx="1880">
                  <c:v>0.1</c:v>
                </c:pt>
                <c:pt idx="1881">
                  <c:v>0.1</c:v>
                </c:pt>
                <c:pt idx="1882">
                  <c:v>0.1</c:v>
                </c:pt>
                <c:pt idx="1883">
                  <c:v>0.1</c:v>
                </c:pt>
                <c:pt idx="1884">
                  <c:v>0.1</c:v>
                </c:pt>
                <c:pt idx="1885">
                  <c:v>0.1</c:v>
                </c:pt>
                <c:pt idx="1886">
                  <c:v>0.1</c:v>
                </c:pt>
                <c:pt idx="1887">
                  <c:v>0.1</c:v>
                </c:pt>
                <c:pt idx="1888">
                  <c:v>0.1</c:v>
                </c:pt>
                <c:pt idx="1889">
                  <c:v>0.1</c:v>
                </c:pt>
                <c:pt idx="1890">
                  <c:v>0.1</c:v>
                </c:pt>
                <c:pt idx="1891">
                  <c:v>0.1</c:v>
                </c:pt>
                <c:pt idx="1892">
                  <c:v>0.1</c:v>
                </c:pt>
                <c:pt idx="1893">
                  <c:v>0.1</c:v>
                </c:pt>
                <c:pt idx="1894">
                  <c:v>0.1</c:v>
                </c:pt>
                <c:pt idx="1895">
                  <c:v>0.1</c:v>
                </c:pt>
                <c:pt idx="1896">
                  <c:v>0.1</c:v>
                </c:pt>
                <c:pt idx="1897">
                  <c:v>7.0000000000000007E-2</c:v>
                </c:pt>
                <c:pt idx="1898">
                  <c:v>7.0000000000000007E-2</c:v>
                </c:pt>
                <c:pt idx="1899">
                  <c:v>7.0000000000000007E-2</c:v>
                </c:pt>
                <c:pt idx="1900">
                  <c:v>0.1</c:v>
                </c:pt>
                <c:pt idx="1901">
                  <c:v>0.1</c:v>
                </c:pt>
                <c:pt idx="1902">
                  <c:v>0.1</c:v>
                </c:pt>
                <c:pt idx="1903">
                  <c:v>0.1</c:v>
                </c:pt>
                <c:pt idx="1904">
                  <c:v>0.1</c:v>
                </c:pt>
                <c:pt idx="1905">
                  <c:v>0.1</c:v>
                </c:pt>
                <c:pt idx="1906">
                  <c:v>0.1</c:v>
                </c:pt>
                <c:pt idx="1907">
                  <c:v>0.1</c:v>
                </c:pt>
                <c:pt idx="1908">
                  <c:v>0.1</c:v>
                </c:pt>
                <c:pt idx="1909">
                  <c:v>0.1</c:v>
                </c:pt>
                <c:pt idx="1910">
                  <c:v>0.1</c:v>
                </c:pt>
                <c:pt idx="1911">
                  <c:v>0.1</c:v>
                </c:pt>
                <c:pt idx="1912">
                  <c:v>0.1</c:v>
                </c:pt>
                <c:pt idx="1913">
                  <c:v>0.1</c:v>
                </c:pt>
                <c:pt idx="1914">
                  <c:v>0.1</c:v>
                </c:pt>
                <c:pt idx="1915">
                  <c:v>0.1</c:v>
                </c:pt>
                <c:pt idx="1916">
                  <c:v>0.09</c:v>
                </c:pt>
                <c:pt idx="1917">
                  <c:v>0.09</c:v>
                </c:pt>
                <c:pt idx="1918">
                  <c:v>0.09</c:v>
                </c:pt>
                <c:pt idx="1919">
                  <c:v>0.09</c:v>
                </c:pt>
                <c:pt idx="1920">
                  <c:v>0.09</c:v>
                </c:pt>
                <c:pt idx="1921">
                  <c:v>0.09</c:v>
                </c:pt>
                <c:pt idx="1922">
                  <c:v>0.09</c:v>
                </c:pt>
                <c:pt idx="1923">
                  <c:v>0.09</c:v>
                </c:pt>
                <c:pt idx="1924">
                  <c:v>0.09</c:v>
                </c:pt>
                <c:pt idx="1925">
                  <c:v>0.08</c:v>
                </c:pt>
                <c:pt idx="1926">
                  <c:v>0.08</c:v>
                </c:pt>
                <c:pt idx="1927">
                  <c:v>0.08</c:v>
                </c:pt>
                <c:pt idx="1928">
                  <c:v>0.08</c:v>
                </c:pt>
                <c:pt idx="1929">
                  <c:v>0.06</c:v>
                </c:pt>
                <c:pt idx="1930">
                  <c:v>0.08</c:v>
                </c:pt>
                <c:pt idx="1931">
                  <c:v>0.08</c:v>
                </c:pt>
                <c:pt idx="1932">
                  <c:v>0.08</c:v>
                </c:pt>
                <c:pt idx="1933">
                  <c:v>0.08</c:v>
                </c:pt>
                <c:pt idx="1934">
                  <c:v>0.08</c:v>
                </c:pt>
                <c:pt idx="1935">
                  <c:v>0.08</c:v>
                </c:pt>
                <c:pt idx="1936">
                  <c:v>0.08</c:v>
                </c:pt>
                <c:pt idx="1937">
                  <c:v>0.08</c:v>
                </c:pt>
                <c:pt idx="1938">
                  <c:v>0.08</c:v>
                </c:pt>
                <c:pt idx="1939">
                  <c:v>0.08</c:v>
                </c:pt>
                <c:pt idx="1940">
                  <c:v>0.08</c:v>
                </c:pt>
                <c:pt idx="1941">
                  <c:v>0.08</c:v>
                </c:pt>
                <c:pt idx="1942">
                  <c:v>0.08</c:v>
                </c:pt>
                <c:pt idx="1943">
                  <c:v>0.08</c:v>
                </c:pt>
                <c:pt idx="1944">
                  <c:v>0.08</c:v>
                </c:pt>
                <c:pt idx="1945">
                  <c:v>0.08</c:v>
                </c:pt>
                <c:pt idx="1946">
                  <c:v>0.08</c:v>
                </c:pt>
                <c:pt idx="1947">
                  <c:v>0.08</c:v>
                </c:pt>
                <c:pt idx="1948">
                  <c:v>0.08</c:v>
                </c:pt>
                <c:pt idx="1949">
                  <c:v>0.08</c:v>
                </c:pt>
                <c:pt idx="1950">
                  <c:v>0.08</c:v>
                </c:pt>
                <c:pt idx="1951">
                  <c:v>0.08</c:v>
                </c:pt>
                <c:pt idx="1952">
                  <c:v>0.08</c:v>
                </c:pt>
                <c:pt idx="1953">
                  <c:v>0.08</c:v>
                </c:pt>
                <c:pt idx="1954">
                  <c:v>0.08</c:v>
                </c:pt>
                <c:pt idx="1955">
                  <c:v>0.08</c:v>
                </c:pt>
                <c:pt idx="1956">
                  <c:v>0.08</c:v>
                </c:pt>
                <c:pt idx="1957">
                  <c:v>0.08</c:v>
                </c:pt>
                <c:pt idx="1958">
                  <c:v>0.08</c:v>
                </c:pt>
                <c:pt idx="1959">
                  <c:v>0.06</c:v>
                </c:pt>
                <c:pt idx="1960">
                  <c:v>0.08</c:v>
                </c:pt>
                <c:pt idx="1961">
                  <c:v>0.08</c:v>
                </c:pt>
                <c:pt idx="1962">
                  <c:v>0.08</c:v>
                </c:pt>
                <c:pt idx="1963">
                  <c:v>0.08</c:v>
                </c:pt>
                <c:pt idx="1964">
                  <c:v>0.08</c:v>
                </c:pt>
                <c:pt idx="1965">
                  <c:v>0.08</c:v>
                </c:pt>
                <c:pt idx="1966">
                  <c:v>0.08</c:v>
                </c:pt>
                <c:pt idx="1967">
                  <c:v>0.08</c:v>
                </c:pt>
                <c:pt idx="1968">
                  <c:v>0.08</c:v>
                </c:pt>
                <c:pt idx="1969">
                  <c:v>0.08</c:v>
                </c:pt>
                <c:pt idx="1970">
                  <c:v>0.08</c:v>
                </c:pt>
                <c:pt idx="1971">
                  <c:v>0.08</c:v>
                </c:pt>
                <c:pt idx="1972">
                  <c:v>0.08</c:v>
                </c:pt>
                <c:pt idx="1973">
                  <c:v>0.08</c:v>
                </c:pt>
                <c:pt idx="1974">
                  <c:v>0.08</c:v>
                </c:pt>
                <c:pt idx="1975">
                  <c:v>0.08</c:v>
                </c:pt>
                <c:pt idx="1976">
                  <c:v>0.08</c:v>
                </c:pt>
                <c:pt idx="1977">
                  <c:v>0.08</c:v>
                </c:pt>
                <c:pt idx="1978">
                  <c:v>0.08</c:v>
                </c:pt>
                <c:pt idx="1979">
                  <c:v>0.08</c:v>
                </c:pt>
                <c:pt idx="1980">
                  <c:v>0.08</c:v>
                </c:pt>
                <c:pt idx="1981">
                  <c:v>0.08</c:v>
                </c:pt>
                <c:pt idx="1982">
                  <c:v>0.08</c:v>
                </c:pt>
                <c:pt idx="1983">
                  <c:v>0.08</c:v>
                </c:pt>
                <c:pt idx="1984">
                  <c:v>0.08</c:v>
                </c:pt>
                <c:pt idx="1985">
                  <c:v>0.08</c:v>
                </c:pt>
                <c:pt idx="1986">
                  <c:v>0.08</c:v>
                </c:pt>
                <c:pt idx="1987">
                  <c:v>0.08</c:v>
                </c:pt>
                <c:pt idx="1988">
                  <c:v>7.0000000000000007E-2</c:v>
                </c:pt>
                <c:pt idx="1989">
                  <c:v>7.0000000000000007E-2</c:v>
                </c:pt>
                <c:pt idx="1990">
                  <c:v>7.0000000000000007E-2</c:v>
                </c:pt>
                <c:pt idx="1991">
                  <c:v>0.08</c:v>
                </c:pt>
                <c:pt idx="1992">
                  <c:v>0.08</c:v>
                </c:pt>
                <c:pt idx="1993">
                  <c:v>0.08</c:v>
                </c:pt>
                <c:pt idx="1994">
                  <c:v>0.08</c:v>
                </c:pt>
                <c:pt idx="1995">
                  <c:v>0.08</c:v>
                </c:pt>
                <c:pt idx="1996">
                  <c:v>0.08</c:v>
                </c:pt>
                <c:pt idx="1997">
                  <c:v>0.08</c:v>
                </c:pt>
                <c:pt idx="1998">
                  <c:v>0.08</c:v>
                </c:pt>
                <c:pt idx="1999">
                  <c:v>0.08</c:v>
                </c:pt>
                <c:pt idx="2000">
                  <c:v>0.08</c:v>
                </c:pt>
                <c:pt idx="2001">
                  <c:v>0.08</c:v>
                </c:pt>
                <c:pt idx="2002">
                  <c:v>0.08</c:v>
                </c:pt>
                <c:pt idx="2003">
                  <c:v>0.08</c:v>
                </c:pt>
                <c:pt idx="2004">
                  <c:v>0.08</c:v>
                </c:pt>
                <c:pt idx="2005">
                  <c:v>0.08</c:v>
                </c:pt>
                <c:pt idx="2006">
                  <c:v>0.08</c:v>
                </c:pt>
                <c:pt idx="2007">
                  <c:v>0.08</c:v>
                </c:pt>
                <c:pt idx="2008">
                  <c:v>0.08</c:v>
                </c:pt>
                <c:pt idx="2009">
                  <c:v>0.08</c:v>
                </c:pt>
                <c:pt idx="2010">
                  <c:v>0.08</c:v>
                </c:pt>
                <c:pt idx="2011">
                  <c:v>0.08</c:v>
                </c:pt>
                <c:pt idx="2012">
                  <c:v>0.08</c:v>
                </c:pt>
                <c:pt idx="2013">
                  <c:v>0.08</c:v>
                </c:pt>
                <c:pt idx="2014">
                  <c:v>0.08</c:v>
                </c:pt>
                <c:pt idx="2015">
                  <c:v>0.08</c:v>
                </c:pt>
                <c:pt idx="2016">
                  <c:v>0.08</c:v>
                </c:pt>
                <c:pt idx="2017">
                  <c:v>0.08</c:v>
                </c:pt>
                <c:pt idx="2018">
                  <c:v>0.08</c:v>
                </c:pt>
                <c:pt idx="2019">
                  <c:v>0.08</c:v>
                </c:pt>
                <c:pt idx="2020">
                  <c:v>7.0000000000000007E-2</c:v>
                </c:pt>
                <c:pt idx="2021">
                  <c:v>0.08</c:v>
                </c:pt>
                <c:pt idx="2022">
                  <c:v>0.08</c:v>
                </c:pt>
                <c:pt idx="2023">
                  <c:v>0.08</c:v>
                </c:pt>
                <c:pt idx="2024">
                  <c:v>0.08</c:v>
                </c:pt>
                <c:pt idx="2025">
                  <c:v>0.08</c:v>
                </c:pt>
                <c:pt idx="2026">
                  <c:v>0.08</c:v>
                </c:pt>
                <c:pt idx="2027">
                  <c:v>0.08</c:v>
                </c:pt>
                <c:pt idx="2028">
                  <c:v>0.08</c:v>
                </c:pt>
                <c:pt idx="2029">
                  <c:v>0.08</c:v>
                </c:pt>
                <c:pt idx="2030">
                  <c:v>0.08</c:v>
                </c:pt>
                <c:pt idx="2031">
                  <c:v>0.08</c:v>
                </c:pt>
                <c:pt idx="2032">
                  <c:v>0.08</c:v>
                </c:pt>
                <c:pt idx="2033">
                  <c:v>0.08</c:v>
                </c:pt>
                <c:pt idx="2034">
                  <c:v>0.08</c:v>
                </c:pt>
                <c:pt idx="2035">
                  <c:v>0.08</c:v>
                </c:pt>
                <c:pt idx="2036">
                  <c:v>0.08</c:v>
                </c:pt>
                <c:pt idx="2037">
                  <c:v>0.08</c:v>
                </c:pt>
                <c:pt idx="2038">
                  <c:v>0.08</c:v>
                </c:pt>
                <c:pt idx="2039">
                  <c:v>0.08</c:v>
                </c:pt>
                <c:pt idx="2040">
                  <c:v>0.08</c:v>
                </c:pt>
                <c:pt idx="2041">
                  <c:v>0.08</c:v>
                </c:pt>
                <c:pt idx="2042">
                  <c:v>0.08</c:v>
                </c:pt>
                <c:pt idx="2043">
                  <c:v>0.08</c:v>
                </c:pt>
                <c:pt idx="2044">
                  <c:v>0.08</c:v>
                </c:pt>
                <c:pt idx="2045">
                  <c:v>0.08</c:v>
                </c:pt>
                <c:pt idx="2046">
                  <c:v>0.08</c:v>
                </c:pt>
                <c:pt idx="2047">
                  <c:v>0.08</c:v>
                </c:pt>
                <c:pt idx="2048">
                  <c:v>0.08</c:v>
                </c:pt>
                <c:pt idx="2049">
                  <c:v>0.08</c:v>
                </c:pt>
                <c:pt idx="2050">
                  <c:v>0.08</c:v>
                </c:pt>
                <c:pt idx="2051">
                  <c:v>7.0000000000000007E-2</c:v>
                </c:pt>
                <c:pt idx="2052">
                  <c:v>7.0000000000000007E-2</c:v>
                </c:pt>
                <c:pt idx="2053">
                  <c:v>7.0000000000000007E-2</c:v>
                </c:pt>
                <c:pt idx="2054">
                  <c:v>0.08</c:v>
                </c:pt>
                <c:pt idx="2055">
                  <c:v>0.08</c:v>
                </c:pt>
                <c:pt idx="2056">
                  <c:v>0.08</c:v>
                </c:pt>
                <c:pt idx="2057">
                  <c:v>0.08</c:v>
                </c:pt>
                <c:pt idx="2058">
                  <c:v>0.08</c:v>
                </c:pt>
                <c:pt idx="2059">
                  <c:v>0.08</c:v>
                </c:pt>
                <c:pt idx="2060">
                  <c:v>0.08</c:v>
                </c:pt>
                <c:pt idx="2061">
                  <c:v>0.08</c:v>
                </c:pt>
                <c:pt idx="2062">
                  <c:v>0.08</c:v>
                </c:pt>
                <c:pt idx="2063">
                  <c:v>0.08</c:v>
                </c:pt>
                <c:pt idx="2064">
                  <c:v>0.08</c:v>
                </c:pt>
                <c:pt idx="2065">
                  <c:v>0.08</c:v>
                </c:pt>
                <c:pt idx="2066">
                  <c:v>0.08</c:v>
                </c:pt>
                <c:pt idx="2067">
                  <c:v>0.08</c:v>
                </c:pt>
                <c:pt idx="2068">
                  <c:v>0.08</c:v>
                </c:pt>
                <c:pt idx="2069">
                  <c:v>0.08</c:v>
                </c:pt>
                <c:pt idx="2070">
                  <c:v>0.08</c:v>
                </c:pt>
                <c:pt idx="2071">
                  <c:v>0.08</c:v>
                </c:pt>
                <c:pt idx="2072">
                  <c:v>0.08</c:v>
                </c:pt>
                <c:pt idx="2073">
                  <c:v>0.08</c:v>
                </c:pt>
                <c:pt idx="2074">
                  <c:v>0.08</c:v>
                </c:pt>
                <c:pt idx="2075">
                  <c:v>0.08</c:v>
                </c:pt>
                <c:pt idx="2076">
                  <c:v>0.08</c:v>
                </c:pt>
                <c:pt idx="2077">
                  <c:v>0.08</c:v>
                </c:pt>
                <c:pt idx="2078">
                  <c:v>0.08</c:v>
                </c:pt>
                <c:pt idx="2079">
                  <c:v>0.08</c:v>
                </c:pt>
                <c:pt idx="2080">
                  <c:v>0.08</c:v>
                </c:pt>
                <c:pt idx="2081">
                  <c:v>0.08</c:v>
                </c:pt>
                <c:pt idx="2082">
                  <c:v>0.08</c:v>
                </c:pt>
                <c:pt idx="2083">
                  <c:v>0.08</c:v>
                </c:pt>
                <c:pt idx="2084">
                  <c:v>0.08</c:v>
                </c:pt>
                <c:pt idx="2085">
                  <c:v>0.08</c:v>
                </c:pt>
                <c:pt idx="2086">
                  <c:v>0.08</c:v>
                </c:pt>
                <c:pt idx="2087">
                  <c:v>0.08</c:v>
                </c:pt>
                <c:pt idx="2088">
                  <c:v>0.08</c:v>
                </c:pt>
                <c:pt idx="2089">
                  <c:v>0.08</c:v>
                </c:pt>
                <c:pt idx="2090">
                  <c:v>0.08</c:v>
                </c:pt>
                <c:pt idx="2091">
                  <c:v>0.08</c:v>
                </c:pt>
                <c:pt idx="2092">
                  <c:v>0.08</c:v>
                </c:pt>
                <c:pt idx="2093">
                  <c:v>0.08</c:v>
                </c:pt>
                <c:pt idx="2094">
                  <c:v>0.08</c:v>
                </c:pt>
                <c:pt idx="2095">
                  <c:v>0.08</c:v>
                </c:pt>
                <c:pt idx="2096">
                  <c:v>0.08</c:v>
                </c:pt>
                <c:pt idx="2097">
                  <c:v>0.08</c:v>
                </c:pt>
                <c:pt idx="2098">
                  <c:v>0.08</c:v>
                </c:pt>
                <c:pt idx="2099">
                  <c:v>0.08</c:v>
                </c:pt>
                <c:pt idx="2100">
                  <c:v>0.08</c:v>
                </c:pt>
                <c:pt idx="2101">
                  <c:v>0.08</c:v>
                </c:pt>
                <c:pt idx="2102">
                  <c:v>0.08</c:v>
                </c:pt>
                <c:pt idx="2103">
                  <c:v>0.08</c:v>
                </c:pt>
                <c:pt idx="2104">
                  <c:v>0.08</c:v>
                </c:pt>
                <c:pt idx="2105">
                  <c:v>0.08</c:v>
                </c:pt>
                <c:pt idx="2106">
                  <c:v>0.08</c:v>
                </c:pt>
                <c:pt idx="2107">
                  <c:v>0.08</c:v>
                </c:pt>
                <c:pt idx="2108">
                  <c:v>0.08</c:v>
                </c:pt>
                <c:pt idx="2109">
                  <c:v>0.08</c:v>
                </c:pt>
                <c:pt idx="2110">
                  <c:v>0.08</c:v>
                </c:pt>
                <c:pt idx="2111">
                  <c:v>0.08</c:v>
                </c:pt>
                <c:pt idx="2112">
                  <c:v>0.08</c:v>
                </c:pt>
                <c:pt idx="2113">
                  <c:v>0.08</c:v>
                </c:pt>
                <c:pt idx="2114">
                  <c:v>0.08</c:v>
                </c:pt>
                <c:pt idx="2115">
                  <c:v>0.08</c:v>
                </c:pt>
                <c:pt idx="2116">
                  <c:v>0.08</c:v>
                </c:pt>
                <c:pt idx="2117">
                  <c:v>0.08</c:v>
                </c:pt>
                <c:pt idx="2118">
                  <c:v>0.08</c:v>
                </c:pt>
                <c:pt idx="2119">
                  <c:v>0.08</c:v>
                </c:pt>
                <c:pt idx="2120">
                  <c:v>0.08</c:v>
                </c:pt>
                <c:pt idx="2121">
                  <c:v>0.08</c:v>
                </c:pt>
                <c:pt idx="2122">
                  <c:v>0.08</c:v>
                </c:pt>
                <c:pt idx="2123">
                  <c:v>0.08</c:v>
                </c:pt>
                <c:pt idx="2124">
                  <c:v>0.08</c:v>
                </c:pt>
                <c:pt idx="2125">
                  <c:v>0.08</c:v>
                </c:pt>
                <c:pt idx="2126">
                  <c:v>0.08</c:v>
                </c:pt>
                <c:pt idx="2127">
                  <c:v>0.33</c:v>
                </c:pt>
                <c:pt idx="2128">
                  <c:v>0.33</c:v>
                </c:pt>
                <c:pt idx="2129">
                  <c:v>0.33</c:v>
                </c:pt>
                <c:pt idx="2130">
                  <c:v>0.33</c:v>
                </c:pt>
                <c:pt idx="2131">
                  <c:v>0.33</c:v>
                </c:pt>
                <c:pt idx="2132">
                  <c:v>0.33</c:v>
                </c:pt>
                <c:pt idx="2133">
                  <c:v>0.33</c:v>
                </c:pt>
                <c:pt idx="2134">
                  <c:v>0.33</c:v>
                </c:pt>
                <c:pt idx="2135">
                  <c:v>0.33</c:v>
                </c:pt>
                <c:pt idx="2136">
                  <c:v>0.33</c:v>
                </c:pt>
                <c:pt idx="2137">
                  <c:v>0.33</c:v>
                </c:pt>
                <c:pt idx="2138">
                  <c:v>0.33</c:v>
                </c:pt>
                <c:pt idx="2139">
                  <c:v>0.33</c:v>
                </c:pt>
                <c:pt idx="2140">
                  <c:v>0.33</c:v>
                </c:pt>
                <c:pt idx="2141">
                  <c:v>0.33</c:v>
                </c:pt>
                <c:pt idx="2142">
                  <c:v>0.33</c:v>
                </c:pt>
                <c:pt idx="2143">
                  <c:v>0.33</c:v>
                </c:pt>
                <c:pt idx="2144">
                  <c:v>0.33</c:v>
                </c:pt>
                <c:pt idx="2145">
                  <c:v>0.33</c:v>
                </c:pt>
                <c:pt idx="2146">
                  <c:v>0.33</c:v>
                </c:pt>
                <c:pt idx="2147">
                  <c:v>0.33</c:v>
                </c:pt>
                <c:pt idx="2148">
                  <c:v>0.33</c:v>
                </c:pt>
                <c:pt idx="2149">
                  <c:v>0.33</c:v>
                </c:pt>
                <c:pt idx="2150">
                  <c:v>0.33</c:v>
                </c:pt>
                <c:pt idx="2151">
                  <c:v>0.33</c:v>
                </c:pt>
                <c:pt idx="2152">
                  <c:v>0.33</c:v>
                </c:pt>
                <c:pt idx="2153">
                  <c:v>0.33</c:v>
                </c:pt>
                <c:pt idx="2154">
                  <c:v>0.33</c:v>
                </c:pt>
                <c:pt idx="2155">
                  <c:v>0.33</c:v>
                </c:pt>
                <c:pt idx="2156">
                  <c:v>0.33</c:v>
                </c:pt>
                <c:pt idx="2157">
                  <c:v>0.33</c:v>
                </c:pt>
                <c:pt idx="2158">
                  <c:v>0.33</c:v>
                </c:pt>
                <c:pt idx="2159">
                  <c:v>0.33</c:v>
                </c:pt>
                <c:pt idx="2160">
                  <c:v>0.33</c:v>
                </c:pt>
                <c:pt idx="2161">
                  <c:v>0.33</c:v>
                </c:pt>
                <c:pt idx="2162">
                  <c:v>0.33</c:v>
                </c:pt>
                <c:pt idx="2163">
                  <c:v>0.33</c:v>
                </c:pt>
                <c:pt idx="2164">
                  <c:v>0.33</c:v>
                </c:pt>
                <c:pt idx="2165">
                  <c:v>0.33</c:v>
                </c:pt>
                <c:pt idx="2166">
                  <c:v>0.33</c:v>
                </c:pt>
                <c:pt idx="2167">
                  <c:v>0.33</c:v>
                </c:pt>
                <c:pt idx="2168">
                  <c:v>0.33</c:v>
                </c:pt>
                <c:pt idx="2169">
                  <c:v>0.33</c:v>
                </c:pt>
                <c:pt idx="2170">
                  <c:v>0.33</c:v>
                </c:pt>
                <c:pt idx="2171">
                  <c:v>0.33</c:v>
                </c:pt>
                <c:pt idx="2172">
                  <c:v>0.33</c:v>
                </c:pt>
                <c:pt idx="2173">
                  <c:v>0.33</c:v>
                </c:pt>
                <c:pt idx="2174">
                  <c:v>0.33</c:v>
                </c:pt>
                <c:pt idx="2175">
                  <c:v>0.33</c:v>
                </c:pt>
                <c:pt idx="2176">
                  <c:v>0.83</c:v>
                </c:pt>
                <c:pt idx="2177">
                  <c:v>0.83</c:v>
                </c:pt>
                <c:pt idx="2178">
                  <c:v>0.83</c:v>
                </c:pt>
                <c:pt idx="2179">
                  <c:v>0.83</c:v>
                </c:pt>
                <c:pt idx="2180">
                  <c:v>0.83</c:v>
                </c:pt>
                <c:pt idx="2181">
                  <c:v>0.83</c:v>
                </c:pt>
                <c:pt idx="2182">
                  <c:v>0.83</c:v>
                </c:pt>
                <c:pt idx="2183">
                  <c:v>0.83</c:v>
                </c:pt>
                <c:pt idx="2184">
                  <c:v>0.83</c:v>
                </c:pt>
                <c:pt idx="2185">
                  <c:v>0.83</c:v>
                </c:pt>
                <c:pt idx="2186">
                  <c:v>0.83</c:v>
                </c:pt>
                <c:pt idx="2187">
                  <c:v>0.83</c:v>
                </c:pt>
                <c:pt idx="2188">
                  <c:v>0.83</c:v>
                </c:pt>
                <c:pt idx="2189">
                  <c:v>0.83</c:v>
                </c:pt>
                <c:pt idx="2190">
                  <c:v>0.83</c:v>
                </c:pt>
                <c:pt idx="2191">
                  <c:v>0.83</c:v>
                </c:pt>
                <c:pt idx="2192">
                  <c:v>0.83</c:v>
                </c:pt>
                <c:pt idx="2193">
                  <c:v>0.83</c:v>
                </c:pt>
                <c:pt idx="2194">
                  <c:v>0.83</c:v>
                </c:pt>
                <c:pt idx="2195">
                  <c:v>0.83</c:v>
                </c:pt>
                <c:pt idx="2196">
                  <c:v>0.83</c:v>
                </c:pt>
                <c:pt idx="2197">
                  <c:v>0.83</c:v>
                </c:pt>
                <c:pt idx="2198">
                  <c:v>0.83</c:v>
                </c:pt>
                <c:pt idx="2199">
                  <c:v>0.83</c:v>
                </c:pt>
                <c:pt idx="2200">
                  <c:v>0.83</c:v>
                </c:pt>
                <c:pt idx="2201">
                  <c:v>0.83</c:v>
                </c:pt>
                <c:pt idx="2202">
                  <c:v>0.83</c:v>
                </c:pt>
                <c:pt idx="2203">
                  <c:v>0.83</c:v>
                </c:pt>
                <c:pt idx="2204">
                  <c:v>0.83</c:v>
                </c:pt>
                <c:pt idx="2205">
                  <c:v>0.83</c:v>
                </c:pt>
                <c:pt idx="2206">
                  <c:v>0.83</c:v>
                </c:pt>
                <c:pt idx="2207">
                  <c:v>0.83</c:v>
                </c:pt>
                <c:pt idx="2208">
                  <c:v>0.83</c:v>
                </c:pt>
                <c:pt idx="2209">
                  <c:v>0.83</c:v>
                </c:pt>
                <c:pt idx="2210">
                  <c:v>0.83</c:v>
                </c:pt>
                <c:pt idx="2211">
                  <c:v>0.83</c:v>
                </c:pt>
                <c:pt idx="2212">
                  <c:v>0.83</c:v>
                </c:pt>
                <c:pt idx="2213">
                  <c:v>0.83</c:v>
                </c:pt>
                <c:pt idx="2214">
                  <c:v>0.83</c:v>
                </c:pt>
                <c:pt idx="2215">
                  <c:v>0.83</c:v>
                </c:pt>
                <c:pt idx="2216">
                  <c:v>0.83</c:v>
                </c:pt>
                <c:pt idx="2217">
                  <c:v>0.83</c:v>
                </c:pt>
                <c:pt idx="2218">
                  <c:v>1.58</c:v>
                </c:pt>
                <c:pt idx="2219">
                  <c:v>1.58</c:v>
                </c:pt>
                <c:pt idx="2220">
                  <c:v>1.58</c:v>
                </c:pt>
                <c:pt idx="2221">
                  <c:v>1.58</c:v>
                </c:pt>
                <c:pt idx="2222">
                  <c:v>1.58</c:v>
                </c:pt>
                <c:pt idx="2223">
                  <c:v>1.58</c:v>
                </c:pt>
                <c:pt idx="2224">
                  <c:v>1.58</c:v>
                </c:pt>
                <c:pt idx="2225">
                  <c:v>1.58</c:v>
                </c:pt>
                <c:pt idx="2226">
                  <c:v>1.58</c:v>
                </c:pt>
                <c:pt idx="2227">
                  <c:v>1.58</c:v>
                </c:pt>
                <c:pt idx="2228">
                  <c:v>1.58</c:v>
                </c:pt>
                <c:pt idx="2229">
                  <c:v>1.58</c:v>
                </c:pt>
                <c:pt idx="2230">
                  <c:v>1.58</c:v>
                </c:pt>
                <c:pt idx="2231">
                  <c:v>1.58</c:v>
                </c:pt>
                <c:pt idx="2232">
                  <c:v>1.58</c:v>
                </c:pt>
                <c:pt idx="2233">
                  <c:v>1.58</c:v>
                </c:pt>
                <c:pt idx="2234">
                  <c:v>1.58</c:v>
                </c:pt>
                <c:pt idx="2235">
                  <c:v>1.58</c:v>
                </c:pt>
                <c:pt idx="2236">
                  <c:v>1.58</c:v>
                </c:pt>
                <c:pt idx="2237">
                  <c:v>1.58</c:v>
                </c:pt>
                <c:pt idx="2238">
                  <c:v>1.58</c:v>
                </c:pt>
                <c:pt idx="2239">
                  <c:v>1.58</c:v>
                </c:pt>
                <c:pt idx="2240">
                  <c:v>1.58</c:v>
                </c:pt>
                <c:pt idx="2241">
                  <c:v>1.58</c:v>
                </c:pt>
                <c:pt idx="2242">
                  <c:v>1.58</c:v>
                </c:pt>
                <c:pt idx="2243">
                  <c:v>1.58</c:v>
                </c:pt>
                <c:pt idx="2244">
                  <c:v>1.58</c:v>
                </c:pt>
                <c:pt idx="2245">
                  <c:v>1.58</c:v>
                </c:pt>
                <c:pt idx="2246">
                  <c:v>1.58</c:v>
                </c:pt>
                <c:pt idx="2247">
                  <c:v>1.58</c:v>
                </c:pt>
                <c:pt idx="2248">
                  <c:v>1.58</c:v>
                </c:pt>
                <c:pt idx="2249">
                  <c:v>1.58</c:v>
                </c:pt>
                <c:pt idx="2250">
                  <c:v>1.58</c:v>
                </c:pt>
                <c:pt idx="2251">
                  <c:v>1.58</c:v>
                </c:pt>
                <c:pt idx="2252">
                  <c:v>1.58</c:v>
                </c:pt>
                <c:pt idx="2253">
                  <c:v>1.58</c:v>
                </c:pt>
                <c:pt idx="2254">
                  <c:v>1.58</c:v>
                </c:pt>
                <c:pt idx="2255">
                  <c:v>1.58</c:v>
                </c:pt>
                <c:pt idx="2256">
                  <c:v>1.58</c:v>
                </c:pt>
                <c:pt idx="2257">
                  <c:v>1.58</c:v>
                </c:pt>
                <c:pt idx="2258">
                  <c:v>1.58</c:v>
                </c:pt>
                <c:pt idx="2259">
                  <c:v>1.58</c:v>
                </c:pt>
                <c:pt idx="2260">
                  <c:v>2.33</c:v>
                </c:pt>
                <c:pt idx="2261">
                  <c:v>2.3199999999999998</c:v>
                </c:pt>
                <c:pt idx="2262">
                  <c:v>2.3199999999999998</c:v>
                </c:pt>
                <c:pt idx="2263">
                  <c:v>2.3199999999999998</c:v>
                </c:pt>
                <c:pt idx="2264">
                  <c:v>2.33</c:v>
                </c:pt>
                <c:pt idx="2265">
                  <c:v>2.33</c:v>
                </c:pt>
                <c:pt idx="2266">
                  <c:v>2.33</c:v>
                </c:pt>
                <c:pt idx="2267">
                  <c:v>2.33</c:v>
                </c:pt>
                <c:pt idx="2268">
                  <c:v>2.33</c:v>
                </c:pt>
                <c:pt idx="2269">
                  <c:v>2.33</c:v>
                </c:pt>
                <c:pt idx="2270">
                  <c:v>2.33</c:v>
                </c:pt>
                <c:pt idx="2271">
                  <c:v>2.33</c:v>
                </c:pt>
                <c:pt idx="2272">
                  <c:v>2.33</c:v>
                </c:pt>
                <c:pt idx="2273">
                  <c:v>2.33</c:v>
                </c:pt>
                <c:pt idx="2274">
                  <c:v>2.33</c:v>
                </c:pt>
                <c:pt idx="2275">
                  <c:v>2.33</c:v>
                </c:pt>
                <c:pt idx="2276">
                  <c:v>2.33</c:v>
                </c:pt>
                <c:pt idx="2277">
                  <c:v>2.33</c:v>
                </c:pt>
                <c:pt idx="2278">
                  <c:v>2.33</c:v>
                </c:pt>
                <c:pt idx="2279">
                  <c:v>2.33</c:v>
                </c:pt>
                <c:pt idx="2280">
                  <c:v>2.33</c:v>
                </c:pt>
                <c:pt idx="2281">
                  <c:v>2.33</c:v>
                </c:pt>
                <c:pt idx="2282">
                  <c:v>2.33</c:v>
                </c:pt>
                <c:pt idx="2283">
                  <c:v>2.33</c:v>
                </c:pt>
                <c:pt idx="2284">
                  <c:v>2.33</c:v>
                </c:pt>
                <c:pt idx="2285">
                  <c:v>2.33</c:v>
                </c:pt>
                <c:pt idx="2286">
                  <c:v>2.33</c:v>
                </c:pt>
                <c:pt idx="2287">
                  <c:v>2.33</c:v>
                </c:pt>
                <c:pt idx="2288">
                  <c:v>2.33</c:v>
                </c:pt>
                <c:pt idx="2289">
                  <c:v>2.33</c:v>
                </c:pt>
                <c:pt idx="2290">
                  <c:v>2.33</c:v>
                </c:pt>
                <c:pt idx="2291">
                  <c:v>2.33</c:v>
                </c:pt>
                <c:pt idx="2292">
                  <c:v>2.33</c:v>
                </c:pt>
                <c:pt idx="2293">
                  <c:v>2.33</c:v>
                </c:pt>
                <c:pt idx="2294">
                  <c:v>2.33</c:v>
                </c:pt>
                <c:pt idx="2295">
                  <c:v>2.33</c:v>
                </c:pt>
                <c:pt idx="2296">
                  <c:v>2.33</c:v>
                </c:pt>
                <c:pt idx="2297">
                  <c:v>2.33</c:v>
                </c:pt>
                <c:pt idx="2298">
                  <c:v>2.33</c:v>
                </c:pt>
                <c:pt idx="2299">
                  <c:v>2.33</c:v>
                </c:pt>
                <c:pt idx="2300">
                  <c:v>2.33</c:v>
                </c:pt>
                <c:pt idx="2301">
                  <c:v>2.33</c:v>
                </c:pt>
                <c:pt idx="2302">
                  <c:v>2.33</c:v>
                </c:pt>
                <c:pt idx="2303">
                  <c:v>2.33</c:v>
                </c:pt>
                <c:pt idx="2304">
                  <c:v>2.33</c:v>
                </c:pt>
                <c:pt idx="2305">
                  <c:v>2.33</c:v>
                </c:pt>
                <c:pt idx="2306">
                  <c:v>2.33</c:v>
                </c:pt>
                <c:pt idx="2307">
                  <c:v>2.33</c:v>
                </c:pt>
                <c:pt idx="2308">
                  <c:v>2.33</c:v>
                </c:pt>
                <c:pt idx="2309">
                  <c:v>2.33</c:v>
                </c:pt>
                <c:pt idx="2310">
                  <c:v>2.33</c:v>
                </c:pt>
                <c:pt idx="2311">
                  <c:v>2.33</c:v>
                </c:pt>
                <c:pt idx="2312">
                  <c:v>2.33</c:v>
                </c:pt>
                <c:pt idx="2313">
                  <c:v>2.33</c:v>
                </c:pt>
                <c:pt idx="2314">
                  <c:v>2.33</c:v>
                </c:pt>
                <c:pt idx="2315">
                  <c:v>2.33</c:v>
                </c:pt>
                <c:pt idx="2316">
                  <c:v>3.08</c:v>
                </c:pt>
                <c:pt idx="2317">
                  <c:v>3.08</c:v>
                </c:pt>
                <c:pt idx="2318">
                  <c:v>3.08</c:v>
                </c:pt>
                <c:pt idx="2319">
                  <c:v>3.08</c:v>
                </c:pt>
                <c:pt idx="2320">
                  <c:v>3.08</c:v>
                </c:pt>
                <c:pt idx="2321">
                  <c:v>3.08</c:v>
                </c:pt>
                <c:pt idx="2322">
                  <c:v>3.08</c:v>
                </c:pt>
                <c:pt idx="2323">
                  <c:v>3.08</c:v>
                </c:pt>
                <c:pt idx="2324">
                  <c:v>3.08</c:v>
                </c:pt>
                <c:pt idx="2325">
                  <c:v>3.08</c:v>
                </c:pt>
                <c:pt idx="2326">
                  <c:v>3.08</c:v>
                </c:pt>
                <c:pt idx="2327">
                  <c:v>3.08</c:v>
                </c:pt>
                <c:pt idx="2328">
                  <c:v>3.08</c:v>
                </c:pt>
                <c:pt idx="2329">
                  <c:v>3.08</c:v>
                </c:pt>
                <c:pt idx="2330">
                  <c:v>3.08</c:v>
                </c:pt>
                <c:pt idx="2331">
                  <c:v>3.08</c:v>
                </c:pt>
                <c:pt idx="2332">
                  <c:v>3.08</c:v>
                </c:pt>
                <c:pt idx="2333">
                  <c:v>3.08</c:v>
                </c:pt>
                <c:pt idx="2334">
                  <c:v>3.08</c:v>
                </c:pt>
                <c:pt idx="2335">
                  <c:v>3.08</c:v>
                </c:pt>
                <c:pt idx="2336">
                  <c:v>3.08</c:v>
                </c:pt>
                <c:pt idx="2337">
                  <c:v>3.08</c:v>
                </c:pt>
                <c:pt idx="2338">
                  <c:v>3.08</c:v>
                </c:pt>
                <c:pt idx="2339">
                  <c:v>3.08</c:v>
                </c:pt>
                <c:pt idx="2340">
                  <c:v>3.08</c:v>
                </c:pt>
                <c:pt idx="2341">
                  <c:v>3.08</c:v>
                </c:pt>
                <c:pt idx="2342">
                  <c:v>3.08</c:v>
                </c:pt>
                <c:pt idx="2343">
                  <c:v>3.08</c:v>
                </c:pt>
                <c:pt idx="2344">
                  <c:v>3.08</c:v>
                </c:pt>
                <c:pt idx="2345">
                  <c:v>3.08</c:v>
                </c:pt>
                <c:pt idx="2346">
                  <c:v>3.08</c:v>
                </c:pt>
                <c:pt idx="2347">
                  <c:v>3.08</c:v>
                </c:pt>
                <c:pt idx="2348">
                  <c:v>3.08</c:v>
                </c:pt>
                <c:pt idx="2349">
                  <c:v>3.08</c:v>
                </c:pt>
                <c:pt idx="2350">
                  <c:v>3.08</c:v>
                </c:pt>
                <c:pt idx="2351">
                  <c:v>3.08</c:v>
                </c:pt>
                <c:pt idx="2352">
                  <c:v>3.08</c:v>
                </c:pt>
                <c:pt idx="2353">
                  <c:v>3.08</c:v>
                </c:pt>
                <c:pt idx="2354">
                  <c:v>3.08</c:v>
                </c:pt>
                <c:pt idx="2355">
                  <c:v>3.08</c:v>
                </c:pt>
                <c:pt idx="2356">
                  <c:v>3.08</c:v>
                </c:pt>
                <c:pt idx="2357">
                  <c:v>3.08</c:v>
                </c:pt>
                <c:pt idx="2358">
                  <c:v>3.83</c:v>
                </c:pt>
                <c:pt idx="2359">
                  <c:v>3.83</c:v>
                </c:pt>
                <c:pt idx="2360">
                  <c:v>3.83</c:v>
                </c:pt>
                <c:pt idx="2361">
                  <c:v>3.83</c:v>
                </c:pt>
                <c:pt idx="2362">
                  <c:v>3.83</c:v>
                </c:pt>
                <c:pt idx="2363">
                  <c:v>3.83</c:v>
                </c:pt>
                <c:pt idx="2364">
                  <c:v>3.83</c:v>
                </c:pt>
                <c:pt idx="2365">
                  <c:v>3.83</c:v>
                </c:pt>
                <c:pt idx="2366">
                  <c:v>3.83</c:v>
                </c:pt>
                <c:pt idx="2367">
                  <c:v>3.83</c:v>
                </c:pt>
                <c:pt idx="2368">
                  <c:v>3.83</c:v>
                </c:pt>
                <c:pt idx="2369">
                  <c:v>3.83</c:v>
                </c:pt>
                <c:pt idx="2370">
                  <c:v>3.83</c:v>
                </c:pt>
                <c:pt idx="2371">
                  <c:v>3.83</c:v>
                </c:pt>
                <c:pt idx="2372">
                  <c:v>3.83</c:v>
                </c:pt>
                <c:pt idx="2373">
                  <c:v>3.83</c:v>
                </c:pt>
                <c:pt idx="2374">
                  <c:v>3.83</c:v>
                </c:pt>
                <c:pt idx="2375">
                  <c:v>3.83</c:v>
                </c:pt>
                <c:pt idx="2376">
                  <c:v>3.83</c:v>
                </c:pt>
                <c:pt idx="2377">
                  <c:v>3.83</c:v>
                </c:pt>
                <c:pt idx="2378">
                  <c:v>3.83</c:v>
                </c:pt>
                <c:pt idx="2379">
                  <c:v>3.83</c:v>
                </c:pt>
                <c:pt idx="2380">
                  <c:v>3.83</c:v>
                </c:pt>
                <c:pt idx="2381">
                  <c:v>3.83</c:v>
                </c:pt>
                <c:pt idx="2382">
                  <c:v>3.83</c:v>
                </c:pt>
                <c:pt idx="2383">
                  <c:v>3.83</c:v>
                </c:pt>
                <c:pt idx="2384">
                  <c:v>3.83</c:v>
                </c:pt>
                <c:pt idx="2385">
                  <c:v>3.83</c:v>
                </c:pt>
                <c:pt idx="2386">
                  <c:v>3.83</c:v>
                </c:pt>
                <c:pt idx="2387">
                  <c:v>3.83</c:v>
                </c:pt>
                <c:pt idx="2388">
                  <c:v>3.83</c:v>
                </c:pt>
                <c:pt idx="2389">
                  <c:v>3.83</c:v>
                </c:pt>
                <c:pt idx="2390">
                  <c:v>3.83</c:v>
                </c:pt>
                <c:pt idx="2391">
                  <c:v>3.83</c:v>
                </c:pt>
                <c:pt idx="2392">
                  <c:v>3.83</c:v>
                </c:pt>
                <c:pt idx="2393">
                  <c:v>3.83</c:v>
                </c:pt>
                <c:pt idx="2394">
                  <c:v>3.83</c:v>
                </c:pt>
                <c:pt idx="2395">
                  <c:v>3.83</c:v>
                </c:pt>
                <c:pt idx="2396">
                  <c:v>3.83</c:v>
                </c:pt>
                <c:pt idx="2397">
                  <c:v>3.83</c:v>
                </c:pt>
                <c:pt idx="2398">
                  <c:v>3.83</c:v>
                </c:pt>
                <c:pt idx="2399">
                  <c:v>3.83</c:v>
                </c:pt>
                <c:pt idx="2400">
                  <c:v>4.33</c:v>
                </c:pt>
                <c:pt idx="2401">
                  <c:v>4.33</c:v>
                </c:pt>
                <c:pt idx="2402">
                  <c:v>4.33</c:v>
                </c:pt>
                <c:pt idx="2403">
                  <c:v>4.33</c:v>
                </c:pt>
                <c:pt idx="2404">
                  <c:v>4.33</c:v>
                </c:pt>
                <c:pt idx="2405">
                  <c:v>4.33</c:v>
                </c:pt>
                <c:pt idx="2406">
                  <c:v>4.33</c:v>
                </c:pt>
                <c:pt idx="2407">
                  <c:v>4.33</c:v>
                </c:pt>
                <c:pt idx="2408">
                  <c:v>4.33</c:v>
                </c:pt>
                <c:pt idx="2409">
                  <c:v>4.33</c:v>
                </c:pt>
                <c:pt idx="2410">
                  <c:v>4.33</c:v>
                </c:pt>
                <c:pt idx="2411">
                  <c:v>4.33</c:v>
                </c:pt>
                <c:pt idx="2412">
                  <c:v>4.33</c:v>
                </c:pt>
                <c:pt idx="2413">
                  <c:v>4.33</c:v>
                </c:pt>
                <c:pt idx="2414">
                  <c:v>4.33</c:v>
                </c:pt>
                <c:pt idx="2415">
                  <c:v>4.33</c:v>
                </c:pt>
                <c:pt idx="2416">
                  <c:v>4.33</c:v>
                </c:pt>
                <c:pt idx="2417">
                  <c:v>4.33</c:v>
                </c:pt>
                <c:pt idx="2418">
                  <c:v>4.33</c:v>
                </c:pt>
                <c:pt idx="2419">
                  <c:v>4.33</c:v>
                </c:pt>
                <c:pt idx="2420">
                  <c:v>4.33</c:v>
                </c:pt>
                <c:pt idx="2421">
                  <c:v>4.33</c:v>
                </c:pt>
                <c:pt idx="2422">
                  <c:v>4.33</c:v>
                </c:pt>
                <c:pt idx="2423">
                  <c:v>4.33</c:v>
                </c:pt>
                <c:pt idx="2424">
                  <c:v>4.33</c:v>
                </c:pt>
                <c:pt idx="2425">
                  <c:v>4.33</c:v>
                </c:pt>
                <c:pt idx="2426">
                  <c:v>4.33</c:v>
                </c:pt>
                <c:pt idx="2427">
                  <c:v>4.33</c:v>
                </c:pt>
                <c:pt idx="2428">
                  <c:v>4.33</c:v>
                </c:pt>
                <c:pt idx="2429">
                  <c:v>4.33</c:v>
                </c:pt>
                <c:pt idx="2430">
                  <c:v>4.33</c:v>
                </c:pt>
                <c:pt idx="2431">
                  <c:v>4.33</c:v>
                </c:pt>
                <c:pt idx="2432">
                  <c:v>4.33</c:v>
                </c:pt>
                <c:pt idx="2433">
                  <c:v>4.33</c:v>
                </c:pt>
                <c:pt idx="2434">
                  <c:v>4.33</c:v>
                </c:pt>
                <c:pt idx="2435">
                  <c:v>4.33</c:v>
                </c:pt>
                <c:pt idx="2436">
                  <c:v>4.33</c:v>
                </c:pt>
                <c:pt idx="2437">
                  <c:v>4.33</c:v>
                </c:pt>
                <c:pt idx="2438">
                  <c:v>4.33</c:v>
                </c:pt>
                <c:pt idx="2439">
                  <c:v>4.33</c:v>
                </c:pt>
                <c:pt idx="2440">
                  <c:v>4.33</c:v>
                </c:pt>
                <c:pt idx="2441">
                  <c:v>4.33</c:v>
                </c:pt>
                <c:pt idx="2442">
                  <c:v>4.33</c:v>
                </c:pt>
                <c:pt idx="2443">
                  <c:v>4.33</c:v>
                </c:pt>
                <c:pt idx="2444">
                  <c:v>4.33</c:v>
                </c:pt>
                <c:pt idx="2445">
                  <c:v>4.33</c:v>
                </c:pt>
                <c:pt idx="2446">
                  <c:v>4.33</c:v>
                </c:pt>
                <c:pt idx="2447">
                  <c:v>4.33</c:v>
                </c:pt>
                <c:pt idx="2448">
                  <c:v>4.33</c:v>
                </c:pt>
                <c:pt idx="2449">
                  <c:v>4.58</c:v>
                </c:pt>
                <c:pt idx="2450">
                  <c:v>4.58</c:v>
                </c:pt>
                <c:pt idx="2451">
                  <c:v>4.58</c:v>
                </c:pt>
                <c:pt idx="2452">
                  <c:v>4.58</c:v>
                </c:pt>
                <c:pt idx="2453">
                  <c:v>4.58</c:v>
                </c:pt>
                <c:pt idx="2454">
                  <c:v>4.58</c:v>
                </c:pt>
                <c:pt idx="2455">
                  <c:v>4.58</c:v>
                </c:pt>
                <c:pt idx="2456">
                  <c:v>4.57</c:v>
                </c:pt>
                <c:pt idx="2457">
                  <c:v>4.58</c:v>
                </c:pt>
                <c:pt idx="2458">
                  <c:v>4.58</c:v>
                </c:pt>
                <c:pt idx="2459">
                  <c:v>4.58</c:v>
                </c:pt>
                <c:pt idx="2460">
                  <c:v>4.58</c:v>
                </c:pt>
                <c:pt idx="2461">
                  <c:v>4.58</c:v>
                </c:pt>
                <c:pt idx="2462">
                  <c:v>4.58</c:v>
                </c:pt>
                <c:pt idx="2463">
                  <c:v>4.58</c:v>
                </c:pt>
                <c:pt idx="2464">
                  <c:v>4.58</c:v>
                </c:pt>
                <c:pt idx="2465">
                  <c:v>4.58</c:v>
                </c:pt>
                <c:pt idx="2466">
                  <c:v>4.58</c:v>
                </c:pt>
                <c:pt idx="2467">
                  <c:v>4.58</c:v>
                </c:pt>
                <c:pt idx="2468">
                  <c:v>4.58</c:v>
                </c:pt>
                <c:pt idx="2469">
                  <c:v>4.58</c:v>
                </c:pt>
                <c:pt idx="2470">
                  <c:v>4.58</c:v>
                </c:pt>
                <c:pt idx="2471">
                  <c:v>4.58</c:v>
                </c:pt>
                <c:pt idx="2472">
                  <c:v>4.58</c:v>
                </c:pt>
                <c:pt idx="2473">
                  <c:v>4.58</c:v>
                </c:pt>
                <c:pt idx="2474">
                  <c:v>4.57</c:v>
                </c:pt>
                <c:pt idx="2475">
                  <c:v>4.57</c:v>
                </c:pt>
                <c:pt idx="2476">
                  <c:v>4.58</c:v>
                </c:pt>
                <c:pt idx="2477">
                  <c:v>4.57</c:v>
                </c:pt>
                <c:pt idx="2478">
                  <c:v>4.57</c:v>
                </c:pt>
                <c:pt idx="2479">
                  <c:v>4.57</c:v>
                </c:pt>
                <c:pt idx="2480">
                  <c:v>4.57</c:v>
                </c:pt>
                <c:pt idx="2481">
                  <c:v>4.57</c:v>
                </c:pt>
                <c:pt idx="2482">
                  <c:v>4.57</c:v>
                </c:pt>
                <c:pt idx="2483">
                  <c:v>4.57</c:v>
                </c:pt>
                <c:pt idx="2484">
                  <c:v>4.57</c:v>
                </c:pt>
                <c:pt idx="2485">
                  <c:v>4.57</c:v>
                </c:pt>
                <c:pt idx="2486">
                  <c:v>4.57</c:v>
                </c:pt>
                <c:pt idx="2487">
                  <c:v>4.57</c:v>
                </c:pt>
                <c:pt idx="2488">
                  <c:v>4.58</c:v>
                </c:pt>
                <c:pt idx="2489">
                  <c:v>4.58</c:v>
                </c:pt>
                <c:pt idx="2490">
                  <c:v>4.58</c:v>
                </c:pt>
                <c:pt idx="2491">
                  <c:v>4.58</c:v>
                </c:pt>
                <c:pt idx="2492">
                  <c:v>4.58</c:v>
                </c:pt>
                <c:pt idx="2493">
                  <c:v>4.58</c:v>
                </c:pt>
                <c:pt idx="2494">
                  <c:v>4.58</c:v>
                </c:pt>
                <c:pt idx="2495">
                  <c:v>4.58</c:v>
                </c:pt>
                <c:pt idx="2496">
                  <c:v>4.58</c:v>
                </c:pt>
                <c:pt idx="2497">
                  <c:v>4.58</c:v>
                </c:pt>
                <c:pt idx="2498">
                  <c:v>4.83</c:v>
                </c:pt>
                <c:pt idx="2499">
                  <c:v>4.83</c:v>
                </c:pt>
                <c:pt idx="2500">
                  <c:v>4.83</c:v>
                </c:pt>
                <c:pt idx="2501">
                  <c:v>4.83</c:v>
                </c:pt>
                <c:pt idx="2502">
                  <c:v>4.83</c:v>
                </c:pt>
                <c:pt idx="2503">
                  <c:v>4.83</c:v>
                </c:pt>
                <c:pt idx="2504">
                  <c:v>4.83</c:v>
                </c:pt>
                <c:pt idx="2505">
                  <c:v>4.83</c:v>
                </c:pt>
                <c:pt idx="2506">
                  <c:v>4.83</c:v>
                </c:pt>
                <c:pt idx="2507">
                  <c:v>4.83</c:v>
                </c:pt>
                <c:pt idx="2508">
                  <c:v>4.83</c:v>
                </c:pt>
                <c:pt idx="2509">
                  <c:v>4.83</c:v>
                </c:pt>
                <c:pt idx="2510">
                  <c:v>4.83</c:v>
                </c:pt>
                <c:pt idx="2511">
                  <c:v>4.83</c:v>
                </c:pt>
                <c:pt idx="2512">
                  <c:v>4.83</c:v>
                </c:pt>
                <c:pt idx="2513">
                  <c:v>4.83</c:v>
                </c:pt>
                <c:pt idx="2514">
                  <c:v>4.83</c:v>
                </c:pt>
                <c:pt idx="2515">
                  <c:v>4.83</c:v>
                </c:pt>
                <c:pt idx="2516">
                  <c:v>4.83</c:v>
                </c:pt>
                <c:pt idx="2517">
                  <c:v>4.83</c:v>
                </c:pt>
                <c:pt idx="2518">
                  <c:v>4.83</c:v>
                </c:pt>
                <c:pt idx="2519">
                  <c:v>4.83</c:v>
                </c:pt>
                <c:pt idx="2520">
                  <c:v>4.83</c:v>
                </c:pt>
                <c:pt idx="2521">
                  <c:v>4.83</c:v>
                </c:pt>
                <c:pt idx="2522">
                  <c:v>4.83</c:v>
                </c:pt>
                <c:pt idx="2523">
                  <c:v>4.83</c:v>
                </c:pt>
                <c:pt idx="2524">
                  <c:v>4.83</c:v>
                </c:pt>
                <c:pt idx="2525">
                  <c:v>4.83</c:v>
                </c:pt>
                <c:pt idx="2526">
                  <c:v>4.83</c:v>
                </c:pt>
                <c:pt idx="2527">
                  <c:v>4.83</c:v>
                </c:pt>
                <c:pt idx="2528">
                  <c:v>4.83</c:v>
                </c:pt>
                <c:pt idx="2529">
                  <c:v>4.83</c:v>
                </c:pt>
                <c:pt idx="2530">
                  <c:v>4.83</c:v>
                </c:pt>
                <c:pt idx="2531">
                  <c:v>4.83</c:v>
                </c:pt>
                <c:pt idx="2532">
                  <c:v>4.83</c:v>
                </c:pt>
                <c:pt idx="2533">
                  <c:v>4.83</c:v>
                </c:pt>
                <c:pt idx="2534">
                  <c:v>4.83</c:v>
                </c:pt>
                <c:pt idx="2535">
                  <c:v>4.83</c:v>
                </c:pt>
                <c:pt idx="2536">
                  <c:v>4.83</c:v>
                </c:pt>
                <c:pt idx="2537">
                  <c:v>4.83</c:v>
                </c:pt>
                <c:pt idx="2538">
                  <c:v>4.83</c:v>
                </c:pt>
                <c:pt idx="2539">
                  <c:v>4.83</c:v>
                </c:pt>
                <c:pt idx="2540">
                  <c:v>5.08</c:v>
                </c:pt>
                <c:pt idx="2541">
                  <c:v>5.08</c:v>
                </c:pt>
                <c:pt idx="2542">
                  <c:v>5.08</c:v>
                </c:pt>
                <c:pt idx="2543">
                  <c:v>5.08</c:v>
                </c:pt>
                <c:pt idx="2544">
                  <c:v>5.08</c:v>
                </c:pt>
                <c:pt idx="2545">
                  <c:v>5.08</c:v>
                </c:pt>
                <c:pt idx="2546">
                  <c:v>5.08</c:v>
                </c:pt>
                <c:pt idx="2547">
                  <c:v>5.08</c:v>
                </c:pt>
                <c:pt idx="2548">
                  <c:v>5.08</c:v>
                </c:pt>
                <c:pt idx="2549">
                  <c:v>5.08</c:v>
                </c:pt>
                <c:pt idx="2550">
                  <c:v>5.08</c:v>
                </c:pt>
                <c:pt idx="2551">
                  <c:v>5.08</c:v>
                </c:pt>
                <c:pt idx="2552">
                  <c:v>5.08</c:v>
                </c:pt>
                <c:pt idx="2553">
                  <c:v>5.08</c:v>
                </c:pt>
                <c:pt idx="2554">
                  <c:v>5.08</c:v>
                </c:pt>
                <c:pt idx="2555">
                  <c:v>5.08</c:v>
                </c:pt>
                <c:pt idx="2556">
                  <c:v>5.08</c:v>
                </c:pt>
                <c:pt idx="2557">
                  <c:v>5.08</c:v>
                </c:pt>
                <c:pt idx="2558">
                  <c:v>5.08</c:v>
                </c:pt>
                <c:pt idx="2559">
                  <c:v>5.08</c:v>
                </c:pt>
                <c:pt idx="2560">
                  <c:v>5.08</c:v>
                </c:pt>
                <c:pt idx="2561">
                  <c:v>5.08</c:v>
                </c:pt>
                <c:pt idx="2562">
                  <c:v>5.08</c:v>
                </c:pt>
                <c:pt idx="2563">
                  <c:v>5.08</c:v>
                </c:pt>
                <c:pt idx="2564">
                  <c:v>5.08</c:v>
                </c:pt>
                <c:pt idx="2565">
                  <c:v>5.08</c:v>
                </c:pt>
                <c:pt idx="2566">
                  <c:v>5.08</c:v>
                </c:pt>
                <c:pt idx="2567">
                  <c:v>5.08</c:v>
                </c:pt>
                <c:pt idx="2568">
                  <c:v>5.08</c:v>
                </c:pt>
                <c:pt idx="2569">
                  <c:v>5.08</c:v>
                </c:pt>
                <c:pt idx="2570">
                  <c:v>5.08</c:v>
                </c:pt>
                <c:pt idx="2571">
                  <c:v>5.08</c:v>
                </c:pt>
                <c:pt idx="2572">
                  <c:v>5.08</c:v>
                </c:pt>
                <c:pt idx="2573">
                  <c:v>5.08</c:v>
                </c:pt>
                <c:pt idx="2574">
                  <c:v>5.08</c:v>
                </c:pt>
                <c:pt idx="2575">
                  <c:v>5.08</c:v>
                </c:pt>
                <c:pt idx="2576">
                  <c:v>5.08</c:v>
                </c:pt>
                <c:pt idx="2577">
                  <c:v>5.08</c:v>
                </c:pt>
                <c:pt idx="2578">
                  <c:v>5.08</c:v>
                </c:pt>
                <c:pt idx="2579">
                  <c:v>5.08</c:v>
                </c:pt>
                <c:pt idx="2580">
                  <c:v>5.08</c:v>
                </c:pt>
                <c:pt idx="2581">
                  <c:v>5.08</c:v>
                </c:pt>
                <c:pt idx="2582">
                  <c:v>5.07</c:v>
                </c:pt>
                <c:pt idx="2583">
                  <c:v>5.08</c:v>
                </c:pt>
                <c:pt idx="2584">
                  <c:v>5.08</c:v>
                </c:pt>
                <c:pt idx="2585">
                  <c:v>5.08</c:v>
                </c:pt>
                <c:pt idx="2586">
                  <c:v>5.08</c:v>
                </c:pt>
                <c:pt idx="2587">
                  <c:v>5.07</c:v>
                </c:pt>
                <c:pt idx="2588">
                  <c:v>5.07</c:v>
                </c:pt>
                <c:pt idx="2589">
                  <c:v>5.07</c:v>
                </c:pt>
                <c:pt idx="2590">
                  <c:v>5.07</c:v>
                </c:pt>
                <c:pt idx="2591">
                  <c:v>5.07</c:v>
                </c:pt>
                <c:pt idx="2592">
                  <c:v>5.07</c:v>
                </c:pt>
                <c:pt idx="2593">
                  <c:v>5.07</c:v>
                </c:pt>
                <c:pt idx="2594">
                  <c:v>5.07</c:v>
                </c:pt>
                <c:pt idx="2595">
                  <c:v>5.07</c:v>
                </c:pt>
                <c:pt idx="2596">
                  <c:v>5.07</c:v>
                </c:pt>
                <c:pt idx="2597">
                  <c:v>5.08</c:v>
                </c:pt>
                <c:pt idx="2598">
                  <c:v>5.08</c:v>
                </c:pt>
                <c:pt idx="2599">
                  <c:v>5.08</c:v>
                </c:pt>
                <c:pt idx="2600">
                  <c:v>5.08</c:v>
                </c:pt>
                <c:pt idx="2601">
                  <c:v>5.08</c:v>
                </c:pt>
                <c:pt idx="2602">
                  <c:v>5.08</c:v>
                </c:pt>
                <c:pt idx="2603">
                  <c:v>5.08</c:v>
                </c:pt>
                <c:pt idx="2604">
                  <c:v>5.08</c:v>
                </c:pt>
                <c:pt idx="2605">
                  <c:v>5.08</c:v>
                </c:pt>
                <c:pt idx="2606">
                  <c:v>5.08</c:v>
                </c:pt>
                <c:pt idx="2607">
                  <c:v>5.07</c:v>
                </c:pt>
                <c:pt idx="2608">
                  <c:v>5.08</c:v>
                </c:pt>
                <c:pt idx="2609">
                  <c:v>5.08</c:v>
                </c:pt>
                <c:pt idx="2610">
                  <c:v>5.08</c:v>
                </c:pt>
                <c:pt idx="2611">
                  <c:v>5.08</c:v>
                </c:pt>
                <c:pt idx="2612">
                  <c:v>5.08</c:v>
                </c:pt>
                <c:pt idx="2613">
                  <c:v>5.08</c:v>
                </c:pt>
                <c:pt idx="2614">
                  <c:v>5.08</c:v>
                </c:pt>
                <c:pt idx="2615">
                  <c:v>5.08</c:v>
                </c:pt>
                <c:pt idx="2616">
                  <c:v>5.08</c:v>
                </c:pt>
                <c:pt idx="2617">
                  <c:v>5.08</c:v>
                </c:pt>
                <c:pt idx="2618">
                  <c:v>5.08</c:v>
                </c:pt>
                <c:pt idx="2619">
                  <c:v>5.08</c:v>
                </c:pt>
                <c:pt idx="2620">
                  <c:v>5.08</c:v>
                </c:pt>
                <c:pt idx="2621">
                  <c:v>5.08</c:v>
                </c:pt>
                <c:pt idx="2622">
                  <c:v>5.08</c:v>
                </c:pt>
                <c:pt idx="2623">
                  <c:v>5.08</c:v>
                </c:pt>
                <c:pt idx="2624">
                  <c:v>5.33</c:v>
                </c:pt>
                <c:pt idx="2625">
                  <c:v>5.33</c:v>
                </c:pt>
                <c:pt idx="2626">
                  <c:v>5.33</c:v>
                </c:pt>
                <c:pt idx="2627">
                  <c:v>5.33</c:v>
                </c:pt>
                <c:pt idx="2628">
                  <c:v>5.33</c:v>
                </c:pt>
                <c:pt idx="2629">
                  <c:v>5.33</c:v>
                </c:pt>
                <c:pt idx="2630">
                  <c:v>5.33</c:v>
                </c:pt>
                <c:pt idx="2631">
                  <c:v>5.33</c:v>
                </c:pt>
                <c:pt idx="2632">
                  <c:v>5.33</c:v>
                </c:pt>
                <c:pt idx="2633">
                  <c:v>5.33</c:v>
                </c:pt>
                <c:pt idx="2634">
                  <c:v>5.33</c:v>
                </c:pt>
                <c:pt idx="2635">
                  <c:v>5.33</c:v>
                </c:pt>
                <c:pt idx="2636">
                  <c:v>5.33</c:v>
                </c:pt>
                <c:pt idx="2637">
                  <c:v>5.33</c:v>
                </c:pt>
                <c:pt idx="2638">
                  <c:v>5.33</c:v>
                </c:pt>
                <c:pt idx="2639">
                  <c:v>5.33</c:v>
                </c:pt>
                <c:pt idx="2640">
                  <c:v>5.33</c:v>
                </c:pt>
                <c:pt idx="2641">
                  <c:v>5.33</c:v>
                </c:pt>
                <c:pt idx="2642">
                  <c:v>5.33</c:v>
                </c:pt>
                <c:pt idx="2643">
                  <c:v>5.33</c:v>
                </c:pt>
                <c:pt idx="2644">
                  <c:v>5.33</c:v>
                </c:pt>
                <c:pt idx="2645">
                  <c:v>5.33</c:v>
                </c:pt>
                <c:pt idx="2646">
                  <c:v>5.33</c:v>
                </c:pt>
                <c:pt idx="2647">
                  <c:v>5.33</c:v>
                </c:pt>
                <c:pt idx="2648">
                  <c:v>5.33</c:v>
                </c:pt>
                <c:pt idx="2649">
                  <c:v>5.33</c:v>
                </c:pt>
                <c:pt idx="2650">
                  <c:v>5.33</c:v>
                </c:pt>
                <c:pt idx="2651">
                  <c:v>5.33</c:v>
                </c:pt>
                <c:pt idx="2652">
                  <c:v>5.33</c:v>
                </c:pt>
                <c:pt idx="2653">
                  <c:v>5.33</c:v>
                </c:pt>
                <c:pt idx="2654">
                  <c:v>5.33</c:v>
                </c:pt>
                <c:pt idx="2655">
                  <c:v>5.33</c:v>
                </c:pt>
                <c:pt idx="2656">
                  <c:v>5.33</c:v>
                </c:pt>
                <c:pt idx="2657">
                  <c:v>5.33</c:v>
                </c:pt>
                <c:pt idx="2658">
                  <c:v>5.33</c:v>
                </c:pt>
                <c:pt idx="2659">
                  <c:v>5.33</c:v>
                </c:pt>
                <c:pt idx="2660">
                  <c:v>5.33</c:v>
                </c:pt>
                <c:pt idx="2661">
                  <c:v>5.33</c:v>
                </c:pt>
                <c:pt idx="2662">
                  <c:v>5.33</c:v>
                </c:pt>
                <c:pt idx="2663">
                  <c:v>5.33</c:v>
                </c:pt>
                <c:pt idx="2664">
                  <c:v>5.33</c:v>
                </c:pt>
                <c:pt idx="2665">
                  <c:v>5.33</c:v>
                </c:pt>
                <c:pt idx="2666">
                  <c:v>5.33</c:v>
                </c:pt>
                <c:pt idx="2667">
                  <c:v>5.33</c:v>
                </c:pt>
                <c:pt idx="2668">
                  <c:v>5.33</c:v>
                </c:pt>
                <c:pt idx="2669">
                  <c:v>5.33</c:v>
                </c:pt>
                <c:pt idx="2670">
                  <c:v>5.33</c:v>
                </c:pt>
                <c:pt idx="2671">
                  <c:v>5.33</c:v>
                </c:pt>
                <c:pt idx="2672">
                  <c:v>5.33</c:v>
                </c:pt>
                <c:pt idx="2673">
                  <c:v>5.33</c:v>
                </c:pt>
                <c:pt idx="2674">
                  <c:v>5.33</c:v>
                </c:pt>
                <c:pt idx="2675">
                  <c:v>5.33</c:v>
                </c:pt>
                <c:pt idx="2676">
                  <c:v>5.33</c:v>
                </c:pt>
                <c:pt idx="2677">
                  <c:v>5.33</c:v>
                </c:pt>
                <c:pt idx="2678">
                  <c:v>5.33</c:v>
                </c:pt>
                <c:pt idx="2679">
                  <c:v>5.33</c:v>
                </c:pt>
                <c:pt idx="2680">
                  <c:v>5.33</c:v>
                </c:pt>
                <c:pt idx="2681">
                  <c:v>5.33</c:v>
                </c:pt>
                <c:pt idx="2682">
                  <c:v>5.33</c:v>
                </c:pt>
                <c:pt idx="2683">
                  <c:v>5.33</c:v>
                </c:pt>
                <c:pt idx="2684">
                  <c:v>5.33</c:v>
                </c:pt>
                <c:pt idx="2685">
                  <c:v>5.33</c:v>
                </c:pt>
                <c:pt idx="2686">
                  <c:v>5.33</c:v>
                </c:pt>
                <c:pt idx="2687">
                  <c:v>5.33</c:v>
                </c:pt>
                <c:pt idx="2688">
                  <c:v>5.33</c:v>
                </c:pt>
                <c:pt idx="2689">
                  <c:v>5.33</c:v>
                </c:pt>
                <c:pt idx="2690">
                  <c:v>5.33</c:v>
                </c:pt>
                <c:pt idx="2691">
                  <c:v>5.33</c:v>
                </c:pt>
                <c:pt idx="2692">
                  <c:v>5.33</c:v>
                </c:pt>
                <c:pt idx="2693">
                  <c:v>5.33</c:v>
                </c:pt>
                <c:pt idx="2694">
                  <c:v>5.33</c:v>
                </c:pt>
                <c:pt idx="2695">
                  <c:v>5.33</c:v>
                </c:pt>
                <c:pt idx="2696">
                  <c:v>5.33</c:v>
                </c:pt>
                <c:pt idx="2697">
                  <c:v>5.33</c:v>
                </c:pt>
                <c:pt idx="2698">
                  <c:v>5.33</c:v>
                </c:pt>
                <c:pt idx="2699">
                  <c:v>5.33</c:v>
                </c:pt>
                <c:pt idx="2700">
                  <c:v>5.33</c:v>
                </c:pt>
                <c:pt idx="2701">
                  <c:v>5.33</c:v>
                </c:pt>
                <c:pt idx="2702">
                  <c:v>5.33</c:v>
                </c:pt>
                <c:pt idx="2703">
                  <c:v>5.33</c:v>
                </c:pt>
                <c:pt idx="2704">
                  <c:v>5.33</c:v>
                </c:pt>
                <c:pt idx="2705">
                  <c:v>5.33</c:v>
                </c:pt>
                <c:pt idx="2706">
                  <c:v>5.33</c:v>
                </c:pt>
                <c:pt idx="2707">
                  <c:v>5.33</c:v>
                </c:pt>
                <c:pt idx="2708">
                  <c:v>5.33</c:v>
                </c:pt>
                <c:pt idx="2709">
                  <c:v>5.33</c:v>
                </c:pt>
                <c:pt idx="2710">
                  <c:v>5.33</c:v>
                </c:pt>
                <c:pt idx="2711">
                  <c:v>5.33</c:v>
                </c:pt>
                <c:pt idx="2712">
                  <c:v>5.33</c:v>
                </c:pt>
                <c:pt idx="2713">
                  <c:v>5.33</c:v>
                </c:pt>
                <c:pt idx="2714">
                  <c:v>5.33</c:v>
                </c:pt>
                <c:pt idx="2715">
                  <c:v>5.33</c:v>
                </c:pt>
                <c:pt idx="2716">
                  <c:v>5.33</c:v>
                </c:pt>
                <c:pt idx="2717">
                  <c:v>5.33</c:v>
                </c:pt>
                <c:pt idx="2718">
                  <c:v>5.33</c:v>
                </c:pt>
                <c:pt idx="2719">
                  <c:v>5.33</c:v>
                </c:pt>
                <c:pt idx="2720">
                  <c:v>5.33</c:v>
                </c:pt>
                <c:pt idx="2721">
                  <c:v>5.33</c:v>
                </c:pt>
                <c:pt idx="2722">
                  <c:v>5.33</c:v>
                </c:pt>
                <c:pt idx="2723">
                  <c:v>5.33</c:v>
                </c:pt>
                <c:pt idx="2724">
                  <c:v>5.33</c:v>
                </c:pt>
                <c:pt idx="2725">
                  <c:v>5.33</c:v>
                </c:pt>
                <c:pt idx="2726">
                  <c:v>5.33</c:v>
                </c:pt>
                <c:pt idx="2727">
                  <c:v>5.33</c:v>
                </c:pt>
                <c:pt idx="2728">
                  <c:v>5.33</c:v>
                </c:pt>
                <c:pt idx="2729">
                  <c:v>5.33</c:v>
                </c:pt>
                <c:pt idx="2730">
                  <c:v>5.33</c:v>
                </c:pt>
                <c:pt idx="2731">
                  <c:v>5.33</c:v>
                </c:pt>
                <c:pt idx="2732">
                  <c:v>5.33</c:v>
                </c:pt>
                <c:pt idx="2733">
                  <c:v>5.33</c:v>
                </c:pt>
                <c:pt idx="2734">
                  <c:v>5.33</c:v>
                </c:pt>
                <c:pt idx="2735">
                  <c:v>5.33</c:v>
                </c:pt>
                <c:pt idx="2736">
                  <c:v>5.33</c:v>
                </c:pt>
                <c:pt idx="2737">
                  <c:v>5.33</c:v>
                </c:pt>
                <c:pt idx="2738">
                  <c:v>5.33</c:v>
                </c:pt>
                <c:pt idx="2739">
                  <c:v>5.33</c:v>
                </c:pt>
                <c:pt idx="2740">
                  <c:v>5.33</c:v>
                </c:pt>
                <c:pt idx="2741">
                  <c:v>5.33</c:v>
                </c:pt>
                <c:pt idx="2742">
                  <c:v>5.33</c:v>
                </c:pt>
                <c:pt idx="2743">
                  <c:v>5.33</c:v>
                </c:pt>
                <c:pt idx="2744">
                  <c:v>5.33</c:v>
                </c:pt>
                <c:pt idx="2745">
                  <c:v>5.33</c:v>
                </c:pt>
                <c:pt idx="2746">
                  <c:v>5.33</c:v>
                </c:pt>
                <c:pt idx="2747">
                  <c:v>5.33</c:v>
                </c:pt>
                <c:pt idx="2748">
                  <c:v>5.33</c:v>
                </c:pt>
                <c:pt idx="2749">
                  <c:v>5.33</c:v>
                </c:pt>
                <c:pt idx="2750">
                  <c:v>5.33</c:v>
                </c:pt>
                <c:pt idx="2751">
                  <c:v>5.33</c:v>
                </c:pt>
                <c:pt idx="2752">
                  <c:v>5.33</c:v>
                </c:pt>
                <c:pt idx="2753">
                  <c:v>5.33</c:v>
                </c:pt>
                <c:pt idx="2754">
                  <c:v>5.33</c:v>
                </c:pt>
                <c:pt idx="2755">
                  <c:v>5.33</c:v>
                </c:pt>
                <c:pt idx="2756">
                  <c:v>5.33</c:v>
                </c:pt>
                <c:pt idx="2757">
                  <c:v>5.33</c:v>
                </c:pt>
                <c:pt idx="2758">
                  <c:v>5.33</c:v>
                </c:pt>
                <c:pt idx="2759">
                  <c:v>5.33</c:v>
                </c:pt>
                <c:pt idx="2760">
                  <c:v>5.33</c:v>
                </c:pt>
                <c:pt idx="2761">
                  <c:v>5.33</c:v>
                </c:pt>
                <c:pt idx="2762">
                  <c:v>5.33</c:v>
                </c:pt>
                <c:pt idx="2763">
                  <c:v>5.33</c:v>
                </c:pt>
                <c:pt idx="2764">
                  <c:v>5.33</c:v>
                </c:pt>
                <c:pt idx="2765">
                  <c:v>5.33</c:v>
                </c:pt>
                <c:pt idx="2766">
                  <c:v>5.33</c:v>
                </c:pt>
                <c:pt idx="2767">
                  <c:v>5.33</c:v>
                </c:pt>
                <c:pt idx="2768">
                  <c:v>5.33</c:v>
                </c:pt>
                <c:pt idx="2769">
                  <c:v>5.33</c:v>
                </c:pt>
                <c:pt idx="2770">
                  <c:v>5.33</c:v>
                </c:pt>
                <c:pt idx="2771">
                  <c:v>5.33</c:v>
                </c:pt>
                <c:pt idx="2772">
                  <c:v>5.33</c:v>
                </c:pt>
                <c:pt idx="2773">
                  <c:v>5.33</c:v>
                </c:pt>
                <c:pt idx="2774">
                  <c:v>5.33</c:v>
                </c:pt>
                <c:pt idx="2775">
                  <c:v>5.33</c:v>
                </c:pt>
                <c:pt idx="2776">
                  <c:v>5.33</c:v>
                </c:pt>
                <c:pt idx="2777">
                  <c:v>5.33</c:v>
                </c:pt>
                <c:pt idx="2778">
                  <c:v>5.33</c:v>
                </c:pt>
                <c:pt idx="2779">
                  <c:v>5.33</c:v>
                </c:pt>
                <c:pt idx="2780">
                  <c:v>5.33</c:v>
                </c:pt>
                <c:pt idx="2781">
                  <c:v>5.33</c:v>
                </c:pt>
                <c:pt idx="2782">
                  <c:v>5.33</c:v>
                </c:pt>
                <c:pt idx="2783">
                  <c:v>5.33</c:v>
                </c:pt>
                <c:pt idx="2784">
                  <c:v>5.33</c:v>
                </c:pt>
                <c:pt idx="2785">
                  <c:v>5.33</c:v>
                </c:pt>
                <c:pt idx="2786">
                  <c:v>5.33</c:v>
                </c:pt>
                <c:pt idx="2787">
                  <c:v>5.33</c:v>
                </c:pt>
                <c:pt idx="2788">
                  <c:v>5.33</c:v>
                </c:pt>
                <c:pt idx="2789">
                  <c:v>5.33</c:v>
                </c:pt>
                <c:pt idx="2790">
                  <c:v>5.33</c:v>
                </c:pt>
                <c:pt idx="2791">
                  <c:v>5.33</c:v>
                </c:pt>
                <c:pt idx="2792">
                  <c:v>5.33</c:v>
                </c:pt>
                <c:pt idx="2793">
                  <c:v>5.33</c:v>
                </c:pt>
                <c:pt idx="2794">
                  <c:v>5.33</c:v>
                </c:pt>
                <c:pt idx="2795">
                  <c:v>5.33</c:v>
                </c:pt>
                <c:pt idx="2796">
                  <c:v>5.33</c:v>
                </c:pt>
                <c:pt idx="2797">
                  <c:v>5.33</c:v>
                </c:pt>
                <c:pt idx="2798">
                  <c:v>5.33</c:v>
                </c:pt>
                <c:pt idx="2799">
                  <c:v>5.33</c:v>
                </c:pt>
                <c:pt idx="2800">
                  <c:v>5.33</c:v>
                </c:pt>
                <c:pt idx="2801">
                  <c:v>5.33</c:v>
                </c:pt>
                <c:pt idx="2802">
                  <c:v>5.33</c:v>
                </c:pt>
                <c:pt idx="2803">
                  <c:v>5.33</c:v>
                </c:pt>
                <c:pt idx="2804">
                  <c:v>5.33</c:v>
                </c:pt>
                <c:pt idx="2805">
                  <c:v>5.33</c:v>
                </c:pt>
                <c:pt idx="2806">
                  <c:v>5.33</c:v>
                </c:pt>
                <c:pt idx="2807">
                  <c:v>5.33</c:v>
                </c:pt>
                <c:pt idx="2808">
                  <c:v>5.33</c:v>
                </c:pt>
                <c:pt idx="2809">
                  <c:v>5.33</c:v>
                </c:pt>
                <c:pt idx="2810">
                  <c:v>5.33</c:v>
                </c:pt>
                <c:pt idx="2811">
                  <c:v>5.33</c:v>
                </c:pt>
                <c:pt idx="2812">
                  <c:v>5.33</c:v>
                </c:pt>
                <c:pt idx="2813">
                  <c:v>5.33</c:v>
                </c:pt>
                <c:pt idx="2814">
                  <c:v>5.33</c:v>
                </c:pt>
                <c:pt idx="2815">
                  <c:v>5.33</c:v>
                </c:pt>
                <c:pt idx="2816">
                  <c:v>5.33</c:v>
                </c:pt>
                <c:pt idx="2817">
                  <c:v>5.33</c:v>
                </c:pt>
                <c:pt idx="2818">
                  <c:v>5.33</c:v>
                </c:pt>
                <c:pt idx="2819">
                  <c:v>5.33</c:v>
                </c:pt>
                <c:pt idx="2820">
                  <c:v>5.33</c:v>
                </c:pt>
                <c:pt idx="2821">
                  <c:v>5.33</c:v>
                </c:pt>
                <c:pt idx="2822">
                  <c:v>5.33</c:v>
                </c:pt>
                <c:pt idx="2823">
                  <c:v>5.33</c:v>
                </c:pt>
                <c:pt idx="2824">
                  <c:v>5.33</c:v>
                </c:pt>
                <c:pt idx="2825">
                  <c:v>5.33</c:v>
                </c:pt>
                <c:pt idx="2826">
                  <c:v>5.33</c:v>
                </c:pt>
                <c:pt idx="2827">
                  <c:v>5.33</c:v>
                </c:pt>
                <c:pt idx="2828">
                  <c:v>5.33</c:v>
                </c:pt>
                <c:pt idx="2829">
                  <c:v>5.33</c:v>
                </c:pt>
                <c:pt idx="2830">
                  <c:v>5.33</c:v>
                </c:pt>
                <c:pt idx="2831">
                  <c:v>5.33</c:v>
                </c:pt>
                <c:pt idx="2832">
                  <c:v>5.33</c:v>
                </c:pt>
                <c:pt idx="2833">
                  <c:v>5.33</c:v>
                </c:pt>
                <c:pt idx="2834">
                  <c:v>5.33</c:v>
                </c:pt>
                <c:pt idx="2835">
                  <c:v>5.33</c:v>
                </c:pt>
                <c:pt idx="2836">
                  <c:v>5.33</c:v>
                </c:pt>
                <c:pt idx="2837">
                  <c:v>5.33</c:v>
                </c:pt>
                <c:pt idx="2838">
                  <c:v>5.33</c:v>
                </c:pt>
                <c:pt idx="2839">
                  <c:v>5.33</c:v>
                </c:pt>
                <c:pt idx="2840">
                  <c:v>5.33</c:v>
                </c:pt>
                <c:pt idx="2841">
                  <c:v>5.33</c:v>
                </c:pt>
                <c:pt idx="2842">
                  <c:v>5.33</c:v>
                </c:pt>
                <c:pt idx="2843">
                  <c:v>5.33</c:v>
                </c:pt>
                <c:pt idx="2844">
                  <c:v>5.33</c:v>
                </c:pt>
                <c:pt idx="2845">
                  <c:v>5.33</c:v>
                </c:pt>
                <c:pt idx="2846">
                  <c:v>5.33</c:v>
                </c:pt>
                <c:pt idx="2847">
                  <c:v>5.33</c:v>
                </c:pt>
                <c:pt idx="2848">
                  <c:v>5.33</c:v>
                </c:pt>
                <c:pt idx="2849">
                  <c:v>5.33</c:v>
                </c:pt>
                <c:pt idx="2850">
                  <c:v>5.33</c:v>
                </c:pt>
                <c:pt idx="2851">
                  <c:v>5.33</c:v>
                </c:pt>
                <c:pt idx="2852">
                  <c:v>5.33</c:v>
                </c:pt>
                <c:pt idx="2853">
                  <c:v>5.33</c:v>
                </c:pt>
                <c:pt idx="2854">
                  <c:v>5.33</c:v>
                </c:pt>
                <c:pt idx="2855">
                  <c:v>5.33</c:v>
                </c:pt>
                <c:pt idx="2856">
                  <c:v>5.33</c:v>
                </c:pt>
                <c:pt idx="2857">
                  <c:v>5.33</c:v>
                </c:pt>
                <c:pt idx="2858">
                  <c:v>5.33</c:v>
                </c:pt>
                <c:pt idx="2859">
                  <c:v>5.33</c:v>
                </c:pt>
                <c:pt idx="2860">
                  <c:v>5.33</c:v>
                </c:pt>
                <c:pt idx="2861">
                  <c:v>5.33</c:v>
                </c:pt>
                <c:pt idx="2862">
                  <c:v>5.33</c:v>
                </c:pt>
                <c:pt idx="2863">
                  <c:v>5.33</c:v>
                </c:pt>
                <c:pt idx="2864">
                  <c:v>5.33</c:v>
                </c:pt>
                <c:pt idx="2865">
                  <c:v>5.33</c:v>
                </c:pt>
                <c:pt idx="2866">
                  <c:v>5.33</c:v>
                </c:pt>
                <c:pt idx="2867">
                  <c:v>5.33</c:v>
                </c:pt>
                <c:pt idx="2868">
                  <c:v>5.33</c:v>
                </c:pt>
                <c:pt idx="2869">
                  <c:v>5.33</c:v>
                </c:pt>
                <c:pt idx="2870">
                  <c:v>5.33</c:v>
                </c:pt>
                <c:pt idx="2871">
                  <c:v>5.33</c:v>
                </c:pt>
                <c:pt idx="2872">
                  <c:v>5.33</c:v>
                </c:pt>
                <c:pt idx="2873">
                  <c:v>5.33</c:v>
                </c:pt>
                <c:pt idx="2874">
                  <c:v>5.33</c:v>
                </c:pt>
                <c:pt idx="2875">
                  <c:v>5.33</c:v>
                </c:pt>
                <c:pt idx="2876">
                  <c:v>5.33</c:v>
                </c:pt>
                <c:pt idx="2877">
                  <c:v>5.33</c:v>
                </c:pt>
                <c:pt idx="2878">
                  <c:v>5.33</c:v>
                </c:pt>
                <c:pt idx="2879">
                  <c:v>5.33</c:v>
                </c:pt>
                <c:pt idx="2880">
                  <c:v>5.33</c:v>
                </c:pt>
                <c:pt idx="2881">
                  <c:v>5.33</c:v>
                </c:pt>
                <c:pt idx="2882">
                  <c:v>5.33</c:v>
                </c:pt>
                <c:pt idx="2883">
                  <c:v>5.33</c:v>
                </c:pt>
                <c:pt idx="2884">
                  <c:v>5.33</c:v>
                </c:pt>
                <c:pt idx="2885">
                  <c:v>5.33</c:v>
                </c:pt>
                <c:pt idx="2886">
                  <c:v>5.33</c:v>
                </c:pt>
                <c:pt idx="2887">
                  <c:v>5.33</c:v>
                </c:pt>
                <c:pt idx="2888">
                  <c:v>5.33</c:v>
                </c:pt>
                <c:pt idx="2889">
                  <c:v>5.33</c:v>
                </c:pt>
                <c:pt idx="2890">
                  <c:v>5.33</c:v>
                </c:pt>
                <c:pt idx="2891">
                  <c:v>5.33</c:v>
                </c:pt>
                <c:pt idx="2892">
                  <c:v>5.33</c:v>
                </c:pt>
                <c:pt idx="2893">
                  <c:v>5.33</c:v>
                </c:pt>
                <c:pt idx="2894">
                  <c:v>5.33</c:v>
                </c:pt>
                <c:pt idx="2895">
                  <c:v>5.33</c:v>
                </c:pt>
                <c:pt idx="2896">
                  <c:v>5.33</c:v>
                </c:pt>
                <c:pt idx="2897">
                  <c:v>5.33</c:v>
                </c:pt>
                <c:pt idx="2898">
                  <c:v>5.33</c:v>
                </c:pt>
                <c:pt idx="2899">
                  <c:v>5.33</c:v>
                </c:pt>
                <c:pt idx="2900">
                  <c:v>5.33</c:v>
                </c:pt>
                <c:pt idx="2901">
                  <c:v>5.33</c:v>
                </c:pt>
                <c:pt idx="2902">
                  <c:v>5.33</c:v>
                </c:pt>
                <c:pt idx="2903">
                  <c:v>5.33</c:v>
                </c:pt>
                <c:pt idx="2904">
                  <c:v>5.33</c:v>
                </c:pt>
                <c:pt idx="2905">
                  <c:v>5.33</c:v>
                </c:pt>
                <c:pt idx="2906">
                  <c:v>5.33</c:v>
                </c:pt>
                <c:pt idx="2907">
                  <c:v>5.33</c:v>
                </c:pt>
                <c:pt idx="2908">
                  <c:v>5.33</c:v>
                </c:pt>
                <c:pt idx="2909">
                  <c:v>5.33</c:v>
                </c:pt>
                <c:pt idx="2910">
                  <c:v>5.33</c:v>
                </c:pt>
                <c:pt idx="2911">
                  <c:v>5.33</c:v>
                </c:pt>
                <c:pt idx="2912">
                  <c:v>5.33</c:v>
                </c:pt>
                <c:pt idx="2913">
                  <c:v>5.33</c:v>
                </c:pt>
                <c:pt idx="2914">
                  <c:v>5.33</c:v>
                </c:pt>
                <c:pt idx="2915">
                  <c:v>5.33</c:v>
                </c:pt>
                <c:pt idx="2916">
                  <c:v>5.33</c:v>
                </c:pt>
                <c:pt idx="2917">
                  <c:v>5.33</c:v>
                </c:pt>
                <c:pt idx="2918">
                  <c:v>5.33</c:v>
                </c:pt>
                <c:pt idx="2919">
                  <c:v>5.33</c:v>
                </c:pt>
                <c:pt idx="2920">
                  <c:v>5.33</c:v>
                </c:pt>
                <c:pt idx="2921">
                  <c:v>5.33</c:v>
                </c:pt>
                <c:pt idx="2922">
                  <c:v>5.33</c:v>
                </c:pt>
                <c:pt idx="2923">
                  <c:v>5.33</c:v>
                </c:pt>
                <c:pt idx="2924">
                  <c:v>5.33</c:v>
                </c:pt>
                <c:pt idx="2925">
                  <c:v>5.33</c:v>
                </c:pt>
                <c:pt idx="2926">
                  <c:v>5.33</c:v>
                </c:pt>
                <c:pt idx="2927">
                  <c:v>5.33</c:v>
                </c:pt>
                <c:pt idx="2928">
                  <c:v>5.33</c:v>
                </c:pt>
                <c:pt idx="2929">
                  <c:v>5.33</c:v>
                </c:pt>
                <c:pt idx="2930">
                  <c:v>5.33</c:v>
                </c:pt>
                <c:pt idx="2931">
                  <c:v>5.33</c:v>
                </c:pt>
                <c:pt idx="2932">
                  <c:v>5.33</c:v>
                </c:pt>
                <c:pt idx="2933">
                  <c:v>5.33</c:v>
                </c:pt>
                <c:pt idx="2934">
                  <c:v>5.33</c:v>
                </c:pt>
                <c:pt idx="2935">
                  <c:v>5.33</c:v>
                </c:pt>
                <c:pt idx="2936">
                  <c:v>5.33</c:v>
                </c:pt>
                <c:pt idx="2937">
                  <c:v>5.33</c:v>
                </c:pt>
                <c:pt idx="2938">
                  <c:v>5.33</c:v>
                </c:pt>
                <c:pt idx="2939">
                  <c:v>5.33</c:v>
                </c:pt>
                <c:pt idx="2940">
                  <c:v>5.33</c:v>
                </c:pt>
                <c:pt idx="2941">
                  <c:v>5.33</c:v>
                </c:pt>
                <c:pt idx="2942">
                  <c:v>5.33</c:v>
                </c:pt>
                <c:pt idx="2943">
                  <c:v>5.33</c:v>
                </c:pt>
                <c:pt idx="2944">
                  <c:v>5.33</c:v>
                </c:pt>
                <c:pt idx="2945">
                  <c:v>5.33</c:v>
                </c:pt>
                <c:pt idx="2946">
                  <c:v>5.33</c:v>
                </c:pt>
                <c:pt idx="2947">
                  <c:v>5.33</c:v>
                </c:pt>
                <c:pt idx="2948">
                  <c:v>5.33</c:v>
                </c:pt>
                <c:pt idx="2949">
                  <c:v>5.33</c:v>
                </c:pt>
                <c:pt idx="2950">
                  <c:v>5.33</c:v>
                </c:pt>
                <c:pt idx="2951">
                  <c:v>5.33</c:v>
                </c:pt>
                <c:pt idx="2952">
                  <c:v>5.33</c:v>
                </c:pt>
                <c:pt idx="2953">
                  <c:v>5.33</c:v>
                </c:pt>
                <c:pt idx="2954">
                  <c:v>5.33</c:v>
                </c:pt>
                <c:pt idx="2955">
                  <c:v>5.33</c:v>
                </c:pt>
                <c:pt idx="2956">
                  <c:v>5.33</c:v>
                </c:pt>
                <c:pt idx="2957">
                  <c:v>5.33</c:v>
                </c:pt>
                <c:pt idx="2958">
                  <c:v>5.33</c:v>
                </c:pt>
                <c:pt idx="2959">
                  <c:v>5.33</c:v>
                </c:pt>
                <c:pt idx="2960">
                  <c:v>5.33</c:v>
                </c:pt>
                <c:pt idx="2961">
                  <c:v>5.33</c:v>
                </c:pt>
                <c:pt idx="2962">
                  <c:v>5.33</c:v>
                </c:pt>
                <c:pt idx="2963">
                  <c:v>5.33</c:v>
                </c:pt>
                <c:pt idx="2964">
                  <c:v>5.33</c:v>
                </c:pt>
                <c:pt idx="2965">
                  <c:v>5.33</c:v>
                </c:pt>
                <c:pt idx="2966">
                  <c:v>5.33</c:v>
                </c:pt>
                <c:pt idx="2967">
                  <c:v>5.33</c:v>
                </c:pt>
                <c:pt idx="2968">
                  <c:v>5.33</c:v>
                </c:pt>
                <c:pt idx="2969">
                  <c:v>5.33</c:v>
                </c:pt>
                <c:pt idx="2970">
                  <c:v>5.33</c:v>
                </c:pt>
                <c:pt idx="2971">
                  <c:v>5.33</c:v>
                </c:pt>
                <c:pt idx="2972">
                  <c:v>5.33</c:v>
                </c:pt>
                <c:pt idx="2973">
                  <c:v>5.33</c:v>
                </c:pt>
                <c:pt idx="2974">
                  <c:v>5.33</c:v>
                </c:pt>
                <c:pt idx="2975">
                  <c:v>5.33</c:v>
                </c:pt>
                <c:pt idx="2976">
                  <c:v>5.33</c:v>
                </c:pt>
                <c:pt idx="2977">
                  <c:v>5.33</c:v>
                </c:pt>
                <c:pt idx="2978">
                  <c:v>5.33</c:v>
                </c:pt>
                <c:pt idx="2979">
                  <c:v>5.33</c:v>
                </c:pt>
                <c:pt idx="2980">
                  <c:v>5.33</c:v>
                </c:pt>
                <c:pt idx="2981">
                  <c:v>5.33</c:v>
                </c:pt>
                <c:pt idx="2982">
                  <c:v>5.33</c:v>
                </c:pt>
                <c:pt idx="2983">
                  <c:v>5.33</c:v>
                </c:pt>
                <c:pt idx="2984">
                  <c:v>5.33</c:v>
                </c:pt>
                <c:pt idx="2985">
                  <c:v>5.33</c:v>
                </c:pt>
                <c:pt idx="2986">
                  <c:v>5.33</c:v>
                </c:pt>
                <c:pt idx="2987">
                  <c:v>5.33</c:v>
                </c:pt>
                <c:pt idx="2988">
                  <c:v>5.33</c:v>
                </c:pt>
                <c:pt idx="2989">
                  <c:v>5.33</c:v>
                </c:pt>
                <c:pt idx="2990">
                  <c:v>5.33</c:v>
                </c:pt>
                <c:pt idx="2991">
                  <c:v>5.33</c:v>
                </c:pt>
                <c:pt idx="2992">
                  <c:v>5.33</c:v>
                </c:pt>
                <c:pt idx="2993">
                  <c:v>5.33</c:v>
                </c:pt>
                <c:pt idx="2994">
                  <c:v>5.33</c:v>
                </c:pt>
                <c:pt idx="2995">
                  <c:v>5.33</c:v>
                </c:pt>
                <c:pt idx="2996">
                  <c:v>5.33</c:v>
                </c:pt>
                <c:pt idx="2997">
                  <c:v>5.33</c:v>
                </c:pt>
                <c:pt idx="2998">
                  <c:v>5.33</c:v>
                </c:pt>
                <c:pt idx="2999">
                  <c:v>5.33</c:v>
                </c:pt>
                <c:pt idx="3000">
                  <c:v>5.33</c:v>
                </c:pt>
                <c:pt idx="3001">
                  <c:v>5.33</c:v>
                </c:pt>
                <c:pt idx="3002">
                  <c:v>5.33</c:v>
                </c:pt>
                <c:pt idx="3003">
                  <c:v>5.33</c:v>
                </c:pt>
                <c:pt idx="3004">
                  <c:v>5.33</c:v>
                </c:pt>
                <c:pt idx="3005">
                  <c:v>5.33</c:v>
                </c:pt>
                <c:pt idx="3006">
                  <c:v>5.33</c:v>
                </c:pt>
                <c:pt idx="3007">
                  <c:v>5.33</c:v>
                </c:pt>
                <c:pt idx="3008">
                  <c:v>5.33</c:v>
                </c:pt>
                <c:pt idx="3009">
                  <c:v>5.33</c:v>
                </c:pt>
                <c:pt idx="3010">
                  <c:v>5.33</c:v>
                </c:pt>
                <c:pt idx="3011">
                  <c:v>5.33</c:v>
                </c:pt>
                <c:pt idx="3012">
                  <c:v>5.33</c:v>
                </c:pt>
                <c:pt idx="3013">
                  <c:v>5.33</c:v>
                </c:pt>
                <c:pt idx="3014">
                  <c:v>5.33</c:v>
                </c:pt>
                <c:pt idx="3015">
                  <c:v>5.33</c:v>
                </c:pt>
                <c:pt idx="3016">
                  <c:v>5.33</c:v>
                </c:pt>
                <c:pt idx="3017">
                  <c:v>5.33</c:v>
                </c:pt>
                <c:pt idx="3018">
                  <c:v>5.33</c:v>
                </c:pt>
                <c:pt idx="3019">
                  <c:v>5.33</c:v>
                </c:pt>
                <c:pt idx="3020">
                  <c:v>5.33</c:v>
                </c:pt>
                <c:pt idx="3021">
                  <c:v>5.33</c:v>
                </c:pt>
                <c:pt idx="3022">
                  <c:v>5.33</c:v>
                </c:pt>
                <c:pt idx="3023">
                  <c:v>5.33</c:v>
                </c:pt>
                <c:pt idx="3024">
                  <c:v>5.33</c:v>
                </c:pt>
                <c:pt idx="3025">
                  <c:v>5.33</c:v>
                </c:pt>
                <c:pt idx="3026">
                  <c:v>5.33</c:v>
                </c:pt>
                <c:pt idx="3027">
                  <c:v>5.33</c:v>
                </c:pt>
                <c:pt idx="3028">
                  <c:v>5.33</c:v>
                </c:pt>
                <c:pt idx="3029">
                  <c:v>5.33</c:v>
                </c:pt>
                <c:pt idx="3030">
                  <c:v>5.33</c:v>
                </c:pt>
                <c:pt idx="3031">
                  <c:v>5.33</c:v>
                </c:pt>
                <c:pt idx="3032">
                  <c:v>5.33</c:v>
                </c:pt>
                <c:pt idx="3033">
                  <c:v>5.33</c:v>
                </c:pt>
                <c:pt idx="3034">
                  <c:v>5.33</c:v>
                </c:pt>
                <c:pt idx="3035">
                  <c:v>5.33</c:v>
                </c:pt>
                <c:pt idx="3036">
                  <c:v>5.33</c:v>
                </c:pt>
                <c:pt idx="3037">
                  <c:v>5.33</c:v>
                </c:pt>
                <c:pt idx="3038">
                  <c:v>5.33</c:v>
                </c:pt>
                <c:pt idx="3039">
                  <c:v>5.33</c:v>
                </c:pt>
                <c:pt idx="3040">
                  <c:v>5.33</c:v>
                </c:pt>
                <c:pt idx="3041">
                  <c:v>5.33</c:v>
                </c:pt>
                <c:pt idx="3042">
                  <c:v>5.33</c:v>
                </c:pt>
                <c:pt idx="3043">
                  <c:v>5.33</c:v>
                </c:pt>
                <c:pt idx="3044">
                  <c:v>4.83</c:v>
                </c:pt>
                <c:pt idx="3045">
                  <c:v>4.83</c:v>
                </c:pt>
                <c:pt idx="3046">
                  <c:v>4.83</c:v>
                </c:pt>
                <c:pt idx="3047">
                  <c:v>4.83</c:v>
                </c:pt>
                <c:pt idx="3048">
                  <c:v>4.83</c:v>
                </c:pt>
                <c:pt idx="3049">
                  <c:v>4.83</c:v>
                </c:pt>
                <c:pt idx="3050">
                  <c:v>4.83</c:v>
                </c:pt>
                <c:pt idx="3051">
                  <c:v>4.83</c:v>
                </c:pt>
                <c:pt idx="3052">
                  <c:v>4.83</c:v>
                </c:pt>
                <c:pt idx="3053">
                  <c:v>4.83</c:v>
                </c:pt>
                <c:pt idx="3054">
                  <c:v>4.83</c:v>
                </c:pt>
                <c:pt idx="3055">
                  <c:v>4.83</c:v>
                </c:pt>
                <c:pt idx="3056">
                  <c:v>4.83</c:v>
                </c:pt>
                <c:pt idx="3057">
                  <c:v>4.83</c:v>
                </c:pt>
                <c:pt idx="3058">
                  <c:v>4.83</c:v>
                </c:pt>
                <c:pt idx="3059">
                  <c:v>4.83</c:v>
                </c:pt>
                <c:pt idx="3060">
                  <c:v>4.83</c:v>
                </c:pt>
                <c:pt idx="3061">
                  <c:v>4.83</c:v>
                </c:pt>
                <c:pt idx="3062">
                  <c:v>4.83</c:v>
                </c:pt>
                <c:pt idx="3063">
                  <c:v>4.83</c:v>
                </c:pt>
                <c:pt idx="3064">
                  <c:v>4.83</c:v>
                </c:pt>
                <c:pt idx="3065">
                  <c:v>4.83</c:v>
                </c:pt>
                <c:pt idx="3066">
                  <c:v>4.83</c:v>
                </c:pt>
                <c:pt idx="3067">
                  <c:v>4.83</c:v>
                </c:pt>
                <c:pt idx="3068">
                  <c:v>4.83</c:v>
                </c:pt>
                <c:pt idx="3069">
                  <c:v>4.83</c:v>
                </c:pt>
                <c:pt idx="3070">
                  <c:v>4.83</c:v>
                </c:pt>
                <c:pt idx="3071">
                  <c:v>4.83</c:v>
                </c:pt>
                <c:pt idx="3072">
                  <c:v>4.83</c:v>
                </c:pt>
                <c:pt idx="3073">
                  <c:v>4.83</c:v>
                </c:pt>
                <c:pt idx="3074">
                  <c:v>4.83</c:v>
                </c:pt>
                <c:pt idx="3075">
                  <c:v>4.83</c:v>
                </c:pt>
                <c:pt idx="3076">
                  <c:v>4.83</c:v>
                </c:pt>
                <c:pt idx="3077">
                  <c:v>4.83</c:v>
                </c:pt>
                <c:pt idx="3078">
                  <c:v>4.83</c:v>
                </c:pt>
                <c:pt idx="3079">
                  <c:v>4.83</c:v>
                </c:pt>
                <c:pt idx="3080">
                  <c:v>4.83</c:v>
                </c:pt>
                <c:pt idx="3081">
                  <c:v>4.83</c:v>
                </c:pt>
                <c:pt idx="3082">
                  <c:v>4.83</c:v>
                </c:pt>
                <c:pt idx="3083">
                  <c:v>4.83</c:v>
                </c:pt>
                <c:pt idx="3084">
                  <c:v>4.83</c:v>
                </c:pt>
                <c:pt idx="3085">
                  <c:v>4.83</c:v>
                </c:pt>
                <c:pt idx="3086">
                  <c:v>4.83</c:v>
                </c:pt>
                <c:pt idx="3087">
                  <c:v>4.83</c:v>
                </c:pt>
                <c:pt idx="3088">
                  <c:v>4.83</c:v>
                </c:pt>
                <c:pt idx="3089">
                  <c:v>4.83</c:v>
                </c:pt>
                <c:pt idx="3090">
                  <c:v>4.83</c:v>
                </c:pt>
                <c:pt idx="3091">
                  <c:v>4.83</c:v>
                </c:pt>
                <c:pt idx="3092">
                  <c:v>4.83</c:v>
                </c:pt>
                <c:pt idx="3093">
                  <c:v>4.83</c:v>
                </c:pt>
                <c:pt idx="3094">
                  <c:v>4.58</c:v>
                </c:pt>
                <c:pt idx="3095">
                  <c:v>4.58</c:v>
                </c:pt>
                <c:pt idx="3096">
                  <c:v>4.58</c:v>
                </c:pt>
                <c:pt idx="3097">
                  <c:v>4.58</c:v>
                </c:pt>
                <c:pt idx="3098">
                  <c:v>4.58</c:v>
                </c:pt>
                <c:pt idx="3099">
                  <c:v>4.58</c:v>
                </c:pt>
                <c:pt idx="3100">
                  <c:v>4.58</c:v>
                </c:pt>
                <c:pt idx="3101">
                  <c:v>4.58</c:v>
                </c:pt>
                <c:pt idx="3102">
                  <c:v>4.58</c:v>
                </c:pt>
                <c:pt idx="3103">
                  <c:v>4.58</c:v>
                </c:pt>
                <c:pt idx="3104">
                  <c:v>4.58</c:v>
                </c:pt>
                <c:pt idx="3105">
                  <c:v>4.58</c:v>
                </c:pt>
                <c:pt idx="3106">
                  <c:v>4.58</c:v>
                </c:pt>
                <c:pt idx="3107">
                  <c:v>4.58</c:v>
                </c:pt>
                <c:pt idx="3108">
                  <c:v>4.58</c:v>
                </c:pt>
                <c:pt idx="3109">
                  <c:v>4.58</c:v>
                </c:pt>
                <c:pt idx="3110">
                  <c:v>4.58</c:v>
                </c:pt>
                <c:pt idx="3111">
                  <c:v>4.58</c:v>
                </c:pt>
                <c:pt idx="3112">
                  <c:v>4.58</c:v>
                </c:pt>
                <c:pt idx="3113">
                  <c:v>4.58</c:v>
                </c:pt>
                <c:pt idx="3114">
                  <c:v>4.58</c:v>
                </c:pt>
                <c:pt idx="3115">
                  <c:v>4.58</c:v>
                </c:pt>
                <c:pt idx="3116">
                  <c:v>4.58</c:v>
                </c:pt>
                <c:pt idx="3117">
                  <c:v>4.58</c:v>
                </c:pt>
                <c:pt idx="3118">
                  <c:v>4.58</c:v>
                </c:pt>
                <c:pt idx="3119">
                  <c:v>4.58</c:v>
                </c:pt>
                <c:pt idx="3120">
                  <c:v>4.58</c:v>
                </c:pt>
                <c:pt idx="3121">
                  <c:v>4.58</c:v>
                </c:pt>
                <c:pt idx="3122">
                  <c:v>4.58</c:v>
                </c:pt>
                <c:pt idx="3123">
                  <c:v>4.58</c:v>
                </c:pt>
                <c:pt idx="3124">
                  <c:v>4.58</c:v>
                </c:pt>
                <c:pt idx="3125">
                  <c:v>4.58</c:v>
                </c:pt>
                <c:pt idx="3126">
                  <c:v>4.58</c:v>
                </c:pt>
                <c:pt idx="3127">
                  <c:v>4.58</c:v>
                </c:pt>
                <c:pt idx="3128">
                  <c:v>4.58</c:v>
                </c:pt>
                <c:pt idx="3129">
                  <c:v>4.58</c:v>
                </c:pt>
                <c:pt idx="3130">
                  <c:v>4.58</c:v>
                </c:pt>
                <c:pt idx="3131">
                  <c:v>4.58</c:v>
                </c:pt>
                <c:pt idx="3132">
                  <c:v>4.58</c:v>
                </c:pt>
                <c:pt idx="3133">
                  <c:v>4.58</c:v>
                </c:pt>
                <c:pt idx="3134">
                  <c:v>4.58</c:v>
                </c:pt>
                <c:pt idx="3135">
                  <c:v>4.33</c:v>
                </c:pt>
                <c:pt idx="3136">
                  <c:v>4.33</c:v>
                </c:pt>
                <c:pt idx="3137">
                  <c:v>4.33</c:v>
                </c:pt>
                <c:pt idx="3138">
                  <c:v>4.33</c:v>
                </c:pt>
                <c:pt idx="3139">
                  <c:v>4.33</c:v>
                </c:pt>
                <c:pt idx="3140">
                  <c:v>4.33</c:v>
                </c:pt>
                <c:pt idx="3141">
                  <c:v>4.33</c:v>
                </c:pt>
                <c:pt idx="3142">
                  <c:v>4.33</c:v>
                </c:pt>
                <c:pt idx="3143">
                  <c:v>4.33</c:v>
                </c:pt>
                <c:pt idx="3144">
                  <c:v>4.33</c:v>
                </c:pt>
                <c:pt idx="3145">
                  <c:v>4.33</c:v>
                </c:pt>
                <c:pt idx="3146">
                  <c:v>4.33</c:v>
                </c:pt>
                <c:pt idx="3147">
                  <c:v>4.33</c:v>
                </c:pt>
                <c:pt idx="3148">
                  <c:v>4.33</c:v>
                </c:pt>
                <c:pt idx="3149">
                  <c:v>4.33</c:v>
                </c:pt>
                <c:pt idx="3150">
                  <c:v>4.33</c:v>
                </c:pt>
                <c:pt idx="3151">
                  <c:v>4.33</c:v>
                </c:pt>
                <c:pt idx="3152">
                  <c:v>4.33</c:v>
                </c:pt>
                <c:pt idx="3153">
                  <c:v>4.33</c:v>
                </c:pt>
                <c:pt idx="3154">
                  <c:v>4.33</c:v>
                </c:pt>
                <c:pt idx="3155">
                  <c:v>4.33</c:v>
                </c:pt>
                <c:pt idx="3156">
                  <c:v>4.33</c:v>
                </c:pt>
                <c:pt idx="3157">
                  <c:v>4.33</c:v>
                </c:pt>
                <c:pt idx="3158">
                  <c:v>4.33</c:v>
                </c:pt>
                <c:pt idx="3159">
                  <c:v>4.33</c:v>
                </c:pt>
                <c:pt idx="3160">
                  <c:v>4.33</c:v>
                </c:pt>
                <c:pt idx="3161">
                  <c:v>4.33</c:v>
                </c:pt>
                <c:pt idx="3162">
                  <c:v>4.33</c:v>
                </c:pt>
                <c:pt idx="3163">
                  <c:v>4.33</c:v>
                </c:pt>
                <c:pt idx="3164">
                  <c:v>4.33</c:v>
                </c:pt>
                <c:pt idx="3165">
                  <c:v>4.33</c:v>
                </c:pt>
                <c:pt idx="3166">
                  <c:v>4.33</c:v>
                </c:pt>
                <c:pt idx="3167">
                  <c:v>4.33</c:v>
                </c:pt>
                <c:pt idx="3168">
                  <c:v>4.33</c:v>
                </c:pt>
                <c:pt idx="3169">
                  <c:v>4.33</c:v>
                </c:pt>
                <c:pt idx="3170">
                  <c:v>4.33</c:v>
                </c:pt>
                <c:pt idx="3171">
                  <c:v>4.33</c:v>
                </c:pt>
                <c:pt idx="3172">
                  <c:v>4.33</c:v>
                </c:pt>
                <c:pt idx="3173">
                  <c:v>4.33</c:v>
                </c:pt>
                <c:pt idx="3174">
                  <c:v>4.33</c:v>
                </c:pt>
                <c:pt idx="3175">
                  <c:v>4.33</c:v>
                </c:pt>
                <c:pt idx="3176">
                  <c:v>4.33</c:v>
                </c:pt>
                <c:pt idx="3177">
                  <c:v>4.33</c:v>
                </c:pt>
                <c:pt idx="3178">
                  <c:v>4.33</c:v>
                </c:pt>
                <c:pt idx="3179">
                  <c:v>4.33</c:v>
                </c:pt>
                <c:pt idx="3180">
                  <c:v>4.33</c:v>
                </c:pt>
                <c:pt idx="3181">
                  <c:v>4.33</c:v>
                </c:pt>
                <c:pt idx="3182">
                  <c:v>4.33</c:v>
                </c:pt>
                <c:pt idx="3183">
                  <c:v>4.33</c:v>
                </c:pt>
                <c:pt idx="3184">
                  <c:v>4.33</c:v>
                </c:pt>
                <c:pt idx="3185">
                  <c:v>4.33</c:v>
                </c:pt>
                <c:pt idx="3186">
                  <c:v>4.33</c:v>
                </c:pt>
                <c:pt idx="3187">
                  <c:v>4.33</c:v>
                </c:pt>
                <c:pt idx="3188">
                  <c:v>4.33</c:v>
                </c:pt>
                <c:pt idx="3189">
                  <c:v>4.33</c:v>
                </c:pt>
                <c:pt idx="3190">
                  <c:v>4.33</c:v>
                </c:pt>
                <c:pt idx="3191">
                  <c:v>4.33</c:v>
                </c:pt>
                <c:pt idx="3192">
                  <c:v>4.33</c:v>
                </c:pt>
                <c:pt idx="3193">
                  <c:v>4.33</c:v>
                </c:pt>
                <c:pt idx="3194">
                  <c:v>4.33</c:v>
                </c:pt>
                <c:pt idx="3195">
                  <c:v>4.33</c:v>
                </c:pt>
                <c:pt idx="3196">
                  <c:v>4.33</c:v>
                </c:pt>
                <c:pt idx="3197">
                  <c:v>4.33</c:v>
                </c:pt>
                <c:pt idx="3198">
                  <c:v>4.33</c:v>
                </c:pt>
                <c:pt idx="3199">
                  <c:v>4.33</c:v>
                </c:pt>
                <c:pt idx="3200">
                  <c:v>4.33</c:v>
                </c:pt>
                <c:pt idx="3201">
                  <c:v>4.33</c:v>
                </c:pt>
                <c:pt idx="3202">
                  <c:v>4.33</c:v>
                </c:pt>
                <c:pt idx="3203">
                  <c:v>4.33</c:v>
                </c:pt>
                <c:pt idx="3204">
                  <c:v>4.33</c:v>
                </c:pt>
                <c:pt idx="3205">
                  <c:v>4.33</c:v>
                </c:pt>
                <c:pt idx="3206">
                  <c:v>4.33</c:v>
                </c:pt>
                <c:pt idx="3207">
                  <c:v>4.33</c:v>
                </c:pt>
                <c:pt idx="3208">
                  <c:v>4.33</c:v>
                </c:pt>
                <c:pt idx="3209">
                  <c:v>4.33</c:v>
                </c:pt>
                <c:pt idx="3210">
                  <c:v>4.33</c:v>
                </c:pt>
                <c:pt idx="3211">
                  <c:v>4.33</c:v>
                </c:pt>
                <c:pt idx="3212">
                  <c:v>4.33</c:v>
                </c:pt>
                <c:pt idx="3213">
                  <c:v>4.33</c:v>
                </c:pt>
                <c:pt idx="3214">
                  <c:v>4.33</c:v>
                </c:pt>
                <c:pt idx="3215">
                  <c:v>4.33</c:v>
                </c:pt>
                <c:pt idx="3216">
                  <c:v>4.33</c:v>
                </c:pt>
                <c:pt idx="3217">
                  <c:v>4.33</c:v>
                </c:pt>
                <c:pt idx="3218">
                  <c:v>4.33</c:v>
                </c:pt>
                <c:pt idx="3219">
                  <c:v>4.33</c:v>
                </c:pt>
                <c:pt idx="3220">
                  <c:v>4.33</c:v>
                </c:pt>
                <c:pt idx="3221">
                  <c:v>4.33</c:v>
                </c:pt>
                <c:pt idx="3222">
                  <c:v>4.33</c:v>
                </c:pt>
                <c:pt idx="3223">
                  <c:v>4.33</c:v>
                </c:pt>
                <c:pt idx="3224">
                  <c:v>4.33</c:v>
                </c:pt>
                <c:pt idx="3225">
                  <c:v>4.33</c:v>
                </c:pt>
                <c:pt idx="3226">
                  <c:v>4.33</c:v>
                </c:pt>
                <c:pt idx="3227">
                  <c:v>4.33</c:v>
                </c:pt>
                <c:pt idx="3228">
                  <c:v>4.33</c:v>
                </c:pt>
                <c:pt idx="3229">
                  <c:v>4.33</c:v>
                </c:pt>
                <c:pt idx="3230">
                  <c:v>4.33</c:v>
                </c:pt>
                <c:pt idx="3231">
                  <c:v>4.33</c:v>
                </c:pt>
                <c:pt idx="3232">
                  <c:v>4.33</c:v>
                </c:pt>
                <c:pt idx="3233">
                  <c:v>4.33</c:v>
                </c:pt>
                <c:pt idx="3234">
                  <c:v>4.33</c:v>
                </c:pt>
                <c:pt idx="3235">
                  <c:v>4.33</c:v>
                </c:pt>
                <c:pt idx="3236">
                  <c:v>4.33</c:v>
                </c:pt>
                <c:pt idx="3237">
                  <c:v>4.33</c:v>
                </c:pt>
                <c:pt idx="3238">
                  <c:v>4.33</c:v>
                </c:pt>
                <c:pt idx="3239">
                  <c:v>4.33</c:v>
                </c:pt>
                <c:pt idx="3240">
                  <c:v>4.33</c:v>
                </c:pt>
                <c:pt idx="3241">
                  <c:v>4.33</c:v>
                </c:pt>
                <c:pt idx="3242">
                  <c:v>4.33</c:v>
                </c:pt>
                <c:pt idx="3243">
                  <c:v>4.33</c:v>
                </c:pt>
                <c:pt idx="3244">
                  <c:v>4.33</c:v>
                </c:pt>
                <c:pt idx="3245">
                  <c:v>4.33</c:v>
                </c:pt>
                <c:pt idx="3246">
                  <c:v>4.33</c:v>
                </c:pt>
                <c:pt idx="3247">
                  <c:v>4.33</c:v>
                </c:pt>
                <c:pt idx="3248">
                  <c:v>4.33</c:v>
                </c:pt>
                <c:pt idx="3249">
                  <c:v>4.33</c:v>
                </c:pt>
                <c:pt idx="3250">
                  <c:v>4.33</c:v>
                </c:pt>
                <c:pt idx="3251">
                  <c:v>4.33</c:v>
                </c:pt>
                <c:pt idx="3252">
                  <c:v>4.33</c:v>
                </c:pt>
                <c:pt idx="3253">
                  <c:v>4.33</c:v>
                </c:pt>
                <c:pt idx="3254">
                  <c:v>4.33</c:v>
                </c:pt>
                <c:pt idx="3255">
                  <c:v>4.33</c:v>
                </c:pt>
                <c:pt idx="3256">
                  <c:v>4.33</c:v>
                </c:pt>
                <c:pt idx="3257">
                  <c:v>4.33</c:v>
                </c:pt>
                <c:pt idx="3258">
                  <c:v>4.33</c:v>
                </c:pt>
                <c:pt idx="3259">
                  <c:v>4.33</c:v>
                </c:pt>
                <c:pt idx="3260">
                  <c:v>4.33</c:v>
                </c:pt>
                <c:pt idx="3261">
                  <c:v>4.33</c:v>
                </c:pt>
                <c:pt idx="3262">
                  <c:v>4.33</c:v>
                </c:pt>
                <c:pt idx="3263">
                  <c:v>4.33</c:v>
                </c:pt>
                <c:pt idx="3264">
                  <c:v>4.33</c:v>
                </c:pt>
                <c:pt idx="3265">
                  <c:v>4.33</c:v>
                </c:pt>
                <c:pt idx="3266">
                  <c:v>4.33</c:v>
                </c:pt>
                <c:pt idx="3267">
                  <c:v>4.33</c:v>
                </c:pt>
                <c:pt idx="3268">
                  <c:v>4.33</c:v>
                </c:pt>
                <c:pt idx="3269">
                  <c:v>4.33</c:v>
                </c:pt>
                <c:pt idx="3270">
                  <c:v>4.33</c:v>
                </c:pt>
                <c:pt idx="3271">
                  <c:v>4.33</c:v>
                </c:pt>
                <c:pt idx="3272">
                  <c:v>4.33</c:v>
                </c:pt>
                <c:pt idx="3273">
                  <c:v>4.33</c:v>
                </c:pt>
                <c:pt idx="3274">
                  <c:v>4.33</c:v>
                </c:pt>
                <c:pt idx="3275">
                  <c:v>4.33</c:v>
                </c:pt>
                <c:pt idx="3276">
                  <c:v>4.33</c:v>
                </c:pt>
                <c:pt idx="3277">
                  <c:v>4.33</c:v>
                </c:pt>
                <c:pt idx="3278">
                  <c:v>4.33</c:v>
                </c:pt>
                <c:pt idx="3279">
                  <c:v>4.33</c:v>
                </c:pt>
                <c:pt idx="3280">
                  <c:v>4.33</c:v>
                </c:pt>
                <c:pt idx="3281">
                  <c:v>4.33</c:v>
                </c:pt>
                <c:pt idx="3282">
                  <c:v>4.33</c:v>
                </c:pt>
                <c:pt idx="3283">
                  <c:v>4.33</c:v>
                </c:pt>
                <c:pt idx="3284">
                  <c:v>4.33</c:v>
                </c:pt>
                <c:pt idx="3285">
                  <c:v>4.33</c:v>
                </c:pt>
                <c:pt idx="3286">
                  <c:v>4.33</c:v>
                </c:pt>
                <c:pt idx="3287">
                  <c:v>4.33</c:v>
                </c:pt>
                <c:pt idx="3288">
                  <c:v>4.33</c:v>
                </c:pt>
                <c:pt idx="3289">
                  <c:v>4.33</c:v>
                </c:pt>
                <c:pt idx="3290">
                  <c:v>4.33</c:v>
                </c:pt>
                <c:pt idx="3291">
                  <c:v>4.33</c:v>
                </c:pt>
                <c:pt idx="3292">
                  <c:v>4.33</c:v>
                </c:pt>
                <c:pt idx="3293">
                  <c:v>4.33</c:v>
                </c:pt>
                <c:pt idx="3294">
                  <c:v>4.33</c:v>
                </c:pt>
                <c:pt idx="3295">
                  <c:v>4.33</c:v>
                </c:pt>
                <c:pt idx="3296">
                  <c:v>4.33</c:v>
                </c:pt>
                <c:pt idx="3297">
                  <c:v>4.33</c:v>
                </c:pt>
                <c:pt idx="3298">
                  <c:v>4.33</c:v>
                </c:pt>
                <c:pt idx="3299">
                  <c:v>4.33</c:v>
                </c:pt>
                <c:pt idx="3300">
                  <c:v>4.33</c:v>
                </c:pt>
                <c:pt idx="3301">
                  <c:v>4.33</c:v>
                </c:pt>
                <c:pt idx="3302">
                  <c:v>4.33</c:v>
                </c:pt>
                <c:pt idx="3303">
                  <c:v>4.33</c:v>
                </c:pt>
                <c:pt idx="3304">
                  <c:v>4.33</c:v>
                </c:pt>
                <c:pt idx="3305">
                  <c:v>4.33</c:v>
                </c:pt>
                <c:pt idx="3306">
                  <c:v>4.33</c:v>
                </c:pt>
                <c:pt idx="3307">
                  <c:v>4.33</c:v>
                </c:pt>
                <c:pt idx="3308">
                  <c:v>4.33</c:v>
                </c:pt>
                <c:pt idx="3309">
                  <c:v>4.33</c:v>
                </c:pt>
                <c:pt idx="3310">
                  <c:v>4.33</c:v>
                </c:pt>
                <c:pt idx="3311">
                  <c:v>4.33</c:v>
                </c:pt>
                <c:pt idx="3312">
                  <c:v>4.33</c:v>
                </c:pt>
                <c:pt idx="3313">
                  <c:v>4.33</c:v>
                </c:pt>
                <c:pt idx="3314">
                  <c:v>4.33</c:v>
                </c:pt>
                <c:pt idx="3315">
                  <c:v>4.33</c:v>
                </c:pt>
                <c:pt idx="3316">
                  <c:v>4.33</c:v>
                </c:pt>
                <c:pt idx="3317">
                  <c:v>4.33</c:v>
                </c:pt>
                <c:pt idx="3318">
                  <c:v>4.33</c:v>
                </c:pt>
                <c:pt idx="3319">
                  <c:v>4.33</c:v>
                </c:pt>
                <c:pt idx="3320">
                  <c:v>4.33</c:v>
                </c:pt>
                <c:pt idx="3321">
                  <c:v>4.33</c:v>
                </c:pt>
                <c:pt idx="3322">
                  <c:v>4.33</c:v>
                </c:pt>
                <c:pt idx="3323">
                  <c:v>4.33</c:v>
                </c:pt>
                <c:pt idx="3324">
                  <c:v>4.33</c:v>
                </c:pt>
                <c:pt idx="3325">
                  <c:v>4.33</c:v>
                </c:pt>
                <c:pt idx="3326">
                  <c:v>4.33</c:v>
                </c:pt>
                <c:pt idx="3327">
                  <c:v>4.33</c:v>
                </c:pt>
                <c:pt idx="3328">
                  <c:v>4.33</c:v>
                </c:pt>
                <c:pt idx="3329">
                  <c:v>4.33</c:v>
                </c:pt>
                <c:pt idx="3330">
                  <c:v>4.33</c:v>
                </c:pt>
                <c:pt idx="3331">
                  <c:v>4.33</c:v>
                </c:pt>
                <c:pt idx="3332">
                  <c:v>4.33</c:v>
                </c:pt>
                <c:pt idx="3333">
                  <c:v>4.33</c:v>
                </c:pt>
                <c:pt idx="3334">
                  <c:v>4.33</c:v>
                </c:pt>
                <c:pt idx="3335">
                  <c:v>4.33</c:v>
                </c:pt>
                <c:pt idx="3336">
                  <c:v>4.33</c:v>
                </c:pt>
                <c:pt idx="3337">
                  <c:v>4.33</c:v>
                </c:pt>
                <c:pt idx="3338">
                  <c:v>4.33</c:v>
                </c:pt>
                <c:pt idx="3339">
                  <c:v>4.33</c:v>
                </c:pt>
                <c:pt idx="3340">
                  <c:v>4.33</c:v>
                </c:pt>
                <c:pt idx="3341">
                  <c:v>4.33</c:v>
                </c:pt>
                <c:pt idx="3342">
                  <c:v>4.33</c:v>
                </c:pt>
                <c:pt idx="3343">
                  <c:v>4.33</c:v>
                </c:pt>
                <c:pt idx="3344">
                  <c:v>4.33</c:v>
                </c:pt>
                <c:pt idx="3345">
                  <c:v>4.33</c:v>
                </c:pt>
                <c:pt idx="3346">
                  <c:v>4.33</c:v>
                </c:pt>
                <c:pt idx="3347">
                  <c:v>4.33</c:v>
                </c:pt>
                <c:pt idx="3348">
                  <c:v>4.33</c:v>
                </c:pt>
                <c:pt idx="3349">
                  <c:v>4.33</c:v>
                </c:pt>
                <c:pt idx="3350">
                  <c:v>4.33</c:v>
                </c:pt>
                <c:pt idx="3351">
                  <c:v>4.33</c:v>
                </c:pt>
                <c:pt idx="3352">
                  <c:v>4.33</c:v>
                </c:pt>
                <c:pt idx="3353">
                  <c:v>4.33</c:v>
                </c:pt>
                <c:pt idx="3354">
                  <c:v>4.33</c:v>
                </c:pt>
                <c:pt idx="3355">
                  <c:v>4.33</c:v>
                </c:pt>
                <c:pt idx="3356">
                  <c:v>4.33</c:v>
                </c:pt>
                <c:pt idx="3357">
                  <c:v>4.33</c:v>
                </c:pt>
                <c:pt idx="3358">
                  <c:v>4.33</c:v>
                </c:pt>
                <c:pt idx="3359">
                  <c:v>4.33</c:v>
                </c:pt>
                <c:pt idx="3360">
                  <c:v>4.33</c:v>
                </c:pt>
                <c:pt idx="3361">
                  <c:v>4.33</c:v>
                </c:pt>
                <c:pt idx="3362">
                  <c:v>4.33</c:v>
                </c:pt>
                <c:pt idx="3363">
                  <c:v>4.33</c:v>
                </c:pt>
                <c:pt idx="3364">
                  <c:v>4.33</c:v>
                </c:pt>
                <c:pt idx="3365">
                  <c:v>4.33</c:v>
                </c:pt>
                <c:pt idx="3366">
                  <c:v>4.33</c:v>
                </c:pt>
                <c:pt idx="3367">
                  <c:v>4.33</c:v>
                </c:pt>
                <c:pt idx="3368">
                  <c:v>4.33</c:v>
                </c:pt>
                <c:pt idx="3369">
                  <c:v>4.33</c:v>
                </c:pt>
                <c:pt idx="3370">
                  <c:v>4.33</c:v>
                </c:pt>
                <c:pt idx="3371">
                  <c:v>4.33</c:v>
                </c:pt>
                <c:pt idx="3372">
                  <c:v>4.33</c:v>
                </c:pt>
                <c:pt idx="3373">
                  <c:v>4.33</c:v>
                </c:pt>
                <c:pt idx="3374">
                  <c:v>4.33</c:v>
                </c:pt>
                <c:pt idx="3375">
                  <c:v>4.33</c:v>
                </c:pt>
                <c:pt idx="3376">
                  <c:v>4.33</c:v>
                </c:pt>
                <c:pt idx="3377">
                  <c:v>4.33</c:v>
                </c:pt>
                <c:pt idx="3378">
                  <c:v>4.33</c:v>
                </c:pt>
                <c:pt idx="3379">
                  <c:v>4.33</c:v>
                </c:pt>
                <c:pt idx="3380">
                  <c:v>4.33</c:v>
                </c:pt>
                <c:pt idx="3381">
                  <c:v>4.33</c:v>
                </c:pt>
                <c:pt idx="3382">
                  <c:v>4.33</c:v>
                </c:pt>
                <c:pt idx="3383">
                  <c:v>4.33</c:v>
                </c:pt>
                <c:pt idx="3384">
                  <c:v>4.33</c:v>
                </c:pt>
                <c:pt idx="3385">
                  <c:v>4.33</c:v>
                </c:pt>
                <c:pt idx="3386">
                  <c:v>4.33</c:v>
                </c:pt>
                <c:pt idx="3387">
                  <c:v>4.33</c:v>
                </c:pt>
                <c:pt idx="3388">
                  <c:v>4.33</c:v>
                </c:pt>
                <c:pt idx="3389">
                  <c:v>4.33</c:v>
                </c:pt>
                <c:pt idx="3390">
                  <c:v>4.33</c:v>
                </c:pt>
                <c:pt idx="3391">
                  <c:v>4.33</c:v>
                </c:pt>
                <c:pt idx="3392">
                  <c:v>4.33</c:v>
                </c:pt>
                <c:pt idx="3393">
                  <c:v>4.33</c:v>
                </c:pt>
                <c:pt idx="3394">
                  <c:v>4.33</c:v>
                </c:pt>
                <c:pt idx="3395">
                  <c:v>4.33</c:v>
                </c:pt>
                <c:pt idx="3396">
                  <c:v>4.33</c:v>
                </c:pt>
                <c:pt idx="3397">
                  <c:v>4.33</c:v>
                </c:pt>
                <c:pt idx="3398">
                  <c:v>4.33</c:v>
                </c:pt>
                <c:pt idx="3399">
                  <c:v>4.33</c:v>
                </c:pt>
                <c:pt idx="3400">
                  <c:v>4.33</c:v>
                </c:pt>
                <c:pt idx="3401">
                  <c:v>4.33</c:v>
                </c:pt>
                <c:pt idx="3402">
                  <c:v>4.33</c:v>
                </c:pt>
                <c:pt idx="3403">
                  <c:v>4.33</c:v>
                </c:pt>
                <c:pt idx="3404">
                  <c:v>4.33</c:v>
                </c:pt>
                <c:pt idx="3405">
                  <c:v>4.33</c:v>
                </c:pt>
                <c:pt idx="3406">
                  <c:v>4.33</c:v>
                </c:pt>
                <c:pt idx="3407">
                  <c:v>4.33</c:v>
                </c:pt>
                <c:pt idx="3408">
                  <c:v>4.08</c:v>
                </c:pt>
                <c:pt idx="3409">
                  <c:v>4.08</c:v>
                </c:pt>
                <c:pt idx="3410">
                  <c:v>4.08</c:v>
                </c:pt>
                <c:pt idx="3411">
                  <c:v>4.08</c:v>
                </c:pt>
                <c:pt idx="3412">
                  <c:v>4.09</c:v>
                </c:pt>
                <c:pt idx="3413">
                  <c:v>4.09</c:v>
                </c:pt>
                <c:pt idx="3414">
                  <c:v>4.09</c:v>
                </c:pt>
                <c:pt idx="3415">
                  <c:v>4.09</c:v>
                </c:pt>
                <c:pt idx="3416">
                  <c:v>4.09</c:v>
                </c:pt>
                <c:pt idx="3417">
                  <c:v>4.09</c:v>
                </c:pt>
                <c:pt idx="3418">
                  <c:v>4.09</c:v>
                </c:pt>
                <c:pt idx="3419">
                  <c:v>4.09</c:v>
                </c:pt>
                <c:pt idx="3420">
                  <c:v>4.09</c:v>
                </c:pt>
                <c:pt idx="3421">
                  <c:v>4.09</c:v>
                </c:pt>
                <c:pt idx="3422">
                  <c:v>4.09</c:v>
                </c:pt>
                <c:pt idx="3423">
                  <c:v>4.09</c:v>
                </c:pt>
                <c:pt idx="3424">
                  <c:v>4.09</c:v>
                </c:pt>
                <c:pt idx="3425">
                  <c:v>4.09</c:v>
                </c:pt>
                <c:pt idx="3426">
                  <c:v>4.09</c:v>
                </c:pt>
                <c:pt idx="3427">
                  <c:v>4.09</c:v>
                </c:pt>
                <c:pt idx="3428">
                  <c:v>4.0999999999999996</c:v>
                </c:pt>
                <c:pt idx="3429">
                  <c:v>4.0999999999999996</c:v>
                </c:pt>
                <c:pt idx="3430">
                  <c:v>4.0999999999999996</c:v>
                </c:pt>
                <c:pt idx="3431">
                  <c:v>4.0999999999999996</c:v>
                </c:pt>
                <c:pt idx="3432">
                  <c:v>4.0999999999999996</c:v>
                </c:pt>
                <c:pt idx="3433">
                  <c:v>4.0999999999999996</c:v>
                </c:pt>
                <c:pt idx="3434">
                  <c:v>4.0999999999999996</c:v>
                </c:pt>
                <c:pt idx="3435">
                  <c:v>4.0999999999999996</c:v>
                </c:pt>
                <c:pt idx="3436">
                  <c:v>4.1100000000000003</c:v>
                </c:pt>
                <c:pt idx="3437">
                  <c:v>4.1100000000000003</c:v>
                </c:pt>
                <c:pt idx="3438">
                  <c:v>4.1100000000000003</c:v>
                </c:pt>
                <c:pt idx="3439">
                  <c:v>4.1100000000000003</c:v>
                </c:pt>
                <c:pt idx="3440">
                  <c:v>4.1100000000000003</c:v>
                </c:pt>
                <c:pt idx="3441">
                  <c:v>4.1100000000000003</c:v>
                </c:pt>
                <c:pt idx="3442">
                  <c:v>4.1100000000000003</c:v>
                </c:pt>
                <c:pt idx="3443">
                  <c:v>4.1100000000000003</c:v>
                </c:pt>
                <c:pt idx="3444">
                  <c:v>4.1100000000000003</c:v>
                </c:pt>
                <c:pt idx="3445">
                  <c:v>4.1100000000000003</c:v>
                </c:pt>
                <c:pt idx="3446">
                  <c:v>4.1100000000000003</c:v>
                </c:pt>
                <c:pt idx="3447">
                  <c:v>4.12</c:v>
                </c:pt>
                <c:pt idx="3448">
                  <c:v>4.12</c:v>
                </c:pt>
                <c:pt idx="3449">
                  <c:v>4.12</c:v>
                </c:pt>
                <c:pt idx="3450">
                  <c:v>3.87</c:v>
                </c:pt>
                <c:pt idx="3451">
                  <c:v>3.86</c:v>
                </c:pt>
                <c:pt idx="3452">
                  <c:v>3.86</c:v>
                </c:pt>
                <c:pt idx="3453">
                  <c:v>3.86</c:v>
                </c:pt>
                <c:pt idx="3454">
                  <c:v>3.87</c:v>
                </c:pt>
                <c:pt idx="3455">
                  <c:v>3.87</c:v>
                </c:pt>
                <c:pt idx="3456">
                  <c:v>3.87</c:v>
                </c:pt>
                <c:pt idx="3457">
                  <c:v>3.87</c:v>
                </c:pt>
                <c:pt idx="3458">
                  <c:v>3.87</c:v>
                </c:pt>
                <c:pt idx="3459">
                  <c:v>3.87</c:v>
                </c:pt>
                <c:pt idx="3460">
                  <c:v>3.87</c:v>
                </c:pt>
                <c:pt idx="3461">
                  <c:v>3.87</c:v>
                </c:pt>
                <c:pt idx="3462">
                  <c:v>3.87</c:v>
                </c:pt>
                <c:pt idx="3463">
                  <c:v>3.87</c:v>
                </c:pt>
                <c:pt idx="3464">
                  <c:v>3.88</c:v>
                </c:pt>
                <c:pt idx="3465">
                  <c:v>3.88</c:v>
                </c:pt>
                <c:pt idx="3466">
                  <c:v>3.88</c:v>
                </c:pt>
                <c:pt idx="3467">
                  <c:v>3.88</c:v>
                </c:pt>
                <c:pt idx="3468">
                  <c:v>3.88</c:v>
                </c:pt>
                <c:pt idx="3469">
                  <c:v>3.88</c:v>
                </c:pt>
                <c:pt idx="3470">
                  <c:v>3.88</c:v>
                </c:pt>
                <c:pt idx="3471">
                  <c:v>3.88</c:v>
                </c:pt>
                <c:pt idx="3472">
                  <c:v>3.88</c:v>
                </c:pt>
                <c:pt idx="3473">
                  <c:v>3.88</c:v>
                </c:pt>
                <c:pt idx="3474">
                  <c:v>3.88</c:v>
                </c:pt>
                <c:pt idx="3475">
                  <c:v>3.88</c:v>
                </c:pt>
                <c:pt idx="3476">
                  <c:v>3.88</c:v>
                </c:pt>
                <c:pt idx="3477">
                  <c:v>3.88</c:v>
                </c:pt>
                <c:pt idx="3478">
                  <c:v>3.88</c:v>
                </c:pt>
                <c:pt idx="3479">
                  <c:v>3.89</c:v>
                </c:pt>
                <c:pt idx="3480">
                  <c:v>3.89</c:v>
                </c:pt>
                <c:pt idx="3481">
                  <c:v>3.89</c:v>
                </c:pt>
                <c:pt idx="3482">
                  <c:v>3.89</c:v>
                </c:pt>
                <c:pt idx="3483">
                  <c:v>3.89</c:v>
                </c:pt>
                <c:pt idx="3484">
                  <c:v>3.89</c:v>
                </c:pt>
                <c:pt idx="3485">
                  <c:v>3.89</c:v>
                </c:pt>
                <c:pt idx="3486">
                  <c:v>3.89</c:v>
                </c:pt>
                <c:pt idx="3487">
                  <c:v>3.89</c:v>
                </c:pt>
                <c:pt idx="3488">
                  <c:v>3.89</c:v>
                </c:pt>
                <c:pt idx="3489">
                  <c:v>3.89</c:v>
                </c:pt>
                <c:pt idx="3490">
                  <c:v>3.89</c:v>
                </c:pt>
                <c:pt idx="3491">
                  <c:v>3.89</c:v>
                </c:pt>
                <c:pt idx="3492">
                  <c:v>3.64</c:v>
                </c:pt>
                <c:pt idx="3493">
                  <c:v>3.64</c:v>
                </c:pt>
                <c:pt idx="3494">
                  <c:v>3.64</c:v>
                </c:pt>
                <c:pt idx="3495">
                  <c:v>3.64</c:v>
                </c:pt>
                <c:pt idx="3496">
                  <c:v>3.64</c:v>
                </c:pt>
                <c:pt idx="3497">
                  <c:v>3.64</c:v>
                </c:pt>
                <c:pt idx="3498">
                  <c:v>3.64</c:v>
                </c:pt>
                <c:pt idx="3499">
                  <c:v>3.64</c:v>
                </c:pt>
                <c:pt idx="3500">
                  <c:v>3.64</c:v>
                </c:pt>
                <c:pt idx="3501">
                  <c:v>3.64</c:v>
                </c:pt>
                <c:pt idx="3502">
                  <c:v>3.64</c:v>
                </c:pt>
                <c:pt idx="3503">
                  <c:v>3.64</c:v>
                </c:pt>
                <c:pt idx="3504">
                  <c:v>3.64</c:v>
                </c:pt>
                <c:pt idx="3505">
                  <c:v>3.64</c:v>
                </c:pt>
                <c:pt idx="3506">
                  <c:v>3.64</c:v>
                </c:pt>
                <c:pt idx="3507">
                  <c:v>3.64</c:v>
                </c:pt>
                <c:pt idx="3508">
                  <c:v>3.64</c:v>
                </c:pt>
                <c:pt idx="3509">
                  <c:v>3.64</c:v>
                </c:pt>
                <c:pt idx="3510">
                  <c:v>3.64</c:v>
                </c:pt>
                <c:pt idx="3511">
                  <c:v>3.64</c:v>
                </c:pt>
                <c:pt idx="3512">
                  <c:v>3.64</c:v>
                </c:pt>
                <c:pt idx="3513">
                  <c:v>3.64</c:v>
                </c:pt>
                <c:pt idx="3514">
                  <c:v>3.64</c:v>
                </c:pt>
                <c:pt idx="3515">
                  <c:v>3.64</c:v>
                </c:pt>
                <c:pt idx="3516">
                  <c:v>3.64</c:v>
                </c:pt>
                <c:pt idx="3517">
                  <c:v>3.64</c:v>
                </c:pt>
                <c:pt idx="3518">
                  <c:v>3.64</c:v>
                </c:pt>
                <c:pt idx="3519">
                  <c:v>3.64</c:v>
                </c:pt>
                <c:pt idx="3520">
                  <c:v>3.64</c:v>
                </c:pt>
                <c:pt idx="3521">
                  <c:v>3.64</c:v>
                </c:pt>
                <c:pt idx="3522">
                  <c:v>3.64</c:v>
                </c:pt>
                <c:pt idx="3523">
                  <c:v>3.64</c:v>
                </c:pt>
                <c:pt idx="3524">
                  <c:v>3.64</c:v>
                </c:pt>
                <c:pt idx="3525">
                  <c:v>3.64</c:v>
                </c:pt>
                <c:pt idx="3526">
                  <c:v>3.64</c:v>
                </c:pt>
                <c:pt idx="3527">
                  <c:v>3.64</c:v>
                </c:pt>
                <c:pt idx="3528">
                  <c:v>3.64</c:v>
                </c:pt>
                <c:pt idx="3529">
                  <c:v>3.64</c:v>
                </c:pt>
                <c:pt idx="3530">
                  <c:v>3.64</c:v>
                </c:pt>
                <c:pt idx="3531">
                  <c:v>3.64</c:v>
                </c:pt>
                <c:pt idx="3532">
                  <c:v>3.64</c:v>
                </c:pt>
                <c:pt idx="3533">
                  <c:v>3.64</c:v>
                </c:pt>
                <c:pt idx="3534">
                  <c:v>3.64</c:v>
                </c:pt>
                <c:pt idx="3535">
                  <c:v>3.64</c:v>
                </c:pt>
                <c:pt idx="3536">
                  <c:v>3.64</c:v>
                </c:pt>
                <c:pt idx="3537">
                  <c:v>3.64</c:v>
                </c:pt>
                <c:pt idx="3538">
                  <c:v>3.64</c:v>
                </c:pt>
                <c:pt idx="3539">
                  <c:v>3.64</c:v>
                </c:pt>
                <c:pt idx="3540">
                  <c:v>3.64</c:v>
                </c:pt>
                <c:pt idx="3541">
                  <c:v>3.64</c:v>
                </c:pt>
                <c:pt idx="3542">
                  <c:v>3.64</c:v>
                </c:pt>
                <c:pt idx="3543">
                  <c:v>3.64</c:v>
                </c:pt>
                <c:pt idx="3544">
                  <c:v>3.64</c:v>
                </c:pt>
                <c:pt idx="3545">
                  <c:v>3.64</c:v>
                </c:pt>
                <c:pt idx="3546">
                  <c:v>3.64</c:v>
                </c:pt>
                <c:pt idx="3547">
                  <c:v>3.64</c:v>
                </c:pt>
                <c:pt idx="3548">
                  <c:v>3.64</c:v>
                </c:pt>
                <c:pt idx="3549">
                  <c:v>3.64</c:v>
                </c:pt>
                <c:pt idx="3550">
                  <c:v>3.64</c:v>
                </c:pt>
                <c:pt idx="3551">
                  <c:v>3.64</c:v>
                </c:pt>
                <c:pt idx="3552">
                  <c:v>3.64</c:v>
                </c:pt>
                <c:pt idx="3553">
                  <c:v>3.64</c:v>
                </c:pt>
                <c:pt idx="3554">
                  <c:v>3.64</c:v>
                </c:pt>
                <c:pt idx="3555">
                  <c:v>3.64</c:v>
                </c:pt>
                <c:pt idx="3556">
                  <c:v>3.64</c:v>
                </c:pt>
                <c:pt idx="3557">
                  <c:v>3.64</c:v>
                </c:pt>
                <c:pt idx="3558">
                  <c:v>3.64</c:v>
                </c:pt>
                <c:pt idx="3559">
                  <c:v>3.64</c:v>
                </c:pt>
                <c:pt idx="3560">
                  <c:v>3.64</c:v>
                </c:pt>
                <c:pt idx="3561">
                  <c:v>3.64</c:v>
                </c:pt>
                <c:pt idx="3562">
                  <c:v>3.64</c:v>
                </c:pt>
                <c:pt idx="3563">
                  <c:v>3.64</c:v>
                </c:pt>
                <c:pt idx="3564">
                  <c:v>3.64</c:v>
                </c:pt>
                <c:pt idx="3565">
                  <c:v>3.64</c:v>
                </c:pt>
                <c:pt idx="3566">
                  <c:v>3.64</c:v>
                </c:pt>
                <c:pt idx="3567">
                  <c:v>3.64</c:v>
                </c:pt>
                <c:pt idx="3568">
                  <c:v>3.64</c:v>
                </c:pt>
                <c:pt idx="3569">
                  <c:v>3.64</c:v>
                </c:pt>
                <c:pt idx="3570">
                  <c:v>3.64</c:v>
                </c:pt>
                <c:pt idx="3571">
                  <c:v>3.64</c:v>
                </c:pt>
                <c:pt idx="3572">
                  <c:v>3.64</c:v>
                </c:pt>
                <c:pt idx="3573">
                  <c:v>3.64</c:v>
                </c:pt>
                <c:pt idx="3574">
                  <c:v>3.64</c:v>
                </c:pt>
                <c:pt idx="3575">
                  <c:v>3.64</c:v>
                </c:pt>
                <c:pt idx="3576">
                  <c:v>3.64</c:v>
                </c:pt>
                <c:pt idx="3577">
                  <c:v>3.64</c:v>
                </c:pt>
                <c:pt idx="3578">
                  <c:v>3.64</c:v>
                </c:pt>
                <c:pt idx="3579">
                  <c:v>3.64</c:v>
                </c:pt>
                <c:pt idx="3580">
                  <c:v>3.64</c:v>
                </c:pt>
                <c:pt idx="3581">
                  <c:v>3.64</c:v>
                </c:pt>
                <c:pt idx="3582">
                  <c:v>3.64</c:v>
                </c:pt>
                <c:pt idx="3583">
                  <c:v>3.64</c:v>
                </c:pt>
                <c:pt idx="3584">
                  <c:v>3.64</c:v>
                </c:pt>
                <c:pt idx="3585">
                  <c:v>3.64</c:v>
                </c:pt>
                <c:pt idx="3586">
                  <c:v>3.64</c:v>
                </c:pt>
                <c:pt idx="3587">
                  <c:v>3.64</c:v>
                </c:pt>
                <c:pt idx="3588">
                  <c:v>3.64</c:v>
                </c:pt>
                <c:pt idx="3589">
                  <c:v>3.64</c:v>
                </c:pt>
                <c:pt idx="3590">
                  <c:v>3.64</c:v>
                </c:pt>
                <c:pt idx="3591">
                  <c:v>3.64</c:v>
                </c:pt>
                <c:pt idx="3592">
                  <c:v>3.64</c:v>
                </c:pt>
                <c:pt idx="3593">
                  <c:v>3.64</c:v>
                </c:pt>
                <c:pt idx="3594">
                  <c:v>3.64</c:v>
                </c:pt>
                <c:pt idx="3595">
                  <c:v>3.64</c:v>
                </c:pt>
                <c:pt idx="3596">
                  <c:v>3.64</c:v>
                </c:pt>
                <c:pt idx="3597">
                  <c:v>3.64</c:v>
                </c:pt>
                <c:pt idx="3598">
                  <c:v>3.64</c:v>
                </c:pt>
                <c:pt idx="3599">
                  <c:v>3.64</c:v>
                </c:pt>
                <c:pt idx="3600">
                  <c:v>3.64</c:v>
                </c:pt>
                <c:pt idx="3601">
                  <c:v>3.64</c:v>
                </c:pt>
                <c:pt idx="3602">
                  <c:v>3.64</c:v>
                </c:pt>
                <c:pt idx="3603">
                  <c:v>3.64</c:v>
                </c:pt>
                <c:pt idx="3604">
                  <c:v>3.64</c:v>
                </c:pt>
                <c:pt idx="3605">
                  <c:v>3.64</c:v>
                </c:pt>
                <c:pt idx="3606">
                  <c:v>3.64</c:v>
                </c:pt>
                <c:pt idx="3607">
                  <c:v>3.64</c:v>
                </c:pt>
                <c:pt idx="3608">
                  <c:v>3.64</c:v>
                </c:pt>
                <c:pt idx="3609">
                  <c:v>3.64</c:v>
                </c:pt>
                <c:pt idx="3610">
                  <c:v>3.64</c:v>
                </c:pt>
                <c:pt idx="3611">
                  <c:v>3.64</c:v>
                </c:pt>
                <c:pt idx="3612">
                  <c:v>3.64</c:v>
                </c:pt>
                <c:pt idx="3613">
                  <c:v>3.64</c:v>
                </c:pt>
                <c:pt idx="3614">
                  <c:v>3.64</c:v>
                </c:pt>
                <c:pt idx="3615">
                  <c:v>3.64</c:v>
                </c:pt>
                <c:pt idx="3616">
                  <c:v>3.64</c:v>
                </c:pt>
                <c:pt idx="3617">
                  <c:v>3.64</c:v>
                </c:pt>
                <c:pt idx="3618">
                  <c:v>3.64</c:v>
                </c:pt>
                <c:pt idx="3619">
                  <c:v>3.64</c:v>
                </c:pt>
                <c:pt idx="3620">
                  <c:v>3.64</c:v>
                </c:pt>
                <c:pt idx="3621">
                  <c:v>3.64</c:v>
                </c:pt>
                <c:pt idx="3622">
                  <c:v>3.64</c:v>
                </c:pt>
                <c:pt idx="3623">
                  <c:v>3.64</c:v>
                </c:pt>
                <c:pt idx="3624">
                  <c:v>3.64</c:v>
                </c:pt>
                <c:pt idx="3625">
                  <c:v>3.64</c:v>
                </c:pt>
                <c:pt idx="3626">
                  <c:v>3.64</c:v>
                </c:pt>
                <c:pt idx="3627">
                  <c:v>3.64</c:v>
                </c:pt>
                <c:pt idx="3628">
                  <c:v>3.64</c:v>
                </c:pt>
                <c:pt idx="3629">
                  <c:v>3.64</c:v>
                </c:pt>
                <c:pt idx="3630">
                  <c:v>3.64</c:v>
                </c:pt>
                <c:pt idx="3631">
                  <c:v>3.64</c:v>
                </c:pt>
                <c:pt idx="3632">
                  <c:v>3.64</c:v>
                </c:pt>
                <c:pt idx="3633">
                  <c:v>3.64</c:v>
                </c:pt>
                <c:pt idx="3634">
                  <c:v>3.64</c:v>
                </c:pt>
                <c:pt idx="3635">
                  <c:v>3.64</c:v>
                </c:pt>
                <c:pt idx="3636">
                  <c:v>3.64</c:v>
                </c:pt>
                <c:pt idx="3637">
                  <c:v>3.64</c:v>
                </c:pt>
                <c:pt idx="3638">
                  <c:v>3.64</c:v>
                </c:pt>
                <c:pt idx="3639">
                  <c:v>3.63</c:v>
                </c:pt>
                <c:pt idx="3640">
                  <c:v>3.63</c:v>
                </c:pt>
                <c:pt idx="3641">
                  <c:v>3.63</c:v>
                </c:pt>
                <c:pt idx="3642">
                  <c:v>3.63</c:v>
                </c:pt>
                <c:pt idx="3643">
                  <c:v>3.63</c:v>
                </c:pt>
                <c:pt idx="3644">
                  <c:v>3.63</c:v>
                </c:pt>
                <c:pt idx="3645">
                  <c:v>3.63</c:v>
                </c:pt>
                <c:pt idx="3646">
                  <c:v>3.63</c:v>
                </c:pt>
                <c:pt idx="3647">
                  <c:v>3.63</c:v>
                </c:pt>
                <c:pt idx="3648">
                  <c:v>3.63</c:v>
                </c:pt>
                <c:pt idx="3649">
                  <c:v>3.63</c:v>
                </c:pt>
                <c:pt idx="3650">
                  <c:v>3.63</c:v>
                </c:pt>
                <c:pt idx="3651">
                  <c:v>3.62</c:v>
                </c:pt>
                <c:pt idx="3652">
                  <c:v>3.62</c:v>
                </c:pt>
                <c:pt idx="3653">
                  <c:v>3.62</c:v>
                </c:pt>
                <c:pt idx="3654">
                  <c:v>3.62</c:v>
                </c:pt>
                <c:pt idx="3655">
                  <c:v>3.62</c:v>
                </c:pt>
                <c:pt idx="3656">
                  <c:v>3.62</c:v>
                </c:pt>
                <c:pt idx="3657">
                  <c:v>3.62</c:v>
                </c:pt>
                <c:pt idx="3658">
                  <c:v>3.62</c:v>
                </c:pt>
                <c:pt idx="3659">
                  <c:v>3.62</c:v>
                </c:pt>
                <c:pt idx="3660">
                  <c:v>3.62</c:v>
                </c:pt>
                <c:pt idx="3661">
                  <c:v>3.62</c:v>
                </c:pt>
                <c:pt idx="3662">
                  <c:v>3.62</c:v>
                </c:pt>
                <c:pt idx="3663">
                  <c:v>3.62</c:v>
                </c:pt>
                <c:pt idx="3664">
                  <c:v>3.62</c:v>
                </c:pt>
                <c:pt idx="3665">
                  <c:v>3.62</c:v>
                </c:pt>
                <c:pt idx="3666">
                  <c:v>3.62</c:v>
                </c:pt>
                <c:pt idx="3667">
                  <c:v>3.62</c:v>
                </c:pt>
                <c:pt idx="3668">
                  <c:v>3.62</c:v>
                </c:pt>
                <c:pt idx="3669">
                  <c:v>3.62</c:v>
                </c:pt>
                <c:pt idx="3670">
                  <c:v>3.62</c:v>
                </c:pt>
                <c:pt idx="3671">
                  <c:v>3.62</c:v>
                </c:pt>
                <c:pt idx="3672">
                  <c:v>3.62</c:v>
                </c:pt>
                <c:pt idx="3673">
                  <c:v>3.62</c:v>
                </c:pt>
                <c:pt idx="3674">
                  <c:v>3.62</c:v>
                </c:pt>
                <c:pt idx="3675">
                  <c:v>3.62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D9-D14B-AE0E-D3EEB3B790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8179968"/>
        <c:axId val="738173248"/>
      </c:lineChart>
      <c:dateAx>
        <c:axId val="738179968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8173248"/>
        <c:crosses val="autoZero"/>
        <c:auto val="1"/>
        <c:lblOffset val="100"/>
        <c:baseTimeUnit val="days"/>
      </c:dateAx>
      <c:valAx>
        <c:axId val="738173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8179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YoY Growth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'Weekly, Ending Monday'!$G$1</c:f>
              <c:strCache>
                <c:ptCount val="1"/>
                <c:pt idx="0">
                  <c:v>M2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'Weekly, Ending Monday'!$E$2:$E$809</c:f>
              <c:numCache>
                <c:formatCode>yyyy\-mm\-dd</c:formatCode>
                <c:ptCount val="808"/>
                <c:pt idx="0">
                  <c:v>40534</c:v>
                </c:pt>
                <c:pt idx="1">
                  <c:v>40541</c:v>
                </c:pt>
                <c:pt idx="2">
                  <c:v>40548</c:v>
                </c:pt>
                <c:pt idx="3">
                  <c:v>40555</c:v>
                </c:pt>
                <c:pt idx="4">
                  <c:v>40562</c:v>
                </c:pt>
                <c:pt idx="5">
                  <c:v>40569</c:v>
                </c:pt>
                <c:pt idx="6">
                  <c:v>40576</c:v>
                </c:pt>
                <c:pt idx="7">
                  <c:v>40583</c:v>
                </c:pt>
                <c:pt idx="8">
                  <c:v>40590</c:v>
                </c:pt>
                <c:pt idx="9">
                  <c:v>40597</c:v>
                </c:pt>
                <c:pt idx="10">
                  <c:v>40604</c:v>
                </c:pt>
                <c:pt idx="11">
                  <c:v>40611</c:v>
                </c:pt>
                <c:pt idx="12">
                  <c:v>40618</c:v>
                </c:pt>
                <c:pt idx="13">
                  <c:v>40625</c:v>
                </c:pt>
                <c:pt idx="14">
                  <c:v>40632</c:v>
                </c:pt>
                <c:pt idx="15">
                  <c:v>40639</c:v>
                </c:pt>
                <c:pt idx="16">
                  <c:v>40646</c:v>
                </c:pt>
                <c:pt idx="17">
                  <c:v>40653</c:v>
                </c:pt>
                <c:pt idx="18">
                  <c:v>40660</c:v>
                </c:pt>
                <c:pt idx="19">
                  <c:v>40667</c:v>
                </c:pt>
                <c:pt idx="20">
                  <c:v>40674</c:v>
                </c:pt>
                <c:pt idx="21">
                  <c:v>40681</c:v>
                </c:pt>
                <c:pt idx="22">
                  <c:v>40688</c:v>
                </c:pt>
                <c:pt idx="23">
                  <c:v>40695</c:v>
                </c:pt>
                <c:pt idx="24">
                  <c:v>40702</c:v>
                </c:pt>
                <c:pt idx="25">
                  <c:v>40709</c:v>
                </c:pt>
                <c:pt idx="26">
                  <c:v>40716</c:v>
                </c:pt>
                <c:pt idx="27">
                  <c:v>40723</c:v>
                </c:pt>
                <c:pt idx="28">
                  <c:v>40730</c:v>
                </c:pt>
                <c:pt idx="29">
                  <c:v>40737</c:v>
                </c:pt>
                <c:pt idx="30">
                  <c:v>40744</c:v>
                </c:pt>
                <c:pt idx="31">
                  <c:v>40751</c:v>
                </c:pt>
                <c:pt idx="32">
                  <c:v>40758</c:v>
                </c:pt>
                <c:pt idx="33">
                  <c:v>40765</c:v>
                </c:pt>
                <c:pt idx="34">
                  <c:v>40772</c:v>
                </c:pt>
                <c:pt idx="35">
                  <c:v>40779</c:v>
                </c:pt>
                <c:pt idx="36">
                  <c:v>40786</c:v>
                </c:pt>
                <c:pt idx="37">
                  <c:v>40793</c:v>
                </c:pt>
                <c:pt idx="38">
                  <c:v>40800</c:v>
                </c:pt>
                <c:pt idx="39">
                  <c:v>40807</c:v>
                </c:pt>
                <c:pt idx="40">
                  <c:v>40814</c:v>
                </c:pt>
                <c:pt idx="41">
                  <c:v>40821</c:v>
                </c:pt>
                <c:pt idx="42">
                  <c:v>40828</c:v>
                </c:pt>
                <c:pt idx="43">
                  <c:v>40835</c:v>
                </c:pt>
                <c:pt idx="44">
                  <c:v>40842</c:v>
                </c:pt>
                <c:pt idx="45">
                  <c:v>40849</c:v>
                </c:pt>
                <c:pt idx="46">
                  <c:v>40856</c:v>
                </c:pt>
                <c:pt idx="47">
                  <c:v>40863</c:v>
                </c:pt>
                <c:pt idx="48">
                  <c:v>40870</c:v>
                </c:pt>
                <c:pt idx="49">
                  <c:v>40877</c:v>
                </c:pt>
                <c:pt idx="50">
                  <c:v>40884</c:v>
                </c:pt>
                <c:pt idx="51">
                  <c:v>40891</c:v>
                </c:pt>
                <c:pt idx="52">
                  <c:v>40898</c:v>
                </c:pt>
                <c:pt idx="53">
                  <c:v>40905</c:v>
                </c:pt>
                <c:pt idx="54">
                  <c:v>40912</c:v>
                </c:pt>
                <c:pt idx="55">
                  <c:v>40919</c:v>
                </c:pt>
                <c:pt idx="56">
                  <c:v>40926</c:v>
                </c:pt>
                <c:pt idx="57">
                  <c:v>40933</c:v>
                </c:pt>
                <c:pt idx="58">
                  <c:v>40940</c:v>
                </c:pt>
                <c:pt idx="59">
                  <c:v>40947</c:v>
                </c:pt>
                <c:pt idx="60">
                  <c:v>40954</c:v>
                </c:pt>
                <c:pt idx="61">
                  <c:v>40961</c:v>
                </c:pt>
                <c:pt idx="62">
                  <c:v>40968</c:v>
                </c:pt>
                <c:pt idx="63">
                  <c:v>40975</c:v>
                </c:pt>
                <c:pt idx="64">
                  <c:v>40982</c:v>
                </c:pt>
                <c:pt idx="65">
                  <c:v>40989</c:v>
                </c:pt>
                <c:pt idx="66">
                  <c:v>40996</c:v>
                </c:pt>
                <c:pt idx="67">
                  <c:v>41003</c:v>
                </c:pt>
                <c:pt idx="68">
                  <c:v>41010</c:v>
                </c:pt>
                <c:pt idx="69">
                  <c:v>41017</c:v>
                </c:pt>
                <c:pt idx="70">
                  <c:v>41024</c:v>
                </c:pt>
                <c:pt idx="71">
                  <c:v>41031</c:v>
                </c:pt>
                <c:pt idx="72">
                  <c:v>41038</c:v>
                </c:pt>
                <c:pt idx="73">
                  <c:v>41045</c:v>
                </c:pt>
                <c:pt idx="74">
                  <c:v>41052</c:v>
                </c:pt>
                <c:pt idx="75">
                  <c:v>41059</c:v>
                </c:pt>
                <c:pt idx="76">
                  <c:v>41066</c:v>
                </c:pt>
                <c:pt idx="77">
                  <c:v>41073</c:v>
                </c:pt>
                <c:pt idx="78">
                  <c:v>41080</c:v>
                </c:pt>
                <c:pt idx="79">
                  <c:v>41087</c:v>
                </c:pt>
                <c:pt idx="80">
                  <c:v>41094</c:v>
                </c:pt>
                <c:pt idx="81">
                  <c:v>41101</c:v>
                </c:pt>
                <c:pt idx="82">
                  <c:v>41108</c:v>
                </c:pt>
                <c:pt idx="83">
                  <c:v>41115</c:v>
                </c:pt>
                <c:pt idx="84">
                  <c:v>41122</c:v>
                </c:pt>
                <c:pt idx="85">
                  <c:v>41129</c:v>
                </c:pt>
                <c:pt idx="86">
                  <c:v>41136</c:v>
                </c:pt>
                <c:pt idx="87">
                  <c:v>41143</c:v>
                </c:pt>
                <c:pt idx="88">
                  <c:v>41150</c:v>
                </c:pt>
                <c:pt idx="89">
                  <c:v>41157</c:v>
                </c:pt>
                <c:pt idx="90">
                  <c:v>41164</c:v>
                </c:pt>
                <c:pt idx="91">
                  <c:v>41171</c:v>
                </c:pt>
                <c:pt idx="92">
                  <c:v>41178</c:v>
                </c:pt>
                <c:pt idx="93">
                  <c:v>41185</c:v>
                </c:pt>
                <c:pt idx="94">
                  <c:v>41192</c:v>
                </c:pt>
                <c:pt idx="95">
                  <c:v>41199</c:v>
                </c:pt>
                <c:pt idx="96">
                  <c:v>41206</c:v>
                </c:pt>
                <c:pt idx="97">
                  <c:v>41213</c:v>
                </c:pt>
                <c:pt idx="98">
                  <c:v>41220</c:v>
                </c:pt>
                <c:pt idx="99">
                  <c:v>41227</c:v>
                </c:pt>
                <c:pt idx="100">
                  <c:v>41234</c:v>
                </c:pt>
                <c:pt idx="101">
                  <c:v>41241</c:v>
                </c:pt>
                <c:pt idx="102">
                  <c:v>41248</c:v>
                </c:pt>
                <c:pt idx="103">
                  <c:v>41255</c:v>
                </c:pt>
                <c:pt idx="104">
                  <c:v>41262</c:v>
                </c:pt>
                <c:pt idx="105">
                  <c:v>41269</c:v>
                </c:pt>
                <c:pt idx="106">
                  <c:v>41276</c:v>
                </c:pt>
                <c:pt idx="107">
                  <c:v>41283</c:v>
                </c:pt>
                <c:pt idx="108">
                  <c:v>41290</c:v>
                </c:pt>
                <c:pt idx="109">
                  <c:v>41297</c:v>
                </c:pt>
                <c:pt idx="110">
                  <c:v>41304</c:v>
                </c:pt>
                <c:pt idx="111">
                  <c:v>41311</c:v>
                </c:pt>
                <c:pt idx="112">
                  <c:v>41318</c:v>
                </c:pt>
                <c:pt idx="113">
                  <c:v>41325</c:v>
                </c:pt>
                <c:pt idx="114">
                  <c:v>41332</c:v>
                </c:pt>
                <c:pt idx="115">
                  <c:v>41339</c:v>
                </c:pt>
                <c:pt idx="116">
                  <c:v>41346</c:v>
                </c:pt>
                <c:pt idx="117">
                  <c:v>41353</c:v>
                </c:pt>
                <c:pt idx="118">
                  <c:v>41360</c:v>
                </c:pt>
                <c:pt idx="119">
                  <c:v>41367</c:v>
                </c:pt>
                <c:pt idx="120">
                  <c:v>41374</c:v>
                </c:pt>
                <c:pt idx="121">
                  <c:v>41381</c:v>
                </c:pt>
                <c:pt idx="122">
                  <c:v>41388</c:v>
                </c:pt>
                <c:pt idx="123">
                  <c:v>41395</c:v>
                </c:pt>
                <c:pt idx="124">
                  <c:v>41402</c:v>
                </c:pt>
                <c:pt idx="125">
                  <c:v>41409</c:v>
                </c:pt>
                <c:pt idx="126">
                  <c:v>41416</c:v>
                </c:pt>
                <c:pt idx="127">
                  <c:v>41423</c:v>
                </c:pt>
                <c:pt idx="128">
                  <c:v>41430</c:v>
                </c:pt>
                <c:pt idx="129">
                  <c:v>41437</c:v>
                </c:pt>
                <c:pt idx="130">
                  <c:v>41444</c:v>
                </c:pt>
                <c:pt idx="131">
                  <c:v>41451</c:v>
                </c:pt>
                <c:pt idx="132">
                  <c:v>41458</c:v>
                </c:pt>
                <c:pt idx="133">
                  <c:v>41465</c:v>
                </c:pt>
                <c:pt idx="134">
                  <c:v>41472</c:v>
                </c:pt>
                <c:pt idx="135">
                  <c:v>41479</c:v>
                </c:pt>
                <c:pt idx="136">
                  <c:v>41486</c:v>
                </c:pt>
                <c:pt idx="137">
                  <c:v>41493</c:v>
                </c:pt>
                <c:pt idx="138">
                  <c:v>41500</c:v>
                </c:pt>
                <c:pt idx="139">
                  <c:v>41507</c:v>
                </c:pt>
                <c:pt idx="140">
                  <c:v>41514</c:v>
                </c:pt>
                <c:pt idx="141">
                  <c:v>41521</c:v>
                </c:pt>
                <c:pt idx="142">
                  <c:v>41528</c:v>
                </c:pt>
                <c:pt idx="143">
                  <c:v>41535</c:v>
                </c:pt>
                <c:pt idx="144">
                  <c:v>41542</c:v>
                </c:pt>
                <c:pt idx="145">
                  <c:v>41549</c:v>
                </c:pt>
                <c:pt idx="146">
                  <c:v>41556</c:v>
                </c:pt>
                <c:pt idx="147">
                  <c:v>41563</c:v>
                </c:pt>
                <c:pt idx="148">
                  <c:v>41570</c:v>
                </c:pt>
                <c:pt idx="149">
                  <c:v>41577</c:v>
                </c:pt>
                <c:pt idx="150">
                  <c:v>41584</c:v>
                </c:pt>
                <c:pt idx="151">
                  <c:v>41591</c:v>
                </c:pt>
                <c:pt idx="152">
                  <c:v>41598</c:v>
                </c:pt>
                <c:pt idx="153">
                  <c:v>41605</c:v>
                </c:pt>
                <c:pt idx="154">
                  <c:v>41612</c:v>
                </c:pt>
                <c:pt idx="155">
                  <c:v>41619</c:v>
                </c:pt>
                <c:pt idx="156">
                  <c:v>41626</c:v>
                </c:pt>
                <c:pt idx="157">
                  <c:v>41633</c:v>
                </c:pt>
                <c:pt idx="158">
                  <c:v>41640</c:v>
                </c:pt>
                <c:pt idx="159">
                  <c:v>41647</c:v>
                </c:pt>
                <c:pt idx="160">
                  <c:v>41654</c:v>
                </c:pt>
                <c:pt idx="161">
                  <c:v>41661</c:v>
                </c:pt>
                <c:pt idx="162">
                  <c:v>41668</c:v>
                </c:pt>
                <c:pt idx="163">
                  <c:v>41675</c:v>
                </c:pt>
                <c:pt idx="164">
                  <c:v>41682</c:v>
                </c:pt>
                <c:pt idx="165">
                  <c:v>41689</c:v>
                </c:pt>
                <c:pt idx="166">
                  <c:v>41696</c:v>
                </c:pt>
                <c:pt idx="167">
                  <c:v>41703</c:v>
                </c:pt>
                <c:pt idx="168">
                  <c:v>41710</c:v>
                </c:pt>
                <c:pt idx="169">
                  <c:v>41717</c:v>
                </c:pt>
                <c:pt idx="170">
                  <c:v>41724</c:v>
                </c:pt>
                <c:pt idx="171">
                  <c:v>41731</c:v>
                </c:pt>
                <c:pt idx="172">
                  <c:v>41738</c:v>
                </c:pt>
                <c:pt idx="173">
                  <c:v>41745</c:v>
                </c:pt>
                <c:pt idx="174">
                  <c:v>41752</c:v>
                </c:pt>
                <c:pt idx="175">
                  <c:v>41759</c:v>
                </c:pt>
                <c:pt idx="176">
                  <c:v>41766</c:v>
                </c:pt>
                <c:pt idx="177">
                  <c:v>41773</c:v>
                </c:pt>
                <c:pt idx="178">
                  <c:v>41780</c:v>
                </c:pt>
                <c:pt idx="179">
                  <c:v>41787</c:v>
                </c:pt>
                <c:pt idx="180">
                  <c:v>41794</c:v>
                </c:pt>
                <c:pt idx="181">
                  <c:v>41801</c:v>
                </c:pt>
                <c:pt idx="182">
                  <c:v>41808</c:v>
                </c:pt>
                <c:pt idx="183">
                  <c:v>41815</c:v>
                </c:pt>
                <c:pt idx="184">
                  <c:v>41822</c:v>
                </c:pt>
                <c:pt idx="185">
                  <c:v>41829</c:v>
                </c:pt>
                <c:pt idx="186">
                  <c:v>41836</c:v>
                </c:pt>
                <c:pt idx="187">
                  <c:v>41843</c:v>
                </c:pt>
                <c:pt idx="188">
                  <c:v>41850</c:v>
                </c:pt>
                <c:pt idx="189">
                  <c:v>41857</c:v>
                </c:pt>
                <c:pt idx="190">
                  <c:v>41864</c:v>
                </c:pt>
                <c:pt idx="191">
                  <c:v>41871</c:v>
                </c:pt>
                <c:pt idx="192">
                  <c:v>41878</c:v>
                </c:pt>
                <c:pt idx="193">
                  <c:v>41885</c:v>
                </c:pt>
                <c:pt idx="194">
                  <c:v>41892</c:v>
                </c:pt>
                <c:pt idx="195">
                  <c:v>41899</c:v>
                </c:pt>
                <c:pt idx="196">
                  <c:v>41906</c:v>
                </c:pt>
                <c:pt idx="197">
                  <c:v>41913</c:v>
                </c:pt>
                <c:pt idx="198">
                  <c:v>41920</c:v>
                </c:pt>
                <c:pt idx="199">
                  <c:v>41927</c:v>
                </c:pt>
                <c:pt idx="200">
                  <c:v>41934</c:v>
                </c:pt>
                <c:pt idx="201">
                  <c:v>41941</c:v>
                </c:pt>
                <c:pt idx="202">
                  <c:v>41948</c:v>
                </c:pt>
                <c:pt idx="203">
                  <c:v>41955</c:v>
                </c:pt>
                <c:pt idx="204">
                  <c:v>41962</c:v>
                </c:pt>
                <c:pt idx="205">
                  <c:v>41969</c:v>
                </c:pt>
                <c:pt idx="206">
                  <c:v>41976</c:v>
                </c:pt>
                <c:pt idx="207">
                  <c:v>41983</c:v>
                </c:pt>
                <c:pt idx="208">
                  <c:v>41990</c:v>
                </c:pt>
                <c:pt idx="209">
                  <c:v>41997</c:v>
                </c:pt>
                <c:pt idx="210">
                  <c:v>42004</c:v>
                </c:pt>
                <c:pt idx="211">
                  <c:v>42011</c:v>
                </c:pt>
                <c:pt idx="212">
                  <c:v>42018</c:v>
                </c:pt>
                <c:pt idx="213">
                  <c:v>42025</c:v>
                </c:pt>
                <c:pt idx="214">
                  <c:v>42032</c:v>
                </c:pt>
                <c:pt idx="215">
                  <c:v>42039</c:v>
                </c:pt>
                <c:pt idx="216">
                  <c:v>42046</c:v>
                </c:pt>
                <c:pt idx="217">
                  <c:v>42053</c:v>
                </c:pt>
                <c:pt idx="218">
                  <c:v>42060</c:v>
                </c:pt>
                <c:pt idx="219">
                  <c:v>42067</c:v>
                </c:pt>
                <c:pt idx="220">
                  <c:v>42074</c:v>
                </c:pt>
                <c:pt idx="221">
                  <c:v>42081</c:v>
                </c:pt>
                <c:pt idx="222">
                  <c:v>42088</c:v>
                </c:pt>
                <c:pt idx="223">
                  <c:v>42095</c:v>
                </c:pt>
                <c:pt idx="224">
                  <c:v>42102</c:v>
                </c:pt>
                <c:pt idx="225">
                  <c:v>42109</c:v>
                </c:pt>
                <c:pt idx="226">
                  <c:v>42116</c:v>
                </c:pt>
                <c:pt idx="227">
                  <c:v>42123</c:v>
                </c:pt>
                <c:pt idx="228">
                  <c:v>42130</c:v>
                </c:pt>
                <c:pt idx="229">
                  <c:v>42137</c:v>
                </c:pt>
                <c:pt idx="230">
                  <c:v>42144</c:v>
                </c:pt>
                <c:pt idx="231">
                  <c:v>42151</c:v>
                </c:pt>
                <c:pt idx="232">
                  <c:v>42158</c:v>
                </c:pt>
                <c:pt idx="233">
                  <c:v>42165</c:v>
                </c:pt>
                <c:pt idx="234">
                  <c:v>42172</c:v>
                </c:pt>
                <c:pt idx="235">
                  <c:v>42179</c:v>
                </c:pt>
                <c:pt idx="236">
                  <c:v>42186</c:v>
                </c:pt>
                <c:pt idx="237">
                  <c:v>42193</c:v>
                </c:pt>
                <c:pt idx="238">
                  <c:v>42200</c:v>
                </c:pt>
                <c:pt idx="239">
                  <c:v>42207</c:v>
                </c:pt>
                <c:pt idx="240">
                  <c:v>42214</c:v>
                </c:pt>
                <c:pt idx="241">
                  <c:v>42221</c:v>
                </c:pt>
                <c:pt idx="242">
                  <c:v>42228</c:v>
                </c:pt>
                <c:pt idx="243">
                  <c:v>42235</c:v>
                </c:pt>
                <c:pt idx="244">
                  <c:v>42242</c:v>
                </c:pt>
                <c:pt idx="245">
                  <c:v>42249</c:v>
                </c:pt>
                <c:pt idx="246">
                  <c:v>42256</c:v>
                </c:pt>
                <c:pt idx="247">
                  <c:v>42263</c:v>
                </c:pt>
                <c:pt idx="248">
                  <c:v>42270</c:v>
                </c:pt>
                <c:pt idx="249">
                  <c:v>42277</c:v>
                </c:pt>
                <c:pt idx="250">
                  <c:v>42284</c:v>
                </c:pt>
                <c:pt idx="251">
                  <c:v>42291</c:v>
                </c:pt>
                <c:pt idx="252">
                  <c:v>42298</c:v>
                </c:pt>
                <c:pt idx="253">
                  <c:v>42305</c:v>
                </c:pt>
                <c:pt idx="254">
                  <c:v>42312</c:v>
                </c:pt>
                <c:pt idx="255">
                  <c:v>42319</c:v>
                </c:pt>
                <c:pt idx="256">
                  <c:v>42326</c:v>
                </c:pt>
                <c:pt idx="257">
                  <c:v>42333</c:v>
                </c:pt>
                <c:pt idx="258">
                  <c:v>42340</c:v>
                </c:pt>
                <c:pt idx="259">
                  <c:v>42347</c:v>
                </c:pt>
                <c:pt idx="260">
                  <c:v>42354</c:v>
                </c:pt>
                <c:pt idx="261">
                  <c:v>42361</c:v>
                </c:pt>
                <c:pt idx="262">
                  <c:v>42368</c:v>
                </c:pt>
                <c:pt idx="263">
                  <c:v>42375</c:v>
                </c:pt>
                <c:pt idx="264">
                  <c:v>42382</c:v>
                </c:pt>
                <c:pt idx="265">
                  <c:v>42389</c:v>
                </c:pt>
                <c:pt idx="266">
                  <c:v>42396</c:v>
                </c:pt>
                <c:pt idx="267">
                  <c:v>42403</c:v>
                </c:pt>
                <c:pt idx="268">
                  <c:v>42410</c:v>
                </c:pt>
                <c:pt idx="269">
                  <c:v>42417</c:v>
                </c:pt>
                <c:pt idx="270">
                  <c:v>42424</c:v>
                </c:pt>
                <c:pt idx="271">
                  <c:v>42431</c:v>
                </c:pt>
                <c:pt idx="272">
                  <c:v>42438</c:v>
                </c:pt>
                <c:pt idx="273">
                  <c:v>42445</c:v>
                </c:pt>
                <c:pt idx="274">
                  <c:v>42452</c:v>
                </c:pt>
                <c:pt idx="275">
                  <c:v>42459</c:v>
                </c:pt>
                <c:pt idx="276">
                  <c:v>42466</c:v>
                </c:pt>
                <c:pt idx="277">
                  <c:v>42473</c:v>
                </c:pt>
                <c:pt idx="278">
                  <c:v>42480</c:v>
                </c:pt>
                <c:pt idx="279">
                  <c:v>42487</c:v>
                </c:pt>
                <c:pt idx="280">
                  <c:v>42494</c:v>
                </c:pt>
                <c:pt idx="281">
                  <c:v>42501</c:v>
                </c:pt>
                <c:pt idx="282">
                  <c:v>42508</c:v>
                </c:pt>
                <c:pt idx="283">
                  <c:v>42515</c:v>
                </c:pt>
                <c:pt idx="284">
                  <c:v>42522</c:v>
                </c:pt>
                <c:pt idx="285">
                  <c:v>42529</c:v>
                </c:pt>
                <c:pt idx="286">
                  <c:v>42536</c:v>
                </c:pt>
                <c:pt idx="287">
                  <c:v>42543</c:v>
                </c:pt>
                <c:pt idx="288">
                  <c:v>42550</c:v>
                </c:pt>
                <c:pt idx="289">
                  <c:v>42557</c:v>
                </c:pt>
                <c:pt idx="290">
                  <c:v>42564</c:v>
                </c:pt>
                <c:pt idx="291">
                  <c:v>42571</c:v>
                </c:pt>
                <c:pt idx="292">
                  <c:v>42578</c:v>
                </c:pt>
                <c:pt idx="293">
                  <c:v>42585</c:v>
                </c:pt>
                <c:pt idx="294">
                  <c:v>42592</c:v>
                </c:pt>
                <c:pt idx="295">
                  <c:v>42599</c:v>
                </c:pt>
                <c:pt idx="296">
                  <c:v>42606</c:v>
                </c:pt>
                <c:pt idx="297">
                  <c:v>42613</c:v>
                </c:pt>
                <c:pt idx="298">
                  <c:v>42620</c:v>
                </c:pt>
                <c:pt idx="299">
                  <c:v>42627</c:v>
                </c:pt>
                <c:pt idx="300">
                  <c:v>42634</c:v>
                </c:pt>
                <c:pt idx="301">
                  <c:v>42641</c:v>
                </c:pt>
                <c:pt idx="302">
                  <c:v>42648</c:v>
                </c:pt>
                <c:pt idx="303">
                  <c:v>42655</c:v>
                </c:pt>
                <c:pt idx="304">
                  <c:v>42662</c:v>
                </c:pt>
                <c:pt idx="305">
                  <c:v>42669</c:v>
                </c:pt>
                <c:pt idx="306">
                  <c:v>42676</c:v>
                </c:pt>
                <c:pt idx="307">
                  <c:v>42683</c:v>
                </c:pt>
                <c:pt idx="308">
                  <c:v>42690</c:v>
                </c:pt>
                <c:pt idx="309">
                  <c:v>42697</c:v>
                </c:pt>
                <c:pt idx="310">
                  <c:v>42704</c:v>
                </c:pt>
                <c:pt idx="311">
                  <c:v>42711</c:v>
                </c:pt>
                <c:pt idx="312">
                  <c:v>42718</c:v>
                </c:pt>
                <c:pt idx="313">
                  <c:v>42725</c:v>
                </c:pt>
                <c:pt idx="315">
                  <c:v>42739</c:v>
                </c:pt>
                <c:pt idx="316">
                  <c:v>42746</c:v>
                </c:pt>
                <c:pt idx="317">
                  <c:v>42753</c:v>
                </c:pt>
                <c:pt idx="318">
                  <c:v>42760</c:v>
                </c:pt>
                <c:pt idx="319">
                  <c:v>42767</c:v>
                </c:pt>
                <c:pt idx="320">
                  <c:v>42774</c:v>
                </c:pt>
                <c:pt idx="321">
                  <c:v>42781</c:v>
                </c:pt>
                <c:pt idx="322">
                  <c:v>42788</c:v>
                </c:pt>
                <c:pt idx="323">
                  <c:v>42795</c:v>
                </c:pt>
                <c:pt idx="324">
                  <c:v>42802</c:v>
                </c:pt>
                <c:pt idx="325">
                  <c:v>42809</c:v>
                </c:pt>
                <c:pt idx="326">
                  <c:v>42816</c:v>
                </c:pt>
                <c:pt idx="327">
                  <c:v>42823</c:v>
                </c:pt>
                <c:pt idx="328">
                  <c:v>42830</c:v>
                </c:pt>
                <c:pt idx="329">
                  <c:v>42837</c:v>
                </c:pt>
                <c:pt idx="330">
                  <c:v>42844</c:v>
                </c:pt>
                <c:pt idx="331">
                  <c:v>42851</c:v>
                </c:pt>
                <c:pt idx="332">
                  <c:v>42858</c:v>
                </c:pt>
                <c:pt idx="333">
                  <c:v>42865</c:v>
                </c:pt>
                <c:pt idx="334">
                  <c:v>42872</c:v>
                </c:pt>
                <c:pt idx="335">
                  <c:v>42879</c:v>
                </c:pt>
                <c:pt idx="336">
                  <c:v>42886</c:v>
                </c:pt>
                <c:pt idx="337">
                  <c:v>42893</c:v>
                </c:pt>
                <c:pt idx="338">
                  <c:v>42900</c:v>
                </c:pt>
                <c:pt idx="339">
                  <c:v>42907</c:v>
                </c:pt>
                <c:pt idx="340">
                  <c:v>42914</c:v>
                </c:pt>
                <c:pt idx="341">
                  <c:v>42921</c:v>
                </c:pt>
                <c:pt idx="342">
                  <c:v>42928</c:v>
                </c:pt>
                <c:pt idx="343">
                  <c:v>42935</c:v>
                </c:pt>
                <c:pt idx="344">
                  <c:v>42942</c:v>
                </c:pt>
                <c:pt idx="345">
                  <c:v>42949</c:v>
                </c:pt>
                <c:pt idx="346">
                  <c:v>42956</c:v>
                </c:pt>
                <c:pt idx="347">
                  <c:v>42963</c:v>
                </c:pt>
                <c:pt idx="348">
                  <c:v>42970</c:v>
                </c:pt>
                <c:pt idx="349">
                  <c:v>42977</c:v>
                </c:pt>
                <c:pt idx="350">
                  <c:v>42984</c:v>
                </c:pt>
                <c:pt idx="351">
                  <c:v>42991</c:v>
                </c:pt>
                <c:pt idx="352">
                  <c:v>42998</c:v>
                </c:pt>
                <c:pt idx="353">
                  <c:v>43005</c:v>
                </c:pt>
                <c:pt idx="354">
                  <c:v>43012</c:v>
                </c:pt>
                <c:pt idx="355">
                  <c:v>43019</c:v>
                </c:pt>
                <c:pt idx="356">
                  <c:v>43026</c:v>
                </c:pt>
                <c:pt idx="357">
                  <c:v>43033</c:v>
                </c:pt>
                <c:pt idx="358">
                  <c:v>43040</c:v>
                </c:pt>
                <c:pt idx="359">
                  <c:v>43047</c:v>
                </c:pt>
                <c:pt idx="360">
                  <c:v>43054</c:v>
                </c:pt>
                <c:pt idx="361">
                  <c:v>43061</c:v>
                </c:pt>
                <c:pt idx="362">
                  <c:v>43068</c:v>
                </c:pt>
                <c:pt idx="363">
                  <c:v>43075</c:v>
                </c:pt>
                <c:pt idx="364">
                  <c:v>43082</c:v>
                </c:pt>
                <c:pt idx="365">
                  <c:v>43089</c:v>
                </c:pt>
                <c:pt idx="366">
                  <c:v>43096</c:v>
                </c:pt>
                <c:pt idx="367">
                  <c:v>43103</c:v>
                </c:pt>
                <c:pt idx="368">
                  <c:v>43110</c:v>
                </c:pt>
                <c:pt idx="369">
                  <c:v>43117</c:v>
                </c:pt>
                <c:pt idx="370">
                  <c:v>43124</c:v>
                </c:pt>
                <c:pt idx="371">
                  <c:v>43131</c:v>
                </c:pt>
                <c:pt idx="372">
                  <c:v>43138</c:v>
                </c:pt>
                <c:pt idx="373">
                  <c:v>43145</c:v>
                </c:pt>
                <c:pt idx="374">
                  <c:v>43152</c:v>
                </c:pt>
                <c:pt idx="375">
                  <c:v>43159</c:v>
                </c:pt>
                <c:pt idx="376">
                  <c:v>43166</c:v>
                </c:pt>
                <c:pt idx="377">
                  <c:v>43173</c:v>
                </c:pt>
                <c:pt idx="378">
                  <c:v>43180</c:v>
                </c:pt>
                <c:pt idx="379">
                  <c:v>43187</c:v>
                </c:pt>
                <c:pt idx="380">
                  <c:v>43194</c:v>
                </c:pt>
                <c:pt idx="381">
                  <c:v>43201</c:v>
                </c:pt>
                <c:pt idx="382">
                  <c:v>43208</c:v>
                </c:pt>
                <c:pt idx="383">
                  <c:v>43215</c:v>
                </c:pt>
                <c:pt idx="384">
                  <c:v>43222</c:v>
                </c:pt>
                <c:pt idx="385">
                  <c:v>43229</c:v>
                </c:pt>
                <c:pt idx="386">
                  <c:v>43236</c:v>
                </c:pt>
                <c:pt idx="387">
                  <c:v>43243</c:v>
                </c:pt>
                <c:pt idx="388">
                  <c:v>43250</c:v>
                </c:pt>
                <c:pt idx="389">
                  <c:v>43257</c:v>
                </c:pt>
                <c:pt idx="390">
                  <c:v>43264</c:v>
                </c:pt>
                <c:pt idx="391">
                  <c:v>43271</c:v>
                </c:pt>
                <c:pt idx="392">
                  <c:v>43278</c:v>
                </c:pt>
                <c:pt idx="393">
                  <c:v>43285</c:v>
                </c:pt>
                <c:pt idx="394">
                  <c:v>43292</c:v>
                </c:pt>
                <c:pt idx="395">
                  <c:v>43299</c:v>
                </c:pt>
                <c:pt idx="396">
                  <c:v>43306</c:v>
                </c:pt>
                <c:pt idx="397">
                  <c:v>43313</c:v>
                </c:pt>
                <c:pt idx="398">
                  <c:v>43320</c:v>
                </c:pt>
                <c:pt idx="399">
                  <c:v>43327</c:v>
                </c:pt>
                <c:pt idx="400">
                  <c:v>43334</c:v>
                </c:pt>
                <c:pt idx="401">
                  <c:v>43341</c:v>
                </c:pt>
                <c:pt idx="402">
                  <c:v>43348</c:v>
                </c:pt>
                <c:pt idx="403">
                  <c:v>43355</c:v>
                </c:pt>
                <c:pt idx="404">
                  <c:v>43362</c:v>
                </c:pt>
                <c:pt idx="405">
                  <c:v>43369</c:v>
                </c:pt>
                <c:pt idx="406">
                  <c:v>43376</c:v>
                </c:pt>
                <c:pt idx="407">
                  <c:v>43383</c:v>
                </c:pt>
                <c:pt idx="408">
                  <c:v>43390</c:v>
                </c:pt>
                <c:pt idx="409">
                  <c:v>43397</c:v>
                </c:pt>
                <c:pt idx="410">
                  <c:v>43404</c:v>
                </c:pt>
                <c:pt idx="411">
                  <c:v>43411</c:v>
                </c:pt>
                <c:pt idx="412">
                  <c:v>43418</c:v>
                </c:pt>
                <c:pt idx="413">
                  <c:v>43425</c:v>
                </c:pt>
                <c:pt idx="414">
                  <c:v>43432</c:v>
                </c:pt>
                <c:pt idx="415">
                  <c:v>43439</c:v>
                </c:pt>
                <c:pt idx="416">
                  <c:v>43446</c:v>
                </c:pt>
                <c:pt idx="417">
                  <c:v>43453</c:v>
                </c:pt>
                <c:pt idx="418">
                  <c:v>43460</c:v>
                </c:pt>
                <c:pt idx="419">
                  <c:v>43467</c:v>
                </c:pt>
                <c:pt idx="420">
                  <c:v>43474</c:v>
                </c:pt>
                <c:pt idx="421">
                  <c:v>43481</c:v>
                </c:pt>
                <c:pt idx="422">
                  <c:v>43488</c:v>
                </c:pt>
                <c:pt idx="423">
                  <c:v>43495</c:v>
                </c:pt>
                <c:pt idx="424">
                  <c:v>43502</c:v>
                </c:pt>
                <c:pt idx="425">
                  <c:v>43509</c:v>
                </c:pt>
                <c:pt idx="426">
                  <c:v>43516</c:v>
                </c:pt>
                <c:pt idx="427">
                  <c:v>43523</c:v>
                </c:pt>
                <c:pt idx="428">
                  <c:v>43530</c:v>
                </c:pt>
                <c:pt idx="429">
                  <c:v>43537</c:v>
                </c:pt>
                <c:pt idx="430">
                  <c:v>43544</c:v>
                </c:pt>
                <c:pt idx="431">
                  <c:v>43551</c:v>
                </c:pt>
                <c:pt idx="432">
                  <c:v>43558</c:v>
                </c:pt>
                <c:pt idx="433">
                  <c:v>43565</c:v>
                </c:pt>
                <c:pt idx="434">
                  <c:v>43572</c:v>
                </c:pt>
                <c:pt idx="435">
                  <c:v>43579</c:v>
                </c:pt>
                <c:pt idx="436">
                  <c:v>43586</c:v>
                </c:pt>
                <c:pt idx="437">
                  <c:v>43593</c:v>
                </c:pt>
                <c:pt idx="438">
                  <c:v>43600</c:v>
                </c:pt>
                <c:pt idx="439">
                  <c:v>43607</c:v>
                </c:pt>
                <c:pt idx="440">
                  <c:v>43614</c:v>
                </c:pt>
                <c:pt idx="441">
                  <c:v>43621</c:v>
                </c:pt>
                <c:pt idx="442">
                  <c:v>43628</c:v>
                </c:pt>
                <c:pt idx="443">
                  <c:v>43635</c:v>
                </c:pt>
                <c:pt idx="444">
                  <c:v>43642</c:v>
                </c:pt>
                <c:pt idx="445">
                  <c:v>43649</c:v>
                </c:pt>
                <c:pt idx="446">
                  <c:v>43656</c:v>
                </c:pt>
                <c:pt idx="447">
                  <c:v>43663</c:v>
                </c:pt>
                <c:pt idx="448">
                  <c:v>43670</c:v>
                </c:pt>
                <c:pt idx="449">
                  <c:v>43677</c:v>
                </c:pt>
                <c:pt idx="450">
                  <c:v>43684</c:v>
                </c:pt>
                <c:pt idx="451">
                  <c:v>43691</c:v>
                </c:pt>
                <c:pt idx="452">
                  <c:v>43698</c:v>
                </c:pt>
                <c:pt idx="453">
                  <c:v>43705</c:v>
                </c:pt>
                <c:pt idx="454">
                  <c:v>43712</c:v>
                </c:pt>
                <c:pt idx="455">
                  <c:v>43719</c:v>
                </c:pt>
                <c:pt idx="456">
                  <c:v>43726</c:v>
                </c:pt>
                <c:pt idx="457">
                  <c:v>43733</c:v>
                </c:pt>
                <c:pt idx="458">
                  <c:v>43740</c:v>
                </c:pt>
                <c:pt idx="459">
                  <c:v>43747</c:v>
                </c:pt>
                <c:pt idx="460">
                  <c:v>43754</c:v>
                </c:pt>
                <c:pt idx="461">
                  <c:v>43761</c:v>
                </c:pt>
                <c:pt idx="462">
                  <c:v>43768</c:v>
                </c:pt>
                <c:pt idx="463">
                  <c:v>43775</c:v>
                </c:pt>
                <c:pt idx="464">
                  <c:v>43782</c:v>
                </c:pt>
                <c:pt idx="465">
                  <c:v>43789</c:v>
                </c:pt>
                <c:pt idx="466">
                  <c:v>43796</c:v>
                </c:pt>
                <c:pt idx="467">
                  <c:v>43803</c:v>
                </c:pt>
                <c:pt idx="468">
                  <c:v>43810</c:v>
                </c:pt>
                <c:pt idx="469">
                  <c:v>43817</c:v>
                </c:pt>
                <c:pt idx="470">
                  <c:v>43824</c:v>
                </c:pt>
                <c:pt idx="471">
                  <c:v>43831</c:v>
                </c:pt>
                <c:pt idx="472">
                  <c:v>43838</c:v>
                </c:pt>
                <c:pt idx="473">
                  <c:v>43845</c:v>
                </c:pt>
                <c:pt idx="474">
                  <c:v>43852</c:v>
                </c:pt>
                <c:pt idx="475">
                  <c:v>43859</c:v>
                </c:pt>
                <c:pt idx="476">
                  <c:v>43866</c:v>
                </c:pt>
                <c:pt idx="477">
                  <c:v>43873</c:v>
                </c:pt>
                <c:pt idx="478">
                  <c:v>43880</c:v>
                </c:pt>
                <c:pt idx="479">
                  <c:v>43887</c:v>
                </c:pt>
                <c:pt idx="480">
                  <c:v>43894</c:v>
                </c:pt>
                <c:pt idx="481">
                  <c:v>43901</c:v>
                </c:pt>
                <c:pt idx="482">
                  <c:v>43908</c:v>
                </c:pt>
                <c:pt idx="483">
                  <c:v>43915</c:v>
                </c:pt>
                <c:pt idx="484">
                  <c:v>43922</c:v>
                </c:pt>
                <c:pt idx="485">
                  <c:v>43929</c:v>
                </c:pt>
                <c:pt idx="486">
                  <c:v>43936</c:v>
                </c:pt>
                <c:pt idx="487">
                  <c:v>43943</c:v>
                </c:pt>
                <c:pt idx="488">
                  <c:v>43950</c:v>
                </c:pt>
                <c:pt idx="489">
                  <c:v>43957</c:v>
                </c:pt>
                <c:pt idx="490">
                  <c:v>43964</c:v>
                </c:pt>
                <c:pt idx="491">
                  <c:v>43971</c:v>
                </c:pt>
                <c:pt idx="492">
                  <c:v>43978</c:v>
                </c:pt>
                <c:pt idx="493">
                  <c:v>43985</c:v>
                </c:pt>
                <c:pt idx="494">
                  <c:v>43992</c:v>
                </c:pt>
                <c:pt idx="495">
                  <c:v>43999</c:v>
                </c:pt>
                <c:pt idx="496">
                  <c:v>44006</c:v>
                </c:pt>
                <c:pt idx="497">
                  <c:v>44013</c:v>
                </c:pt>
                <c:pt idx="498">
                  <c:v>44020</c:v>
                </c:pt>
                <c:pt idx="499">
                  <c:v>44027</c:v>
                </c:pt>
                <c:pt idx="500">
                  <c:v>44034</c:v>
                </c:pt>
                <c:pt idx="501">
                  <c:v>44041</c:v>
                </c:pt>
                <c:pt idx="502">
                  <c:v>44048</c:v>
                </c:pt>
                <c:pt idx="503">
                  <c:v>44055</c:v>
                </c:pt>
                <c:pt idx="504">
                  <c:v>44062</c:v>
                </c:pt>
                <c:pt idx="505">
                  <c:v>44069</c:v>
                </c:pt>
                <c:pt idx="506">
                  <c:v>44076</c:v>
                </c:pt>
                <c:pt idx="507">
                  <c:v>44083</c:v>
                </c:pt>
                <c:pt idx="508">
                  <c:v>44090</c:v>
                </c:pt>
                <c:pt idx="509">
                  <c:v>44097</c:v>
                </c:pt>
                <c:pt idx="510">
                  <c:v>44104</c:v>
                </c:pt>
                <c:pt idx="511">
                  <c:v>44111</c:v>
                </c:pt>
                <c:pt idx="512">
                  <c:v>44118</c:v>
                </c:pt>
                <c:pt idx="513">
                  <c:v>44125</c:v>
                </c:pt>
                <c:pt idx="514">
                  <c:v>44132</c:v>
                </c:pt>
                <c:pt idx="515">
                  <c:v>44139</c:v>
                </c:pt>
                <c:pt idx="516">
                  <c:v>44146</c:v>
                </c:pt>
                <c:pt idx="517">
                  <c:v>44153</c:v>
                </c:pt>
                <c:pt idx="518">
                  <c:v>44160</c:v>
                </c:pt>
                <c:pt idx="519">
                  <c:v>44167</c:v>
                </c:pt>
                <c:pt idx="520">
                  <c:v>44174</c:v>
                </c:pt>
                <c:pt idx="521">
                  <c:v>44181</c:v>
                </c:pt>
                <c:pt idx="522">
                  <c:v>44188</c:v>
                </c:pt>
                <c:pt idx="523">
                  <c:v>44195</c:v>
                </c:pt>
                <c:pt idx="524">
                  <c:v>44202</c:v>
                </c:pt>
                <c:pt idx="525">
                  <c:v>44209</c:v>
                </c:pt>
                <c:pt idx="526">
                  <c:v>44216</c:v>
                </c:pt>
                <c:pt idx="527">
                  <c:v>44223</c:v>
                </c:pt>
                <c:pt idx="528">
                  <c:v>44230</c:v>
                </c:pt>
                <c:pt idx="529">
                  <c:v>44237</c:v>
                </c:pt>
                <c:pt idx="530">
                  <c:v>44244</c:v>
                </c:pt>
                <c:pt idx="531">
                  <c:v>44251</c:v>
                </c:pt>
                <c:pt idx="532">
                  <c:v>44258</c:v>
                </c:pt>
                <c:pt idx="533">
                  <c:v>44265</c:v>
                </c:pt>
                <c:pt idx="534">
                  <c:v>44272</c:v>
                </c:pt>
                <c:pt idx="535">
                  <c:v>44279</c:v>
                </c:pt>
                <c:pt idx="536">
                  <c:v>44286</c:v>
                </c:pt>
                <c:pt idx="537">
                  <c:v>44293</c:v>
                </c:pt>
                <c:pt idx="538">
                  <c:v>44300</c:v>
                </c:pt>
                <c:pt idx="539">
                  <c:v>44307</c:v>
                </c:pt>
                <c:pt idx="540">
                  <c:v>44314</c:v>
                </c:pt>
                <c:pt idx="541">
                  <c:v>44321</c:v>
                </c:pt>
                <c:pt idx="542">
                  <c:v>44328</c:v>
                </c:pt>
                <c:pt idx="543">
                  <c:v>44335</c:v>
                </c:pt>
                <c:pt idx="544">
                  <c:v>44342</c:v>
                </c:pt>
                <c:pt idx="545">
                  <c:v>44349</c:v>
                </c:pt>
                <c:pt idx="546">
                  <c:v>44356</c:v>
                </c:pt>
                <c:pt idx="547">
                  <c:v>44363</c:v>
                </c:pt>
                <c:pt idx="548">
                  <c:v>44370</c:v>
                </c:pt>
                <c:pt idx="549">
                  <c:v>44377</c:v>
                </c:pt>
                <c:pt idx="550">
                  <c:v>44384</c:v>
                </c:pt>
                <c:pt idx="551">
                  <c:v>44391</c:v>
                </c:pt>
                <c:pt idx="552">
                  <c:v>44398</c:v>
                </c:pt>
                <c:pt idx="553">
                  <c:v>44405</c:v>
                </c:pt>
                <c:pt idx="554">
                  <c:v>44412</c:v>
                </c:pt>
                <c:pt idx="555">
                  <c:v>44419</c:v>
                </c:pt>
                <c:pt idx="556">
                  <c:v>44426</c:v>
                </c:pt>
                <c:pt idx="557">
                  <c:v>44433</c:v>
                </c:pt>
                <c:pt idx="558">
                  <c:v>44440</c:v>
                </c:pt>
                <c:pt idx="559">
                  <c:v>44447</c:v>
                </c:pt>
                <c:pt idx="560">
                  <c:v>44454</c:v>
                </c:pt>
                <c:pt idx="561">
                  <c:v>44461</c:v>
                </c:pt>
                <c:pt idx="562">
                  <c:v>44468</c:v>
                </c:pt>
                <c:pt idx="563">
                  <c:v>44475</c:v>
                </c:pt>
                <c:pt idx="564">
                  <c:v>44482</c:v>
                </c:pt>
                <c:pt idx="565">
                  <c:v>44489</c:v>
                </c:pt>
                <c:pt idx="566">
                  <c:v>44496</c:v>
                </c:pt>
                <c:pt idx="567">
                  <c:v>44503</c:v>
                </c:pt>
                <c:pt idx="568">
                  <c:v>44510</c:v>
                </c:pt>
                <c:pt idx="569">
                  <c:v>44517</c:v>
                </c:pt>
                <c:pt idx="570">
                  <c:v>44524</c:v>
                </c:pt>
                <c:pt idx="571">
                  <c:v>44531</c:v>
                </c:pt>
                <c:pt idx="572">
                  <c:v>44538</c:v>
                </c:pt>
                <c:pt idx="573">
                  <c:v>44545</c:v>
                </c:pt>
                <c:pt idx="574">
                  <c:v>44552</c:v>
                </c:pt>
                <c:pt idx="575">
                  <c:v>44559</c:v>
                </c:pt>
                <c:pt idx="576">
                  <c:v>44566</c:v>
                </c:pt>
                <c:pt idx="577">
                  <c:v>44573</c:v>
                </c:pt>
                <c:pt idx="578">
                  <c:v>44580</c:v>
                </c:pt>
                <c:pt idx="579">
                  <c:v>44587</c:v>
                </c:pt>
                <c:pt idx="580">
                  <c:v>44594</c:v>
                </c:pt>
                <c:pt idx="581">
                  <c:v>44601</c:v>
                </c:pt>
                <c:pt idx="582">
                  <c:v>44608</c:v>
                </c:pt>
                <c:pt idx="583">
                  <c:v>44615</c:v>
                </c:pt>
                <c:pt idx="584">
                  <c:v>44622</c:v>
                </c:pt>
                <c:pt idx="585">
                  <c:v>44629</c:v>
                </c:pt>
                <c:pt idx="586">
                  <c:v>44636</c:v>
                </c:pt>
                <c:pt idx="587">
                  <c:v>44643</c:v>
                </c:pt>
                <c:pt idx="588">
                  <c:v>44650</c:v>
                </c:pt>
                <c:pt idx="589">
                  <c:v>44657</c:v>
                </c:pt>
                <c:pt idx="590">
                  <c:v>44664</c:v>
                </c:pt>
                <c:pt idx="591">
                  <c:v>44671</c:v>
                </c:pt>
                <c:pt idx="592">
                  <c:v>44678</c:v>
                </c:pt>
                <c:pt idx="593">
                  <c:v>44685</c:v>
                </c:pt>
                <c:pt idx="594">
                  <c:v>44692</c:v>
                </c:pt>
                <c:pt idx="595">
                  <c:v>44699</c:v>
                </c:pt>
                <c:pt idx="596">
                  <c:v>44706</c:v>
                </c:pt>
                <c:pt idx="597">
                  <c:v>44713</c:v>
                </c:pt>
                <c:pt idx="598">
                  <c:v>44720</c:v>
                </c:pt>
                <c:pt idx="599">
                  <c:v>44727</c:v>
                </c:pt>
                <c:pt idx="600">
                  <c:v>44734</c:v>
                </c:pt>
                <c:pt idx="601">
                  <c:v>44741</c:v>
                </c:pt>
                <c:pt idx="602">
                  <c:v>44748</c:v>
                </c:pt>
                <c:pt idx="603">
                  <c:v>44755</c:v>
                </c:pt>
                <c:pt idx="604">
                  <c:v>44762</c:v>
                </c:pt>
                <c:pt idx="605">
                  <c:v>44769</c:v>
                </c:pt>
                <c:pt idx="606">
                  <c:v>44776</c:v>
                </c:pt>
                <c:pt idx="607">
                  <c:v>44783</c:v>
                </c:pt>
                <c:pt idx="608">
                  <c:v>44790</c:v>
                </c:pt>
                <c:pt idx="609">
                  <c:v>44797</c:v>
                </c:pt>
                <c:pt idx="610">
                  <c:v>44804</c:v>
                </c:pt>
                <c:pt idx="611">
                  <c:v>44811</c:v>
                </c:pt>
                <c:pt idx="612">
                  <c:v>44818</c:v>
                </c:pt>
                <c:pt idx="613">
                  <c:v>44825</c:v>
                </c:pt>
                <c:pt idx="614">
                  <c:v>44832</c:v>
                </c:pt>
                <c:pt idx="615">
                  <c:v>44839</c:v>
                </c:pt>
                <c:pt idx="616">
                  <c:v>44846</c:v>
                </c:pt>
                <c:pt idx="617">
                  <c:v>44853</c:v>
                </c:pt>
                <c:pt idx="618">
                  <c:v>44860</c:v>
                </c:pt>
                <c:pt idx="619">
                  <c:v>44867</c:v>
                </c:pt>
                <c:pt idx="620">
                  <c:v>44874</c:v>
                </c:pt>
                <c:pt idx="621">
                  <c:v>44881</c:v>
                </c:pt>
                <c:pt idx="622">
                  <c:v>44888</c:v>
                </c:pt>
                <c:pt idx="623">
                  <c:v>44895</c:v>
                </c:pt>
                <c:pt idx="624">
                  <c:v>44902</c:v>
                </c:pt>
                <c:pt idx="625">
                  <c:v>44909</c:v>
                </c:pt>
                <c:pt idx="626">
                  <c:v>44916</c:v>
                </c:pt>
                <c:pt idx="627">
                  <c:v>44923</c:v>
                </c:pt>
                <c:pt idx="628">
                  <c:v>44930</c:v>
                </c:pt>
                <c:pt idx="629">
                  <c:v>44937</c:v>
                </c:pt>
                <c:pt idx="630">
                  <c:v>44944</c:v>
                </c:pt>
                <c:pt idx="631">
                  <c:v>44951</c:v>
                </c:pt>
                <c:pt idx="632">
                  <c:v>44958</c:v>
                </c:pt>
                <c:pt idx="633">
                  <c:v>44965</c:v>
                </c:pt>
                <c:pt idx="634">
                  <c:v>44972</c:v>
                </c:pt>
                <c:pt idx="635">
                  <c:v>44979</c:v>
                </c:pt>
                <c:pt idx="636">
                  <c:v>44986</c:v>
                </c:pt>
                <c:pt idx="637">
                  <c:v>44993</c:v>
                </c:pt>
                <c:pt idx="638">
                  <c:v>45000</c:v>
                </c:pt>
                <c:pt idx="639">
                  <c:v>45007</c:v>
                </c:pt>
                <c:pt idx="640">
                  <c:v>45014</c:v>
                </c:pt>
                <c:pt idx="641">
                  <c:v>45021</c:v>
                </c:pt>
                <c:pt idx="642">
                  <c:v>45028</c:v>
                </c:pt>
                <c:pt idx="643">
                  <c:v>45035</c:v>
                </c:pt>
                <c:pt idx="644">
                  <c:v>45042</c:v>
                </c:pt>
                <c:pt idx="645">
                  <c:v>45049</c:v>
                </c:pt>
                <c:pt idx="646">
                  <c:v>45056</c:v>
                </c:pt>
                <c:pt idx="647">
                  <c:v>45063</c:v>
                </c:pt>
                <c:pt idx="648">
                  <c:v>45070</c:v>
                </c:pt>
                <c:pt idx="649">
                  <c:v>45077</c:v>
                </c:pt>
                <c:pt idx="650">
                  <c:v>45084</c:v>
                </c:pt>
                <c:pt idx="651">
                  <c:v>45091</c:v>
                </c:pt>
                <c:pt idx="652">
                  <c:v>45098</c:v>
                </c:pt>
                <c:pt idx="653">
                  <c:v>45105</c:v>
                </c:pt>
                <c:pt idx="654">
                  <c:v>45112</c:v>
                </c:pt>
                <c:pt idx="655">
                  <c:v>45119</c:v>
                </c:pt>
                <c:pt idx="656">
                  <c:v>45126</c:v>
                </c:pt>
                <c:pt idx="657">
                  <c:v>45133</c:v>
                </c:pt>
                <c:pt idx="658">
                  <c:v>45140</c:v>
                </c:pt>
                <c:pt idx="659">
                  <c:v>45147</c:v>
                </c:pt>
                <c:pt idx="660">
                  <c:v>45154</c:v>
                </c:pt>
                <c:pt idx="661">
                  <c:v>45161</c:v>
                </c:pt>
                <c:pt idx="662">
                  <c:v>45168</c:v>
                </c:pt>
                <c:pt idx="663">
                  <c:v>45175</c:v>
                </c:pt>
                <c:pt idx="664">
                  <c:v>45182</c:v>
                </c:pt>
                <c:pt idx="665">
                  <c:v>45189</c:v>
                </c:pt>
                <c:pt idx="666">
                  <c:v>45196</c:v>
                </c:pt>
                <c:pt idx="667">
                  <c:v>45203</c:v>
                </c:pt>
                <c:pt idx="668">
                  <c:v>45210</c:v>
                </c:pt>
                <c:pt idx="669">
                  <c:v>45217</c:v>
                </c:pt>
                <c:pt idx="670">
                  <c:v>45224</c:v>
                </c:pt>
                <c:pt idx="671">
                  <c:v>45231</c:v>
                </c:pt>
                <c:pt idx="672">
                  <c:v>45238</c:v>
                </c:pt>
                <c:pt idx="673">
                  <c:v>45245</c:v>
                </c:pt>
                <c:pt idx="674">
                  <c:v>45252</c:v>
                </c:pt>
                <c:pt idx="675">
                  <c:v>45259</c:v>
                </c:pt>
                <c:pt idx="676">
                  <c:v>45266</c:v>
                </c:pt>
                <c:pt idx="677">
                  <c:v>45273</c:v>
                </c:pt>
                <c:pt idx="678">
                  <c:v>45280</c:v>
                </c:pt>
                <c:pt idx="679">
                  <c:v>45287</c:v>
                </c:pt>
                <c:pt idx="680">
                  <c:v>45294</c:v>
                </c:pt>
                <c:pt idx="681">
                  <c:v>45301</c:v>
                </c:pt>
                <c:pt idx="682">
                  <c:v>45308</c:v>
                </c:pt>
                <c:pt idx="683">
                  <c:v>45315</c:v>
                </c:pt>
                <c:pt idx="684">
                  <c:v>45322</c:v>
                </c:pt>
                <c:pt idx="685">
                  <c:v>45329</c:v>
                </c:pt>
                <c:pt idx="686">
                  <c:v>45336</c:v>
                </c:pt>
                <c:pt idx="687">
                  <c:v>45343</c:v>
                </c:pt>
                <c:pt idx="688">
                  <c:v>45350</c:v>
                </c:pt>
                <c:pt idx="689">
                  <c:v>45357</c:v>
                </c:pt>
                <c:pt idx="690">
                  <c:v>45364</c:v>
                </c:pt>
                <c:pt idx="691">
                  <c:v>45371</c:v>
                </c:pt>
                <c:pt idx="692">
                  <c:v>45378</c:v>
                </c:pt>
                <c:pt idx="693">
                  <c:v>45385</c:v>
                </c:pt>
                <c:pt idx="694">
                  <c:v>45392</c:v>
                </c:pt>
                <c:pt idx="695">
                  <c:v>45399</c:v>
                </c:pt>
                <c:pt idx="696">
                  <c:v>45406</c:v>
                </c:pt>
                <c:pt idx="697">
                  <c:v>45413</c:v>
                </c:pt>
                <c:pt idx="698">
                  <c:v>45420</c:v>
                </c:pt>
                <c:pt idx="699">
                  <c:v>45427</c:v>
                </c:pt>
                <c:pt idx="700">
                  <c:v>45434</c:v>
                </c:pt>
                <c:pt idx="701">
                  <c:v>45441</c:v>
                </c:pt>
                <c:pt idx="702">
                  <c:v>45448</c:v>
                </c:pt>
                <c:pt idx="703">
                  <c:v>45455</c:v>
                </c:pt>
                <c:pt idx="704">
                  <c:v>45462</c:v>
                </c:pt>
                <c:pt idx="705">
                  <c:v>45469</c:v>
                </c:pt>
                <c:pt idx="706">
                  <c:v>45476</c:v>
                </c:pt>
                <c:pt idx="707">
                  <c:v>45483</c:v>
                </c:pt>
                <c:pt idx="708">
                  <c:v>45490</c:v>
                </c:pt>
                <c:pt idx="709">
                  <c:v>45497</c:v>
                </c:pt>
                <c:pt idx="710">
                  <c:v>45504</c:v>
                </c:pt>
                <c:pt idx="711">
                  <c:v>45511</c:v>
                </c:pt>
                <c:pt idx="712">
                  <c:v>45518</c:v>
                </c:pt>
                <c:pt idx="713">
                  <c:v>45525</c:v>
                </c:pt>
                <c:pt idx="714">
                  <c:v>45532</c:v>
                </c:pt>
                <c:pt idx="715">
                  <c:v>45539</c:v>
                </c:pt>
                <c:pt idx="716">
                  <c:v>45546</c:v>
                </c:pt>
                <c:pt idx="717">
                  <c:v>45553</c:v>
                </c:pt>
                <c:pt idx="718">
                  <c:v>45560</c:v>
                </c:pt>
                <c:pt idx="719">
                  <c:v>45567</c:v>
                </c:pt>
                <c:pt idx="720">
                  <c:v>45574</c:v>
                </c:pt>
                <c:pt idx="721">
                  <c:v>45581</c:v>
                </c:pt>
                <c:pt idx="722">
                  <c:v>45588</c:v>
                </c:pt>
                <c:pt idx="723">
                  <c:v>45595</c:v>
                </c:pt>
                <c:pt idx="724">
                  <c:v>45602</c:v>
                </c:pt>
                <c:pt idx="725">
                  <c:v>45609</c:v>
                </c:pt>
                <c:pt idx="726">
                  <c:v>45616</c:v>
                </c:pt>
                <c:pt idx="727">
                  <c:v>45623</c:v>
                </c:pt>
                <c:pt idx="728">
                  <c:v>45630</c:v>
                </c:pt>
                <c:pt idx="729">
                  <c:v>45637</c:v>
                </c:pt>
                <c:pt idx="730">
                  <c:v>45644</c:v>
                </c:pt>
                <c:pt idx="731">
                  <c:v>45651</c:v>
                </c:pt>
                <c:pt idx="732">
                  <c:v>45658</c:v>
                </c:pt>
                <c:pt idx="733">
                  <c:v>45665</c:v>
                </c:pt>
                <c:pt idx="734">
                  <c:v>45672</c:v>
                </c:pt>
                <c:pt idx="735">
                  <c:v>45679</c:v>
                </c:pt>
                <c:pt idx="736">
                  <c:v>45686</c:v>
                </c:pt>
                <c:pt idx="737">
                  <c:v>45693</c:v>
                </c:pt>
                <c:pt idx="738">
                  <c:v>45700</c:v>
                </c:pt>
                <c:pt idx="739">
                  <c:v>45707</c:v>
                </c:pt>
                <c:pt idx="740">
                  <c:v>45714</c:v>
                </c:pt>
                <c:pt idx="741">
                  <c:v>45721</c:v>
                </c:pt>
                <c:pt idx="742">
                  <c:v>45728</c:v>
                </c:pt>
                <c:pt idx="743">
                  <c:v>45735</c:v>
                </c:pt>
                <c:pt idx="744">
                  <c:v>45742</c:v>
                </c:pt>
                <c:pt idx="745">
                  <c:v>45749</c:v>
                </c:pt>
                <c:pt idx="746">
                  <c:v>45756</c:v>
                </c:pt>
                <c:pt idx="747">
                  <c:v>45763</c:v>
                </c:pt>
                <c:pt idx="748">
                  <c:v>45770</c:v>
                </c:pt>
                <c:pt idx="749">
                  <c:v>45777</c:v>
                </c:pt>
                <c:pt idx="750">
                  <c:v>45784</c:v>
                </c:pt>
                <c:pt idx="751">
                  <c:v>45791</c:v>
                </c:pt>
                <c:pt idx="752">
                  <c:v>45798</c:v>
                </c:pt>
                <c:pt idx="753">
                  <c:v>45805</c:v>
                </c:pt>
                <c:pt idx="754">
                  <c:v>45812</c:v>
                </c:pt>
                <c:pt idx="755">
                  <c:v>45819</c:v>
                </c:pt>
                <c:pt idx="756">
                  <c:v>45826</c:v>
                </c:pt>
                <c:pt idx="757">
                  <c:v>45833</c:v>
                </c:pt>
                <c:pt idx="758">
                  <c:v>45840</c:v>
                </c:pt>
                <c:pt idx="759">
                  <c:v>45847</c:v>
                </c:pt>
                <c:pt idx="760">
                  <c:v>45854</c:v>
                </c:pt>
                <c:pt idx="761">
                  <c:v>45861</c:v>
                </c:pt>
                <c:pt idx="762">
                  <c:v>45868</c:v>
                </c:pt>
                <c:pt idx="763">
                  <c:v>45875</c:v>
                </c:pt>
                <c:pt idx="764">
                  <c:v>45882</c:v>
                </c:pt>
                <c:pt idx="765">
                  <c:v>45889</c:v>
                </c:pt>
                <c:pt idx="766">
                  <c:v>45896</c:v>
                </c:pt>
                <c:pt idx="767">
                  <c:v>45903</c:v>
                </c:pt>
                <c:pt idx="768">
                  <c:v>45910</c:v>
                </c:pt>
                <c:pt idx="769">
                  <c:v>45917</c:v>
                </c:pt>
                <c:pt idx="770">
                  <c:v>45924</c:v>
                </c:pt>
                <c:pt idx="771">
                  <c:v>45931</c:v>
                </c:pt>
                <c:pt idx="772">
                  <c:v>45938</c:v>
                </c:pt>
                <c:pt idx="773">
                  <c:v>45945</c:v>
                </c:pt>
                <c:pt idx="774">
                  <c:v>45952</c:v>
                </c:pt>
                <c:pt idx="775">
                  <c:v>45959</c:v>
                </c:pt>
                <c:pt idx="776">
                  <c:v>45966</c:v>
                </c:pt>
                <c:pt idx="777">
                  <c:v>45973</c:v>
                </c:pt>
                <c:pt idx="778">
                  <c:v>45980</c:v>
                </c:pt>
                <c:pt idx="779">
                  <c:v>45987</c:v>
                </c:pt>
                <c:pt idx="780">
                  <c:v>45994</c:v>
                </c:pt>
                <c:pt idx="781">
                  <c:v>46001</c:v>
                </c:pt>
                <c:pt idx="782">
                  <c:v>46008</c:v>
                </c:pt>
                <c:pt idx="783">
                  <c:v>46015</c:v>
                </c:pt>
                <c:pt idx="784">
                  <c:v>46022</c:v>
                </c:pt>
                <c:pt idx="785">
                  <c:v>46029</c:v>
                </c:pt>
                <c:pt idx="786">
                  <c:v>46036</c:v>
                </c:pt>
                <c:pt idx="787">
                  <c:v>46043</c:v>
                </c:pt>
                <c:pt idx="788">
                  <c:v>46050</c:v>
                </c:pt>
                <c:pt idx="789">
                  <c:v>46057</c:v>
                </c:pt>
                <c:pt idx="790">
                  <c:v>46064</c:v>
                </c:pt>
                <c:pt idx="791">
                  <c:v>46071</c:v>
                </c:pt>
                <c:pt idx="792">
                  <c:v>46078</c:v>
                </c:pt>
                <c:pt idx="793">
                  <c:v>46085</c:v>
                </c:pt>
                <c:pt idx="794">
                  <c:v>46092</c:v>
                </c:pt>
                <c:pt idx="795">
                  <c:v>46099</c:v>
                </c:pt>
                <c:pt idx="796">
                  <c:v>46106</c:v>
                </c:pt>
                <c:pt idx="797">
                  <c:v>46113</c:v>
                </c:pt>
                <c:pt idx="798">
                  <c:v>46120</c:v>
                </c:pt>
                <c:pt idx="799">
                  <c:v>46127</c:v>
                </c:pt>
                <c:pt idx="800">
                  <c:v>46134</c:v>
                </c:pt>
                <c:pt idx="801">
                  <c:v>46141</c:v>
                </c:pt>
                <c:pt idx="802">
                  <c:v>46148</c:v>
                </c:pt>
                <c:pt idx="803">
                  <c:v>46155</c:v>
                </c:pt>
                <c:pt idx="804">
                  <c:v>46162</c:v>
                </c:pt>
                <c:pt idx="805">
                  <c:v>46169</c:v>
                </c:pt>
                <c:pt idx="806">
                  <c:v>46176</c:v>
                </c:pt>
                <c:pt idx="807">
                  <c:v>46183</c:v>
                </c:pt>
              </c:numCache>
            </c:numRef>
          </c:cat>
          <c:val>
            <c:numRef>
              <c:f>'Weekly, Ending Monday'!$G$2:$G$809</c:f>
              <c:numCache>
                <c:formatCode>General</c:formatCode>
                <c:ptCount val="808"/>
                <c:pt idx="0">
                  <c:v>3.7628699999999999</c:v>
                </c:pt>
                <c:pt idx="1">
                  <c:v>4.1174600000000003</c:v>
                </c:pt>
                <c:pt idx="2">
                  <c:v>4.2400399999999996</c:v>
                </c:pt>
                <c:pt idx="3">
                  <c:v>4.7032800000000003</c:v>
                </c:pt>
                <c:pt idx="4">
                  <c:v>5.1760099999999998</c:v>
                </c:pt>
                <c:pt idx="5">
                  <c:v>4.5612000000000004</c:v>
                </c:pt>
                <c:pt idx="6">
                  <c:v>4.3324400000000001</c:v>
                </c:pt>
                <c:pt idx="7">
                  <c:v>4.6034600000000001</c:v>
                </c:pt>
                <c:pt idx="8">
                  <c:v>4.22295</c:v>
                </c:pt>
                <c:pt idx="9">
                  <c:v>4.5133099999999997</c:v>
                </c:pt>
                <c:pt idx="10">
                  <c:v>4.5464599999999997</c:v>
                </c:pt>
                <c:pt idx="11">
                  <c:v>4.9190199999999997</c:v>
                </c:pt>
                <c:pt idx="12">
                  <c:v>4.8589799999999999</c:v>
                </c:pt>
                <c:pt idx="13">
                  <c:v>5.2426199999999996</c:v>
                </c:pt>
                <c:pt idx="14">
                  <c:v>5.0918799999999997</c:v>
                </c:pt>
                <c:pt idx="15">
                  <c:v>4.8540999999999999</c:v>
                </c:pt>
                <c:pt idx="16">
                  <c:v>5.1507300000000003</c:v>
                </c:pt>
                <c:pt idx="17">
                  <c:v>5.5941299999999998</c:v>
                </c:pt>
                <c:pt idx="18">
                  <c:v>5.8706500000000004</c:v>
                </c:pt>
                <c:pt idx="19">
                  <c:v>5.3287300000000002</c:v>
                </c:pt>
                <c:pt idx="20">
                  <c:v>5.3430900000000001</c:v>
                </c:pt>
                <c:pt idx="21">
                  <c:v>5.1618700000000004</c:v>
                </c:pt>
                <c:pt idx="22">
                  <c:v>5.4225399999999997</c:v>
                </c:pt>
                <c:pt idx="23">
                  <c:v>5.1218000000000004</c:v>
                </c:pt>
                <c:pt idx="24">
                  <c:v>5.2561200000000001</c:v>
                </c:pt>
                <c:pt idx="25">
                  <c:v>5.5402699999999996</c:v>
                </c:pt>
                <c:pt idx="26">
                  <c:v>6.0189399999999997</c:v>
                </c:pt>
                <c:pt idx="27">
                  <c:v>6.65944</c:v>
                </c:pt>
                <c:pt idx="28">
                  <c:v>7.5908100000000003</c:v>
                </c:pt>
                <c:pt idx="29">
                  <c:v>7.5788900000000003</c:v>
                </c:pt>
                <c:pt idx="30">
                  <c:v>7.8883999999999999</c:v>
                </c:pt>
                <c:pt idx="31">
                  <c:v>7.9768100000000004</c:v>
                </c:pt>
                <c:pt idx="32">
                  <c:v>9.4212000000000007</c:v>
                </c:pt>
                <c:pt idx="33">
                  <c:v>9.7007399999999997</c:v>
                </c:pt>
                <c:pt idx="34">
                  <c:v>9.8723799999999997</c:v>
                </c:pt>
                <c:pt idx="35">
                  <c:v>10.27609</c:v>
                </c:pt>
                <c:pt idx="36">
                  <c:v>9.9448000000000008</c:v>
                </c:pt>
                <c:pt idx="37">
                  <c:v>9.8545200000000008</c:v>
                </c:pt>
                <c:pt idx="38">
                  <c:v>9.7122299999999999</c:v>
                </c:pt>
                <c:pt idx="39">
                  <c:v>9.8873599999999993</c:v>
                </c:pt>
                <c:pt idx="40">
                  <c:v>9.8479500000000009</c:v>
                </c:pt>
                <c:pt idx="41">
                  <c:v>9.7539999999999996</c:v>
                </c:pt>
                <c:pt idx="42">
                  <c:v>9.7008299999999998</c:v>
                </c:pt>
                <c:pt idx="43">
                  <c:v>9.8369499999999999</c:v>
                </c:pt>
                <c:pt idx="44">
                  <c:v>9.5958400000000008</c:v>
                </c:pt>
                <c:pt idx="45">
                  <c:v>9.4816699999999994</c:v>
                </c:pt>
                <c:pt idx="46">
                  <c:v>9.9300099999999993</c:v>
                </c:pt>
                <c:pt idx="47">
                  <c:v>9.9225600000000007</c:v>
                </c:pt>
                <c:pt idx="48">
                  <c:v>9.8122500000000006</c:v>
                </c:pt>
                <c:pt idx="49">
                  <c:v>9.5012600000000003</c:v>
                </c:pt>
                <c:pt idx="50">
                  <c:v>9.7358899999999995</c:v>
                </c:pt>
                <c:pt idx="51">
                  <c:v>9.8420400000000008</c:v>
                </c:pt>
                <c:pt idx="52">
                  <c:v>9.7428899999999992</c:v>
                </c:pt>
                <c:pt idx="53">
                  <c:v>9.4717800000000008</c:v>
                </c:pt>
                <c:pt idx="54">
                  <c:v>10.49987</c:v>
                </c:pt>
                <c:pt idx="55">
                  <c:v>10.48061</c:v>
                </c:pt>
                <c:pt idx="56">
                  <c:v>10.003690000000001</c:v>
                </c:pt>
                <c:pt idx="57">
                  <c:v>10.425789999999999</c:v>
                </c:pt>
                <c:pt idx="58">
                  <c:v>10.05297</c:v>
                </c:pt>
                <c:pt idx="59">
                  <c:v>10.079040000000001</c:v>
                </c:pt>
                <c:pt idx="60">
                  <c:v>10.1425</c:v>
                </c:pt>
                <c:pt idx="61">
                  <c:v>10.123419999999999</c:v>
                </c:pt>
                <c:pt idx="62">
                  <c:v>9.6789400000000008</c:v>
                </c:pt>
                <c:pt idx="63">
                  <c:v>9.8289100000000005</c:v>
                </c:pt>
                <c:pt idx="64">
                  <c:v>9.9016400000000004</c:v>
                </c:pt>
                <c:pt idx="65">
                  <c:v>9.9009199999999993</c:v>
                </c:pt>
                <c:pt idx="66">
                  <c:v>9.7302800000000005</c:v>
                </c:pt>
                <c:pt idx="67">
                  <c:v>9.7203900000000001</c:v>
                </c:pt>
                <c:pt idx="68">
                  <c:v>10.33381</c:v>
                </c:pt>
                <c:pt idx="69">
                  <c:v>10.142910000000001</c:v>
                </c:pt>
                <c:pt idx="70">
                  <c:v>9.5483899999999995</c:v>
                </c:pt>
                <c:pt idx="71">
                  <c:v>9.2067999999999994</c:v>
                </c:pt>
                <c:pt idx="72">
                  <c:v>9.6032799999999998</c:v>
                </c:pt>
                <c:pt idx="73">
                  <c:v>9.3039100000000001</c:v>
                </c:pt>
                <c:pt idx="74">
                  <c:v>9.6217299999999994</c:v>
                </c:pt>
                <c:pt idx="75">
                  <c:v>9.0438899999999993</c:v>
                </c:pt>
                <c:pt idx="76">
                  <c:v>9.1632300000000004</c:v>
                </c:pt>
                <c:pt idx="77">
                  <c:v>9.67272</c:v>
                </c:pt>
                <c:pt idx="78">
                  <c:v>9.5441400000000005</c:v>
                </c:pt>
                <c:pt idx="79">
                  <c:v>8.3613</c:v>
                </c:pt>
                <c:pt idx="80">
                  <c:v>7.89581</c:v>
                </c:pt>
                <c:pt idx="81">
                  <c:v>8.5320199999999993</c:v>
                </c:pt>
                <c:pt idx="82">
                  <c:v>8.4676899999999993</c:v>
                </c:pt>
                <c:pt idx="83">
                  <c:v>8.0489800000000002</c:v>
                </c:pt>
                <c:pt idx="84">
                  <c:v>6.1903899999999998</c:v>
                </c:pt>
                <c:pt idx="85">
                  <c:v>6.4144300000000003</c:v>
                </c:pt>
                <c:pt idx="86">
                  <c:v>6.3938800000000002</c:v>
                </c:pt>
                <c:pt idx="87">
                  <c:v>6.3845900000000002</c:v>
                </c:pt>
                <c:pt idx="88">
                  <c:v>6.3159299999999998</c:v>
                </c:pt>
                <c:pt idx="89">
                  <c:v>6.4141000000000004</c:v>
                </c:pt>
                <c:pt idx="90">
                  <c:v>6.8810599999999997</c:v>
                </c:pt>
                <c:pt idx="91">
                  <c:v>7.37819</c:v>
                </c:pt>
                <c:pt idx="92">
                  <c:v>6.8544600000000004</c:v>
                </c:pt>
                <c:pt idx="93">
                  <c:v>6.9009499999999999</c:v>
                </c:pt>
                <c:pt idx="94">
                  <c:v>7.1491199999999999</c:v>
                </c:pt>
                <c:pt idx="95">
                  <c:v>7.0649600000000001</c:v>
                </c:pt>
                <c:pt idx="96">
                  <c:v>7.5015499999999999</c:v>
                </c:pt>
                <c:pt idx="97">
                  <c:v>7.2638600000000002</c:v>
                </c:pt>
                <c:pt idx="98">
                  <c:v>7.6241399999999997</c:v>
                </c:pt>
                <c:pt idx="99">
                  <c:v>7.06738</c:v>
                </c:pt>
                <c:pt idx="100">
                  <c:v>7.44658</c:v>
                </c:pt>
                <c:pt idx="101">
                  <c:v>7.2101300000000004</c:v>
                </c:pt>
                <c:pt idx="102">
                  <c:v>7.4715199999999999</c:v>
                </c:pt>
                <c:pt idx="103">
                  <c:v>7.6483299999999996</c:v>
                </c:pt>
                <c:pt idx="104">
                  <c:v>8.2878399999999992</c:v>
                </c:pt>
                <c:pt idx="105">
                  <c:v>8.5824300000000004</c:v>
                </c:pt>
                <c:pt idx="106">
                  <c:v>8.0270899999999994</c:v>
                </c:pt>
                <c:pt idx="107">
                  <c:v>8.2008200000000002</c:v>
                </c:pt>
                <c:pt idx="108">
                  <c:v>7.7013800000000003</c:v>
                </c:pt>
                <c:pt idx="109">
                  <c:v>7.8596500000000002</c:v>
                </c:pt>
                <c:pt idx="110">
                  <c:v>7.4320300000000001</c:v>
                </c:pt>
                <c:pt idx="111">
                  <c:v>7.1592700000000002</c:v>
                </c:pt>
                <c:pt idx="112">
                  <c:v>7.1109099999999996</c:v>
                </c:pt>
                <c:pt idx="113">
                  <c:v>7.0481800000000003</c:v>
                </c:pt>
                <c:pt idx="114">
                  <c:v>6.86883</c:v>
                </c:pt>
                <c:pt idx="115">
                  <c:v>6.9213199999999997</c:v>
                </c:pt>
                <c:pt idx="116">
                  <c:v>6.9718499999999999</c:v>
                </c:pt>
                <c:pt idx="117">
                  <c:v>7.30769</c:v>
                </c:pt>
                <c:pt idx="118">
                  <c:v>7.2527100000000004</c:v>
                </c:pt>
                <c:pt idx="119">
                  <c:v>7.6431500000000003</c:v>
                </c:pt>
                <c:pt idx="120">
                  <c:v>6.9296699999999998</c:v>
                </c:pt>
                <c:pt idx="121">
                  <c:v>7.1183399999999999</c:v>
                </c:pt>
                <c:pt idx="122">
                  <c:v>7.49634</c:v>
                </c:pt>
                <c:pt idx="123">
                  <c:v>7.0635399999999997</c:v>
                </c:pt>
                <c:pt idx="124">
                  <c:v>6.94</c:v>
                </c:pt>
                <c:pt idx="125">
                  <c:v>7.0090300000000001</c:v>
                </c:pt>
                <c:pt idx="126">
                  <c:v>7.0397499999999997</c:v>
                </c:pt>
                <c:pt idx="127">
                  <c:v>7.0493300000000003</c:v>
                </c:pt>
                <c:pt idx="128">
                  <c:v>6.9907000000000004</c:v>
                </c:pt>
                <c:pt idx="129">
                  <c:v>6.8205200000000001</c:v>
                </c:pt>
                <c:pt idx="130">
                  <c:v>6.8941400000000002</c:v>
                </c:pt>
                <c:pt idx="131">
                  <c:v>6.7869299999999999</c:v>
                </c:pt>
                <c:pt idx="132">
                  <c:v>6.8186099999999996</c:v>
                </c:pt>
                <c:pt idx="133">
                  <c:v>6.61632</c:v>
                </c:pt>
                <c:pt idx="134">
                  <c:v>6.6453899999999999</c:v>
                </c:pt>
                <c:pt idx="135">
                  <c:v>7.0526099999999996</c:v>
                </c:pt>
                <c:pt idx="136">
                  <c:v>6.7477499999999999</c:v>
                </c:pt>
                <c:pt idx="137">
                  <c:v>6.7660200000000001</c:v>
                </c:pt>
                <c:pt idx="138">
                  <c:v>6.5387000000000004</c:v>
                </c:pt>
                <c:pt idx="139">
                  <c:v>6.58432</c:v>
                </c:pt>
                <c:pt idx="140">
                  <c:v>6.6068800000000003</c:v>
                </c:pt>
                <c:pt idx="141">
                  <c:v>6.3336899999999998</c:v>
                </c:pt>
                <c:pt idx="142">
                  <c:v>6.2371400000000001</c:v>
                </c:pt>
                <c:pt idx="143">
                  <c:v>6.0877600000000003</c:v>
                </c:pt>
                <c:pt idx="144">
                  <c:v>6.54026</c:v>
                </c:pt>
                <c:pt idx="145">
                  <c:v>6.1785800000000002</c:v>
                </c:pt>
                <c:pt idx="146">
                  <c:v>6.4325099999999997</c:v>
                </c:pt>
                <c:pt idx="147">
                  <c:v>6.62012</c:v>
                </c:pt>
                <c:pt idx="148">
                  <c:v>7.4812700000000003</c:v>
                </c:pt>
                <c:pt idx="149">
                  <c:v>6.6040700000000001</c:v>
                </c:pt>
                <c:pt idx="150">
                  <c:v>5.8307500000000001</c:v>
                </c:pt>
                <c:pt idx="151">
                  <c:v>5.9882499999999999</c:v>
                </c:pt>
                <c:pt idx="152">
                  <c:v>6.23088</c:v>
                </c:pt>
                <c:pt idx="153">
                  <c:v>6.1089200000000003</c:v>
                </c:pt>
                <c:pt idx="154">
                  <c:v>5.9411399999999999</c:v>
                </c:pt>
                <c:pt idx="155">
                  <c:v>5.8366899999999999</c:v>
                </c:pt>
                <c:pt idx="156">
                  <c:v>5.4207700000000001</c:v>
                </c:pt>
                <c:pt idx="157">
                  <c:v>5.3705699999999998</c:v>
                </c:pt>
                <c:pt idx="158">
                  <c:v>4.8143500000000001</c:v>
                </c:pt>
                <c:pt idx="159">
                  <c:v>5.1494999999999997</c:v>
                </c:pt>
                <c:pt idx="160">
                  <c:v>5.3684399999999997</c:v>
                </c:pt>
                <c:pt idx="161">
                  <c:v>5.9537199999999997</c:v>
                </c:pt>
                <c:pt idx="162">
                  <c:v>6.0842099999999997</c:v>
                </c:pt>
                <c:pt idx="163">
                  <c:v>5.9489099999999997</c:v>
                </c:pt>
                <c:pt idx="164">
                  <c:v>6.1813399999999996</c:v>
                </c:pt>
                <c:pt idx="165">
                  <c:v>6.7154600000000002</c:v>
                </c:pt>
                <c:pt idx="166">
                  <c:v>6.5629200000000001</c:v>
                </c:pt>
                <c:pt idx="167">
                  <c:v>5.9892000000000003</c:v>
                </c:pt>
                <c:pt idx="168">
                  <c:v>6.2172400000000003</c:v>
                </c:pt>
                <c:pt idx="169">
                  <c:v>6.2994000000000003</c:v>
                </c:pt>
                <c:pt idx="170">
                  <c:v>6.3616000000000001</c:v>
                </c:pt>
                <c:pt idx="171">
                  <c:v>5.4281699999999997</c:v>
                </c:pt>
                <c:pt idx="172">
                  <c:v>6.1566999999999998</c:v>
                </c:pt>
                <c:pt idx="173">
                  <c:v>6.1752799999999999</c:v>
                </c:pt>
                <c:pt idx="174">
                  <c:v>6.7088999999999999</c:v>
                </c:pt>
                <c:pt idx="175">
                  <c:v>6.5189000000000004</c:v>
                </c:pt>
                <c:pt idx="176">
                  <c:v>6.4114500000000003</c:v>
                </c:pt>
                <c:pt idx="177">
                  <c:v>6.37296</c:v>
                </c:pt>
                <c:pt idx="178">
                  <c:v>6.56921</c:v>
                </c:pt>
                <c:pt idx="179">
                  <c:v>6.6485500000000002</c:v>
                </c:pt>
                <c:pt idx="180">
                  <c:v>6.57803</c:v>
                </c:pt>
                <c:pt idx="181">
                  <c:v>6.4112200000000001</c:v>
                </c:pt>
                <c:pt idx="182">
                  <c:v>6.5074500000000004</c:v>
                </c:pt>
                <c:pt idx="183">
                  <c:v>6.80246</c:v>
                </c:pt>
                <c:pt idx="184">
                  <c:v>6.1963499999999998</c:v>
                </c:pt>
                <c:pt idx="185">
                  <c:v>6.6223099999999997</c:v>
                </c:pt>
                <c:pt idx="186">
                  <c:v>6.6321700000000003</c:v>
                </c:pt>
                <c:pt idx="187">
                  <c:v>6.7761100000000001</c:v>
                </c:pt>
                <c:pt idx="188">
                  <c:v>6.62575</c:v>
                </c:pt>
                <c:pt idx="189">
                  <c:v>6.5154399999999999</c:v>
                </c:pt>
                <c:pt idx="190">
                  <c:v>6.2469299999999999</c:v>
                </c:pt>
                <c:pt idx="191">
                  <c:v>6.5635500000000002</c:v>
                </c:pt>
                <c:pt idx="192">
                  <c:v>6.3084100000000003</c:v>
                </c:pt>
                <c:pt idx="193">
                  <c:v>6.0869799999999996</c:v>
                </c:pt>
                <c:pt idx="194">
                  <c:v>6.19292</c:v>
                </c:pt>
                <c:pt idx="195">
                  <c:v>6.3146500000000003</c:v>
                </c:pt>
                <c:pt idx="196">
                  <c:v>6.2120300000000004</c:v>
                </c:pt>
                <c:pt idx="197">
                  <c:v>5.6614699999999996</c:v>
                </c:pt>
                <c:pt idx="198">
                  <c:v>5.8991499999999997</c:v>
                </c:pt>
                <c:pt idx="199">
                  <c:v>5.3858100000000002</c:v>
                </c:pt>
                <c:pt idx="200">
                  <c:v>5.3197099999999997</c:v>
                </c:pt>
                <c:pt idx="201">
                  <c:v>5.6694000000000004</c:v>
                </c:pt>
                <c:pt idx="202">
                  <c:v>5.33955</c:v>
                </c:pt>
                <c:pt idx="203">
                  <c:v>5.9266300000000003</c:v>
                </c:pt>
                <c:pt idx="204">
                  <c:v>5.9081099999999998</c:v>
                </c:pt>
                <c:pt idx="205">
                  <c:v>5.7380699999999996</c:v>
                </c:pt>
                <c:pt idx="206">
                  <c:v>5.6902799999999996</c:v>
                </c:pt>
                <c:pt idx="207">
                  <c:v>5.7869000000000002</c:v>
                </c:pt>
                <c:pt idx="208">
                  <c:v>5.9142400000000004</c:v>
                </c:pt>
                <c:pt idx="209">
                  <c:v>5.9108599999999996</c:v>
                </c:pt>
                <c:pt idx="210">
                  <c:v>5.9416900000000004</c:v>
                </c:pt>
                <c:pt idx="211">
                  <c:v>5.7318300000000004</c:v>
                </c:pt>
                <c:pt idx="212">
                  <c:v>5.9787400000000002</c:v>
                </c:pt>
                <c:pt idx="213">
                  <c:v>5.8690300000000004</c:v>
                </c:pt>
                <c:pt idx="214">
                  <c:v>5.8383599999999998</c:v>
                </c:pt>
                <c:pt idx="215">
                  <c:v>6.2068700000000003</c:v>
                </c:pt>
                <c:pt idx="216">
                  <c:v>6.0427499999999998</c:v>
                </c:pt>
                <c:pt idx="217">
                  <c:v>5.9637700000000002</c:v>
                </c:pt>
                <c:pt idx="218">
                  <c:v>6.32179</c:v>
                </c:pt>
                <c:pt idx="219">
                  <c:v>6.3407600000000004</c:v>
                </c:pt>
                <c:pt idx="220">
                  <c:v>6.08636</c:v>
                </c:pt>
                <c:pt idx="221">
                  <c:v>6.0091000000000001</c:v>
                </c:pt>
                <c:pt idx="222">
                  <c:v>5.9208299999999996</c:v>
                </c:pt>
                <c:pt idx="223">
                  <c:v>5.8106999999999998</c:v>
                </c:pt>
                <c:pt idx="224">
                  <c:v>6.4291299999999998</c:v>
                </c:pt>
                <c:pt idx="225">
                  <c:v>6.0155900000000004</c:v>
                </c:pt>
                <c:pt idx="226">
                  <c:v>6.0830500000000001</c:v>
                </c:pt>
                <c:pt idx="227">
                  <c:v>5.6433</c:v>
                </c:pt>
                <c:pt idx="228">
                  <c:v>5.5366299999999997</c:v>
                </c:pt>
                <c:pt idx="229">
                  <c:v>5.5902700000000003</c:v>
                </c:pt>
                <c:pt idx="230">
                  <c:v>5.7879100000000001</c:v>
                </c:pt>
                <c:pt idx="231">
                  <c:v>5.6340199999999996</c:v>
                </c:pt>
                <c:pt idx="232">
                  <c:v>5.2828999999999997</c:v>
                </c:pt>
                <c:pt idx="233">
                  <c:v>5.4510100000000001</c:v>
                </c:pt>
                <c:pt idx="234">
                  <c:v>5.4323499999999996</c:v>
                </c:pt>
                <c:pt idx="235">
                  <c:v>5.7818199999999997</c:v>
                </c:pt>
                <c:pt idx="236">
                  <c:v>5.4429999999999996</c:v>
                </c:pt>
                <c:pt idx="237">
                  <c:v>5.8403999999999998</c:v>
                </c:pt>
                <c:pt idx="238">
                  <c:v>5.4712800000000001</c:v>
                </c:pt>
                <c:pt idx="239">
                  <c:v>5.4353699999999998</c:v>
                </c:pt>
                <c:pt idx="240">
                  <c:v>5.2693099999999999</c:v>
                </c:pt>
                <c:pt idx="241">
                  <c:v>5.1139700000000001</c:v>
                </c:pt>
                <c:pt idx="242">
                  <c:v>5.6393800000000001</c:v>
                </c:pt>
                <c:pt idx="243">
                  <c:v>5.8372200000000003</c:v>
                </c:pt>
                <c:pt idx="244">
                  <c:v>5.8945800000000004</c:v>
                </c:pt>
                <c:pt idx="245">
                  <c:v>5.6582999999999997</c:v>
                </c:pt>
                <c:pt idx="246">
                  <c:v>5.8943099999999999</c:v>
                </c:pt>
                <c:pt idx="247">
                  <c:v>5.9369899999999998</c:v>
                </c:pt>
                <c:pt idx="248">
                  <c:v>6.1962400000000004</c:v>
                </c:pt>
                <c:pt idx="249">
                  <c:v>5.5491099999999998</c:v>
                </c:pt>
                <c:pt idx="250">
                  <c:v>5.4296699999999998</c:v>
                </c:pt>
                <c:pt idx="251">
                  <c:v>5.3387000000000002</c:v>
                </c:pt>
                <c:pt idx="252">
                  <c:v>5.2736999999999998</c:v>
                </c:pt>
                <c:pt idx="253">
                  <c:v>5.3842800000000004</c:v>
                </c:pt>
                <c:pt idx="254">
                  <c:v>5.94808</c:v>
                </c:pt>
                <c:pt idx="255">
                  <c:v>5.8880600000000003</c:v>
                </c:pt>
                <c:pt idx="256">
                  <c:v>5.9610599999999998</c:v>
                </c:pt>
                <c:pt idx="257">
                  <c:v>6.0768899999999997</c:v>
                </c:pt>
                <c:pt idx="258">
                  <c:v>5.5687699999999998</c:v>
                </c:pt>
                <c:pt idx="259">
                  <c:v>5.6083100000000004</c:v>
                </c:pt>
                <c:pt idx="260">
                  <c:v>5.5636200000000002</c:v>
                </c:pt>
                <c:pt idx="261">
                  <c:v>5.8580800000000002</c:v>
                </c:pt>
                <c:pt idx="262">
                  <c:v>5.6516099999999998</c:v>
                </c:pt>
                <c:pt idx="263">
                  <c:v>5.6591500000000003</c:v>
                </c:pt>
                <c:pt idx="264">
                  <c:v>6.3341599999999998</c:v>
                </c:pt>
                <c:pt idx="265">
                  <c:v>6.3629100000000003</c:v>
                </c:pt>
                <c:pt idx="266">
                  <c:v>6.3228900000000001</c:v>
                </c:pt>
                <c:pt idx="267">
                  <c:v>5.7704399999999998</c:v>
                </c:pt>
                <c:pt idx="268">
                  <c:v>5.57761</c:v>
                </c:pt>
                <c:pt idx="269">
                  <c:v>5.7602599999999997</c:v>
                </c:pt>
                <c:pt idx="270">
                  <c:v>5.7756800000000004</c:v>
                </c:pt>
                <c:pt idx="271">
                  <c:v>5.3255499999999998</c:v>
                </c:pt>
                <c:pt idx="272">
                  <c:v>5.8950300000000002</c:v>
                </c:pt>
                <c:pt idx="273">
                  <c:v>5.8100800000000001</c:v>
                </c:pt>
                <c:pt idx="274">
                  <c:v>6.3187199999999999</c:v>
                </c:pt>
                <c:pt idx="275">
                  <c:v>6.4100599999999996</c:v>
                </c:pt>
                <c:pt idx="276">
                  <c:v>5.8232799999999996</c:v>
                </c:pt>
                <c:pt idx="277">
                  <c:v>6.1306000000000003</c:v>
                </c:pt>
                <c:pt idx="278">
                  <c:v>6.7233799999999997</c:v>
                </c:pt>
                <c:pt idx="279">
                  <c:v>7.02874</c:v>
                </c:pt>
                <c:pt idx="280">
                  <c:v>6.7631600000000001</c:v>
                </c:pt>
                <c:pt idx="281">
                  <c:v>6.8799900000000003</c:v>
                </c:pt>
                <c:pt idx="282">
                  <c:v>6.8926299999999996</c:v>
                </c:pt>
                <c:pt idx="283">
                  <c:v>6.9150099999999997</c:v>
                </c:pt>
                <c:pt idx="284">
                  <c:v>6.2846000000000002</c:v>
                </c:pt>
                <c:pt idx="285">
                  <c:v>6.8862100000000002</c:v>
                </c:pt>
                <c:pt idx="286">
                  <c:v>7.0752600000000001</c:v>
                </c:pt>
                <c:pt idx="287">
                  <c:v>7.3022200000000002</c:v>
                </c:pt>
                <c:pt idx="288">
                  <c:v>6.5506599999999997</c:v>
                </c:pt>
                <c:pt idx="289">
                  <c:v>6.4562499999999998</c:v>
                </c:pt>
                <c:pt idx="290">
                  <c:v>6.8428399999999998</c:v>
                </c:pt>
                <c:pt idx="291">
                  <c:v>7.1861499999999996</c:v>
                </c:pt>
                <c:pt idx="292">
                  <c:v>7.0884200000000002</c:v>
                </c:pt>
                <c:pt idx="293">
                  <c:v>7.1058500000000002</c:v>
                </c:pt>
                <c:pt idx="294">
                  <c:v>7.4579500000000003</c:v>
                </c:pt>
                <c:pt idx="295">
                  <c:v>7.1951000000000001</c:v>
                </c:pt>
                <c:pt idx="296">
                  <c:v>7.4479100000000003</c:v>
                </c:pt>
                <c:pt idx="297">
                  <c:v>6.98095</c:v>
                </c:pt>
                <c:pt idx="298">
                  <c:v>7.14215</c:v>
                </c:pt>
                <c:pt idx="299">
                  <c:v>7.2480500000000001</c:v>
                </c:pt>
                <c:pt idx="300">
                  <c:v>7.3599899999999998</c:v>
                </c:pt>
                <c:pt idx="301">
                  <c:v>7.0949400000000002</c:v>
                </c:pt>
                <c:pt idx="302">
                  <c:v>7.15252</c:v>
                </c:pt>
                <c:pt idx="303">
                  <c:v>7.64567</c:v>
                </c:pt>
                <c:pt idx="304">
                  <c:v>7.7430099999999999</c:v>
                </c:pt>
                <c:pt idx="305">
                  <c:v>7.3036599999999998</c:v>
                </c:pt>
                <c:pt idx="306">
                  <c:v>6.6931599999999998</c:v>
                </c:pt>
                <c:pt idx="307">
                  <c:v>6.9938200000000004</c:v>
                </c:pt>
                <c:pt idx="308">
                  <c:v>7.0883900000000004</c:v>
                </c:pt>
                <c:pt idx="309">
                  <c:v>7.6407800000000003</c:v>
                </c:pt>
                <c:pt idx="310">
                  <c:v>7.09497</c:v>
                </c:pt>
                <c:pt idx="311">
                  <c:v>7.14032</c:v>
                </c:pt>
                <c:pt idx="312">
                  <c:v>6.9926199999999996</c:v>
                </c:pt>
                <c:pt idx="313">
                  <c:v>6.6898299999999997</c:v>
                </c:pt>
                <c:pt idx="314">
                  <c:v>6.7142499999999998</c:v>
                </c:pt>
                <c:pt idx="315">
                  <c:v>6.8348699999999996</c:v>
                </c:pt>
                <c:pt idx="316">
                  <c:v>6.5486300000000002</c:v>
                </c:pt>
                <c:pt idx="317">
                  <c:v>6.6375599999999997</c:v>
                </c:pt>
                <c:pt idx="318">
                  <c:v>6.5680899999999998</c:v>
                </c:pt>
                <c:pt idx="319">
                  <c:v>5.7751799999999998</c:v>
                </c:pt>
                <c:pt idx="320">
                  <c:v>6.4454700000000003</c:v>
                </c:pt>
                <c:pt idx="321">
                  <c:v>6.0386100000000003</c:v>
                </c:pt>
                <c:pt idx="322">
                  <c:v>6.1749099999999997</c:v>
                </c:pt>
                <c:pt idx="323">
                  <c:v>6.1142700000000003</c:v>
                </c:pt>
                <c:pt idx="324">
                  <c:v>6.2822399999999998</c:v>
                </c:pt>
                <c:pt idx="325">
                  <c:v>6.5097399999999999</c:v>
                </c:pt>
                <c:pt idx="326">
                  <c:v>6.4815500000000004</c:v>
                </c:pt>
                <c:pt idx="327">
                  <c:v>5.8153899999999998</c:v>
                </c:pt>
                <c:pt idx="328">
                  <c:v>5.9418800000000003</c:v>
                </c:pt>
                <c:pt idx="329">
                  <c:v>6.2150100000000004</c:v>
                </c:pt>
                <c:pt idx="330">
                  <c:v>6.4427700000000003</c:v>
                </c:pt>
                <c:pt idx="331">
                  <c:v>6.1487400000000001</c:v>
                </c:pt>
                <c:pt idx="332">
                  <c:v>5.8603100000000001</c:v>
                </c:pt>
                <c:pt idx="333">
                  <c:v>5.86233</c:v>
                </c:pt>
                <c:pt idx="334">
                  <c:v>5.8686699999999998</c:v>
                </c:pt>
                <c:pt idx="335">
                  <c:v>6.0739900000000002</c:v>
                </c:pt>
                <c:pt idx="336">
                  <c:v>6.0656100000000004</c:v>
                </c:pt>
                <c:pt idx="337">
                  <c:v>5.9232199999999997</c:v>
                </c:pt>
                <c:pt idx="338">
                  <c:v>5.5489499999999996</c:v>
                </c:pt>
                <c:pt idx="339">
                  <c:v>5.6596399999999996</c:v>
                </c:pt>
                <c:pt idx="340">
                  <c:v>5.6330499999999999</c:v>
                </c:pt>
                <c:pt idx="341">
                  <c:v>5.4379</c:v>
                </c:pt>
                <c:pt idx="342">
                  <c:v>5.8840000000000003</c:v>
                </c:pt>
                <c:pt idx="343">
                  <c:v>5.7751799999999998</c:v>
                </c:pt>
                <c:pt idx="344">
                  <c:v>5.65646</c:v>
                </c:pt>
                <c:pt idx="345">
                  <c:v>5.3434499999999998</c:v>
                </c:pt>
                <c:pt idx="346">
                  <c:v>5.44191</c:v>
                </c:pt>
                <c:pt idx="347">
                  <c:v>5.3343400000000001</c:v>
                </c:pt>
                <c:pt idx="348">
                  <c:v>5.5391500000000002</c:v>
                </c:pt>
                <c:pt idx="349">
                  <c:v>5.4528999999999996</c:v>
                </c:pt>
                <c:pt idx="350">
                  <c:v>5.2656200000000002</c:v>
                </c:pt>
                <c:pt idx="351">
                  <c:v>5.1583500000000004</c:v>
                </c:pt>
                <c:pt idx="352">
                  <c:v>5.3359199999999998</c:v>
                </c:pt>
                <c:pt idx="353">
                  <c:v>5.2778600000000004</c:v>
                </c:pt>
                <c:pt idx="354">
                  <c:v>5.3402200000000004</c:v>
                </c:pt>
                <c:pt idx="355">
                  <c:v>5.2484799999999998</c:v>
                </c:pt>
                <c:pt idx="356">
                  <c:v>5.1791299999999998</c:v>
                </c:pt>
                <c:pt idx="357">
                  <c:v>5.2625500000000001</c:v>
                </c:pt>
                <c:pt idx="358">
                  <c:v>4.9055099999999996</c:v>
                </c:pt>
                <c:pt idx="359">
                  <c:v>5.0894599999999999</c:v>
                </c:pt>
                <c:pt idx="360">
                  <c:v>4.7552099999999999</c:v>
                </c:pt>
                <c:pt idx="361">
                  <c:v>4.6348500000000001</c:v>
                </c:pt>
                <c:pt idx="362">
                  <c:v>4.7416099999999997</c:v>
                </c:pt>
                <c:pt idx="363">
                  <c:v>4.7141999999999999</c:v>
                </c:pt>
                <c:pt idx="364">
                  <c:v>4.9732799999999999</c:v>
                </c:pt>
                <c:pt idx="365">
                  <c:v>5.04284</c:v>
                </c:pt>
                <c:pt idx="366">
                  <c:v>4.8513400000000004</c:v>
                </c:pt>
                <c:pt idx="367">
                  <c:v>4.67014</c:v>
                </c:pt>
                <c:pt idx="368">
                  <c:v>4.5381299999999998</c:v>
                </c:pt>
                <c:pt idx="369">
                  <c:v>4.4489999999999998</c:v>
                </c:pt>
                <c:pt idx="370">
                  <c:v>4.5019900000000002</c:v>
                </c:pt>
                <c:pt idx="371">
                  <c:v>4.3354799999999996</c:v>
                </c:pt>
                <c:pt idx="372">
                  <c:v>4.2828299999999997</c:v>
                </c:pt>
                <c:pt idx="373">
                  <c:v>4.0939300000000003</c:v>
                </c:pt>
                <c:pt idx="374">
                  <c:v>4.1238000000000001</c:v>
                </c:pt>
                <c:pt idx="375">
                  <c:v>3.94693</c:v>
                </c:pt>
                <c:pt idx="376">
                  <c:v>4.1097999999999999</c:v>
                </c:pt>
                <c:pt idx="377">
                  <c:v>3.8553099999999998</c:v>
                </c:pt>
                <c:pt idx="378">
                  <c:v>3.8894799999999998</c:v>
                </c:pt>
                <c:pt idx="379">
                  <c:v>3.9481099999999998</c:v>
                </c:pt>
                <c:pt idx="380">
                  <c:v>4.2492700000000001</c:v>
                </c:pt>
                <c:pt idx="381">
                  <c:v>3.84185</c:v>
                </c:pt>
                <c:pt idx="382">
                  <c:v>3.6865700000000001</c:v>
                </c:pt>
                <c:pt idx="383">
                  <c:v>4.0610200000000001</c:v>
                </c:pt>
                <c:pt idx="384">
                  <c:v>3.52068</c:v>
                </c:pt>
                <c:pt idx="385">
                  <c:v>3.7895699999999999</c:v>
                </c:pt>
                <c:pt idx="386">
                  <c:v>3.77102</c:v>
                </c:pt>
                <c:pt idx="387">
                  <c:v>3.8330199999999999</c:v>
                </c:pt>
                <c:pt idx="388">
                  <c:v>3.8176800000000002</c:v>
                </c:pt>
                <c:pt idx="389">
                  <c:v>3.9356</c:v>
                </c:pt>
                <c:pt idx="390">
                  <c:v>4.0603899999999999</c:v>
                </c:pt>
                <c:pt idx="391">
                  <c:v>4.34375</c:v>
                </c:pt>
                <c:pt idx="392">
                  <c:v>4.0543899999999997</c:v>
                </c:pt>
                <c:pt idx="393">
                  <c:v>4.1127099999999999</c:v>
                </c:pt>
                <c:pt idx="394">
                  <c:v>3.9611399999999999</c:v>
                </c:pt>
                <c:pt idx="395">
                  <c:v>3.96841</c:v>
                </c:pt>
                <c:pt idx="396">
                  <c:v>4.0093300000000003</c:v>
                </c:pt>
                <c:pt idx="397">
                  <c:v>3.65442</c:v>
                </c:pt>
                <c:pt idx="398">
                  <c:v>3.6990799999999999</c:v>
                </c:pt>
                <c:pt idx="399">
                  <c:v>3.8248099999999998</c:v>
                </c:pt>
                <c:pt idx="400">
                  <c:v>3.77779</c:v>
                </c:pt>
                <c:pt idx="401">
                  <c:v>3.7460399999999998</c:v>
                </c:pt>
                <c:pt idx="402">
                  <c:v>3.7263899999999999</c:v>
                </c:pt>
                <c:pt idx="403">
                  <c:v>3.54216</c:v>
                </c:pt>
                <c:pt idx="404">
                  <c:v>3.7612199999999998</c:v>
                </c:pt>
                <c:pt idx="405">
                  <c:v>3.6993100000000001</c:v>
                </c:pt>
                <c:pt idx="406">
                  <c:v>3.4028999999999998</c:v>
                </c:pt>
                <c:pt idx="407">
                  <c:v>3.1837900000000001</c:v>
                </c:pt>
                <c:pt idx="408">
                  <c:v>3.31867</c:v>
                </c:pt>
                <c:pt idx="409">
                  <c:v>3.5596000000000001</c:v>
                </c:pt>
                <c:pt idx="410">
                  <c:v>3.2427999999999999</c:v>
                </c:pt>
                <c:pt idx="411">
                  <c:v>3.0710700000000002</c:v>
                </c:pt>
                <c:pt idx="412">
                  <c:v>2.9728400000000001</c:v>
                </c:pt>
                <c:pt idx="413">
                  <c:v>3.2848099999999998</c:v>
                </c:pt>
                <c:pt idx="414">
                  <c:v>3.0591699999999999</c:v>
                </c:pt>
                <c:pt idx="415">
                  <c:v>3.4287700000000001</c:v>
                </c:pt>
                <c:pt idx="416">
                  <c:v>3.32023</c:v>
                </c:pt>
                <c:pt idx="417">
                  <c:v>3.2514500000000002</c:v>
                </c:pt>
                <c:pt idx="418">
                  <c:v>3.9696699999999998</c:v>
                </c:pt>
                <c:pt idx="419">
                  <c:v>4.0988199999999999</c:v>
                </c:pt>
                <c:pt idx="420">
                  <c:v>4.08047</c:v>
                </c:pt>
                <c:pt idx="421">
                  <c:v>4.1025600000000004</c:v>
                </c:pt>
                <c:pt idx="422">
                  <c:v>4.17021</c:v>
                </c:pt>
                <c:pt idx="423">
                  <c:v>4.2503900000000003</c:v>
                </c:pt>
                <c:pt idx="424">
                  <c:v>4.0081899999999999</c:v>
                </c:pt>
                <c:pt idx="425">
                  <c:v>4.0706300000000004</c:v>
                </c:pt>
                <c:pt idx="426">
                  <c:v>4.0202900000000001</c:v>
                </c:pt>
                <c:pt idx="427">
                  <c:v>3.8828200000000002</c:v>
                </c:pt>
                <c:pt idx="428">
                  <c:v>3.7914599999999998</c:v>
                </c:pt>
                <c:pt idx="429">
                  <c:v>3.9313899999999999</c:v>
                </c:pt>
                <c:pt idx="430">
                  <c:v>3.97296</c:v>
                </c:pt>
                <c:pt idx="431">
                  <c:v>3.8772700000000002</c:v>
                </c:pt>
                <c:pt idx="432">
                  <c:v>3.5714000000000001</c:v>
                </c:pt>
                <c:pt idx="433">
                  <c:v>3.93024</c:v>
                </c:pt>
                <c:pt idx="434">
                  <c:v>3.9327899999999998</c:v>
                </c:pt>
                <c:pt idx="435">
                  <c:v>4.1780900000000001</c:v>
                </c:pt>
                <c:pt idx="436">
                  <c:v>4.0531800000000002</c:v>
                </c:pt>
                <c:pt idx="437">
                  <c:v>4.1643499999999998</c:v>
                </c:pt>
                <c:pt idx="438">
                  <c:v>4.0274599999999996</c:v>
                </c:pt>
                <c:pt idx="439">
                  <c:v>4.3252100000000002</c:v>
                </c:pt>
                <c:pt idx="440">
                  <c:v>4.3738900000000003</c:v>
                </c:pt>
                <c:pt idx="441">
                  <c:v>4.41059</c:v>
                </c:pt>
                <c:pt idx="442">
                  <c:v>4.6288400000000003</c:v>
                </c:pt>
                <c:pt idx="443">
                  <c:v>4.7885299999999997</c:v>
                </c:pt>
                <c:pt idx="444">
                  <c:v>4.8332699999999997</c:v>
                </c:pt>
                <c:pt idx="445">
                  <c:v>4.7494899999999998</c:v>
                </c:pt>
                <c:pt idx="446">
                  <c:v>5.01403</c:v>
                </c:pt>
                <c:pt idx="447">
                  <c:v>4.7754099999999999</c:v>
                </c:pt>
                <c:pt idx="448">
                  <c:v>5.1593299999999997</c:v>
                </c:pt>
                <c:pt idx="449">
                  <c:v>5.1615000000000002</c:v>
                </c:pt>
                <c:pt idx="450">
                  <c:v>5.3732199999999999</c:v>
                </c:pt>
                <c:pt idx="451">
                  <c:v>5.1941800000000002</c:v>
                </c:pt>
                <c:pt idx="452">
                  <c:v>5.1847899999999996</c:v>
                </c:pt>
                <c:pt idx="453">
                  <c:v>5.0195100000000004</c:v>
                </c:pt>
                <c:pt idx="454">
                  <c:v>5.1528</c:v>
                </c:pt>
                <c:pt idx="455">
                  <c:v>5.4791800000000004</c:v>
                </c:pt>
                <c:pt idx="456">
                  <c:v>5.4769199999999998</c:v>
                </c:pt>
                <c:pt idx="457">
                  <c:v>5.8887999999999998</c:v>
                </c:pt>
                <c:pt idx="458">
                  <c:v>5.7931600000000003</c:v>
                </c:pt>
                <c:pt idx="459">
                  <c:v>6.4138999999999999</c:v>
                </c:pt>
                <c:pt idx="460">
                  <c:v>6.2693899999999996</c:v>
                </c:pt>
                <c:pt idx="461">
                  <c:v>6.6073899999999997</c:v>
                </c:pt>
                <c:pt idx="462">
                  <c:v>6.6039500000000002</c:v>
                </c:pt>
                <c:pt idx="463">
                  <c:v>6.9191799999999999</c:v>
                </c:pt>
                <c:pt idx="464">
                  <c:v>7.01152</c:v>
                </c:pt>
                <c:pt idx="465">
                  <c:v>7.1314799999999998</c:v>
                </c:pt>
                <c:pt idx="466">
                  <c:v>7.1491699999999998</c:v>
                </c:pt>
                <c:pt idx="467">
                  <c:v>6.8525999999999998</c:v>
                </c:pt>
                <c:pt idx="468">
                  <c:v>6.5940500000000002</c:v>
                </c:pt>
                <c:pt idx="469">
                  <c:v>7.05633</c:v>
                </c:pt>
                <c:pt idx="470">
                  <c:v>6.6419199999999998</c:v>
                </c:pt>
                <c:pt idx="471">
                  <c:v>6.3697600000000003</c:v>
                </c:pt>
                <c:pt idx="472">
                  <c:v>6.5579400000000003</c:v>
                </c:pt>
                <c:pt idx="473">
                  <c:v>6.6963999999999997</c:v>
                </c:pt>
                <c:pt idx="474">
                  <c:v>7.0568099999999996</c:v>
                </c:pt>
                <c:pt idx="475">
                  <c:v>6.8023600000000002</c:v>
                </c:pt>
                <c:pt idx="476">
                  <c:v>6.7739900000000004</c:v>
                </c:pt>
                <c:pt idx="477">
                  <c:v>6.7704899999999997</c:v>
                </c:pt>
                <c:pt idx="478">
                  <c:v>6.9934200000000004</c:v>
                </c:pt>
                <c:pt idx="479">
                  <c:v>6.69428</c:v>
                </c:pt>
                <c:pt idx="480">
                  <c:v>6.7324599999999997</c:v>
                </c:pt>
                <c:pt idx="481">
                  <c:v>7.3551399999999996</c:v>
                </c:pt>
                <c:pt idx="482">
                  <c:v>8.6105900000000002</c:v>
                </c:pt>
                <c:pt idx="483">
                  <c:v>11.4467</c:v>
                </c:pt>
                <c:pt idx="484">
                  <c:v>13.392860000000001</c:v>
                </c:pt>
                <c:pt idx="485">
                  <c:v>14.103540000000001</c:v>
                </c:pt>
                <c:pt idx="486">
                  <c:v>14.921200000000001</c:v>
                </c:pt>
                <c:pt idx="487">
                  <c:v>17.75348</c:v>
                </c:pt>
                <c:pt idx="488">
                  <c:v>19.634920000000001</c:v>
                </c:pt>
                <c:pt idx="489">
                  <c:v>20.489470000000001</c:v>
                </c:pt>
                <c:pt idx="490">
                  <c:v>21.44624</c:v>
                </c:pt>
                <c:pt idx="491">
                  <c:v>22.13991</c:v>
                </c:pt>
                <c:pt idx="492">
                  <c:v>22.05368</c:v>
                </c:pt>
                <c:pt idx="493">
                  <c:v>21.848590000000002</c:v>
                </c:pt>
                <c:pt idx="494">
                  <c:v>22.26033</c:v>
                </c:pt>
                <c:pt idx="495">
                  <c:v>22.51867</c:v>
                </c:pt>
                <c:pt idx="496">
                  <c:v>23.453440000000001</c:v>
                </c:pt>
                <c:pt idx="497">
                  <c:v>22.82451</c:v>
                </c:pt>
                <c:pt idx="498">
                  <c:v>23.423449999999999</c:v>
                </c:pt>
                <c:pt idx="499">
                  <c:v>23.80452</c:v>
                </c:pt>
                <c:pt idx="500">
                  <c:v>23.380849999999999</c:v>
                </c:pt>
                <c:pt idx="501">
                  <c:v>22.386679999999998</c:v>
                </c:pt>
                <c:pt idx="502">
                  <c:v>22.034749999999999</c:v>
                </c:pt>
                <c:pt idx="503">
                  <c:v>22.614229999999999</c:v>
                </c:pt>
                <c:pt idx="504">
                  <c:v>23.18375</c:v>
                </c:pt>
                <c:pt idx="505">
                  <c:v>23.024349999999998</c:v>
                </c:pt>
                <c:pt idx="506">
                  <c:v>22.874289999999998</c:v>
                </c:pt>
                <c:pt idx="507">
                  <c:v>23.35294</c:v>
                </c:pt>
                <c:pt idx="508">
                  <c:v>23.86065</c:v>
                </c:pt>
                <c:pt idx="509">
                  <c:v>24.108540000000001</c:v>
                </c:pt>
                <c:pt idx="510">
                  <c:v>23.032240000000002</c:v>
                </c:pt>
                <c:pt idx="511">
                  <c:v>23.166910000000001</c:v>
                </c:pt>
                <c:pt idx="512">
                  <c:v>23.155290000000001</c:v>
                </c:pt>
                <c:pt idx="513">
                  <c:v>23.59674</c:v>
                </c:pt>
                <c:pt idx="514">
                  <c:v>23.508140000000001</c:v>
                </c:pt>
                <c:pt idx="515">
                  <c:v>23.59205</c:v>
                </c:pt>
                <c:pt idx="516">
                  <c:v>24.094709999999999</c:v>
                </c:pt>
                <c:pt idx="517">
                  <c:v>24.15869</c:v>
                </c:pt>
                <c:pt idx="518">
                  <c:v>24.403300000000002</c:v>
                </c:pt>
                <c:pt idx="519">
                  <c:v>24.156569999999999</c:v>
                </c:pt>
                <c:pt idx="520">
                  <c:v>24.765999999999998</c:v>
                </c:pt>
                <c:pt idx="521">
                  <c:v>24.35267</c:v>
                </c:pt>
                <c:pt idx="522">
                  <c:v>24.597899999999999</c:v>
                </c:pt>
                <c:pt idx="523">
                  <c:v>24.710129999999999</c:v>
                </c:pt>
                <c:pt idx="524">
                  <c:v>24.909050000000001</c:v>
                </c:pt>
                <c:pt idx="525">
                  <c:v>25.545809999999999</c:v>
                </c:pt>
                <c:pt idx="526">
                  <c:v>25.722770000000001</c:v>
                </c:pt>
                <c:pt idx="527">
                  <c:v>25.859690000000001</c:v>
                </c:pt>
                <c:pt idx="528">
                  <c:v>26.00583</c:v>
                </c:pt>
                <c:pt idx="529">
                  <c:v>26.18674</c:v>
                </c:pt>
                <c:pt idx="530">
                  <c:v>26.614000000000001</c:v>
                </c:pt>
                <c:pt idx="531">
                  <c:v>27.206230000000001</c:v>
                </c:pt>
                <c:pt idx="532">
                  <c:v>26.446000000000002</c:v>
                </c:pt>
                <c:pt idx="533">
                  <c:v>25.92952</c:v>
                </c:pt>
                <c:pt idx="534">
                  <c:v>25.249970000000001</c:v>
                </c:pt>
                <c:pt idx="535">
                  <c:v>23.47625</c:v>
                </c:pt>
                <c:pt idx="536">
                  <c:v>20.80733</c:v>
                </c:pt>
                <c:pt idx="537">
                  <c:v>20.879110000000001</c:v>
                </c:pt>
                <c:pt idx="538">
                  <c:v>19.751300000000001</c:v>
                </c:pt>
                <c:pt idx="539">
                  <c:v>17.90401</c:v>
                </c:pt>
                <c:pt idx="540">
                  <c:v>16.082450000000001</c:v>
                </c:pt>
                <c:pt idx="541">
                  <c:v>15.348179999999999</c:v>
                </c:pt>
                <c:pt idx="542">
                  <c:v>14.899990000000001</c:v>
                </c:pt>
                <c:pt idx="543">
                  <c:v>14.327959999999999</c:v>
                </c:pt>
                <c:pt idx="544">
                  <c:v>13.549099999999999</c:v>
                </c:pt>
                <c:pt idx="545">
                  <c:v>12.987080000000001</c:v>
                </c:pt>
                <c:pt idx="546">
                  <c:v>13.04175</c:v>
                </c:pt>
                <c:pt idx="547">
                  <c:v>12.96402</c:v>
                </c:pt>
                <c:pt idx="548">
                  <c:v>12.49718</c:v>
                </c:pt>
                <c:pt idx="549">
                  <c:v>11.83705</c:v>
                </c:pt>
                <c:pt idx="550">
                  <c:v>11.92685</c:v>
                </c:pt>
                <c:pt idx="551">
                  <c:v>11.866860000000001</c:v>
                </c:pt>
                <c:pt idx="552">
                  <c:v>12.65329</c:v>
                </c:pt>
                <c:pt idx="553">
                  <c:v>13.208030000000001</c:v>
                </c:pt>
                <c:pt idx="554">
                  <c:v>13.206569999999999</c:v>
                </c:pt>
                <c:pt idx="555">
                  <c:v>13.114570000000001</c:v>
                </c:pt>
                <c:pt idx="556">
                  <c:v>13.069459999999999</c:v>
                </c:pt>
                <c:pt idx="557">
                  <c:v>13.550280000000001</c:v>
                </c:pt>
                <c:pt idx="558">
                  <c:v>12.98616</c:v>
                </c:pt>
                <c:pt idx="559">
                  <c:v>12.92975</c:v>
                </c:pt>
                <c:pt idx="560">
                  <c:v>12.66145</c:v>
                </c:pt>
                <c:pt idx="561">
                  <c:v>12.706289999999999</c:v>
                </c:pt>
                <c:pt idx="562">
                  <c:v>12.603529999999999</c:v>
                </c:pt>
                <c:pt idx="563">
                  <c:v>12.83262</c:v>
                </c:pt>
                <c:pt idx="564">
                  <c:v>12.89152</c:v>
                </c:pt>
                <c:pt idx="565">
                  <c:v>12.959519999999999</c:v>
                </c:pt>
                <c:pt idx="566">
                  <c:v>12.743</c:v>
                </c:pt>
                <c:pt idx="567">
                  <c:v>12.36613</c:v>
                </c:pt>
                <c:pt idx="568">
                  <c:v>12.30911</c:v>
                </c:pt>
                <c:pt idx="569">
                  <c:v>12.15883</c:v>
                </c:pt>
                <c:pt idx="570">
                  <c:v>12.46219</c:v>
                </c:pt>
                <c:pt idx="571">
                  <c:v>12.14331</c:v>
                </c:pt>
                <c:pt idx="572">
                  <c:v>12.272790000000001</c:v>
                </c:pt>
                <c:pt idx="573">
                  <c:v>12.273630000000001</c:v>
                </c:pt>
                <c:pt idx="574">
                  <c:v>12.61589</c:v>
                </c:pt>
                <c:pt idx="575">
                  <c:v>12.664400000000001</c:v>
                </c:pt>
                <c:pt idx="576">
                  <c:v>12.137219999999999</c:v>
                </c:pt>
                <c:pt idx="577">
                  <c:v>11.891819999999999</c:v>
                </c:pt>
                <c:pt idx="578">
                  <c:v>11.925560000000001</c:v>
                </c:pt>
                <c:pt idx="579">
                  <c:v>11.6647</c:v>
                </c:pt>
                <c:pt idx="580">
                  <c:v>11.00667</c:v>
                </c:pt>
                <c:pt idx="581">
                  <c:v>11.00736</c:v>
                </c:pt>
                <c:pt idx="582">
                  <c:v>10.451090000000001</c:v>
                </c:pt>
                <c:pt idx="583">
                  <c:v>10.413650000000001</c:v>
                </c:pt>
                <c:pt idx="584">
                  <c:v>10.35871</c:v>
                </c:pt>
                <c:pt idx="585">
                  <c:v>10.624230000000001</c:v>
                </c:pt>
                <c:pt idx="586">
                  <c:v>10.11857</c:v>
                </c:pt>
                <c:pt idx="587">
                  <c:v>9.1723199999999991</c:v>
                </c:pt>
                <c:pt idx="588">
                  <c:v>8.7111400000000003</c:v>
                </c:pt>
                <c:pt idx="589">
                  <c:v>8.3240700000000007</c:v>
                </c:pt>
                <c:pt idx="590">
                  <c:v>8.3358799999999995</c:v>
                </c:pt>
                <c:pt idx="591">
                  <c:v>8.7275600000000004</c:v>
                </c:pt>
                <c:pt idx="592">
                  <c:v>7.3373600000000003</c:v>
                </c:pt>
                <c:pt idx="593">
                  <c:v>6.7143499999999996</c:v>
                </c:pt>
                <c:pt idx="594">
                  <c:v>5.9889099999999997</c:v>
                </c:pt>
                <c:pt idx="595">
                  <c:v>5.88849</c:v>
                </c:pt>
                <c:pt idx="596">
                  <c:v>6.54826</c:v>
                </c:pt>
                <c:pt idx="597">
                  <c:v>6.22783</c:v>
                </c:pt>
                <c:pt idx="598">
                  <c:v>6.0037399999999996</c:v>
                </c:pt>
                <c:pt idx="599">
                  <c:v>5.4390900000000002</c:v>
                </c:pt>
                <c:pt idx="600">
                  <c:v>5.7251000000000003</c:v>
                </c:pt>
                <c:pt idx="601">
                  <c:v>5.9062400000000004</c:v>
                </c:pt>
                <c:pt idx="602">
                  <c:v>5.2324999999999999</c:v>
                </c:pt>
                <c:pt idx="603">
                  <c:v>5.1057100000000002</c:v>
                </c:pt>
                <c:pt idx="604">
                  <c:v>4.8475099999999998</c:v>
                </c:pt>
                <c:pt idx="605">
                  <c:v>4.8705499999999997</c:v>
                </c:pt>
                <c:pt idx="606">
                  <c:v>4.5690799999999996</c:v>
                </c:pt>
                <c:pt idx="607">
                  <c:v>4.2370599999999996</c:v>
                </c:pt>
                <c:pt idx="608">
                  <c:v>3.9262899999999998</c:v>
                </c:pt>
                <c:pt idx="609">
                  <c:v>3.7947899999999999</c:v>
                </c:pt>
                <c:pt idx="610">
                  <c:v>3.3221699999999998</c:v>
                </c:pt>
                <c:pt idx="611">
                  <c:v>2.9479799999999998</c:v>
                </c:pt>
                <c:pt idx="612">
                  <c:v>2.7151200000000002</c:v>
                </c:pt>
                <c:pt idx="613">
                  <c:v>2.6709000000000001</c:v>
                </c:pt>
                <c:pt idx="614">
                  <c:v>2.5280800000000001</c:v>
                </c:pt>
                <c:pt idx="615">
                  <c:v>1.8781300000000001</c:v>
                </c:pt>
                <c:pt idx="616">
                  <c:v>1.60859</c:v>
                </c:pt>
                <c:pt idx="617">
                  <c:v>1.4064000000000001</c:v>
                </c:pt>
                <c:pt idx="618">
                  <c:v>1.2751600000000001</c:v>
                </c:pt>
                <c:pt idx="619">
                  <c:v>0.84321999999999997</c:v>
                </c:pt>
                <c:pt idx="620">
                  <c:v>0.67</c:v>
                </c:pt>
                <c:pt idx="621">
                  <c:v>0.36631000000000002</c:v>
                </c:pt>
                <c:pt idx="622">
                  <c:v>0.25962000000000002</c:v>
                </c:pt>
                <c:pt idx="623">
                  <c:v>-6.447E-2</c:v>
                </c:pt>
                <c:pt idx="624">
                  <c:v>-0.41253000000000001</c:v>
                </c:pt>
                <c:pt idx="625">
                  <c:v>-0.68964000000000003</c:v>
                </c:pt>
                <c:pt idx="626">
                  <c:v>-1.2079200000000001</c:v>
                </c:pt>
                <c:pt idx="627">
                  <c:v>-1.53931</c:v>
                </c:pt>
                <c:pt idx="628">
                  <c:v>-1.58917</c:v>
                </c:pt>
                <c:pt idx="629">
                  <c:v>-1.4402699999999999</c:v>
                </c:pt>
                <c:pt idx="630">
                  <c:v>-1.7276100000000001</c:v>
                </c:pt>
                <c:pt idx="631">
                  <c:v>-1.55962</c:v>
                </c:pt>
                <c:pt idx="632">
                  <c:v>-1.93072</c:v>
                </c:pt>
                <c:pt idx="633">
                  <c:v>-1.78057</c:v>
                </c:pt>
                <c:pt idx="634">
                  <c:v>-2.1348600000000002</c:v>
                </c:pt>
                <c:pt idx="635">
                  <c:v>-2.1905299999999999</c:v>
                </c:pt>
                <c:pt idx="636">
                  <c:v>-2.5817700000000001</c:v>
                </c:pt>
                <c:pt idx="637">
                  <c:v>-3.0476100000000002</c:v>
                </c:pt>
                <c:pt idx="638">
                  <c:v>-3.2922500000000001</c:v>
                </c:pt>
                <c:pt idx="639">
                  <c:v>-3.9450799999999999</c:v>
                </c:pt>
                <c:pt idx="640">
                  <c:v>-4.4651300000000003</c:v>
                </c:pt>
                <c:pt idx="641">
                  <c:v>-4.7978800000000001</c:v>
                </c:pt>
                <c:pt idx="642">
                  <c:v>-4.3174099999999997</c:v>
                </c:pt>
                <c:pt idx="643">
                  <c:v>-4.9962200000000001</c:v>
                </c:pt>
                <c:pt idx="644">
                  <c:v>-4.3492499999999996</c:v>
                </c:pt>
                <c:pt idx="645">
                  <c:v>-4.5521500000000001</c:v>
                </c:pt>
                <c:pt idx="646">
                  <c:v>-3.9738000000000002</c:v>
                </c:pt>
                <c:pt idx="647">
                  <c:v>-4.1408199999999997</c:v>
                </c:pt>
                <c:pt idx="648">
                  <c:v>-4.0333899999999998</c:v>
                </c:pt>
                <c:pt idx="649">
                  <c:v>-3.6946300000000001</c:v>
                </c:pt>
                <c:pt idx="650">
                  <c:v>-3.6652900000000002</c:v>
                </c:pt>
                <c:pt idx="651">
                  <c:v>-3.8932699999999998</c:v>
                </c:pt>
                <c:pt idx="652">
                  <c:v>-3.8453499999999998</c:v>
                </c:pt>
                <c:pt idx="653">
                  <c:v>-4.0613799999999998</c:v>
                </c:pt>
                <c:pt idx="654">
                  <c:v>-4.0235599999999998</c:v>
                </c:pt>
                <c:pt idx="655">
                  <c:v>-3.8218800000000002</c:v>
                </c:pt>
                <c:pt idx="656">
                  <c:v>-3.7605499999999998</c:v>
                </c:pt>
                <c:pt idx="657">
                  <c:v>-4.0774900000000001</c:v>
                </c:pt>
                <c:pt idx="658">
                  <c:v>-4.1905000000000001</c:v>
                </c:pt>
                <c:pt idx="659">
                  <c:v>-3.9015499999999999</c:v>
                </c:pt>
                <c:pt idx="660">
                  <c:v>-4.0313299999999996</c:v>
                </c:pt>
                <c:pt idx="661">
                  <c:v>-4.0745899999999997</c:v>
                </c:pt>
                <c:pt idx="662">
                  <c:v>-3.90808</c:v>
                </c:pt>
                <c:pt idx="663">
                  <c:v>-3.8182399999999999</c:v>
                </c:pt>
                <c:pt idx="664">
                  <c:v>-3.8048799999999998</c:v>
                </c:pt>
                <c:pt idx="665">
                  <c:v>-3.6902300000000001</c:v>
                </c:pt>
                <c:pt idx="666">
                  <c:v>-3.6308500000000001</c:v>
                </c:pt>
                <c:pt idx="667">
                  <c:v>-3.4979</c:v>
                </c:pt>
                <c:pt idx="668">
                  <c:v>-3.37662</c:v>
                </c:pt>
                <c:pt idx="669">
                  <c:v>-3.2930600000000001</c:v>
                </c:pt>
                <c:pt idx="670">
                  <c:v>-3.4149600000000002</c:v>
                </c:pt>
                <c:pt idx="671">
                  <c:v>-3.6668799999999999</c:v>
                </c:pt>
                <c:pt idx="672">
                  <c:v>-3.32769</c:v>
                </c:pt>
                <c:pt idx="673">
                  <c:v>-3.32254</c:v>
                </c:pt>
                <c:pt idx="674">
                  <c:v>-3.11341</c:v>
                </c:pt>
                <c:pt idx="675">
                  <c:v>-2.97716</c:v>
                </c:pt>
                <c:pt idx="676">
                  <c:v>-2.80924</c:v>
                </c:pt>
                <c:pt idx="677">
                  <c:v>-2.8191799999999998</c:v>
                </c:pt>
                <c:pt idx="678">
                  <c:v>-2.5348099999999998</c:v>
                </c:pt>
                <c:pt idx="679">
                  <c:v>-2.2867600000000001</c:v>
                </c:pt>
                <c:pt idx="680">
                  <c:v>-2.2169500000000002</c:v>
                </c:pt>
                <c:pt idx="681">
                  <c:v>-2.3317700000000001</c:v>
                </c:pt>
                <c:pt idx="682">
                  <c:v>-1.99241</c:v>
                </c:pt>
                <c:pt idx="683">
                  <c:v>-1.93672</c:v>
                </c:pt>
                <c:pt idx="684">
                  <c:v>-1.76434</c:v>
                </c:pt>
                <c:pt idx="685">
                  <c:v>-1.4832000000000001</c:v>
                </c:pt>
                <c:pt idx="686">
                  <c:v>-1.5418099999999999</c:v>
                </c:pt>
                <c:pt idx="687">
                  <c:v>-1.4473100000000001</c:v>
                </c:pt>
                <c:pt idx="688">
                  <c:v>-1.4886299999999999</c:v>
                </c:pt>
                <c:pt idx="689">
                  <c:v>-0.92091999999999996</c:v>
                </c:pt>
                <c:pt idx="690">
                  <c:v>-0.65752999999999995</c:v>
                </c:pt>
                <c:pt idx="691">
                  <c:v>0.36897000000000002</c:v>
                </c:pt>
                <c:pt idx="692">
                  <c:v>0.75194000000000005</c:v>
                </c:pt>
                <c:pt idx="693">
                  <c:v>1.2794700000000001</c:v>
                </c:pt>
                <c:pt idx="694">
                  <c:v>0.74539</c:v>
                </c:pt>
                <c:pt idx="695">
                  <c:v>1.1332899999999999</c:v>
                </c:pt>
                <c:pt idx="696">
                  <c:v>1.24014</c:v>
                </c:pt>
                <c:pt idx="697">
                  <c:v>1.02268</c:v>
                </c:pt>
                <c:pt idx="698">
                  <c:v>1.1150100000000001</c:v>
                </c:pt>
                <c:pt idx="699">
                  <c:v>0.91547999999999996</c:v>
                </c:pt>
                <c:pt idx="700">
                  <c:v>1.1525300000000001</c:v>
                </c:pt>
                <c:pt idx="701">
                  <c:v>0.61217999999999995</c:v>
                </c:pt>
                <c:pt idx="702">
                  <c:v>0.82201000000000002</c:v>
                </c:pt>
                <c:pt idx="703">
                  <c:v>1.3285199999999999</c:v>
                </c:pt>
                <c:pt idx="704">
                  <c:v>1.5597700000000001</c:v>
                </c:pt>
                <c:pt idx="705">
                  <c:v>1.45251</c:v>
                </c:pt>
                <c:pt idx="706">
                  <c:v>1.1578599999999999</c:v>
                </c:pt>
                <c:pt idx="707">
                  <c:v>1.43468</c:v>
                </c:pt>
                <c:pt idx="708">
                  <c:v>1.40639</c:v>
                </c:pt>
                <c:pt idx="709">
                  <c:v>1.6355200000000001</c:v>
                </c:pt>
                <c:pt idx="710">
                  <c:v>1.28274</c:v>
                </c:pt>
                <c:pt idx="711">
                  <c:v>1.81362</c:v>
                </c:pt>
                <c:pt idx="712">
                  <c:v>1.81006</c:v>
                </c:pt>
                <c:pt idx="713">
                  <c:v>2.1733600000000002</c:v>
                </c:pt>
                <c:pt idx="714">
                  <c:v>2.0402800000000001</c:v>
                </c:pt>
                <c:pt idx="715">
                  <c:v>2.1041599999999998</c:v>
                </c:pt>
                <c:pt idx="716">
                  <c:v>2.5204800000000001</c:v>
                </c:pt>
                <c:pt idx="717">
                  <c:v>2.5568300000000002</c:v>
                </c:pt>
                <c:pt idx="718">
                  <c:v>2.5824099999999999</c:v>
                </c:pt>
                <c:pt idx="719">
                  <c:v>2.3181600000000002</c:v>
                </c:pt>
                <c:pt idx="720">
                  <c:v>2.7536</c:v>
                </c:pt>
                <c:pt idx="721">
                  <c:v>2.3678900000000001</c:v>
                </c:pt>
                <c:pt idx="722">
                  <c:v>3.1547100000000001</c:v>
                </c:pt>
                <c:pt idx="723">
                  <c:v>3.0272999999999999</c:v>
                </c:pt>
                <c:pt idx="724">
                  <c:v>3.2940200000000002</c:v>
                </c:pt>
                <c:pt idx="725">
                  <c:v>3.4932099999999999</c:v>
                </c:pt>
                <c:pt idx="726">
                  <c:v>3.4335300000000002</c:v>
                </c:pt>
                <c:pt idx="727">
                  <c:v>3.1349999999999998</c:v>
                </c:pt>
                <c:pt idx="728">
                  <c:v>3.2375400000000001</c:v>
                </c:pt>
                <c:pt idx="729">
                  <c:v>3.4606300000000001</c:v>
                </c:pt>
                <c:pt idx="730">
                  <c:v>3.27935</c:v>
                </c:pt>
                <c:pt idx="731">
                  <c:v>3.3144800000000001</c:v>
                </c:pt>
                <c:pt idx="732">
                  <c:v>3.4772500000000002</c:v>
                </c:pt>
                <c:pt idx="733">
                  <c:v>3.39079</c:v>
                </c:pt>
                <c:pt idx="734">
                  <c:v>3.4294099999999998</c:v>
                </c:pt>
                <c:pt idx="735">
                  <c:v>3.6943600000000001</c:v>
                </c:pt>
                <c:pt idx="736">
                  <c:v>3.4451499999999999</c:v>
                </c:pt>
                <c:pt idx="737">
                  <c:v>2.9401999999999999</c:v>
                </c:pt>
                <c:pt idx="738">
                  <c:v>3.2986399999999998</c:v>
                </c:pt>
                <c:pt idx="739">
                  <c:v>3.3683700000000001</c:v>
                </c:pt>
                <c:pt idx="740">
                  <c:v>3.4032800000000001</c:v>
                </c:pt>
                <c:pt idx="741">
                  <c:v>3.1749999999999998</c:v>
                </c:pt>
                <c:pt idx="742">
                  <c:v>3.4106999999999998</c:v>
                </c:pt>
                <c:pt idx="743">
                  <c:v>3.5747100000000001</c:v>
                </c:pt>
                <c:pt idx="744">
                  <c:v>3.6219899999999998</c:v>
                </c:pt>
                <c:pt idx="745">
                  <c:v>3.1773400000000001</c:v>
                </c:pt>
                <c:pt idx="746">
                  <c:v>3.7530999999999999</c:v>
                </c:pt>
                <c:pt idx="747">
                  <c:v>3.8853</c:v>
                </c:pt>
                <c:pt idx="748">
                  <c:v>4.3285900000000002</c:v>
                </c:pt>
                <c:pt idx="749">
                  <c:v>3.9798200000000001</c:v>
                </c:pt>
                <c:pt idx="750">
                  <c:v>3.7891300000000001</c:v>
                </c:pt>
                <c:pt idx="751">
                  <c:v>3.9596200000000001</c:v>
                </c:pt>
                <c:pt idx="752">
                  <c:v>3.92056</c:v>
                </c:pt>
                <c:pt idx="753">
                  <c:v>3.8786100000000001</c:v>
                </c:pt>
                <c:pt idx="754">
                  <c:v>3.8374299999999999</c:v>
                </c:pt>
                <c:pt idx="755">
                  <c:v>3.9527800000000002</c:v>
                </c:pt>
                <c:pt idx="756">
                  <c:v>4.0894899999999996</c:v>
                </c:pt>
                <c:pt idx="757">
                  <c:v>4.1393500000000003</c:v>
                </c:pt>
                <c:pt idx="758">
                  <c:v>4.3753700000000002</c:v>
                </c:pt>
                <c:pt idx="759">
                  <c:v>4.3868</c:v>
                </c:pt>
                <c:pt idx="760">
                  <c:v>4.2716500000000002</c:v>
                </c:pt>
                <c:pt idx="761">
                  <c:v>4.3889100000000001</c:v>
                </c:pt>
                <c:pt idx="762">
                  <c:v>4.27217</c:v>
                </c:pt>
                <c:pt idx="763">
                  <c:v>4.1899699999999998</c:v>
                </c:pt>
                <c:pt idx="764">
                  <c:v>4.2428699999999999</c:v>
                </c:pt>
                <c:pt idx="765">
                  <c:v>4.3753200000000003</c:v>
                </c:pt>
                <c:pt idx="766">
                  <c:v>4.18058</c:v>
                </c:pt>
                <c:pt idx="767">
                  <c:v>4.1036700000000002</c:v>
                </c:pt>
                <c:pt idx="768">
                  <c:v>4.0541200000000002</c:v>
                </c:pt>
                <c:pt idx="769">
                  <c:v>4.3416100000000002</c:v>
                </c:pt>
                <c:pt idx="770">
                  <c:v>4.2826500000000003</c:v>
                </c:pt>
                <c:pt idx="771">
                  <c:v>4.0774900000000001</c:v>
                </c:pt>
                <c:pt idx="772">
                  <c:v>4.3363699999999996</c:v>
                </c:pt>
                <c:pt idx="773">
                  <c:v>4.3392799999999996</c:v>
                </c:pt>
                <c:pt idx="774">
                  <c:v>4.4588999999999999</c:v>
                </c:pt>
                <c:pt idx="775">
                  <c:v>4.0795700000000004</c:v>
                </c:pt>
                <c:pt idx="776">
                  <c:v>4.0064299999999999</c:v>
                </c:pt>
                <c:pt idx="777">
                  <c:v>3.6458499999999998</c:v>
                </c:pt>
                <c:pt idx="778">
                  <c:v>3.7027199999999998</c:v>
                </c:pt>
                <c:pt idx="779">
                  <c:v>3.90625</c:v>
                </c:pt>
                <c:pt idx="780">
                  <c:v>3.8409599999999999</c:v>
                </c:pt>
                <c:pt idx="781">
                  <c:v>3.77318</c:v>
                </c:pt>
                <c:pt idx="782">
                  <c:v>3.9697200000000001</c:v>
                </c:pt>
                <c:pt idx="783">
                  <c:v>4.1880499999999996</c:v>
                </c:pt>
                <c:pt idx="784">
                  <c:v>4.3178799999999997</c:v>
                </c:pt>
                <c:pt idx="785">
                  <c:v>4.3169500000000003</c:v>
                </c:pt>
                <c:pt idx="786">
                  <c:v>4.0422599999999997</c:v>
                </c:pt>
                <c:pt idx="787">
                  <c:v>3.9889700000000001</c:v>
                </c:pt>
                <c:pt idx="788">
                  <c:v>4.0376599999999998</c:v>
                </c:pt>
                <c:pt idx="789">
                  <c:v>4.2745699999999998</c:v>
                </c:pt>
                <c:pt idx="790">
                  <c:v>4.5459800000000001</c:v>
                </c:pt>
                <c:pt idx="791">
                  <c:v>4.6509799999999997</c:v>
                </c:pt>
                <c:pt idx="792">
                  <c:v>4.7317499999999999</c:v>
                </c:pt>
                <c:pt idx="793">
                  <c:v>4.66099</c:v>
                </c:pt>
                <c:pt idx="794">
                  <c:v>4.5507200000000001</c:v>
                </c:pt>
                <c:pt idx="795">
                  <c:v>4.5060399999999996</c:v>
                </c:pt>
                <c:pt idx="796">
                  <c:v>4.4309700000000003</c:v>
                </c:pt>
                <c:pt idx="797">
                  <c:v>4.4453699999999996</c:v>
                </c:pt>
                <c:pt idx="798">
                  <c:v>4.9858700000000002</c:v>
                </c:pt>
                <c:pt idx="799">
                  <c:v>4.7270399999999997</c:v>
                </c:pt>
                <c:pt idx="800">
                  <c:v>4.6457300000000004</c:v>
                </c:pt>
                <c:pt idx="801">
                  <c:v>4.6577700000000002</c:v>
                </c:pt>
                <c:pt idx="802">
                  <c:v>5.1840299999999999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F0-7F46-A0F1-3C467970C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7163136"/>
        <c:axId val="1077164928"/>
      </c:lineChart>
      <c:lineChart>
        <c:grouping val="standard"/>
        <c:varyColors val="0"/>
        <c:ser>
          <c:idx val="0"/>
          <c:order val="0"/>
          <c:tx>
            <c:strRef>
              <c:f>'Weekly, Ending Monday'!$F$1</c:f>
              <c:strCache>
                <c:ptCount val="1"/>
                <c:pt idx="0">
                  <c:v>Fed Balance Sheet</c:v>
                </c:pt>
              </c:strCache>
            </c:strRef>
          </c:tx>
          <c:spPr>
            <a:ln w="603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'Weekly, Ending Monday'!$E$2:$E$809</c:f>
              <c:numCache>
                <c:formatCode>yyyy\-mm\-dd</c:formatCode>
                <c:ptCount val="808"/>
                <c:pt idx="0">
                  <c:v>40534</c:v>
                </c:pt>
                <c:pt idx="1">
                  <c:v>40541</c:v>
                </c:pt>
                <c:pt idx="2">
                  <c:v>40548</c:v>
                </c:pt>
                <c:pt idx="3">
                  <c:v>40555</c:v>
                </c:pt>
                <c:pt idx="4">
                  <c:v>40562</c:v>
                </c:pt>
                <c:pt idx="5">
                  <c:v>40569</c:v>
                </c:pt>
                <c:pt idx="6">
                  <c:v>40576</c:v>
                </c:pt>
                <c:pt idx="7">
                  <c:v>40583</c:v>
                </c:pt>
                <c:pt idx="8">
                  <c:v>40590</c:v>
                </c:pt>
                <c:pt idx="9">
                  <c:v>40597</c:v>
                </c:pt>
                <c:pt idx="10">
                  <c:v>40604</c:v>
                </c:pt>
                <c:pt idx="11">
                  <c:v>40611</c:v>
                </c:pt>
                <c:pt idx="12">
                  <c:v>40618</c:v>
                </c:pt>
                <c:pt idx="13">
                  <c:v>40625</c:v>
                </c:pt>
                <c:pt idx="14">
                  <c:v>40632</c:v>
                </c:pt>
                <c:pt idx="15">
                  <c:v>40639</c:v>
                </c:pt>
                <c:pt idx="16">
                  <c:v>40646</c:v>
                </c:pt>
                <c:pt idx="17">
                  <c:v>40653</c:v>
                </c:pt>
                <c:pt idx="18">
                  <c:v>40660</c:v>
                </c:pt>
                <c:pt idx="19">
                  <c:v>40667</c:v>
                </c:pt>
                <c:pt idx="20">
                  <c:v>40674</c:v>
                </c:pt>
                <c:pt idx="21">
                  <c:v>40681</c:v>
                </c:pt>
                <c:pt idx="22">
                  <c:v>40688</c:v>
                </c:pt>
                <c:pt idx="23">
                  <c:v>40695</c:v>
                </c:pt>
                <c:pt idx="24">
                  <c:v>40702</c:v>
                </c:pt>
                <c:pt idx="25">
                  <c:v>40709</c:v>
                </c:pt>
                <c:pt idx="26">
                  <c:v>40716</c:v>
                </c:pt>
                <c:pt idx="27">
                  <c:v>40723</c:v>
                </c:pt>
                <c:pt idx="28">
                  <c:v>40730</c:v>
                </c:pt>
                <c:pt idx="29">
                  <c:v>40737</c:v>
                </c:pt>
                <c:pt idx="30">
                  <c:v>40744</c:v>
                </c:pt>
                <c:pt idx="31">
                  <c:v>40751</c:v>
                </c:pt>
                <c:pt idx="32">
                  <c:v>40758</c:v>
                </c:pt>
                <c:pt idx="33">
                  <c:v>40765</c:v>
                </c:pt>
                <c:pt idx="34">
                  <c:v>40772</c:v>
                </c:pt>
                <c:pt idx="35">
                  <c:v>40779</c:v>
                </c:pt>
                <c:pt idx="36">
                  <c:v>40786</c:v>
                </c:pt>
                <c:pt idx="37">
                  <c:v>40793</c:v>
                </c:pt>
                <c:pt idx="38">
                  <c:v>40800</c:v>
                </c:pt>
                <c:pt idx="39">
                  <c:v>40807</c:v>
                </c:pt>
                <c:pt idx="40">
                  <c:v>40814</c:v>
                </c:pt>
                <c:pt idx="41">
                  <c:v>40821</c:v>
                </c:pt>
                <c:pt idx="42">
                  <c:v>40828</c:v>
                </c:pt>
                <c:pt idx="43">
                  <c:v>40835</c:v>
                </c:pt>
                <c:pt idx="44">
                  <c:v>40842</c:v>
                </c:pt>
                <c:pt idx="45">
                  <c:v>40849</c:v>
                </c:pt>
                <c:pt idx="46">
                  <c:v>40856</c:v>
                </c:pt>
                <c:pt idx="47">
                  <c:v>40863</c:v>
                </c:pt>
                <c:pt idx="48">
                  <c:v>40870</c:v>
                </c:pt>
                <c:pt idx="49">
                  <c:v>40877</c:v>
                </c:pt>
                <c:pt idx="50">
                  <c:v>40884</c:v>
                </c:pt>
                <c:pt idx="51">
                  <c:v>40891</c:v>
                </c:pt>
                <c:pt idx="52">
                  <c:v>40898</c:v>
                </c:pt>
                <c:pt idx="53">
                  <c:v>40905</c:v>
                </c:pt>
                <c:pt idx="54">
                  <c:v>40912</c:v>
                </c:pt>
                <c:pt idx="55">
                  <c:v>40919</c:v>
                </c:pt>
                <c:pt idx="56">
                  <c:v>40926</c:v>
                </c:pt>
                <c:pt idx="57">
                  <c:v>40933</c:v>
                </c:pt>
                <c:pt idx="58">
                  <c:v>40940</c:v>
                </c:pt>
                <c:pt idx="59">
                  <c:v>40947</c:v>
                </c:pt>
                <c:pt idx="60">
                  <c:v>40954</c:v>
                </c:pt>
                <c:pt idx="61">
                  <c:v>40961</c:v>
                </c:pt>
                <c:pt idx="62">
                  <c:v>40968</c:v>
                </c:pt>
                <c:pt idx="63">
                  <c:v>40975</c:v>
                </c:pt>
                <c:pt idx="64">
                  <c:v>40982</c:v>
                </c:pt>
                <c:pt idx="65">
                  <c:v>40989</c:v>
                </c:pt>
                <c:pt idx="66">
                  <c:v>40996</c:v>
                </c:pt>
                <c:pt idx="67">
                  <c:v>41003</c:v>
                </c:pt>
                <c:pt idx="68">
                  <c:v>41010</c:v>
                </c:pt>
                <c:pt idx="69">
                  <c:v>41017</c:v>
                </c:pt>
                <c:pt idx="70">
                  <c:v>41024</c:v>
                </c:pt>
                <c:pt idx="71">
                  <c:v>41031</c:v>
                </c:pt>
                <c:pt idx="72">
                  <c:v>41038</c:v>
                </c:pt>
                <c:pt idx="73">
                  <c:v>41045</c:v>
                </c:pt>
                <c:pt idx="74">
                  <c:v>41052</c:v>
                </c:pt>
                <c:pt idx="75">
                  <c:v>41059</c:v>
                </c:pt>
                <c:pt idx="76">
                  <c:v>41066</c:v>
                </c:pt>
                <c:pt idx="77">
                  <c:v>41073</c:v>
                </c:pt>
                <c:pt idx="78">
                  <c:v>41080</c:v>
                </c:pt>
                <c:pt idx="79">
                  <c:v>41087</c:v>
                </c:pt>
                <c:pt idx="80">
                  <c:v>41094</c:v>
                </c:pt>
                <c:pt idx="81">
                  <c:v>41101</c:v>
                </c:pt>
                <c:pt idx="82">
                  <c:v>41108</c:v>
                </c:pt>
                <c:pt idx="83">
                  <c:v>41115</c:v>
                </c:pt>
                <c:pt idx="84">
                  <c:v>41122</c:v>
                </c:pt>
                <c:pt idx="85">
                  <c:v>41129</c:v>
                </c:pt>
                <c:pt idx="86">
                  <c:v>41136</c:v>
                </c:pt>
                <c:pt idx="87">
                  <c:v>41143</c:v>
                </c:pt>
                <c:pt idx="88">
                  <c:v>41150</c:v>
                </c:pt>
                <c:pt idx="89">
                  <c:v>41157</c:v>
                </c:pt>
                <c:pt idx="90">
                  <c:v>41164</c:v>
                </c:pt>
                <c:pt idx="91">
                  <c:v>41171</c:v>
                </c:pt>
                <c:pt idx="92">
                  <c:v>41178</c:v>
                </c:pt>
                <c:pt idx="93">
                  <c:v>41185</c:v>
                </c:pt>
                <c:pt idx="94">
                  <c:v>41192</c:v>
                </c:pt>
                <c:pt idx="95">
                  <c:v>41199</c:v>
                </c:pt>
                <c:pt idx="96">
                  <c:v>41206</c:v>
                </c:pt>
                <c:pt idx="97">
                  <c:v>41213</c:v>
                </c:pt>
                <c:pt idx="98">
                  <c:v>41220</c:v>
                </c:pt>
                <c:pt idx="99">
                  <c:v>41227</c:v>
                </c:pt>
                <c:pt idx="100">
                  <c:v>41234</c:v>
                </c:pt>
                <c:pt idx="101">
                  <c:v>41241</c:v>
                </c:pt>
                <c:pt idx="102">
                  <c:v>41248</c:v>
                </c:pt>
                <c:pt idx="103">
                  <c:v>41255</c:v>
                </c:pt>
                <c:pt idx="104">
                  <c:v>41262</c:v>
                </c:pt>
                <c:pt idx="105">
                  <c:v>41269</c:v>
                </c:pt>
                <c:pt idx="106">
                  <c:v>41276</c:v>
                </c:pt>
                <c:pt idx="107">
                  <c:v>41283</c:v>
                </c:pt>
                <c:pt idx="108">
                  <c:v>41290</c:v>
                </c:pt>
                <c:pt idx="109">
                  <c:v>41297</c:v>
                </c:pt>
                <c:pt idx="110">
                  <c:v>41304</c:v>
                </c:pt>
                <c:pt idx="111">
                  <c:v>41311</c:v>
                </c:pt>
                <c:pt idx="112">
                  <c:v>41318</c:v>
                </c:pt>
                <c:pt idx="113">
                  <c:v>41325</c:v>
                </c:pt>
                <c:pt idx="114">
                  <c:v>41332</c:v>
                </c:pt>
                <c:pt idx="115">
                  <c:v>41339</c:v>
                </c:pt>
                <c:pt idx="116">
                  <c:v>41346</c:v>
                </c:pt>
                <c:pt idx="117">
                  <c:v>41353</c:v>
                </c:pt>
                <c:pt idx="118">
                  <c:v>41360</c:v>
                </c:pt>
                <c:pt idx="119">
                  <c:v>41367</c:v>
                </c:pt>
                <c:pt idx="120">
                  <c:v>41374</c:v>
                </c:pt>
                <c:pt idx="121">
                  <c:v>41381</c:v>
                </c:pt>
                <c:pt idx="122">
                  <c:v>41388</c:v>
                </c:pt>
                <c:pt idx="123">
                  <c:v>41395</c:v>
                </c:pt>
                <c:pt idx="124">
                  <c:v>41402</c:v>
                </c:pt>
                <c:pt idx="125">
                  <c:v>41409</c:v>
                </c:pt>
                <c:pt idx="126">
                  <c:v>41416</c:v>
                </c:pt>
                <c:pt idx="127">
                  <c:v>41423</c:v>
                </c:pt>
                <c:pt idx="128">
                  <c:v>41430</c:v>
                </c:pt>
                <c:pt idx="129">
                  <c:v>41437</c:v>
                </c:pt>
                <c:pt idx="130">
                  <c:v>41444</c:v>
                </c:pt>
                <c:pt idx="131">
                  <c:v>41451</c:v>
                </c:pt>
                <c:pt idx="132">
                  <c:v>41458</c:v>
                </c:pt>
                <c:pt idx="133">
                  <c:v>41465</c:v>
                </c:pt>
                <c:pt idx="134">
                  <c:v>41472</c:v>
                </c:pt>
                <c:pt idx="135">
                  <c:v>41479</c:v>
                </c:pt>
                <c:pt idx="136">
                  <c:v>41486</c:v>
                </c:pt>
                <c:pt idx="137">
                  <c:v>41493</c:v>
                </c:pt>
                <c:pt idx="138">
                  <c:v>41500</c:v>
                </c:pt>
                <c:pt idx="139">
                  <c:v>41507</c:v>
                </c:pt>
                <c:pt idx="140">
                  <c:v>41514</c:v>
                </c:pt>
                <c:pt idx="141">
                  <c:v>41521</c:v>
                </c:pt>
                <c:pt idx="142">
                  <c:v>41528</c:v>
                </c:pt>
                <c:pt idx="143">
                  <c:v>41535</c:v>
                </c:pt>
                <c:pt idx="144">
                  <c:v>41542</c:v>
                </c:pt>
                <c:pt idx="145">
                  <c:v>41549</c:v>
                </c:pt>
                <c:pt idx="146">
                  <c:v>41556</c:v>
                </c:pt>
                <c:pt idx="147">
                  <c:v>41563</c:v>
                </c:pt>
                <c:pt idx="148">
                  <c:v>41570</c:v>
                </c:pt>
                <c:pt idx="149">
                  <c:v>41577</c:v>
                </c:pt>
                <c:pt idx="150">
                  <c:v>41584</c:v>
                </c:pt>
                <c:pt idx="151">
                  <c:v>41591</c:v>
                </c:pt>
                <c:pt idx="152">
                  <c:v>41598</c:v>
                </c:pt>
                <c:pt idx="153">
                  <c:v>41605</c:v>
                </c:pt>
                <c:pt idx="154">
                  <c:v>41612</c:v>
                </c:pt>
                <c:pt idx="155">
                  <c:v>41619</c:v>
                </c:pt>
                <c:pt idx="156">
                  <c:v>41626</c:v>
                </c:pt>
                <c:pt idx="157">
                  <c:v>41633</c:v>
                </c:pt>
                <c:pt idx="158">
                  <c:v>41640</c:v>
                </c:pt>
                <c:pt idx="159">
                  <c:v>41647</c:v>
                </c:pt>
                <c:pt idx="160">
                  <c:v>41654</c:v>
                </c:pt>
                <c:pt idx="161">
                  <c:v>41661</c:v>
                </c:pt>
                <c:pt idx="162">
                  <c:v>41668</c:v>
                </c:pt>
                <c:pt idx="163">
                  <c:v>41675</c:v>
                </c:pt>
                <c:pt idx="164">
                  <c:v>41682</c:v>
                </c:pt>
                <c:pt idx="165">
                  <c:v>41689</c:v>
                </c:pt>
                <c:pt idx="166">
                  <c:v>41696</c:v>
                </c:pt>
                <c:pt idx="167">
                  <c:v>41703</c:v>
                </c:pt>
                <c:pt idx="168">
                  <c:v>41710</c:v>
                </c:pt>
                <c:pt idx="169">
                  <c:v>41717</c:v>
                </c:pt>
                <c:pt idx="170">
                  <c:v>41724</c:v>
                </c:pt>
                <c:pt idx="171">
                  <c:v>41731</c:v>
                </c:pt>
                <c:pt idx="172">
                  <c:v>41738</c:v>
                </c:pt>
                <c:pt idx="173">
                  <c:v>41745</c:v>
                </c:pt>
                <c:pt idx="174">
                  <c:v>41752</c:v>
                </c:pt>
                <c:pt idx="175">
                  <c:v>41759</c:v>
                </c:pt>
                <c:pt idx="176">
                  <c:v>41766</c:v>
                </c:pt>
                <c:pt idx="177">
                  <c:v>41773</c:v>
                </c:pt>
                <c:pt idx="178">
                  <c:v>41780</c:v>
                </c:pt>
                <c:pt idx="179">
                  <c:v>41787</c:v>
                </c:pt>
                <c:pt idx="180">
                  <c:v>41794</c:v>
                </c:pt>
                <c:pt idx="181">
                  <c:v>41801</c:v>
                </c:pt>
                <c:pt idx="182">
                  <c:v>41808</c:v>
                </c:pt>
                <c:pt idx="183">
                  <c:v>41815</c:v>
                </c:pt>
                <c:pt idx="184">
                  <c:v>41822</c:v>
                </c:pt>
                <c:pt idx="185">
                  <c:v>41829</c:v>
                </c:pt>
                <c:pt idx="186">
                  <c:v>41836</c:v>
                </c:pt>
                <c:pt idx="187">
                  <c:v>41843</c:v>
                </c:pt>
                <c:pt idx="188">
                  <c:v>41850</c:v>
                </c:pt>
                <c:pt idx="189">
                  <c:v>41857</c:v>
                </c:pt>
                <c:pt idx="190">
                  <c:v>41864</c:v>
                </c:pt>
                <c:pt idx="191">
                  <c:v>41871</c:v>
                </c:pt>
                <c:pt idx="192">
                  <c:v>41878</c:v>
                </c:pt>
                <c:pt idx="193">
                  <c:v>41885</c:v>
                </c:pt>
                <c:pt idx="194">
                  <c:v>41892</c:v>
                </c:pt>
                <c:pt idx="195">
                  <c:v>41899</c:v>
                </c:pt>
                <c:pt idx="196">
                  <c:v>41906</c:v>
                </c:pt>
                <c:pt idx="197">
                  <c:v>41913</c:v>
                </c:pt>
                <c:pt idx="198">
                  <c:v>41920</c:v>
                </c:pt>
                <c:pt idx="199">
                  <c:v>41927</c:v>
                </c:pt>
                <c:pt idx="200">
                  <c:v>41934</c:v>
                </c:pt>
                <c:pt idx="201">
                  <c:v>41941</c:v>
                </c:pt>
                <c:pt idx="202">
                  <c:v>41948</c:v>
                </c:pt>
                <c:pt idx="203">
                  <c:v>41955</c:v>
                </c:pt>
                <c:pt idx="204">
                  <c:v>41962</c:v>
                </c:pt>
                <c:pt idx="205">
                  <c:v>41969</c:v>
                </c:pt>
                <c:pt idx="206">
                  <c:v>41976</c:v>
                </c:pt>
                <c:pt idx="207">
                  <c:v>41983</c:v>
                </c:pt>
                <c:pt idx="208">
                  <c:v>41990</c:v>
                </c:pt>
                <c:pt idx="209">
                  <c:v>41997</c:v>
                </c:pt>
                <c:pt idx="210">
                  <c:v>42004</c:v>
                </c:pt>
                <c:pt idx="211">
                  <c:v>42011</c:v>
                </c:pt>
                <c:pt idx="212">
                  <c:v>42018</c:v>
                </c:pt>
                <c:pt idx="213">
                  <c:v>42025</c:v>
                </c:pt>
                <c:pt idx="214">
                  <c:v>42032</c:v>
                </c:pt>
                <c:pt idx="215">
                  <c:v>42039</c:v>
                </c:pt>
                <c:pt idx="216">
                  <c:v>42046</c:v>
                </c:pt>
                <c:pt idx="217">
                  <c:v>42053</c:v>
                </c:pt>
                <c:pt idx="218">
                  <c:v>42060</c:v>
                </c:pt>
                <c:pt idx="219">
                  <c:v>42067</c:v>
                </c:pt>
                <c:pt idx="220">
                  <c:v>42074</c:v>
                </c:pt>
                <c:pt idx="221">
                  <c:v>42081</c:v>
                </c:pt>
                <c:pt idx="222">
                  <c:v>42088</c:v>
                </c:pt>
                <c:pt idx="223">
                  <c:v>42095</c:v>
                </c:pt>
                <c:pt idx="224">
                  <c:v>42102</c:v>
                </c:pt>
                <c:pt idx="225">
                  <c:v>42109</c:v>
                </c:pt>
                <c:pt idx="226">
                  <c:v>42116</c:v>
                </c:pt>
                <c:pt idx="227">
                  <c:v>42123</c:v>
                </c:pt>
                <c:pt idx="228">
                  <c:v>42130</c:v>
                </c:pt>
                <c:pt idx="229">
                  <c:v>42137</c:v>
                </c:pt>
                <c:pt idx="230">
                  <c:v>42144</c:v>
                </c:pt>
                <c:pt idx="231">
                  <c:v>42151</c:v>
                </c:pt>
                <c:pt idx="232">
                  <c:v>42158</c:v>
                </c:pt>
                <c:pt idx="233">
                  <c:v>42165</c:v>
                </c:pt>
                <c:pt idx="234">
                  <c:v>42172</c:v>
                </c:pt>
                <c:pt idx="235">
                  <c:v>42179</c:v>
                </c:pt>
                <c:pt idx="236">
                  <c:v>42186</c:v>
                </c:pt>
                <c:pt idx="237">
                  <c:v>42193</c:v>
                </c:pt>
                <c:pt idx="238">
                  <c:v>42200</c:v>
                </c:pt>
                <c:pt idx="239">
                  <c:v>42207</c:v>
                </c:pt>
                <c:pt idx="240">
                  <c:v>42214</c:v>
                </c:pt>
                <c:pt idx="241">
                  <c:v>42221</c:v>
                </c:pt>
                <c:pt idx="242">
                  <c:v>42228</c:v>
                </c:pt>
                <c:pt idx="243">
                  <c:v>42235</c:v>
                </c:pt>
                <c:pt idx="244">
                  <c:v>42242</c:v>
                </c:pt>
                <c:pt idx="245">
                  <c:v>42249</c:v>
                </c:pt>
                <c:pt idx="246">
                  <c:v>42256</c:v>
                </c:pt>
                <c:pt idx="247">
                  <c:v>42263</c:v>
                </c:pt>
                <c:pt idx="248">
                  <c:v>42270</c:v>
                </c:pt>
                <c:pt idx="249">
                  <c:v>42277</c:v>
                </c:pt>
                <c:pt idx="250">
                  <c:v>42284</c:v>
                </c:pt>
                <c:pt idx="251">
                  <c:v>42291</c:v>
                </c:pt>
                <c:pt idx="252">
                  <c:v>42298</c:v>
                </c:pt>
                <c:pt idx="253">
                  <c:v>42305</c:v>
                </c:pt>
                <c:pt idx="254">
                  <c:v>42312</c:v>
                </c:pt>
                <c:pt idx="255">
                  <c:v>42319</c:v>
                </c:pt>
                <c:pt idx="256">
                  <c:v>42326</c:v>
                </c:pt>
                <c:pt idx="257">
                  <c:v>42333</c:v>
                </c:pt>
                <c:pt idx="258">
                  <c:v>42340</c:v>
                </c:pt>
                <c:pt idx="259">
                  <c:v>42347</c:v>
                </c:pt>
                <c:pt idx="260">
                  <c:v>42354</c:v>
                </c:pt>
                <c:pt idx="261">
                  <c:v>42361</c:v>
                </c:pt>
                <c:pt idx="262">
                  <c:v>42368</c:v>
                </c:pt>
                <c:pt idx="263">
                  <c:v>42375</c:v>
                </c:pt>
                <c:pt idx="264">
                  <c:v>42382</c:v>
                </c:pt>
                <c:pt idx="265">
                  <c:v>42389</c:v>
                </c:pt>
                <c:pt idx="266">
                  <c:v>42396</c:v>
                </c:pt>
                <c:pt idx="267">
                  <c:v>42403</c:v>
                </c:pt>
                <c:pt idx="268">
                  <c:v>42410</c:v>
                </c:pt>
                <c:pt idx="269">
                  <c:v>42417</c:v>
                </c:pt>
                <c:pt idx="270">
                  <c:v>42424</c:v>
                </c:pt>
                <c:pt idx="271">
                  <c:v>42431</c:v>
                </c:pt>
                <c:pt idx="272">
                  <c:v>42438</c:v>
                </c:pt>
                <c:pt idx="273">
                  <c:v>42445</c:v>
                </c:pt>
                <c:pt idx="274">
                  <c:v>42452</c:v>
                </c:pt>
                <c:pt idx="275">
                  <c:v>42459</c:v>
                </c:pt>
                <c:pt idx="276">
                  <c:v>42466</c:v>
                </c:pt>
                <c:pt idx="277">
                  <c:v>42473</c:v>
                </c:pt>
                <c:pt idx="278">
                  <c:v>42480</c:v>
                </c:pt>
                <c:pt idx="279">
                  <c:v>42487</c:v>
                </c:pt>
                <c:pt idx="280">
                  <c:v>42494</c:v>
                </c:pt>
                <c:pt idx="281">
                  <c:v>42501</c:v>
                </c:pt>
                <c:pt idx="282">
                  <c:v>42508</c:v>
                </c:pt>
                <c:pt idx="283">
                  <c:v>42515</c:v>
                </c:pt>
                <c:pt idx="284">
                  <c:v>42522</c:v>
                </c:pt>
                <c:pt idx="285">
                  <c:v>42529</c:v>
                </c:pt>
                <c:pt idx="286">
                  <c:v>42536</c:v>
                </c:pt>
                <c:pt idx="287">
                  <c:v>42543</c:v>
                </c:pt>
                <c:pt idx="288">
                  <c:v>42550</c:v>
                </c:pt>
                <c:pt idx="289">
                  <c:v>42557</c:v>
                </c:pt>
                <c:pt idx="290">
                  <c:v>42564</c:v>
                </c:pt>
                <c:pt idx="291">
                  <c:v>42571</c:v>
                </c:pt>
                <c:pt idx="292">
                  <c:v>42578</c:v>
                </c:pt>
                <c:pt idx="293">
                  <c:v>42585</c:v>
                </c:pt>
                <c:pt idx="294">
                  <c:v>42592</c:v>
                </c:pt>
                <c:pt idx="295">
                  <c:v>42599</c:v>
                </c:pt>
                <c:pt idx="296">
                  <c:v>42606</c:v>
                </c:pt>
                <c:pt idx="297">
                  <c:v>42613</c:v>
                </c:pt>
                <c:pt idx="298">
                  <c:v>42620</c:v>
                </c:pt>
                <c:pt idx="299">
                  <c:v>42627</c:v>
                </c:pt>
                <c:pt idx="300">
                  <c:v>42634</c:v>
                </c:pt>
                <c:pt idx="301">
                  <c:v>42641</c:v>
                </c:pt>
                <c:pt idx="302">
                  <c:v>42648</c:v>
                </c:pt>
                <c:pt idx="303">
                  <c:v>42655</c:v>
                </c:pt>
                <c:pt idx="304">
                  <c:v>42662</c:v>
                </c:pt>
                <c:pt idx="305">
                  <c:v>42669</c:v>
                </c:pt>
                <c:pt idx="306">
                  <c:v>42676</c:v>
                </c:pt>
                <c:pt idx="307">
                  <c:v>42683</c:v>
                </c:pt>
                <c:pt idx="308">
                  <c:v>42690</c:v>
                </c:pt>
                <c:pt idx="309">
                  <c:v>42697</c:v>
                </c:pt>
                <c:pt idx="310">
                  <c:v>42704</c:v>
                </c:pt>
                <c:pt idx="311">
                  <c:v>42711</c:v>
                </c:pt>
                <c:pt idx="312">
                  <c:v>42718</c:v>
                </c:pt>
                <c:pt idx="313">
                  <c:v>42725</c:v>
                </c:pt>
                <c:pt idx="315">
                  <c:v>42739</c:v>
                </c:pt>
                <c:pt idx="316">
                  <c:v>42746</c:v>
                </c:pt>
                <c:pt idx="317">
                  <c:v>42753</c:v>
                </c:pt>
                <c:pt idx="318">
                  <c:v>42760</c:v>
                </c:pt>
                <c:pt idx="319">
                  <c:v>42767</c:v>
                </c:pt>
                <c:pt idx="320">
                  <c:v>42774</c:v>
                </c:pt>
                <c:pt idx="321">
                  <c:v>42781</c:v>
                </c:pt>
                <c:pt idx="322">
                  <c:v>42788</c:v>
                </c:pt>
                <c:pt idx="323">
                  <c:v>42795</c:v>
                </c:pt>
                <c:pt idx="324">
                  <c:v>42802</c:v>
                </c:pt>
                <c:pt idx="325">
                  <c:v>42809</c:v>
                </c:pt>
                <c:pt idx="326">
                  <c:v>42816</c:v>
                </c:pt>
                <c:pt idx="327">
                  <c:v>42823</c:v>
                </c:pt>
                <c:pt idx="328">
                  <c:v>42830</c:v>
                </c:pt>
                <c:pt idx="329">
                  <c:v>42837</c:v>
                </c:pt>
                <c:pt idx="330">
                  <c:v>42844</c:v>
                </c:pt>
                <c:pt idx="331">
                  <c:v>42851</c:v>
                </c:pt>
                <c:pt idx="332">
                  <c:v>42858</c:v>
                </c:pt>
                <c:pt idx="333">
                  <c:v>42865</c:v>
                </c:pt>
                <c:pt idx="334">
                  <c:v>42872</c:v>
                </c:pt>
                <c:pt idx="335">
                  <c:v>42879</c:v>
                </c:pt>
                <c:pt idx="336">
                  <c:v>42886</c:v>
                </c:pt>
                <c:pt idx="337">
                  <c:v>42893</c:v>
                </c:pt>
                <c:pt idx="338">
                  <c:v>42900</c:v>
                </c:pt>
                <c:pt idx="339">
                  <c:v>42907</c:v>
                </c:pt>
                <c:pt idx="340">
                  <c:v>42914</c:v>
                </c:pt>
                <c:pt idx="341">
                  <c:v>42921</c:v>
                </c:pt>
                <c:pt idx="342">
                  <c:v>42928</c:v>
                </c:pt>
                <c:pt idx="343">
                  <c:v>42935</c:v>
                </c:pt>
                <c:pt idx="344">
                  <c:v>42942</c:v>
                </c:pt>
                <c:pt idx="345">
                  <c:v>42949</c:v>
                </c:pt>
                <c:pt idx="346">
                  <c:v>42956</c:v>
                </c:pt>
                <c:pt idx="347">
                  <c:v>42963</c:v>
                </c:pt>
                <c:pt idx="348">
                  <c:v>42970</c:v>
                </c:pt>
                <c:pt idx="349">
                  <c:v>42977</c:v>
                </c:pt>
                <c:pt idx="350">
                  <c:v>42984</c:v>
                </c:pt>
                <c:pt idx="351">
                  <c:v>42991</c:v>
                </c:pt>
                <c:pt idx="352">
                  <c:v>42998</c:v>
                </c:pt>
                <c:pt idx="353">
                  <c:v>43005</c:v>
                </c:pt>
                <c:pt idx="354">
                  <c:v>43012</c:v>
                </c:pt>
                <c:pt idx="355">
                  <c:v>43019</c:v>
                </c:pt>
                <c:pt idx="356">
                  <c:v>43026</c:v>
                </c:pt>
                <c:pt idx="357">
                  <c:v>43033</c:v>
                </c:pt>
                <c:pt idx="358">
                  <c:v>43040</c:v>
                </c:pt>
                <c:pt idx="359">
                  <c:v>43047</c:v>
                </c:pt>
                <c:pt idx="360">
                  <c:v>43054</c:v>
                </c:pt>
                <c:pt idx="361">
                  <c:v>43061</c:v>
                </c:pt>
                <c:pt idx="362">
                  <c:v>43068</c:v>
                </c:pt>
                <c:pt idx="363">
                  <c:v>43075</c:v>
                </c:pt>
                <c:pt idx="364">
                  <c:v>43082</c:v>
                </c:pt>
                <c:pt idx="365">
                  <c:v>43089</c:v>
                </c:pt>
                <c:pt idx="366">
                  <c:v>43096</c:v>
                </c:pt>
                <c:pt idx="367">
                  <c:v>43103</c:v>
                </c:pt>
                <c:pt idx="368">
                  <c:v>43110</c:v>
                </c:pt>
                <c:pt idx="369">
                  <c:v>43117</c:v>
                </c:pt>
                <c:pt idx="370">
                  <c:v>43124</c:v>
                </c:pt>
                <c:pt idx="371">
                  <c:v>43131</c:v>
                </c:pt>
                <c:pt idx="372">
                  <c:v>43138</c:v>
                </c:pt>
                <c:pt idx="373">
                  <c:v>43145</c:v>
                </c:pt>
                <c:pt idx="374">
                  <c:v>43152</c:v>
                </c:pt>
                <c:pt idx="375">
                  <c:v>43159</c:v>
                </c:pt>
                <c:pt idx="376">
                  <c:v>43166</c:v>
                </c:pt>
                <c:pt idx="377">
                  <c:v>43173</c:v>
                </c:pt>
                <c:pt idx="378">
                  <c:v>43180</c:v>
                </c:pt>
                <c:pt idx="379">
                  <c:v>43187</c:v>
                </c:pt>
                <c:pt idx="380">
                  <c:v>43194</c:v>
                </c:pt>
                <c:pt idx="381">
                  <c:v>43201</c:v>
                </c:pt>
                <c:pt idx="382">
                  <c:v>43208</c:v>
                </c:pt>
                <c:pt idx="383">
                  <c:v>43215</c:v>
                </c:pt>
                <c:pt idx="384">
                  <c:v>43222</c:v>
                </c:pt>
                <c:pt idx="385">
                  <c:v>43229</c:v>
                </c:pt>
                <c:pt idx="386">
                  <c:v>43236</c:v>
                </c:pt>
                <c:pt idx="387">
                  <c:v>43243</c:v>
                </c:pt>
                <c:pt idx="388">
                  <c:v>43250</c:v>
                </c:pt>
                <c:pt idx="389">
                  <c:v>43257</c:v>
                </c:pt>
                <c:pt idx="390">
                  <c:v>43264</c:v>
                </c:pt>
                <c:pt idx="391">
                  <c:v>43271</c:v>
                </c:pt>
                <c:pt idx="392">
                  <c:v>43278</c:v>
                </c:pt>
                <c:pt idx="393">
                  <c:v>43285</c:v>
                </c:pt>
                <c:pt idx="394">
                  <c:v>43292</c:v>
                </c:pt>
                <c:pt idx="395">
                  <c:v>43299</c:v>
                </c:pt>
                <c:pt idx="396">
                  <c:v>43306</c:v>
                </c:pt>
                <c:pt idx="397">
                  <c:v>43313</c:v>
                </c:pt>
                <c:pt idx="398">
                  <c:v>43320</c:v>
                </c:pt>
                <c:pt idx="399">
                  <c:v>43327</c:v>
                </c:pt>
                <c:pt idx="400">
                  <c:v>43334</c:v>
                </c:pt>
                <c:pt idx="401">
                  <c:v>43341</c:v>
                </c:pt>
                <c:pt idx="402">
                  <c:v>43348</c:v>
                </c:pt>
                <c:pt idx="403">
                  <c:v>43355</c:v>
                </c:pt>
                <c:pt idx="404">
                  <c:v>43362</c:v>
                </c:pt>
                <c:pt idx="405">
                  <c:v>43369</c:v>
                </c:pt>
                <c:pt idx="406">
                  <c:v>43376</c:v>
                </c:pt>
                <c:pt idx="407">
                  <c:v>43383</c:v>
                </c:pt>
                <c:pt idx="408">
                  <c:v>43390</c:v>
                </c:pt>
                <c:pt idx="409">
                  <c:v>43397</c:v>
                </c:pt>
                <c:pt idx="410">
                  <c:v>43404</c:v>
                </c:pt>
                <c:pt idx="411">
                  <c:v>43411</c:v>
                </c:pt>
                <c:pt idx="412">
                  <c:v>43418</c:v>
                </c:pt>
                <c:pt idx="413">
                  <c:v>43425</c:v>
                </c:pt>
                <c:pt idx="414">
                  <c:v>43432</c:v>
                </c:pt>
                <c:pt idx="415">
                  <c:v>43439</c:v>
                </c:pt>
                <c:pt idx="416">
                  <c:v>43446</c:v>
                </c:pt>
                <c:pt idx="417">
                  <c:v>43453</c:v>
                </c:pt>
                <c:pt idx="418">
                  <c:v>43460</c:v>
                </c:pt>
                <c:pt idx="419">
                  <c:v>43467</c:v>
                </c:pt>
                <c:pt idx="420">
                  <c:v>43474</c:v>
                </c:pt>
                <c:pt idx="421">
                  <c:v>43481</c:v>
                </c:pt>
                <c:pt idx="422">
                  <c:v>43488</c:v>
                </c:pt>
                <c:pt idx="423">
                  <c:v>43495</c:v>
                </c:pt>
                <c:pt idx="424">
                  <c:v>43502</c:v>
                </c:pt>
                <c:pt idx="425">
                  <c:v>43509</c:v>
                </c:pt>
                <c:pt idx="426">
                  <c:v>43516</c:v>
                </c:pt>
                <c:pt idx="427">
                  <c:v>43523</c:v>
                </c:pt>
                <c:pt idx="428">
                  <c:v>43530</c:v>
                </c:pt>
                <c:pt idx="429">
                  <c:v>43537</c:v>
                </c:pt>
                <c:pt idx="430">
                  <c:v>43544</c:v>
                </c:pt>
                <c:pt idx="431">
                  <c:v>43551</c:v>
                </c:pt>
                <c:pt idx="432">
                  <c:v>43558</c:v>
                </c:pt>
                <c:pt idx="433">
                  <c:v>43565</c:v>
                </c:pt>
                <c:pt idx="434">
                  <c:v>43572</c:v>
                </c:pt>
                <c:pt idx="435">
                  <c:v>43579</c:v>
                </c:pt>
                <c:pt idx="436">
                  <c:v>43586</c:v>
                </c:pt>
                <c:pt idx="437">
                  <c:v>43593</c:v>
                </c:pt>
                <c:pt idx="438">
                  <c:v>43600</c:v>
                </c:pt>
                <c:pt idx="439">
                  <c:v>43607</c:v>
                </c:pt>
                <c:pt idx="440">
                  <c:v>43614</c:v>
                </c:pt>
                <c:pt idx="441">
                  <c:v>43621</c:v>
                </c:pt>
                <c:pt idx="442">
                  <c:v>43628</c:v>
                </c:pt>
                <c:pt idx="443">
                  <c:v>43635</c:v>
                </c:pt>
                <c:pt idx="444">
                  <c:v>43642</c:v>
                </c:pt>
                <c:pt idx="445">
                  <c:v>43649</c:v>
                </c:pt>
                <c:pt idx="446">
                  <c:v>43656</c:v>
                </c:pt>
                <c:pt idx="447">
                  <c:v>43663</c:v>
                </c:pt>
                <c:pt idx="448">
                  <c:v>43670</c:v>
                </c:pt>
                <c:pt idx="449">
                  <c:v>43677</c:v>
                </c:pt>
                <c:pt idx="450">
                  <c:v>43684</c:v>
                </c:pt>
                <c:pt idx="451">
                  <c:v>43691</c:v>
                </c:pt>
                <c:pt idx="452">
                  <c:v>43698</c:v>
                </c:pt>
                <c:pt idx="453">
                  <c:v>43705</c:v>
                </c:pt>
                <c:pt idx="454">
                  <c:v>43712</c:v>
                </c:pt>
                <c:pt idx="455">
                  <c:v>43719</c:v>
                </c:pt>
                <c:pt idx="456">
                  <c:v>43726</c:v>
                </c:pt>
                <c:pt idx="457">
                  <c:v>43733</c:v>
                </c:pt>
                <c:pt idx="458">
                  <c:v>43740</c:v>
                </c:pt>
                <c:pt idx="459">
                  <c:v>43747</c:v>
                </c:pt>
                <c:pt idx="460">
                  <c:v>43754</c:v>
                </c:pt>
                <c:pt idx="461">
                  <c:v>43761</c:v>
                </c:pt>
                <c:pt idx="462">
                  <c:v>43768</c:v>
                </c:pt>
                <c:pt idx="463">
                  <c:v>43775</c:v>
                </c:pt>
                <c:pt idx="464">
                  <c:v>43782</c:v>
                </c:pt>
                <c:pt idx="465">
                  <c:v>43789</c:v>
                </c:pt>
                <c:pt idx="466">
                  <c:v>43796</c:v>
                </c:pt>
                <c:pt idx="467">
                  <c:v>43803</c:v>
                </c:pt>
                <c:pt idx="468">
                  <c:v>43810</c:v>
                </c:pt>
                <c:pt idx="469">
                  <c:v>43817</c:v>
                </c:pt>
                <c:pt idx="470">
                  <c:v>43824</c:v>
                </c:pt>
                <c:pt idx="471">
                  <c:v>43831</c:v>
                </c:pt>
                <c:pt idx="472">
                  <c:v>43838</c:v>
                </c:pt>
                <c:pt idx="473">
                  <c:v>43845</c:v>
                </c:pt>
                <c:pt idx="474">
                  <c:v>43852</c:v>
                </c:pt>
                <c:pt idx="475">
                  <c:v>43859</c:v>
                </c:pt>
                <c:pt idx="476">
                  <c:v>43866</c:v>
                </c:pt>
                <c:pt idx="477">
                  <c:v>43873</c:v>
                </c:pt>
                <c:pt idx="478">
                  <c:v>43880</c:v>
                </c:pt>
                <c:pt idx="479">
                  <c:v>43887</c:v>
                </c:pt>
                <c:pt idx="480">
                  <c:v>43894</c:v>
                </c:pt>
                <c:pt idx="481">
                  <c:v>43901</c:v>
                </c:pt>
                <c:pt idx="482">
                  <c:v>43908</c:v>
                </c:pt>
                <c:pt idx="483">
                  <c:v>43915</c:v>
                </c:pt>
                <c:pt idx="484">
                  <c:v>43922</c:v>
                </c:pt>
                <c:pt idx="485">
                  <c:v>43929</c:v>
                </c:pt>
                <c:pt idx="486">
                  <c:v>43936</c:v>
                </c:pt>
                <c:pt idx="487">
                  <c:v>43943</c:v>
                </c:pt>
                <c:pt idx="488">
                  <c:v>43950</c:v>
                </c:pt>
                <c:pt idx="489">
                  <c:v>43957</c:v>
                </c:pt>
                <c:pt idx="490">
                  <c:v>43964</c:v>
                </c:pt>
                <c:pt idx="491">
                  <c:v>43971</c:v>
                </c:pt>
                <c:pt idx="492">
                  <c:v>43978</c:v>
                </c:pt>
                <c:pt idx="493">
                  <c:v>43985</c:v>
                </c:pt>
                <c:pt idx="494">
                  <c:v>43992</c:v>
                </c:pt>
                <c:pt idx="495">
                  <c:v>43999</c:v>
                </c:pt>
                <c:pt idx="496">
                  <c:v>44006</c:v>
                </c:pt>
                <c:pt idx="497">
                  <c:v>44013</c:v>
                </c:pt>
                <c:pt idx="498">
                  <c:v>44020</c:v>
                </c:pt>
                <c:pt idx="499">
                  <c:v>44027</c:v>
                </c:pt>
                <c:pt idx="500">
                  <c:v>44034</c:v>
                </c:pt>
                <c:pt idx="501">
                  <c:v>44041</c:v>
                </c:pt>
                <c:pt idx="502">
                  <c:v>44048</c:v>
                </c:pt>
                <c:pt idx="503">
                  <c:v>44055</c:v>
                </c:pt>
                <c:pt idx="504">
                  <c:v>44062</c:v>
                </c:pt>
                <c:pt idx="505">
                  <c:v>44069</c:v>
                </c:pt>
                <c:pt idx="506">
                  <c:v>44076</c:v>
                </c:pt>
                <c:pt idx="507">
                  <c:v>44083</c:v>
                </c:pt>
                <c:pt idx="508">
                  <c:v>44090</c:v>
                </c:pt>
                <c:pt idx="509">
                  <c:v>44097</c:v>
                </c:pt>
                <c:pt idx="510">
                  <c:v>44104</c:v>
                </c:pt>
                <c:pt idx="511">
                  <c:v>44111</c:v>
                </c:pt>
                <c:pt idx="512">
                  <c:v>44118</c:v>
                </c:pt>
                <c:pt idx="513">
                  <c:v>44125</c:v>
                </c:pt>
                <c:pt idx="514">
                  <c:v>44132</c:v>
                </c:pt>
                <c:pt idx="515">
                  <c:v>44139</c:v>
                </c:pt>
                <c:pt idx="516">
                  <c:v>44146</c:v>
                </c:pt>
                <c:pt idx="517">
                  <c:v>44153</c:v>
                </c:pt>
                <c:pt idx="518">
                  <c:v>44160</c:v>
                </c:pt>
                <c:pt idx="519">
                  <c:v>44167</c:v>
                </c:pt>
                <c:pt idx="520">
                  <c:v>44174</c:v>
                </c:pt>
                <c:pt idx="521">
                  <c:v>44181</c:v>
                </c:pt>
                <c:pt idx="522">
                  <c:v>44188</c:v>
                </c:pt>
                <c:pt idx="523">
                  <c:v>44195</c:v>
                </c:pt>
                <c:pt idx="524">
                  <c:v>44202</c:v>
                </c:pt>
                <c:pt idx="525">
                  <c:v>44209</c:v>
                </c:pt>
                <c:pt idx="526">
                  <c:v>44216</c:v>
                </c:pt>
                <c:pt idx="527">
                  <c:v>44223</c:v>
                </c:pt>
                <c:pt idx="528">
                  <c:v>44230</c:v>
                </c:pt>
                <c:pt idx="529">
                  <c:v>44237</c:v>
                </c:pt>
                <c:pt idx="530">
                  <c:v>44244</c:v>
                </c:pt>
                <c:pt idx="531">
                  <c:v>44251</c:v>
                </c:pt>
                <c:pt idx="532">
                  <c:v>44258</c:v>
                </c:pt>
                <c:pt idx="533">
                  <c:v>44265</c:v>
                </c:pt>
                <c:pt idx="534">
                  <c:v>44272</c:v>
                </c:pt>
                <c:pt idx="535">
                  <c:v>44279</c:v>
                </c:pt>
                <c:pt idx="536">
                  <c:v>44286</c:v>
                </c:pt>
                <c:pt idx="537">
                  <c:v>44293</c:v>
                </c:pt>
                <c:pt idx="538">
                  <c:v>44300</c:v>
                </c:pt>
                <c:pt idx="539">
                  <c:v>44307</c:v>
                </c:pt>
                <c:pt idx="540">
                  <c:v>44314</c:v>
                </c:pt>
                <c:pt idx="541">
                  <c:v>44321</c:v>
                </c:pt>
                <c:pt idx="542">
                  <c:v>44328</c:v>
                </c:pt>
                <c:pt idx="543">
                  <c:v>44335</c:v>
                </c:pt>
                <c:pt idx="544">
                  <c:v>44342</c:v>
                </c:pt>
                <c:pt idx="545">
                  <c:v>44349</c:v>
                </c:pt>
                <c:pt idx="546">
                  <c:v>44356</c:v>
                </c:pt>
                <c:pt idx="547">
                  <c:v>44363</c:v>
                </c:pt>
                <c:pt idx="548">
                  <c:v>44370</c:v>
                </c:pt>
                <c:pt idx="549">
                  <c:v>44377</c:v>
                </c:pt>
                <c:pt idx="550">
                  <c:v>44384</c:v>
                </c:pt>
                <c:pt idx="551">
                  <c:v>44391</c:v>
                </c:pt>
                <c:pt idx="552">
                  <c:v>44398</c:v>
                </c:pt>
                <c:pt idx="553">
                  <c:v>44405</c:v>
                </c:pt>
                <c:pt idx="554">
                  <c:v>44412</c:v>
                </c:pt>
                <c:pt idx="555">
                  <c:v>44419</c:v>
                </c:pt>
                <c:pt idx="556">
                  <c:v>44426</c:v>
                </c:pt>
                <c:pt idx="557">
                  <c:v>44433</c:v>
                </c:pt>
                <c:pt idx="558">
                  <c:v>44440</c:v>
                </c:pt>
                <c:pt idx="559">
                  <c:v>44447</c:v>
                </c:pt>
                <c:pt idx="560">
                  <c:v>44454</c:v>
                </c:pt>
                <c:pt idx="561">
                  <c:v>44461</c:v>
                </c:pt>
                <c:pt idx="562">
                  <c:v>44468</c:v>
                </c:pt>
                <c:pt idx="563">
                  <c:v>44475</c:v>
                </c:pt>
                <c:pt idx="564">
                  <c:v>44482</c:v>
                </c:pt>
                <c:pt idx="565">
                  <c:v>44489</c:v>
                </c:pt>
                <c:pt idx="566">
                  <c:v>44496</c:v>
                </c:pt>
                <c:pt idx="567">
                  <c:v>44503</c:v>
                </c:pt>
                <c:pt idx="568">
                  <c:v>44510</c:v>
                </c:pt>
                <c:pt idx="569">
                  <c:v>44517</c:v>
                </c:pt>
                <c:pt idx="570">
                  <c:v>44524</c:v>
                </c:pt>
                <c:pt idx="571">
                  <c:v>44531</c:v>
                </c:pt>
                <c:pt idx="572">
                  <c:v>44538</c:v>
                </c:pt>
                <c:pt idx="573">
                  <c:v>44545</c:v>
                </c:pt>
                <c:pt idx="574">
                  <c:v>44552</c:v>
                </c:pt>
                <c:pt idx="575">
                  <c:v>44559</c:v>
                </c:pt>
                <c:pt idx="576">
                  <c:v>44566</c:v>
                </c:pt>
                <c:pt idx="577">
                  <c:v>44573</c:v>
                </c:pt>
                <c:pt idx="578">
                  <c:v>44580</c:v>
                </c:pt>
                <c:pt idx="579">
                  <c:v>44587</c:v>
                </c:pt>
                <c:pt idx="580">
                  <c:v>44594</c:v>
                </c:pt>
                <c:pt idx="581">
                  <c:v>44601</c:v>
                </c:pt>
                <c:pt idx="582">
                  <c:v>44608</c:v>
                </c:pt>
                <c:pt idx="583">
                  <c:v>44615</c:v>
                </c:pt>
                <c:pt idx="584">
                  <c:v>44622</c:v>
                </c:pt>
                <c:pt idx="585">
                  <c:v>44629</c:v>
                </c:pt>
                <c:pt idx="586">
                  <c:v>44636</c:v>
                </c:pt>
                <c:pt idx="587">
                  <c:v>44643</c:v>
                </c:pt>
                <c:pt idx="588">
                  <c:v>44650</c:v>
                </c:pt>
                <c:pt idx="589">
                  <c:v>44657</c:v>
                </c:pt>
                <c:pt idx="590">
                  <c:v>44664</c:v>
                </c:pt>
                <c:pt idx="591">
                  <c:v>44671</c:v>
                </c:pt>
                <c:pt idx="592">
                  <c:v>44678</c:v>
                </c:pt>
                <c:pt idx="593">
                  <c:v>44685</c:v>
                </c:pt>
                <c:pt idx="594">
                  <c:v>44692</c:v>
                </c:pt>
                <c:pt idx="595">
                  <c:v>44699</c:v>
                </c:pt>
                <c:pt idx="596">
                  <c:v>44706</c:v>
                </c:pt>
                <c:pt idx="597">
                  <c:v>44713</c:v>
                </c:pt>
                <c:pt idx="598">
                  <c:v>44720</c:v>
                </c:pt>
                <c:pt idx="599">
                  <c:v>44727</c:v>
                </c:pt>
                <c:pt idx="600">
                  <c:v>44734</c:v>
                </c:pt>
                <c:pt idx="601">
                  <c:v>44741</c:v>
                </c:pt>
                <c:pt idx="602">
                  <c:v>44748</c:v>
                </c:pt>
                <c:pt idx="603">
                  <c:v>44755</c:v>
                </c:pt>
                <c:pt idx="604">
                  <c:v>44762</c:v>
                </c:pt>
                <c:pt idx="605">
                  <c:v>44769</c:v>
                </c:pt>
                <c:pt idx="606">
                  <c:v>44776</c:v>
                </c:pt>
                <c:pt idx="607">
                  <c:v>44783</c:v>
                </c:pt>
                <c:pt idx="608">
                  <c:v>44790</c:v>
                </c:pt>
                <c:pt idx="609">
                  <c:v>44797</c:v>
                </c:pt>
                <c:pt idx="610">
                  <c:v>44804</c:v>
                </c:pt>
                <c:pt idx="611">
                  <c:v>44811</c:v>
                </c:pt>
                <c:pt idx="612">
                  <c:v>44818</c:v>
                </c:pt>
                <c:pt idx="613">
                  <c:v>44825</c:v>
                </c:pt>
                <c:pt idx="614">
                  <c:v>44832</c:v>
                </c:pt>
                <c:pt idx="615">
                  <c:v>44839</c:v>
                </c:pt>
                <c:pt idx="616">
                  <c:v>44846</c:v>
                </c:pt>
                <c:pt idx="617">
                  <c:v>44853</c:v>
                </c:pt>
                <c:pt idx="618">
                  <c:v>44860</c:v>
                </c:pt>
                <c:pt idx="619">
                  <c:v>44867</c:v>
                </c:pt>
                <c:pt idx="620">
                  <c:v>44874</c:v>
                </c:pt>
                <c:pt idx="621">
                  <c:v>44881</c:v>
                </c:pt>
                <c:pt idx="622">
                  <c:v>44888</c:v>
                </c:pt>
                <c:pt idx="623">
                  <c:v>44895</c:v>
                </c:pt>
                <c:pt idx="624">
                  <c:v>44902</c:v>
                </c:pt>
                <c:pt idx="625">
                  <c:v>44909</c:v>
                </c:pt>
                <c:pt idx="626">
                  <c:v>44916</c:v>
                </c:pt>
                <c:pt idx="627">
                  <c:v>44923</c:v>
                </c:pt>
                <c:pt idx="628">
                  <c:v>44930</c:v>
                </c:pt>
                <c:pt idx="629">
                  <c:v>44937</c:v>
                </c:pt>
                <c:pt idx="630">
                  <c:v>44944</c:v>
                </c:pt>
                <c:pt idx="631">
                  <c:v>44951</c:v>
                </c:pt>
                <c:pt idx="632">
                  <c:v>44958</c:v>
                </c:pt>
                <c:pt idx="633">
                  <c:v>44965</c:v>
                </c:pt>
                <c:pt idx="634">
                  <c:v>44972</c:v>
                </c:pt>
                <c:pt idx="635">
                  <c:v>44979</c:v>
                </c:pt>
                <c:pt idx="636">
                  <c:v>44986</c:v>
                </c:pt>
                <c:pt idx="637">
                  <c:v>44993</c:v>
                </c:pt>
                <c:pt idx="638">
                  <c:v>45000</c:v>
                </c:pt>
                <c:pt idx="639">
                  <c:v>45007</c:v>
                </c:pt>
                <c:pt idx="640">
                  <c:v>45014</c:v>
                </c:pt>
                <c:pt idx="641">
                  <c:v>45021</c:v>
                </c:pt>
                <c:pt idx="642">
                  <c:v>45028</c:v>
                </c:pt>
                <c:pt idx="643">
                  <c:v>45035</c:v>
                </c:pt>
                <c:pt idx="644">
                  <c:v>45042</c:v>
                </c:pt>
                <c:pt idx="645">
                  <c:v>45049</c:v>
                </c:pt>
                <c:pt idx="646">
                  <c:v>45056</c:v>
                </c:pt>
                <c:pt idx="647">
                  <c:v>45063</c:v>
                </c:pt>
                <c:pt idx="648">
                  <c:v>45070</c:v>
                </c:pt>
                <c:pt idx="649">
                  <c:v>45077</c:v>
                </c:pt>
                <c:pt idx="650">
                  <c:v>45084</c:v>
                </c:pt>
                <c:pt idx="651">
                  <c:v>45091</c:v>
                </c:pt>
                <c:pt idx="652">
                  <c:v>45098</c:v>
                </c:pt>
                <c:pt idx="653">
                  <c:v>45105</c:v>
                </c:pt>
                <c:pt idx="654">
                  <c:v>45112</c:v>
                </c:pt>
                <c:pt idx="655">
                  <c:v>45119</c:v>
                </c:pt>
                <c:pt idx="656">
                  <c:v>45126</c:v>
                </c:pt>
                <c:pt idx="657">
                  <c:v>45133</c:v>
                </c:pt>
                <c:pt idx="658">
                  <c:v>45140</c:v>
                </c:pt>
                <c:pt idx="659">
                  <c:v>45147</c:v>
                </c:pt>
                <c:pt idx="660">
                  <c:v>45154</c:v>
                </c:pt>
                <c:pt idx="661">
                  <c:v>45161</c:v>
                </c:pt>
                <c:pt idx="662">
                  <c:v>45168</c:v>
                </c:pt>
                <c:pt idx="663">
                  <c:v>45175</c:v>
                </c:pt>
                <c:pt idx="664">
                  <c:v>45182</c:v>
                </c:pt>
                <c:pt idx="665">
                  <c:v>45189</c:v>
                </c:pt>
                <c:pt idx="666">
                  <c:v>45196</c:v>
                </c:pt>
                <c:pt idx="667">
                  <c:v>45203</c:v>
                </c:pt>
                <c:pt idx="668">
                  <c:v>45210</c:v>
                </c:pt>
                <c:pt idx="669">
                  <c:v>45217</c:v>
                </c:pt>
                <c:pt idx="670">
                  <c:v>45224</c:v>
                </c:pt>
                <c:pt idx="671">
                  <c:v>45231</c:v>
                </c:pt>
                <c:pt idx="672">
                  <c:v>45238</c:v>
                </c:pt>
                <c:pt idx="673">
                  <c:v>45245</c:v>
                </c:pt>
                <c:pt idx="674">
                  <c:v>45252</c:v>
                </c:pt>
                <c:pt idx="675">
                  <c:v>45259</c:v>
                </c:pt>
                <c:pt idx="676">
                  <c:v>45266</c:v>
                </c:pt>
                <c:pt idx="677">
                  <c:v>45273</c:v>
                </c:pt>
                <c:pt idx="678">
                  <c:v>45280</c:v>
                </c:pt>
                <c:pt idx="679">
                  <c:v>45287</c:v>
                </c:pt>
                <c:pt idx="680">
                  <c:v>45294</c:v>
                </c:pt>
                <c:pt idx="681">
                  <c:v>45301</c:v>
                </c:pt>
                <c:pt idx="682">
                  <c:v>45308</c:v>
                </c:pt>
                <c:pt idx="683">
                  <c:v>45315</c:v>
                </c:pt>
                <c:pt idx="684">
                  <c:v>45322</c:v>
                </c:pt>
                <c:pt idx="685">
                  <c:v>45329</c:v>
                </c:pt>
                <c:pt idx="686">
                  <c:v>45336</c:v>
                </c:pt>
                <c:pt idx="687">
                  <c:v>45343</c:v>
                </c:pt>
                <c:pt idx="688">
                  <c:v>45350</c:v>
                </c:pt>
                <c:pt idx="689">
                  <c:v>45357</c:v>
                </c:pt>
                <c:pt idx="690">
                  <c:v>45364</c:v>
                </c:pt>
                <c:pt idx="691">
                  <c:v>45371</c:v>
                </c:pt>
                <c:pt idx="692">
                  <c:v>45378</c:v>
                </c:pt>
                <c:pt idx="693">
                  <c:v>45385</c:v>
                </c:pt>
                <c:pt idx="694">
                  <c:v>45392</c:v>
                </c:pt>
                <c:pt idx="695">
                  <c:v>45399</c:v>
                </c:pt>
                <c:pt idx="696">
                  <c:v>45406</c:v>
                </c:pt>
                <c:pt idx="697">
                  <c:v>45413</c:v>
                </c:pt>
                <c:pt idx="698">
                  <c:v>45420</c:v>
                </c:pt>
                <c:pt idx="699">
                  <c:v>45427</c:v>
                </c:pt>
                <c:pt idx="700">
                  <c:v>45434</c:v>
                </c:pt>
                <c:pt idx="701">
                  <c:v>45441</c:v>
                </c:pt>
                <c:pt idx="702">
                  <c:v>45448</c:v>
                </c:pt>
                <c:pt idx="703">
                  <c:v>45455</c:v>
                </c:pt>
                <c:pt idx="704">
                  <c:v>45462</c:v>
                </c:pt>
                <c:pt idx="705">
                  <c:v>45469</c:v>
                </c:pt>
                <c:pt idx="706">
                  <c:v>45476</c:v>
                </c:pt>
                <c:pt idx="707">
                  <c:v>45483</c:v>
                </c:pt>
                <c:pt idx="708">
                  <c:v>45490</c:v>
                </c:pt>
                <c:pt idx="709">
                  <c:v>45497</c:v>
                </c:pt>
                <c:pt idx="710">
                  <c:v>45504</c:v>
                </c:pt>
                <c:pt idx="711">
                  <c:v>45511</c:v>
                </c:pt>
                <c:pt idx="712">
                  <c:v>45518</c:v>
                </c:pt>
                <c:pt idx="713">
                  <c:v>45525</c:v>
                </c:pt>
                <c:pt idx="714">
                  <c:v>45532</c:v>
                </c:pt>
                <c:pt idx="715">
                  <c:v>45539</c:v>
                </c:pt>
                <c:pt idx="716">
                  <c:v>45546</c:v>
                </c:pt>
                <c:pt idx="717">
                  <c:v>45553</c:v>
                </c:pt>
                <c:pt idx="718">
                  <c:v>45560</c:v>
                </c:pt>
                <c:pt idx="719">
                  <c:v>45567</c:v>
                </c:pt>
                <c:pt idx="720">
                  <c:v>45574</c:v>
                </c:pt>
                <c:pt idx="721">
                  <c:v>45581</c:v>
                </c:pt>
                <c:pt idx="722">
                  <c:v>45588</c:v>
                </c:pt>
                <c:pt idx="723">
                  <c:v>45595</c:v>
                </c:pt>
                <c:pt idx="724">
                  <c:v>45602</c:v>
                </c:pt>
                <c:pt idx="725">
                  <c:v>45609</c:v>
                </c:pt>
                <c:pt idx="726">
                  <c:v>45616</c:v>
                </c:pt>
                <c:pt idx="727">
                  <c:v>45623</c:v>
                </c:pt>
                <c:pt idx="728">
                  <c:v>45630</c:v>
                </c:pt>
                <c:pt idx="729">
                  <c:v>45637</c:v>
                </c:pt>
                <c:pt idx="730">
                  <c:v>45644</c:v>
                </c:pt>
                <c:pt idx="731">
                  <c:v>45651</c:v>
                </c:pt>
                <c:pt idx="732">
                  <c:v>45658</c:v>
                </c:pt>
                <c:pt idx="733">
                  <c:v>45665</c:v>
                </c:pt>
                <c:pt idx="734">
                  <c:v>45672</c:v>
                </c:pt>
                <c:pt idx="735">
                  <c:v>45679</c:v>
                </c:pt>
                <c:pt idx="736">
                  <c:v>45686</c:v>
                </c:pt>
                <c:pt idx="737">
                  <c:v>45693</c:v>
                </c:pt>
                <c:pt idx="738">
                  <c:v>45700</c:v>
                </c:pt>
                <c:pt idx="739">
                  <c:v>45707</c:v>
                </c:pt>
                <c:pt idx="740">
                  <c:v>45714</c:v>
                </c:pt>
                <c:pt idx="741">
                  <c:v>45721</c:v>
                </c:pt>
                <c:pt idx="742">
                  <c:v>45728</c:v>
                </c:pt>
                <c:pt idx="743">
                  <c:v>45735</c:v>
                </c:pt>
                <c:pt idx="744">
                  <c:v>45742</c:v>
                </c:pt>
                <c:pt idx="745">
                  <c:v>45749</c:v>
                </c:pt>
                <c:pt idx="746">
                  <c:v>45756</c:v>
                </c:pt>
                <c:pt idx="747">
                  <c:v>45763</c:v>
                </c:pt>
                <c:pt idx="748">
                  <c:v>45770</c:v>
                </c:pt>
                <c:pt idx="749">
                  <c:v>45777</c:v>
                </c:pt>
                <c:pt idx="750">
                  <c:v>45784</c:v>
                </c:pt>
                <c:pt idx="751">
                  <c:v>45791</c:v>
                </c:pt>
                <c:pt idx="752">
                  <c:v>45798</c:v>
                </c:pt>
                <c:pt idx="753">
                  <c:v>45805</c:v>
                </c:pt>
                <c:pt idx="754">
                  <c:v>45812</c:v>
                </c:pt>
                <c:pt idx="755">
                  <c:v>45819</c:v>
                </c:pt>
                <c:pt idx="756">
                  <c:v>45826</c:v>
                </c:pt>
                <c:pt idx="757">
                  <c:v>45833</c:v>
                </c:pt>
                <c:pt idx="758">
                  <c:v>45840</c:v>
                </c:pt>
                <c:pt idx="759">
                  <c:v>45847</c:v>
                </c:pt>
                <c:pt idx="760">
                  <c:v>45854</c:v>
                </c:pt>
                <c:pt idx="761">
                  <c:v>45861</c:v>
                </c:pt>
                <c:pt idx="762">
                  <c:v>45868</c:v>
                </c:pt>
                <c:pt idx="763">
                  <c:v>45875</c:v>
                </c:pt>
                <c:pt idx="764">
                  <c:v>45882</c:v>
                </c:pt>
                <c:pt idx="765">
                  <c:v>45889</c:v>
                </c:pt>
                <c:pt idx="766">
                  <c:v>45896</c:v>
                </c:pt>
                <c:pt idx="767">
                  <c:v>45903</c:v>
                </c:pt>
                <c:pt idx="768">
                  <c:v>45910</c:v>
                </c:pt>
                <c:pt idx="769">
                  <c:v>45917</c:v>
                </c:pt>
                <c:pt idx="770">
                  <c:v>45924</c:v>
                </c:pt>
                <c:pt idx="771">
                  <c:v>45931</c:v>
                </c:pt>
                <c:pt idx="772">
                  <c:v>45938</c:v>
                </c:pt>
                <c:pt idx="773">
                  <c:v>45945</c:v>
                </c:pt>
                <c:pt idx="774">
                  <c:v>45952</c:v>
                </c:pt>
                <c:pt idx="775">
                  <c:v>45959</c:v>
                </c:pt>
                <c:pt idx="776">
                  <c:v>45966</c:v>
                </c:pt>
                <c:pt idx="777">
                  <c:v>45973</c:v>
                </c:pt>
                <c:pt idx="778">
                  <c:v>45980</c:v>
                </c:pt>
                <c:pt idx="779">
                  <c:v>45987</c:v>
                </c:pt>
                <c:pt idx="780">
                  <c:v>45994</c:v>
                </c:pt>
                <c:pt idx="781">
                  <c:v>46001</c:v>
                </c:pt>
                <c:pt idx="782">
                  <c:v>46008</c:v>
                </c:pt>
                <c:pt idx="783">
                  <c:v>46015</c:v>
                </c:pt>
                <c:pt idx="784">
                  <c:v>46022</c:v>
                </c:pt>
                <c:pt idx="785">
                  <c:v>46029</c:v>
                </c:pt>
                <c:pt idx="786">
                  <c:v>46036</c:v>
                </c:pt>
                <c:pt idx="787">
                  <c:v>46043</c:v>
                </c:pt>
                <c:pt idx="788">
                  <c:v>46050</c:v>
                </c:pt>
                <c:pt idx="789">
                  <c:v>46057</c:v>
                </c:pt>
                <c:pt idx="790">
                  <c:v>46064</c:v>
                </c:pt>
                <c:pt idx="791">
                  <c:v>46071</c:v>
                </c:pt>
                <c:pt idx="792">
                  <c:v>46078</c:v>
                </c:pt>
                <c:pt idx="793">
                  <c:v>46085</c:v>
                </c:pt>
                <c:pt idx="794">
                  <c:v>46092</c:v>
                </c:pt>
                <c:pt idx="795">
                  <c:v>46099</c:v>
                </c:pt>
                <c:pt idx="796">
                  <c:v>46106</c:v>
                </c:pt>
                <c:pt idx="797">
                  <c:v>46113</c:v>
                </c:pt>
                <c:pt idx="798">
                  <c:v>46120</c:v>
                </c:pt>
                <c:pt idx="799">
                  <c:v>46127</c:v>
                </c:pt>
                <c:pt idx="800">
                  <c:v>46134</c:v>
                </c:pt>
                <c:pt idx="801">
                  <c:v>46141</c:v>
                </c:pt>
                <c:pt idx="802">
                  <c:v>46148</c:v>
                </c:pt>
                <c:pt idx="803">
                  <c:v>46155</c:v>
                </c:pt>
                <c:pt idx="804">
                  <c:v>46162</c:v>
                </c:pt>
                <c:pt idx="805">
                  <c:v>46169</c:v>
                </c:pt>
                <c:pt idx="806">
                  <c:v>46176</c:v>
                </c:pt>
                <c:pt idx="807">
                  <c:v>46183</c:v>
                </c:pt>
              </c:numCache>
            </c:numRef>
          </c:cat>
          <c:val>
            <c:numRef>
              <c:f>'Weekly, Ending Monday'!$F$2:$F$809</c:f>
              <c:numCache>
                <c:formatCode>General</c:formatCode>
                <c:ptCount val="808"/>
                <c:pt idx="0">
                  <c:v>8.5928000000000004</c:v>
                </c:pt>
                <c:pt idx="1">
                  <c:v>8.3481400000000008</c:v>
                </c:pt>
                <c:pt idx="2">
                  <c:v>8.9813299999999998</c:v>
                </c:pt>
                <c:pt idx="3">
                  <c:v>7.6986999999999997</c:v>
                </c:pt>
                <c:pt idx="4">
                  <c:v>7.69862</c:v>
                </c:pt>
                <c:pt idx="5">
                  <c:v>8.7517099999999992</c:v>
                </c:pt>
                <c:pt idx="6">
                  <c:v>9.7851800000000004</c:v>
                </c:pt>
                <c:pt idx="7">
                  <c:v>10.803570000000001</c:v>
                </c:pt>
                <c:pt idx="8">
                  <c:v>10.155279999999999</c:v>
                </c:pt>
                <c:pt idx="9">
                  <c:v>10.80841</c:v>
                </c:pt>
                <c:pt idx="10">
                  <c:v>11.62083</c:v>
                </c:pt>
                <c:pt idx="11">
                  <c:v>12.90713</c:v>
                </c:pt>
                <c:pt idx="12">
                  <c:v>11.91722</c:v>
                </c:pt>
                <c:pt idx="13">
                  <c:v>12.45886</c:v>
                </c:pt>
                <c:pt idx="14">
                  <c:v>13.66938</c:v>
                </c:pt>
                <c:pt idx="15">
                  <c:v>14.781790000000001</c:v>
                </c:pt>
                <c:pt idx="16">
                  <c:v>13.938219999999999</c:v>
                </c:pt>
                <c:pt idx="17">
                  <c:v>14.89701</c:v>
                </c:pt>
                <c:pt idx="18">
                  <c:v>15.469530000000001</c:v>
                </c:pt>
                <c:pt idx="19">
                  <c:v>16.877269999999999</c:v>
                </c:pt>
                <c:pt idx="20">
                  <c:v>17.48189</c:v>
                </c:pt>
                <c:pt idx="21">
                  <c:v>17.31765</c:v>
                </c:pt>
                <c:pt idx="22">
                  <c:v>18.892340000000001</c:v>
                </c:pt>
                <c:pt idx="23">
                  <c:v>19.369230000000002</c:v>
                </c:pt>
                <c:pt idx="24">
                  <c:v>20.57349</c:v>
                </c:pt>
                <c:pt idx="25">
                  <c:v>20.612960000000001</c:v>
                </c:pt>
                <c:pt idx="26">
                  <c:v>21.83436</c:v>
                </c:pt>
                <c:pt idx="27">
                  <c:v>22.927250000000001</c:v>
                </c:pt>
                <c:pt idx="28">
                  <c:v>23.07385</c:v>
                </c:pt>
                <c:pt idx="29">
                  <c:v>22.956939999999999</c:v>
                </c:pt>
                <c:pt idx="30">
                  <c:v>23.109120000000001</c:v>
                </c:pt>
                <c:pt idx="31">
                  <c:v>23.148769999999999</c:v>
                </c:pt>
                <c:pt idx="32">
                  <c:v>23.24268</c:v>
                </c:pt>
                <c:pt idx="33">
                  <c:v>23.410620000000002</c:v>
                </c:pt>
                <c:pt idx="34">
                  <c:v>23.523060000000001</c:v>
                </c:pt>
                <c:pt idx="35">
                  <c:v>24.268329999999999</c:v>
                </c:pt>
                <c:pt idx="36">
                  <c:v>23.974499999999999</c:v>
                </c:pt>
                <c:pt idx="37">
                  <c:v>23.97682</c:v>
                </c:pt>
                <c:pt idx="38">
                  <c:v>24.71435</c:v>
                </c:pt>
                <c:pt idx="39">
                  <c:v>23.863679999999999</c:v>
                </c:pt>
                <c:pt idx="40">
                  <c:v>24.023669999999999</c:v>
                </c:pt>
                <c:pt idx="41">
                  <c:v>23.89892</c:v>
                </c:pt>
                <c:pt idx="42">
                  <c:v>23.85127</c:v>
                </c:pt>
                <c:pt idx="43">
                  <c:v>23.735749999999999</c:v>
                </c:pt>
                <c:pt idx="44">
                  <c:v>23.97381</c:v>
                </c:pt>
                <c:pt idx="45">
                  <c:v>22.6783</c:v>
                </c:pt>
                <c:pt idx="46">
                  <c:v>22.787330000000001</c:v>
                </c:pt>
                <c:pt idx="47">
                  <c:v>22.32714</c:v>
                </c:pt>
                <c:pt idx="48">
                  <c:v>20.28895</c:v>
                </c:pt>
                <c:pt idx="49">
                  <c:v>19.911840000000002</c:v>
                </c:pt>
                <c:pt idx="50">
                  <c:v>18.4023</c:v>
                </c:pt>
                <c:pt idx="51">
                  <c:v>21.65915</c:v>
                </c:pt>
                <c:pt idx="52">
                  <c:v>20.106259999999999</c:v>
                </c:pt>
                <c:pt idx="53">
                  <c:v>20.884540000000001</c:v>
                </c:pt>
                <c:pt idx="54">
                  <c:v>19.770620000000001</c:v>
                </c:pt>
                <c:pt idx="55">
                  <c:v>17.463339999999999</c:v>
                </c:pt>
                <c:pt idx="56">
                  <c:v>20.38044</c:v>
                </c:pt>
                <c:pt idx="57">
                  <c:v>19.480779999999999</c:v>
                </c:pt>
                <c:pt idx="58">
                  <c:v>18.446770000000001</c:v>
                </c:pt>
                <c:pt idx="59">
                  <c:v>17.108470000000001</c:v>
                </c:pt>
                <c:pt idx="60">
                  <c:v>17.100339999999999</c:v>
                </c:pt>
                <c:pt idx="61">
                  <c:v>15.77407</c:v>
                </c:pt>
                <c:pt idx="62">
                  <c:v>14.954230000000001</c:v>
                </c:pt>
                <c:pt idx="63">
                  <c:v>11.93876</c:v>
                </c:pt>
                <c:pt idx="64">
                  <c:v>12.021229999999999</c:v>
                </c:pt>
                <c:pt idx="65">
                  <c:v>11.198259999999999</c:v>
                </c:pt>
                <c:pt idx="66">
                  <c:v>9.7468699999999995</c:v>
                </c:pt>
                <c:pt idx="67">
                  <c:v>8.1852999999999998</c:v>
                </c:pt>
                <c:pt idx="68">
                  <c:v>7.5707700000000004</c:v>
                </c:pt>
                <c:pt idx="69">
                  <c:v>7.0626699999999998</c:v>
                </c:pt>
                <c:pt idx="70">
                  <c:v>6.5246000000000004</c:v>
                </c:pt>
                <c:pt idx="71">
                  <c:v>5.3525600000000004</c:v>
                </c:pt>
                <c:pt idx="72">
                  <c:v>4.3597000000000001</c:v>
                </c:pt>
                <c:pt idx="73">
                  <c:v>3.3710900000000001</c:v>
                </c:pt>
                <c:pt idx="74">
                  <c:v>3.04501</c:v>
                </c:pt>
                <c:pt idx="75">
                  <c:v>1.9339</c:v>
                </c:pt>
                <c:pt idx="76">
                  <c:v>1.4517599999999999</c:v>
                </c:pt>
                <c:pt idx="77">
                  <c:v>1.46848</c:v>
                </c:pt>
                <c:pt idx="78">
                  <c:v>0.50563999999999998</c:v>
                </c:pt>
                <c:pt idx="79">
                  <c:v>-5.9470000000000002E-2</c:v>
                </c:pt>
                <c:pt idx="80">
                  <c:v>-0.1479</c:v>
                </c:pt>
                <c:pt idx="81">
                  <c:v>-0.40982000000000002</c:v>
                </c:pt>
                <c:pt idx="82">
                  <c:v>-0.53961999999999999</c:v>
                </c:pt>
                <c:pt idx="83">
                  <c:v>-0.58733999999999997</c:v>
                </c:pt>
                <c:pt idx="84">
                  <c:v>-0.56142000000000003</c:v>
                </c:pt>
                <c:pt idx="85">
                  <c:v>-0.56545000000000001</c:v>
                </c:pt>
                <c:pt idx="86">
                  <c:v>-0.86038999999999999</c:v>
                </c:pt>
                <c:pt idx="87">
                  <c:v>-1.1810700000000001</c:v>
                </c:pt>
                <c:pt idx="88">
                  <c:v>-1.4395100000000001</c:v>
                </c:pt>
                <c:pt idx="89">
                  <c:v>-1.27651</c:v>
                </c:pt>
                <c:pt idx="90">
                  <c:v>-1.4000900000000001</c:v>
                </c:pt>
                <c:pt idx="91">
                  <c:v>-1.26579</c:v>
                </c:pt>
                <c:pt idx="92">
                  <c:v>-1.6297900000000001</c:v>
                </c:pt>
                <c:pt idx="93">
                  <c:v>-1.7900100000000001</c:v>
                </c:pt>
                <c:pt idx="94">
                  <c:v>-1.7197499999999999</c:v>
                </c:pt>
                <c:pt idx="95">
                  <c:v>-0.19177</c:v>
                </c:pt>
                <c:pt idx="96">
                  <c:v>-0.16589999999999999</c:v>
                </c:pt>
                <c:pt idx="97">
                  <c:v>3.909E-2</c:v>
                </c:pt>
                <c:pt idx="98">
                  <c:v>-0.31674999999999998</c:v>
                </c:pt>
                <c:pt idx="99">
                  <c:v>1.6128100000000001</c:v>
                </c:pt>
                <c:pt idx="100">
                  <c:v>1.74278</c:v>
                </c:pt>
                <c:pt idx="101">
                  <c:v>1.3192600000000001</c:v>
                </c:pt>
                <c:pt idx="102">
                  <c:v>1.3867499999999999</c:v>
                </c:pt>
                <c:pt idx="103">
                  <c:v>0.50893999999999995</c:v>
                </c:pt>
                <c:pt idx="104">
                  <c:v>0.14218</c:v>
                </c:pt>
                <c:pt idx="105">
                  <c:v>-0.64232</c:v>
                </c:pt>
                <c:pt idx="106">
                  <c:v>-1.7139999999999999E-2</c:v>
                </c:pt>
                <c:pt idx="107">
                  <c:v>1.0202599999999999</c:v>
                </c:pt>
                <c:pt idx="108">
                  <c:v>1.52047</c:v>
                </c:pt>
                <c:pt idx="109">
                  <c:v>3.15638</c:v>
                </c:pt>
                <c:pt idx="110">
                  <c:v>2.86354</c:v>
                </c:pt>
                <c:pt idx="111">
                  <c:v>2.9607899999999998</c:v>
                </c:pt>
                <c:pt idx="112">
                  <c:v>4.6404699999999997</c:v>
                </c:pt>
                <c:pt idx="113">
                  <c:v>5.5351999999999997</c:v>
                </c:pt>
                <c:pt idx="114">
                  <c:v>5.6354600000000001</c:v>
                </c:pt>
                <c:pt idx="115">
                  <c:v>7.7669899999999998</c:v>
                </c:pt>
                <c:pt idx="116">
                  <c:v>9.39452</c:v>
                </c:pt>
                <c:pt idx="117">
                  <c:v>10.863479999999999</c:v>
                </c:pt>
                <c:pt idx="118">
                  <c:v>11.261419999999999</c:v>
                </c:pt>
                <c:pt idx="119">
                  <c:v>12.212759999999999</c:v>
                </c:pt>
                <c:pt idx="120">
                  <c:v>12.5754</c:v>
                </c:pt>
                <c:pt idx="121">
                  <c:v>14.59375</c:v>
                </c:pt>
                <c:pt idx="122">
                  <c:v>15.771089999999999</c:v>
                </c:pt>
                <c:pt idx="123">
                  <c:v>15.81249</c:v>
                </c:pt>
                <c:pt idx="124">
                  <c:v>16.07685</c:v>
                </c:pt>
                <c:pt idx="125">
                  <c:v>17.653030000000001</c:v>
                </c:pt>
                <c:pt idx="126">
                  <c:v>18.857109999999999</c:v>
                </c:pt>
                <c:pt idx="127">
                  <c:v>19.083359999999999</c:v>
                </c:pt>
                <c:pt idx="128">
                  <c:v>19.22025</c:v>
                </c:pt>
                <c:pt idx="129">
                  <c:v>18.883150000000001</c:v>
                </c:pt>
                <c:pt idx="130">
                  <c:v>20.888760000000001</c:v>
                </c:pt>
                <c:pt idx="131">
                  <c:v>21.48123</c:v>
                </c:pt>
                <c:pt idx="132">
                  <c:v>21.874220000000001</c:v>
                </c:pt>
                <c:pt idx="133">
                  <c:v>22.252400000000002</c:v>
                </c:pt>
                <c:pt idx="134">
                  <c:v>23.88306</c:v>
                </c:pt>
                <c:pt idx="135">
                  <c:v>25.56653</c:v>
                </c:pt>
                <c:pt idx="136">
                  <c:v>25.277069999999998</c:v>
                </c:pt>
                <c:pt idx="137">
                  <c:v>25.529820000000001</c:v>
                </c:pt>
                <c:pt idx="138">
                  <c:v>28.694489999999998</c:v>
                </c:pt>
                <c:pt idx="139">
                  <c:v>29.020009999999999</c:v>
                </c:pt>
                <c:pt idx="140">
                  <c:v>29.566559999999999</c:v>
                </c:pt>
                <c:pt idx="141">
                  <c:v>29.48133</c:v>
                </c:pt>
                <c:pt idx="142">
                  <c:v>29.700810000000001</c:v>
                </c:pt>
                <c:pt idx="143">
                  <c:v>31.918990000000001</c:v>
                </c:pt>
                <c:pt idx="144">
                  <c:v>33.145850000000003</c:v>
                </c:pt>
                <c:pt idx="145">
                  <c:v>33.42962</c:v>
                </c:pt>
                <c:pt idx="146">
                  <c:v>33.683039999999998</c:v>
                </c:pt>
                <c:pt idx="147">
                  <c:v>33.955260000000003</c:v>
                </c:pt>
                <c:pt idx="148">
                  <c:v>35.131349999999998</c:v>
                </c:pt>
                <c:pt idx="149">
                  <c:v>36.139200000000002</c:v>
                </c:pt>
                <c:pt idx="150">
                  <c:v>36.061720000000001</c:v>
                </c:pt>
                <c:pt idx="151">
                  <c:v>35.804400000000001</c:v>
                </c:pt>
                <c:pt idx="152">
                  <c:v>36.064120000000003</c:v>
                </c:pt>
                <c:pt idx="153">
                  <c:v>37.684240000000003</c:v>
                </c:pt>
                <c:pt idx="154">
                  <c:v>37.513689999999997</c:v>
                </c:pt>
                <c:pt idx="155">
                  <c:v>36.90775</c:v>
                </c:pt>
                <c:pt idx="156">
                  <c:v>37.251539999999999</c:v>
                </c:pt>
                <c:pt idx="157">
                  <c:v>38.705159999999999</c:v>
                </c:pt>
                <c:pt idx="158">
                  <c:v>37.928669999999997</c:v>
                </c:pt>
                <c:pt idx="159">
                  <c:v>37.540430000000001</c:v>
                </c:pt>
                <c:pt idx="160">
                  <c:v>37.37471</c:v>
                </c:pt>
                <c:pt idx="161">
                  <c:v>36.066609999999997</c:v>
                </c:pt>
                <c:pt idx="162">
                  <c:v>36.342359999999999</c:v>
                </c:pt>
                <c:pt idx="163">
                  <c:v>36.295819999999999</c:v>
                </c:pt>
                <c:pt idx="164">
                  <c:v>34.000410000000002</c:v>
                </c:pt>
                <c:pt idx="165">
                  <c:v>34.055669999999999</c:v>
                </c:pt>
                <c:pt idx="166">
                  <c:v>34.600790000000003</c:v>
                </c:pt>
                <c:pt idx="167">
                  <c:v>34.19182</c:v>
                </c:pt>
                <c:pt idx="168">
                  <c:v>32.095979999999997</c:v>
                </c:pt>
                <c:pt idx="169">
                  <c:v>31.656639999999999</c:v>
                </c:pt>
                <c:pt idx="170">
                  <c:v>31.999780000000001</c:v>
                </c:pt>
                <c:pt idx="171">
                  <c:v>31.753399999999999</c:v>
                </c:pt>
                <c:pt idx="172">
                  <c:v>31.490120000000001</c:v>
                </c:pt>
                <c:pt idx="173">
                  <c:v>30.009869999999999</c:v>
                </c:pt>
                <c:pt idx="174">
                  <c:v>29.46048</c:v>
                </c:pt>
                <c:pt idx="175">
                  <c:v>29.508520000000001</c:v>
                </c:pt>
                <c:pt idx="176">
                  <c:v>29.43282</c:v>
                </c:pt>
                <c:pt idx="177">
                  <c:v>29.28745</c:v>
                </c:pt>
                <c:pt idx="178">
                  <c:v>27.329370000000001</c:v>
                </c:pt>
                <c:pt idx="179">
                  <c:v>27.695440000000001</c:v>
                </c:pt>
                <c:pt idx="180">
                  <c:v>27.373059999999999</c:v>
                </c:pt>
                <c:pt idx="181">
                  <c:v>27.267810000000001</c:v>
                </c:pt>
                <c:pt idx="182">
                  <c:v>25.86458</c:v>
                </c:pt>
                <c:pt idx="183">
                  <c:v>25.57516</c:v>
                </c:pt>
                <c:pt idx="184">
                  <c:v>25.317900000000002</c:v>
                </c:pt>
                <c:pt idx="185">
                  <c:v>25.093669999999999</c:v>
                </c:pt>
                <c:pt idx="186">
                  <c:v>24.318079999999998</c:v>
                </c:pt>
                <c:pt idx="187">
                  <c:v>23.392209999999999</c:v>
                </c:pt>
                <c:pt idx="188">
                  <c:v>23.37311</c:v>
                </c:pt>
                <c:pt idx="189">
                  <c:v>23.003329999999998</c:v>
                </c:pt>
                <c:pt idx="190">
                  <c:v>21.544989999999999</c:v>
                </c:pt>
                <c:pt idx="191">
                  <c:v>21.04569</c:v>
                </c:pt>
                <c:pt idx="192">
                  <c:v>21.108229999999999</c:v>
                </c:pt>
                <c:pt idx="193">
                  <c:v>20.836539999999999</c:v>
                </c:pt>
                <c:pt idx="194">
                  <c:v>20.736370000000001</c:v>
                </c:pt>
                <c:pt idx="195">
                  <c:v>19.54214</c:v>
                </c:pt>
                <c:pt idx="196">
                  <c:v>19.41694</c:v>
                </c:pt>
                <c:pt idx="197">
                  <c:v>18.756350000000001</c:v>
                </c:pt>
                <c:pt idx="198">
                  <c:v>18.536909999999999</c:v>
                </c:pt>
                <c:pt idx="199">
                  <c:v>17.326440000000002</c:v>
                </c:pt>
                <c:pt idx="200">
                  <c:v>16.738150000000001</c:v>
                </c:pt>
                <c:pt idx="201">
                  <c:v>16.73931</c:v>
                </c:pt>
                <c:pt idx="202">
                  <c:v>16.485569999999999</c:v>
                </c:pt>
                <c:pt idx="203">
                  <c:v>14.88119</c:v>
                </c:pt>
                <c:pt idx="204">
                  <c:v>15.003740000000001</c:v>
                </c:pt>
                <c:pt idx="205">
                  <c:v>14.26573</c:v>
                </c:pt>
                <c:pt idx="206">
                  <c:v>14.07619</c:v>
                </c:pt>
                <c:pt idx="207">
                  <c:v>12.39148</c:v>
                </c:pt>
                <c:pt idx="208">
                  <c:v>12.32977</c:v>
                </c:pt>
                <c:pt idx="209">
                  <c:v>11.82587</c:v>
                </c:pt>
                <c:pt idx="210">
                  <c:v>11.78088</c:v>
                </c:pt>
                <c:pt idx="211">
                  <c:v>11.701029999999999</c:v>
                </c:pt>
                <c:pt idx="212">
                  <c:v>10.918480000000001</c:v>
                </c:pt>
                <c:pt idx="213">
                  <c:v>10.12764</c:v>
                </c:pt>
                <c:pt idx="214">
                  <c:v>9.70045</c:v>
                </c:pt>
                <c:pt idx="215">
                  <c:v>9.5165699999999998</c:v>
                </c:pt>
                <c:pt idx="216">
                  <c:v>9.2781500000000001</c:v>
                </c:pt>
                <c:pt idx="217">
                  <c:v>8.3781199999999991</c:v>
                </c:pt>
                <c:pt idx="218">
                  <c:v>7.8546899999999997</c:v>
                </c:pt>
                <c:pt idx="219">
                  <c:v>7.5704500000000001</c:v>
                </c:pt>
                <c:pt idx="220">
                  <c:v>7.3640600000000003</c:v>
                </c:pt>
                <c:pt idx="221">
                  <c:v>6.4851200000000002</c:v>
                </c:pt>
                <c:pt idx="222">
                  <c:v>6.0003299999999999</c:v>
                </c:pt>
                <c:pt idx="223">
                  <c:v>5.7916100000000004</c:v>
                </c:pt>
                <c:pt idx="224">
                  <c:v>5.6366699999999996</c:v>
                </c:pt>
                <c:pt idx="225">
                  <c:v>4.7012299999999998</c:v>
                </c:pt>
                <c:pt idx="226">
                  <c:v>4.5004799999999996</c:v>
                </c:pt>
                <c:pt idx="227">
                  <c:v>4.08399</c:v>
                </c:pt>
                <c:pt idx="228">
                  <c:v>3.9403800000000002</c:v>
                </c:pt>
                <c:pt idx="229">
                  <c:v>3.7941500000000001</c:v>
                </c:pt>
                <c:pt idx="230">
                  <c:v>3.5314100000000002</c:v>
                </c:pt>
                <c:pt idx="231">
                  <c:v>3.26945</c:v>
                </c:pt>
                <c:pt idx="232">
                  <c:v>3.10426</c:v>
                </c:pt>
                <c:pt idx="233">
                  <c:v>2.9279799999999998</c:v>
                </c:pt>
                <c:pt idx="234">
                  <c:v>2.7391100000000002</c:v>
                </c:pt>
                <c:pt idx="235">
                  <c:v>2.9005700000000001</c:v>
                </c:pt>
                <c:pt idx="236">
                  <c:v>2.3326099999999999</c:v>
                </c:pt>
                <c:pt idx="237">
                  <c:v>2.2331500000000002</c:v>
                </c:pt>
                <c:pt idx="238">
                  <c:v>2.1691600000000002</c:v>
                </c:pt>
                <c:pt idx="239">
                  <c:v>2.0349599999999999</c:v>
                </c:pt>
                <c:pt idx="240">
                  <c:v>1.7891900000000001</c:v>
                </c:pt>
                <c:pt idx="241">
                  <c:v>1.7282599999999999</c:v>
                </c:pt>
                <c:pt idx="242">
                  <c:v>1.2935000000000001</c:v>
                </c:pt>
                <c:pt idx="243">
                  <c:v>1.68333</c:v>
                </c:pt>
                <c:pt idx="244">
                  <c:v>1.3904099999999999</c:v>
                </c:pt>
                <c:pt idx="245">
                  <c:v>1.3655900000000001</c:v>
                </c:pt>
                <c:pt idx="246">
                  <c:v>1.28477</c:v>
                </c:pt>
                <c:pt idx="247">
                  <c:v>0.85897999999999997</c:v>
                </c:pt>
                <c:pt idx="248">
                  <c:v>0.86192999999999997</c:v>
                </c:pt>
                <c:pt idx="249">
                  <c:v>0.76065000000000005</c:v>
                </c:pt>
                <c:pt idx="250">
                  <c:v>0.69089</c:v>
                </c:pt>
                <c:pt idx="251">
                  <c:v>0.67818000000000001</c:v>
                </c:pt>
                <c:pt idx="252">
                  <c:v>0.44081999999999999</c:v>
                </c:pt>
                <c:pt idx="253">
                  <c:v>5.7610000000000001E-2</c:v>
                </c:pt>
                <c:pt idx="254">
                  <c:v>6.9470000000000004E-2</c:v>
                </c:pt>
                <c:pt idx="255">
                  <c:v>6.9440000000000002E-2</c:v>
                </c:pt>
                <c:pt idx="256">
                  <c:v>-0.13439000000000001</c:v>
                </c:pt>
                <c:pt idx="257">
                  <c:v>-0.19713</c:v>
                </c:pt>
                <c:pt idx="258">
                  <c:v>-0.18101999999999999</c:v>
                </c:pt>
                <c:pt idx="259">
                  <c:v>-0.18778</c:v>
                </c:pt>
                <c:pt idx="260">
                  <c:v>-0.28105999999999998</c:v>
                </c:pt>
                <c:pt idx="261">
                  <c:v>-0.28693000000000002</c:v>
                </c:pt>
                <c:pt idx="262">
                  <c:v>-0.24618999999999999</c:v>
                </c:pt>
                <c:pt idx="263">
                  <c:v>-0.28710000000000002</c:v>
                </c:pt>
                <c:pt idx="264">
                  <c:v>-0.31846000000000002</c:v>
                </c:pt>
                <c:pt idx="265">
                  <c:v>-0.53393000000000002</c:v>
                </c:pt>
                <c:pt idx="266">
                  <c:v>-0.39366000000000001</c:v>
                </c:pt>
                <c:pt idx="267">
                  <c:v>-0.37447999999999998</c:v>
                </c:pt>
                <c:pt idx="268">
                  <c:v>-0.34225</c:v>
                </c:pt>
                <c:pt idx="269">
                  <c:v>-0.29403000000000001</c:v>
                </c:pt>
                <c:pt idx="270">
                  <c:v>6.8449999999999997E-2</c:v>
                </c:pt>
                <c:pt idx="271">
                  <c:v>-0.20274</c:v>
                </c:pt>
                <c:pt idx="272">
                  <c:v>-0.18257000000000001</c:v>
                </c:pt>
                <c:pt idx="273">
                  <c:v>-0.21253</c:v>
                </c:pt>
                <c:pt idx="274">
                  <c:v>0.27349000000000001</c:v>
                </c:pt>
                <c:pt idx="275">
                  <c:v>2.3230000000000001E-2</c:v>
                </c:pt>
                <c:pt idx="276">
                  <c:v>1.4500000000000001E-2</c:v>
                </c:pt>
                <c:pt idx="277">
                  <c:v>0.32022</c:v>
                </c:pt>
                <c:pt idx="278">
                  <c:v>9.7099999999999999E-3</c:v>
                </c:pt>
                <c:pt idx="279">
                  <c:v>7.0800000000000002E-2</c:v>
                </c:pt>
                <c:pt idx="280">
                  <c:v>0.10211000000000001</c:v>
                </c:pt>
                <c:pt idx="281">
                  <c:v>-0.50602000000000003</c:v>
                </c:pt>
                <c:pt idx="282">
                  <c:v>-0.14827000000000001</c:v>
                </c:pt>
                <c:pt idx="283">
                  <c:v>-6.429E-2</c:v>
                </c:pt>
                <c:pt idx="284">
                  <c:v>-8.8840000000000002E-2</c:v>
                </c:pt>
                <c:pt idx="285">
                  <c:v>-9.9890000000000007E-2</c:v>
                </c:pt>
                <c:pt idx="286">
                  <c:v>-0.33423999999999998</c:v>
                </c:pt>
                <c:pt idx="287">
                  <c:v>-0.29022999999999999</c:v>
                </c:pt>
                <c:pt idx="288">
                  <c:v>-0.28238000000000002</c:v>
                </c:pt>
                <c:pt idx="289">
                  <c:v>-0.23841000000000001</c:v>
                </c:pt>
                <c:pt idx="290">
                  <c:v>-0.4763</c:v>
                </c:pt>
                <c:pt idx="291">
                  <c:v>-0.43395</c:v>
                </c:pt>
                <c:pt idx="292">
                  <c:v>-0.46777999999999997</c:v>
                </c:pt>
                <c:pt idx="293">
                  <c:v>-0.43546000000000001</c:v>
                </c:pt>
                <c:pt idx="294">
                  <c:v>-0.45266000000000001</c:v>
                </c:pt>
                <c:pt idx="295">
                  <c:v>-0.46201999999999999</c:v>
                </c:pt>
                <c:pt idx="296">
                  <c:v>-2.827E-2</c:v>
                </c:pt>
                <c:pt idx="297">
                  <c:v>-0.40168999999999999</c:v>
                </c:pt>
                <c:pt idx="298">
                  <c:v>-0.42022999999999999</c:v>
                </c:pt>
                <c:pt idx="299">
                  <c:v>-0.13757</c:v>
                </c:pt>
                <c:pt idx="300">
                  <c:v>-0.54368000000000005</c:v>
                </c:pt>
                <c:pt idx="301">
                  <c:v>-0.71606000000000003</c:v>
                </c:pt>
                <c:pt idx="302">
                  <c:v>-0.59689999999999999</c:v>
                </c:pt>
                <c:pt idx="303">
                  <c:v>-1.04349</c:v>
                </c:pt>
                <c:pt idx="304">
                  <c:v>-0.75509999999999999</c:v>
                </c:pt>
                <c:pt idx="305">
                  <c:v>-0.77990999999999999</c:v>
                </c:pt>
                <c:pt idx="306">
                  <c:v>-0.81552999999999998</c:v>
                </c:pt>
                <c:pt idx="307">
                  <c:v>-0.82201000000000002</c:v>
                </c:pt>
                <c:pt idx="308">
                  <c:v>-0.73746999999999996</c:v>
                </c:pt>
                <c:pt idx="309">
                  <c:v>-0.25252999999999998</c:v>
                </c:pt>
                <c:pt idx="310">
                  <c:v>-0.70928000000000002</c:v>
                </c:pt>
                <c:pt idx="311">
                  <c:v>-0.71014999999999995</c:v>
                </c:pt>
                <c:pt idx="312">
                  <c:v>-0.41474</c:v>
                </c:pt>
                <c:pt idx="313">
                  <c:v>-0.61012</c:v>
                </c:pt>
                <c:pt idx="314">
                  <c:v>-0.78312999999999999</c:v>
                </c:pt>
                <c:pt idx="315">
                  <c:v>-0.74678</c:v>
                </c:pt>
                <c:pt idx="316">
                  <c:v>-1.0926100000000001</c:v>
                </c:pt>
                <c:pt idx="317">
                  <c:v>-0.62560000000000004</c:v>
                </c:pt>
                <c:pt idx="318">
                  <c:v>-0.65837999999999997</c:v>
                </c:pt>
                <c:pt idx="319">
                  <c:v>-0.66051000000000004</c:v>
                </c:pt>
                <c:pt idx="320">
                  <c:v>-0.66964000000000001</c:v>
                </c:pt>
                <c:pt idx="321">
                  <c:v>-0.64575000000000005</c:v>
                </c:pt>
                <c:pt idx="322">
                  <c:v>-0.46982000000000002</c:v>
                </c:pt>
                <c:pt idx="323">
                  <c:v>-0.45701000000000003</c:v>
                </c:pt>
                <c:pt idx="324">
                  <c:v>-0.47405999999999998</c:v>
                </c:pt>
                <c:pt idx="325">
                  <c:v>-0.37348999999999999</c:v>
                </c:pt>
                <c:pt idx="326">
                  <c:v>-0.32543</c:v>
                </c:pt>
                <c:pt idx="327">
                  <c:v>-0.29494999999999999</c:v>
                </c:pt>
                <c:pt idx="328">
                  <c:v>-0.21041000000000001</c:v>
                </c:pt>
                <c:pt idx="329">
                  <c:v>-0.33861999999999998</c:v>
                </c:pt>
                <c:pt idx="330">
                  <c:v>-0.24188999999999999</c:v>
                </c:pt>
                <c:pt idx="331">
                  <c:v>-0.10108</c:v>
                </c:pt>
                <c:pt idx="332">
                  <c:v>-0.13455</c:v>
                </c:pt>
                <c:pt idx="333">
                  <c:v>-0.11057</c:v>
                </c:pt>
                <c:pt idx="334">
                  <c:v>-0.14827000000000001</c:v>
                </c:pt>
                <c:pt idx="335">
                  <c:v>0.21834999999999999</c:v>
                </c:pt>
                <c:pt idx="336">
                  <c:v>-3.3149999999999999E-2</c:v>
                </c:pt>
                <c:pt idx="337">
                  <c:v>-2.462E-2</c:v>
                </c:pt>
                <c:pt idx="338">
                  <c:v>7.7179999999999999E-2</c:v>
                </c:pt>
                <c:pt idx="339">
                  <c:v>-0.17296</c:v>
                </c:pt>
                <c:pt idx="340">
                  <c:v>-7.0190000000000002E-2</c:v>
                </c:pt>
                <c:pt idx="341">
                  <c:v>-7.4550000000000005E-2</c:v>
                </c:pt>
                <c:pt idx="342">
                  <c:v>-0.12298000000000001</c:v>
                </c:pt>
                <c:pt idx="343">
                  <c:v>-9.0829999999999994E-2</c:v>
                </c:pt>
                <c:pt idx="344">
                  <c:v>1.7610000000000001E-2</c:v>
                </c:pt>
                <c:pt idx="345">
                  <c:v>1.1900000000000001E-3</c:v>
                </c:pt>
                <c:pt idx="346">
                  <c:v>3.4499999999999999E-3</c:v>
                </c:pt>
                <c:pt idx="347">
                  <c:v>-8.0710000000000004E-2</c:v>
                </c:pt>
                <c:pt idx="348">
                  <c:v>-0.22359000000000001</c:v>
                </c:pt>
                <c:pt idx="349">
                  <c:v>-0.12443</c:v>
                </c:pt>
                <c:pt idx="350">
                  <c:v>-0.13275000000000001</c:v>
                </c:pt>
                <c:pt idx="351">
                  <c:v>-0.23341999999999999</c:v>
                </c:pt>
                <c:pt idx="352">
                  <c:v>-0.32318000000000002</c:v>
                </c:pt>
                <c:pt idx="353">
                  <c:v>8.2189999999999999E-2</c:v>
                </c:pt>
                <c:pt idx="354">
                  <c:v>2.2759999999999999E-2</c:v>
                </c:pt>
                <c:pt idx="355">
                  <c:v>3.8519999999999999E-2</c:v>
                </c:pt>
                <c:pt idx="356">
                  <c:v>5.2400000000000002E-2</c:v>
                </c:pt>
                <c:pt idx="357">
                  <c:v>0.15246000000000001</c:v>
                </c:pt>
                <c:pt idx="358">
                  <c:v>6.2880000000000005E-2</c:v>
                </c:pt>
                <c:pt idx="359">
                  <c:v>7.7780000000000002E-2</c:v>
                </c:pt>
                <c:pt idx="360">
                  <c:v>-0.11999</c:v>
                </c:pt>
                <c:pt idx="361">
                  <c:v>-0.33962999999999999</c:v>
                </c:pt>
                <c:pt idx="362">
                  <c:v>-0.17351</c:v>
                </c:pt>
                <c:pt idx="363">
                  <c:v>-0.25783</c:v>
                </c:pt>
                <c:pt idx="364">
                  <c:v>-0.40811999999999998</c:v>
                </c:pt>
                <c:pt idx="365">
                  <c:v>-0.48375000000000001</c:v>
                </c:pt>
                <c:pt idx="366">
                  <c:v>-6.225E-2</c:v>
                </c:pt>
                <c:pt idx="367">
                  <c:v>-0.21071000000000001</c:v>
                </c:pt>
                <c:pt idx="368">
                  <c:v>-0.14479</c:v>
                </c:pt>
                <c:pt idx="369">
                  <c:v>-0.48451</c:v>
                </c:pt>
                <c:pt idx="370">
                  <c:v>-0.25873000000000002</c:v>
                </c:pt>
                <c:pt idx="371">
                  <c:v>-0.77810999999999997</c:v>
                </c:pt>
                <c:pt idx="372">
                  <c:v>-0.79642999999999997</c:v>
                </c:pt>
                <c:pt idx="373">
                  <c:v>-0.44477</c:v>
                </c:pt>
                <c:pt idx="374">
                  <c:v>-1.2764800000000001</c:v>
                </c:pt>
                <c:pt idx="375">
                  <c:v>-1.44946</c:v>
                </c:pt>
                <c:pt idx="376">
                  <c:v>-1.42927</c:v>
                </c:pt>
                <c:pt idx="377">
                  <c:v>-1.39429</c:v>
                </c:pt>
                <c:pt idx="378">
                  <c:v>-1.71974</c:v>
                </c:pt>
                <c:pt idx="379">
                  <c:v>-1.73214</c:v>
                </c:pt>
                <c:pt idx="380">
                  <c:v>-1.9784900000000001</c:v>
                </c:pt>
                <c:pt idx="381">
                  <c:v>-2.2479200000000001</c:v>
                </c:pt>
                <c:pt idx="382">
                  <c:v>-2.0844200000000002</c:v>
                </c:pt>
                <c:pt idx="383">
                  <c:v>-2.1756799999999998</c:v>
                </c:pt>
                <c:pt idx="384">
                  <c:v>-2.5746099999999998</c:v>
                </c:pt>
                <c:pt idx="385">
                  <c:v>-2.5763500000000001</c:v>
                </c:pt>
                <c:pt idx="386">
                  <c:v>-2.8989400000000001</c:v>
                </c:pt>
                <c:pt idx="387">
                  <c:v>-2.9871500000000002</c:v>
                </c:pt>
                <c:pt idx="388">
                  <c:v>-2.96855</c:v>
                </c:pt>
                <c:pt idx="389">
                  <c:v>-3.2101700000000002</c:v>
                </c:pt>
                <c:pt idx="390">
                  <c:v>-3.3814500000000001</c:v>
                </c:pt>
                <c:pt idx="391">
                  <c:v>-3.53938</c:v>
                </c:pt>
                <c:pt idx="392">
                  <c:v>-3.5367199999999999</c:v>
                </c:pt>
                <c:pt idx="393">
                  <c:v>-3.9735200000000002</c:v>
                </c:pt>
                <c:pt idx="394">
                  <c:v>-3.9291</c:v>
                </c:pt>
                <c:pt idx="395">
                  <c:v>-4.1387499999999999</c:v>
                </c:pt>
                <c:pt idx="396">
                  <c:v>-4.2013699999999998</c:v>
                </c:pt>
                <c:pt idx="397">
                  <c:v>-4.7280100000000003</c:v>
                </c:pt>
                <c:pt idx="398">
                  <c:v>-4.7225099999999998</c:v>
                </c:pt>
                <c:pt idx="399">
                  <c:v>-5.24207</c:v>
                </c:pt>
                <c:pt idx="400">
                  <c:v>-5.2649499999999998</c:v>
                </c:pt>
                <c:pt idx="401">
                  <c:v>-5.2431999999999999</c:v>
                </c:pt>
                <c:pt idx="402">
                  <c:v>-5.5008299999999997</c:v>
                </c:pt>
                <c:pt idx="403">
                  <c:v>-5.8231200000000003</c:v>
                </c:pt>
                <c:pt idx="404">
                  <c:v>-5.6187699999999996</c:v>
                </c:pt>
                <c:pt idx="405">
                  <c:v>-5.8970399999999996</c:v>
                </c:pt>
                <c:pt idx="406">
                  <c:v>-6.4056300000000004</c:v>
                </c:pt>
                <c:pt idx="407">
                  <c:v>-6.3351100000000002</c:v>
                </c:pt>
                <c:pt idx="408">
                  <c:v>-6.5837899999999996</c:v>
                </c:pt>
                <c:pt idx="409">
                  <c:v>-6.4568399999999997</c:v>
                </c:pt>
                <c:pt idx="410">
                  <c:v>-7.0952400000000004</c:v>
                </c:pt>
                <c:pt idx="411">
                  <c:v>-7.1013200000000003</c:v>
                </c:pt>
                <c:pt idx="412">
                  <c:v>-6.7980499999999999</c:v>
                </c:pt>
                <c:pt idx="413">
                  <c:v>-7.7386400000000002</c:v>
                </c:pt>
                <c:pt idx="414">
                  <c:v>-7.6921200000000001</c:v>
                </c:pt>
                <c:pt idx="415">
                  <c:v>-7.9128299999999996</c:v>
                </c:pt>
                <c:pt idx="416">
                  <c:v>-8.1840200000000003</c:v>
                </c:pt>
                <c:pt idx="417">
                  <c:v>-8.1663499999999996</c:v>
                </c:pt>
                <c:pt idx="418">
                  <c:v>-8.3855000000000004</c:v>
                </c:pt>
                <c:pt idx="419">
                  <c:v>-8.6715699999999991</c:v>
                </c:pt>
                <c:pt idx="420">
                  <c:v>-8.7605400000000007</c:v>
                </c:pt>
                <c:pt idx="421">
                  <c:v>-8.7652199999999993</c:v>
                </c:pt>
                <c:pt idx="422">
                  <c:v>-8.8772099999999998</c:v>
                </c:pt>
                <c:pt idx="423">
                  <c:v>-8.5885400000000001</c:v>
                </c:pt>
                <c:pt idx="424">
                  <c:v>-8.9214599999999997</c:v>
                </c:pt>
                <c:pt idx="425">
                  <c:v>-9.1644799999999993</c:v>
                </c:pt>
                <c:pt idx="426">
                  <c:v>-9.7523400000000002</c:v>
                </c:pt>
                <c:pt idx="427">
                  <c:v>-9.5327300000000008</c:v>
                </c:pt>
                <c:pt idx="428">
                  <c:v>-9.7123200000000001</c:v>
                </c:pt>
                <c:pt idx="429">
                  <c:v>-9.8859399999999997</c:v>
                </c:pt>
                <c:pt idx="430">
                  <c:v>-9.9625500000000002</c:v>
                </c:pt>
                <c:pt idx="431">
                  <c:v>-9.9399200000000008</c:v>
                </c:pt>
                <c:pt idx="432">
                  <c:v>-10.273239999999999</c:v>
                </c:pt>
                <c:pt idx="433">
                  <c:v>-10.19462</c:v>
                </c:pt>
                <c:pt idx="434">
                  <c:v>-10.35308</c:v>
                </c:pt>
                <c:pt idx="435">
                  <c:v>-10.1675</c:v>
                </c:pt>
                <c:pt idx="436">
                  <c:v>-10.70763</c:v>
                </c:pt>
                <c:pt idx="437">
                  <c:v>-10.692259999999999</c:v>
                </c:pt>
                <c:pt idx="438">
                  <c:v>-10.901400000000001</c:v>
                </c:pt>
                <c:pt idx="439">
                  <c:v>-10.994529999999999</c:v>
                </c:pt>
                <c:pt idx="440">
                  <c:v>-11.001110000000001</c:v>
                </c:pt>
                <c:pt idx="441">
                  <c:v>-10.91746</c:v>
                </c:pt>
                <c:pt idx="442">
                  <c:v>-10.98176</c:v>
                </c:pt>
                <c:pt idx="443">
                  <c:v>-10.933540000000001</c:v>
                </c:pt>
                <c:pt idx="444">
                  <c:v>-11.117760000000001</c:v>
                </c:pt>
                <c:pt idx="445">
                  <c:v>-11.10938</c:v>
                </c:pt>
                <c:pt idx="446">
                  <c:v>-11.096259999999999</c:v>
                </c:pt>
                <c:pt idx="447">
                  <c:v>-11.26627</c:v>
                </c:pt>
                <c:pt idx="448">
                  <c:v>-11.086499999999999</c:v>
                </c:pt>
                <c:pt idx="449">
                  <c:v>-11.19807</c:v>
                </c:pt>
                <c:pt idx="450">
                  <c:v>-11.19032</c:v>
                </c:pt>
                <c:pt idx="451">
                  <c:v>-10.47326</c:v>
                </c:pt>
                <c:pt idx="452">
                  <c:v>-10.9712</c:v>
                </c:pt>
                <c:pt idx="453">
                  <c:v>-10.878819999999999</c:v>
                </c:pt>
                <c:pt idx="454">
                  <c:v>-10.621090000000001</c:v>
                </c:pt>
                <c:pt idx="455">
                  <c:v>-10.47634</c:v>
                </c:pt>
                <c:pt idx="456">
                  <c:v>-8.6349499999999999</c:v>
                </c:pt>
                <c:pt idx="457">
                  <c:v>-7.9943099999999996</c:v>
                </c:pt>
                <c:pt idx="458">
                  <c:v>-5.48238</c:v>
                </c:pt>
                <c:pt idx="459">
                  <c:v>-5.4334699999999998</c:v>
                </c:pt>
                <c:pt idx="460">
                  <c:v>-5.0048500000000002</c:v>
                </c:pt>
                <c:pt idx="461">
                  <c:v>-4.8973500000000003</c:v>
                </c:pt>
                <c:pt idx="462">
                  <c:v>-2.8965200000000002</c:v>
                </c:pt>
                <c:pt idx="463">
                  <c:v>-2.4745200000000001</c:v>
                </c:pt>
                <c:pt idx="464">
                  <c:v>-2.3640300000000001</c:v>
                </c:pt>
                <c:pt idx="465">
                  <c:v>-1.84962</c:v>
                </c:pt>
                <c:pt idx="466">
                  <c:v>-1.08111</c:v>
                </c:pt>
                <c:pt idx="467">
                  <c:v>-0.49798999999999999</c:v>
                </c:pt>
                <c:pt idx="468">
                  <c:v>0.17555000000000001</c:v>
                </c:pt>
                <c:pt idx="469">
                  <c:v>1.2922199999999999</c:v>
                </c:pt>
                <c:pt idx="470">
                  <c:v>2.2071399999999999</c:v>
                </c:pt>
                <c:pt idx="471">
                  <c:v>2.8397600000000001</c:v>
                </c:pt>
                <c:pt idx="472">
                  <c:v>2.2921100000000001</c:v>
                </c:pt>
                <c:pt idx="473">
                  <c:v>3.10629</c:v>
                </c:pt>
                <c:pt idx="474">
                  <c:v>2.4427699999999999</c:v>
                </c:pt>
                <c:pt idx="475">
                  <c:v>2.7713100000000002</c:v>
                </c:pt>
                <c:pt idx="476">
                  <c:v>3.4859599999999999</c:v>
                </c:pt>
                <c:pt idx="477">
                  <c:v>3.8292299999999999</c:v>
                </c:pt>
                <c:pt idx="478">
                  <c:v>4.7759299999999998</c:v>
                </c:pt>
                <c:pt idx="479">
                  <c:v>4.6305899999999998</c:v>
                </c:pt>
                <c:pt idx="480">
                  <c:v>6.8622800000000002</c:v>
                </c:pt>
                <c:pt idx="481">
                  <c:v>8.5697299999999998</c:v>
                </c:pt>
                <c:pt idx="482">
                  <c:v>17.802389999999999</c:v>
                </c:pt>
                <c:pt idx="483">
                  <c:v>32.83081</c:v>
                </c:pt>
                <c:pt idx="484">
                  <c:v>47.671039999999998</c:v>
                </c:pt>
                <c:pt idx="485">
                  <c:v>54.520569999999999</c:v>
                </c:pt>
                <c:pt idx="486">
                  <c:v>61.957459999999998</c:v>
                </c:pt>
                <c:pt idx="487">
                  <c:v>67.328900000000004</c:v>
                </c:pt>
                <c:pt idx="488">
                  <c:v>71.117170000000002</c:v>
                </c:pt>
                <c:pt idx="489">
                  <c:v>72.688770000000005</c:v>
                </c:pt>
                <c:pt idx="490">
                  <c:v>79.422439999999995</c:v>
                </c:pt>
                <c:pt idx="491">
                  <c:v>82.291839999999993</c:v>
                </c:pt>
                <c:pt idx="492">
                  <c:v>84.276750000000007</c:v>
                </c:pt>
                <c:pt idx="493">
                  <c:v>86.223439999999997</c:v>
                </c:pt>
                <c:pt idx="494">
                  <c:v>86.208309999999997</c:v>
                </c:pt>
                <c:pt idx="495">
                  <c:v>84.564530000000005</c:v>
                </c:pt>
                <c:pt idx="496">
                  <c:v>85.070310000000006</c:v>
                </c:pt>
                <c:pt idx="497">
                  <c:v>83.810019999999994</c:v>
                </c:pt>
                <c:pt idx="498">
                  <c:v>81.406210000000002</c:v>
                </c:pt>
                <c:pt idx="499">
                  <c:v>82.731170000000006</c:v>
                </c:pt>
                <c:pt idx="500">
                  <c:v>83.117450000000005</c:v>
                </c:pt>
                <c:pt idx="501">
                  <c:v>83.880510000000001</c:v>
                </c:pt>
                <c:pt idx="502">
                  <c:v>83.661460000000005</c:v>
                </c:pt>
                <c:pt idx="503">
                  <c:v>83.762389999999996</c:v>
                </c:pt>
                <c:pt idx="504">
                  <c:v>86.212130000000002</c:v>
                </c:pt>
                <c:pt idx="505">
                  <c:v>85.918040000000005</c:v>
                </c:pt>
                <c:pt idx="506">
                  <c:v>86.560599999999994</c:v>
                </c:pt>
                <c:pt idx="507">
                  <c:v>85.974059999999994</c:v>
                </c:pt>
                <c:pt idx="508">
                  <c:v>83.746039999999994</c:v>
                </c:pt>
                <c:pt idx="509">
                  <c:v>83.869489999999999</c:v>
                </c:pt>
                <c:pt idx="510">
                  <c:v>78.824920000000006</c:v>
                </c:pt>
                <c:pt idx="511">
                  <c:v>79.107079999999996</c:v>
                </c:pt>
                <c:pt idx="512">
                  <c:v>80.296940000000006</c:v>
                </c:pt>
                <c:pt idx="513">
                  <c:v>80.84675</c:v>
                </c:pt>
                <c:pt idx="514">
                  <c:v>77.776629999999997</c:v>
                </c:pt>
                <c:pt idx="515">
                  <c:v>77.189750000000004</c:v>
                </c:pt>
                <c:pt idx="516">
                  <c:v>77.263490000000004</c:v>
                </c:pt>
                <c:pt idx="517">
                  <c:v>79.717929999999996</c:v>
                </c:pt>
                <c:pt idx="518">
                  <c:v>78.05829</c:v>
                </c:pt>
                <c:pt idx="519">
                  <c:v>77.642750000000007</c:v>
                </c:pt>
                <c:pt idx="520">
                  <c:v>76.844679999999997</c:v>
                </c:pt>
                <c:pt idx="521">
                  <c:v>77.967110000000005</c:v>
                </c:pt>
                <c:pt idx="522">
                  <c:v>77.742819999999995</c:v>
                </c:pt>
                <c:pt idx="523">
                  <c:v>76.425749999999994</c:v>
                </c:pt>
                <c:pt idx="524">
                  <c:v>76.761809999999997</c:v>
                </c:pt>
                <c:pt idx="525">
                  <c:v>75.628150000000005</c:v>
                </c:pt>
                <c:pt idx="526">
                  <c:v>78.84948</c:v>
                </c:pt>
                <c:pt idx="527">
                  <c:v>78.361900000000006</c:v>
                </c:pt>
                <c:pt idx="528">
                  <c:v>77.852630000000005</c:v>
                </c:pt>
                <c:pt idx="529">
                  <c:v>77.929199999999994</c:v>
                </c:pt>
                <c:pt idx="530">
                  <c:v>81.164450000000002</c:v>
                </c:pt>
                <c:pt idx="531">
                  <c:v>82.514390000000006</c:v>
                </c:pt>
                <c:pt idx="532">
                  <c:v>78.180160000000001</c:v>
                </c:pt>
                <c:pt idx="533">
                  <c:v>75.789829999999995</c:v>
                </c:pt>
                <c:pt idx="534">
                  <c:v>64.806269999999998</c:v>
                </c:pt>
                <c:pt idx="535">
                  <c:v>46.920699999999997</c:v>
                </c:pt>
                <c:pt idx="536">
                  <c:v>32.303989999999999</c:v>
                </c:pt>
                <c:pt idx="537">
                  <c:v>26.725349999999999</c:v>
                </c:pt>
                <c:pt idx="538">
                  <c:v>22.381319999999999</c:v>
                </c:pt>
                <c:pt idx="539">
                  <c:v>18.983509999999999</c:v>
                </c:pt>
                <c:pt idx="540">
                  <c:v>16.902719999999999</c:v>
                </c:pt>
                <c:pt idx="541">
                  <c:v>16.202919999999999</c:v>
                </c:pt>
                <c:pt idx="542">
                  <c:v>12.9277</c:v>
                </c:pt>
                <c:pt idx="543">
                  <c:v>12.5848</c:v>
                </c:pt>
                <c:pt idx="544">
                  <c:v>11.359579999999999</c:v>
                </c:pt>
                <c:pt idx="545">
                  <c:v>10.75314</c:v>
                </c:pt>
                <c:pt idx="546">
                  <c:v>10.927580000000001</c:v>
                </c:pt>
                <c:pt idx="547">
                  <c:v>13.666090000000001</c:v>
                </c:pt>
                <c:pt idx="548">
                  <c:v>14.39706</c:v>
                </c:pt>
                <c:pt idx="549">
                  <c:v>15.25892</c:v>
                </c:pt>
                <c:pt idx="550">
                  <c:v>17.007729999999999</c:v>
                </c:pt>
                <c:pt idx="551">
                  <c:v>17.86345</c:v>
                </c:pt>
                <c:pt idx="552">
                  <c:v>18.317589999999999</c:v>
                </c:pt>
                <c:pt idx="553">
                  <c:v>18.311050000000002</c:v>
                </c:pt>
                <c:pt idx="554">
                  <c:v>18.57152</c:v>
                </c:pt>
                <c:pt idx="555">
                  <c:v>18.683779999999999</c:v>
                </c:pt>
                <c:pt idx="556">
                  <c:v>18.999140000000001</c:v>
                </c:pt>
                <c:pt idx="557">
                  <c:v>19.202359999999999</c:v>
                </c:pt>
                <c:pt idx="558">
                  <c:v>18.976590000000002</c:v>
                </c:pt>
                <c:pt idx="559">
                  <c:v>19.209440000000001</c:v>
                </c:pt>
                <c:pt idx="560">
                  <c:v>19.59516</c:v>
                </c:pt>
                <c:pt idx="561">
                  <c:v>19.690280000000001</c:v>
                </c:pt>
                <c:pt idx="562">
                  <c:v>19.725429999999999</c:v>
                </c:pt>
                <c:pt idx="563">
                  <c:v>19.6389</c:v>
                </c:pt>
                <c:pt idx="564">
                  <c:v>18.590920000000001</c:v>
                </c:pt>
                <c:pt idx="565">
                  <c:v>19.33436</c:v>
                </c:pt>
                <c:pt idx="566">
                  <c:v>19.728719999999999</c:v>
                </c:pt>
                <c:pt idx="567">
                  <c:v>19.802949999999999</c:v>
                </c:pt>
                <c:pt idx="568">
                  <c:v>20.73329</c:v>
                </c:pt>
                <c:pt idx="569">
                  <c:v>19.769079999999999</c:v>
                </c:pt>
                <c:pt idx="570">
                  <c:v>20.304790000000001</c:v>
                </c:pt>
                <c:pt idx="571">
                  <c:v>19.771619999999999</c:v>
                </c:pt>
                <c:pt idx="572">
                  <c:v>19.631830000000001</c:v>
                </c:pt>
                <c:pt idx="573">
                  <c:v>18.934550000000002</c:v>
                </c:pt>
                <c:pt idx="574">
                  <c:v>18.725670000000001</c:v>
                </c:pt>
                <c:pt idx="575">
                  <c:v>18.93308</c:v>
                </c:pt>
                <c:pt idx="576">
                  <c:v>19.508510000000001</c:v>
                </c:pt>
                <c:pt idx="577">
                  <c:v>19.82978</c:v>
                </c:pt>
                <c:pt idx="578">
                  <c:v>19.594110000000001</c:v>
                </c:pt>
                <c:pt idx="579">
                  <c:v>19.65663</c:v>
                </c:pt>
                <c:pt idx="580">
                  <c:v>19.73677</c:v>
                </c:pt>
                <c:pt idx="581">
                  <c:v>19.292400000000001</c:v>
                </c:pt>
                <c:pt idx="582">
                  <c:v>17.91133</c:v>
                </c:pt>
                <c:pt idx="583">
                  <c:v>17.628440000000001</c:v>
                </c:pt>
                <c:pt idx="584">
                  <c:v>17.822379999999999</c:v>
                </c:pt>
                <c:pt idx="585">
                  <c:v>17.557580000000002</c:v>
                </c:pt>
                <c:pt idx="586">
                  <c:v>16.38785</c:v>
                </c:pt>
                <c:pt idx="587">
                  <c:v>16.099910000000001</c:v>
                </c:pt>
                <c:pt idx="588">
                  <c:v>16.23301</c:v>
                </c:pt>
                <c:pt idx="589">
                  <c:v>15.938890000000001</c:v>
                </c:pt>
                <c:pt idx="590">
                  <c:v>15.043850000000001</c:v>
                </c:pt>
                <c:pt idx="591">
                  <c:v>14.51107</c:v>
                </c:pt>
                <c:pt idx="592">
                  <c:v>14.88552</c:v>
                </c:pt>
                <c:pt idx="593">
                  <c:v>14.46115</c:v>
                </c:pt>
                <c:pt idx="594">
                  <c:v>14.192220000000001</c:v>
                </c:pt>
                <c:pt idx="595">
                  <c:v>12.91216</c:v>
                </c:pt>
                <c:pt idx="596">
                  <c:v>12.788449999999999</c:v>
                </c:pt>
                <c:pt idx="597">
                  <c:v>12.34102</c:v>
                </c:pt>
                <c:pt idx="598">
                  <c:v>12.146470000000001</c:v>
                </c:pt>
                <c:pt idx="599">
                  <c:v>10.76557</c:v>
                </c:pt>
                <c:pt idx="600">
                  <c:v>10.274089999999999</c:v>
                </c:pt>
                <c:pt idx="601">
                  <c:v>10.336130000000001</c:v>
                </c:pt>
                <c:pt idx="602">
                  <c:v>9.8061299999999996</c:v>
                </c:pt>
                <c:pt idx="603">
                  <c:v>8.46434</c:v>
                </c:pt>
                <c:pt idx="604">
                  <c:v>7.9932100000000004</c:v>
                </c:pt>
                <c:pt idx="605">
                  <c:v>8.1315200000000001</c:v>
                </c:pt>
                <c:pt idx="606">
                  <c:v>7.76614</c:v>
                </c:pt>
                <c:pt idx="607">
                  <c:v>7.5326000000000004</c:v>
                </c:pt>
                <c:pt idx="608">
                  <c:v>6.0792099999999998</c:v>
                </c:pt>
                <c:pt idx="609">
                  <c:v>6.2247599999999998</c:v>
                </c:pt>
                <c:pt idx="610">
                  <c:v>5.71218</c:v>
                </c:pt>
                <c:pt idx="611">
                  <c:v>5.5650300000000001</c:v>
                </c:pt>
                <c:pt idx="612">
                  <c:v>4.5449099999999998</c:v>
                </c:pt>
                <c:pt idx="613">
                  <c:v>3.85141</c:v>
                </c:pt>
                <c:pt idx="614">
                  <c:v>4.1144299999999996</c:v>
                </c:pt>
                <c:pt idx="615">
                  <c:v>3.4855800000000001</c:v>
                </c:pt>
                <c:pt idx="616">
                  <c:v>3.27826</c:v>
                </c:pt>
                <c:pt idx="617">
                  <c:v>2.0896699999999999</c:v>
                </c:pt>
                <c:pt idx="618">
                  <c:v>1.9507399999999999</c:v>
                </c:pt>
                <c:pt idx="619">
                  <c:v>1.1895100000000001</c:v>
                </c:pt>
                <c:pt idx="620">
                  <c:v>0.18201999999999999</c:v>
                </c:pt>
                <c:pt idx="621">
                  <c:v>-0.56888000000000005</c:v>
                </c:pt>
                <c:pt idx="622">
                  <c:v>-0.69549000000000005</c:v>
                </c:pt>
                <c:pt idx="623">
                  <c:v>-0.76095999999999997</c:v>
                </c:pt>
                <c:pt idx="624">
                  <c:v>-0.94394999999999996</c:v>
                </c:pt>
                <c:pt idx="625">
                  <c:v>-1.9785299999999999</c:v>
                </c:pt>
                <c:pt idx="626">
                  <c:v>-2.5719099999999999</c:v>
                </c:pt>
                <c:pt idx="627">
                  <c:v>-2.3555999999999999</c:v>
                </c:pt>
                <c:pt idx="628">
                  <c:v>-2.9466100000000002</c:v>
                </c:pt>
                <c:pt idx="629">
                  <c:v>-3.18255</c:v>
                </c:pt>
                <c:pt idx="630">
                  <c:v>-4.27156</c:v>
                </c:pt>
                <c:pt idx="631">
                  <c:v>-4.4007500000000004</c:v>
                </c:pt>
                <c:pt idx="632">
                  <c:v>-4.95425</c:v>
                </c:pt>
                <c:pt idx="633">
                  <c:v>-4.9858000000000002</c:v>
                </c:pt>
                <c:pt idx="634">
                  <c:v>-5.90578</c:v>
                </c:pt>
                <c:pt idx="635">
                  <c:v>-6.1148199999999999</c:v>
                </c:pt>
                <c:pt idx="636">
                  <c:v>-6.3425700000000003</c:v>
                </c:pt>
                <c:pt idx="637">
                  <c:v>-6.3795400000000004</c:v>
                </c:pt>
                <c:pt idx="638">
                  <c:v>-3.5179299999999998</c:v>
                </c:pt>
                <c:pt idx="639">
                  <c:v>-2.5516100000000002</c:v>
                </c:pt>
                <c:pt idx="640">
                  <c:v>-2.5869599999999999</c:v>
                </c:pt>
                <c:pt idx="641">
                  <c:v>-3.4148800000000001</c:v>
                </c:pt>
                <c:pt idx="642">
                  <c:v>-3.9115600000000001</c:v>
                </c:pt>
                <c:pt idx="643">
                  <c:v>-4.0486199999999997</c:v>
                </c:pt>
                <c:pt idx="644">
                  <c:v>-4.2110099999999999</c:v>
                </c:pt>
                <c:pt idx="645">
                  <c:v>-4.8767300000000002</c:v>
                </c:pt>
                <c:pt idx="646">
                  <c:v>-4.9093099999999996</c:v>
                </c:pt>
                <c:pt idx="647">
                  <c:v>-5.46774</c:v>
                </c:pt>
                <c:pt idx="648">
                  <c:v>-5.3624700000000001</c:v>
                </c:pt>
                <c:pt idx="649">
                  <c:v>-5.9359799999999998</c:v>
                </c:pt>
                <c:pt idx="650">
                  <c:v>-5.93086</c:v>
                </c:pt>
                <c:pt idx="651">
                  <c:v>-6.0912600000000001</c:v>
                </c:pt>
                <c:pt idx="652">
                  <c:v>-6.4054599999999997</c:v>
                </c:pt>
                <c:pt idx="653">
                  <c:v>-6.4243600000000001</c:v>
                </c:pt>
                <c:pt idx="654">
                  <c:v>-6.67509</c:v>
                </c:pt>
                <c:pt idx="655">
                  <c:v>-6.7328299999999999</c:v>
                </c:pt>
                <c:pt idx="656">
                  <c:v>-7.0192800000000002</c:v>
                </c:pt>
                <c:pt idx="657">
                  <c:v>-7.2740099999999996</c:v>
                </c:pt>
                <c:pt idx="658">
                  <c:v>-7.5254599999999998</c:v>
                </c:pt>
                <c:pt idx="659">
                  <c:v>-7.5558800000000002</c:v>
                </c:pt>
                <c:pt idx="660">
                  <c:v>-7.9554099999999996</c:v>
                </c:pt>
                <c:pt idx="661">
                  <c:v>-8.0480699999999992</c:v>
                </c:pt>
                <c:pt idx="662">
                  <c:v>-7.98515</c:v>
                </c:pt>
                <c:pt idx="663">
                  <c:v>-8.1733200000000004</c:v>
                </c:pt>
                <c:pt idx="664">
                  <c:v>-8.3097499999999993</c:v>
                </c:pt>
                <c:pt idx="665">
                  <c:v>-8.9909199999999991</c:v>
                </c:pt>
                <c:pt idx="666">
                  <c:v>-9.0216200000000004</c:v>
                </c:pt>
                <c:pt idx="667">
                  <c:v>-9.17075</c:v>
                </c:pt>
                <c:pt idx="668">
                  <c:v>-9.2124400000000009</c:v>
                </c:pt>
                <c:pt idx="669">
                  <c:v>-9.2722700000000007</c:v>
                </c:pt>
                <c:pt idx="670">
                  <c:v>-9.3460000000000001</c:v>
                </c:pt>
                <c:pt idx="671">
                  <c:v>-9.3375400000000006</c:v>
                </c:pt>
                <c:pt idx="672">
                  <c:v>-9.4274199999999997</c:v>
                </c:pt>
                <c:pt idx="673">
                  <c:v>-9.3979199999999992</c:v>
                </c:pt>
                <c:pt idx="674">
                  <c:v>-9.4019200000000005</c:v>
                </c:pt>
                <c:pt idx="675">
                  <c:v>-9.1842699999999997</c:v>
                </c:pt>
                <c:pt idx="676">
                  <c:v>-9.8494200000000003</c:v>
                </c:pt>
                <c:pt idx="677">
                  <c:v>-9.8311399999999995</c:v>
                </c:pt>
                <c:pt idx="678">
                  <c:v>-9.8120899999999995</c:v>
                </c:pt>
                <c:pt idx="679">
                  <c:v>-9.8043700000000005</c:v>
                </c:pt>
                <c:pt idx="680">
                  <c:v>-9.7139199999999999</c:v>
                </c:pt>
                <c:pt idx="681">
                  <c:v>-9.6593800000000005</c:v>
                </c:pt>
                <c:pt idx="682">
                  <c:v>-9.6041299999999996</c:v>
                </c:pt>
                <c:pt idx="683">
                  <c:v>-9.3657000000000004</c:v>
                </c:pt>
                <c:pt idx="684">
                  <c:v>-9.5271899999999992</c:v>
                </c:pt>
                <c:pt idx="685">
                  <c:v>-9.5321099999999994</c:v>
                </c:pt>
                <c:pt idx="686">
                  <c:v>-8.9554399999999994</c:v>
                </c:pt>
                <c:pt idx="687">
                  <c:v>-9.5500900000000009</c:v>
                </c:pt>
                <c:pt idx="688">
                  <c:v>-9.2554700000000008</c:v>
                </c:pt>
                <c:pt idx="689">
                  <c:v>-9.6307700000000001</c:v>
                </c:pt>
                <c:pt idx="690">
                  <c:v>-12.70162</c:v>
                </c:pt>
                <c:pt idx="691">
                  <c:v>-13.96232</c:v>
                </c:pt>
                <c:pt idx="692">
                  <c:v>-14.027240000000001</c:v>
                </c:pt>
                <c:pt idx="693">
                  <c:v>-13.81804</c:v>
                </c:pt>
                <c:pt idx="694">
                  <c:v>-13.65814</c:v>
                </c:pt>
                <c:pt idx="695">
                  <c:v>-13.821960000000001</c:v>
                </c:pt>
                <c:pt idx="696">
                  <c:v>-13.55092</c:v>
                </c:pt>
                <c:pt idx="697">
                  <c:v>-13.42334</c:v>
                </c:pt>
                <c:pt idx="698">
                  <c:v>-13.520009999999999</c:v>
                </c:pt>
                <c:pt idx="699">
                  <c:v>-13.62801</c:v>
                </c:pt>
                <c:pt idx="700">
                  <c:v>-13.47386</c:v>
                </c:pt>
                <c:pt idx="701">
                  <c:v>-13.135630000000001</c:v>
                </c:pt>
                <c:pt idx="702">
                  <c:v>-13.51286</c:v>
                </c:pt>
                <c:pt idx="703">
                  <c:v>-13.46335</c:v>
                </c:pt>
                <c:pt idx="704">
                  <c:v>-13.26848</c:v>
                </c:pt>
                <c:pt idx="705">
                  <c:v>-13.30491</c:v>
                </c:pt>
                <c:pt idx="706">
                  <c:v>-12.976039999999999</c:v>
                </c:pt>
                <c:pt idx="707">
                  <c:v>-12.930630000000001</c:v>
                </c:pt>
                <c:pt idx="708">
                  <c:v>-12.886559999999999</c:v>
                </c:pt>
                <c:pt idx="709">
                  <c:v>-12.590630000000001</c:v>
                </c:pt>
                <c:pt idx="710">
                  <c:v>-12.530799999999999</c:v>
                </c:pt>
                <c:pt idx="711">
                  <c:v>-12.58473</c:v>
                </c:pt>
                <c:pt idx="712">
                  <c:v>-11.88401</c:v>
                </c:pt>
                <c:pt idx="713">
                  <c:v>-12.275539999999999</c:v>
                </c:pt>
                <c:pt idx="714">
                  <c:v>-12.28961</c:v>
                </c:pt>
                <c:pt idx="715">
                  <c:v>-12.20482</c:v>
                </c:pt>
                <c:pt idx="716">
                  <c:v>-12.14724</c:v>
                </c:pt>
                <c:pt idx="717">
                  <c:v>-11.40258</c:v>
                </c:pt>
                <c:pt idx="718">
                  <c:v>-11.52209</c:v>
                </c:pt>
                <c:pt idx="719">
                  <c:v>-11.423859999999999</c:v>
                </c:pt>
                <c:pt idx="720">
                  <c:v>-11.3834</c:v>
                </c:pt>
                <c:pt idx="721">
                  <c:v>-11.267609999999999</c:v>
                </c:pt>
                <c:pt idx="722">
                  <c:v>-11.10826</c:v>
                </c:pt>
                <c:pt idx="723">
                  <c:v>-10.84544</c:v>
                </c:pt>
                <c:pt idx="724">
                  <c:v>-11.02183</c:v>
                </c:pt>
                <c:pt idx="725">
                  <c:v>-10.84944</c:v>
                </c:pt>
                <c:pt idx="726">
                  <c:v>-11.35711</c:v>
                </c:pt>
                <c:pt idx="727">
                  <c:v>-11.428789999999999</c:v>
                </c:pt>
                <c:pt idx="728">
                  <c:v>-10.876519999999999</c:v>
                </c:pt>
                <c:pt idx="729">
                  <c:v>-10.88021</c:v>
                </c:pt>
                <c:pt idx="730">
                  <c:v>-10.806889999999999</c:v>
                </c:pt>
                <c:pt idx="731">
                  <c:v>-10.7201</c:v>
                </c:pt>
                <c:pt idx="732">
                  <c:v>-10.78675</c:v>
                </c:pt>
                <c:pt idx="733">
                  <c:v>-10.83892</c:v>
                </c:pt>
                <c:pt idx="734">
                  <c:v>-10.942130000000001</c:v>
                </c:pt>
                <c:pt idx="735">
                  <c:v>-11.012700000000001</c:v>
                </c:pt>
                <c:pt idx="736">
                  <c:v>-10.641220000000001</c:v>
                </c:pt>
                <c:pt idx="737">
                  <c:v>-10.75</c:v>
                </c:pt>
                <c:pt idx="738">
                  <c:v>-10.74633</c:v>
                </c:pt>
                <c:pt idx="739">
                  <c:v>-10.543189999999999</c:v>
                </c:pt>
                <c:pt idx="740">
                  <c:v>-10.593640000000001</c:v>
                </c:pt>
                <c:pt idx="741">
                  <c:v>-10.37416</c:v>
                </c:pt>
                <c:pt idx="742">
                  <c:v>-10.37392</c:v>
                </c:pt>
                <c:pt idx="743">
                  <c:v>-10.09224</c:v>
                </c:pt>
                <c:pt idx="744">
                  <c:v>-9.9467199999999991</c:v>
                </c:pt>
                <c:pt idx="745">
                  <c:v>-9.6256500000000003</c:v>
                </c:pt>
                <c:pt idx="746">
                  <c:v>-9.5555699999999995</c:v>
                </c:pt>
                <c:pt idx="747">
                  <c:v>-9.16066</c:v>
                </c:pt>
                <c:pt idx="748">
                  <c:v>-9.1254299999999997</c:v>
                </c:pt>
                <c:pt idx="749">
                  <c:v>-8.8719800000000006</c:v>
                </c:pt>
                <c:pt idx="750">
                  <c:v>-8.7377000000000002</c:v>
                </c:pt>
                <c:pt idx="751">
                  <c:v>-8.0911799999999996</c:v>
                </c:pt>
                <c:pt idx="752">
                  <c:v>-8.3681699999999992</c:v>
                </c:pt>
                <c:pt idx="753">
                  <c:v>-8.3889099999999992</c:v>
                </c:pt>
                <c:pt idx="754">
                  <c:v>-8.0323499999999992</c:v>
                </c:pt>
                <c:pt idx="755">
                  <c:v>-8.0151699999999995</c:v>
                </c:pt>
                <c:pt idx="756">
                  <c:v>-7.8798000000000004</c:v>
                </c:pt>
                <c:pt idx="757">
                  <c:v>-7.8682100000000004</c:v>
                </c:pt>
                <c:pt idx="758">
                  <c:v>-7.7812200000000002</c:v>
                </c:pt>
                <c:pt idx="759">
                  <c:v>-7.7818500000000004</c:v>
                </c:pt>
                <c:pt idx="760">
                  <c:v>-7.61592</c:v>
                </c:pt>
                <c:pt idx="761">
                  <c:v>-7.6017400000000004</c:v>
                </c:pt>
                <c:pt idx="762">
                  <c:v>-7.4642499999999998</c:v>
                </c:pt>
                <c:pt idx="763">
                  <c:v>-7.4480000000000004</c:v>
                </c:pt>
                <c:pt idx="764">
                  <c:v>-7.4407399999999999</c:v>
                </c:pt>
                <c:pt idx="765">
                  <c:v>-7.3044900000000004</c:v>
                </c:pt>
                <c:pt idx="766">
                  <c:v>-7.298</c:v>
                </c:pt>
                <c:pt idx="767">
                  <c:v>-7.1773800000000003</c:v>
                </c:pt>
                <c:pt idx="768">
                  <c:v>-7.1544499999999998</c:v>
                </c:pt>
                <c:pt idx="769">
                  <c:v>-7.0407999999999999</c:v>
                </c:pt>
                <c:pt idx="770">
                  <c:v>-6.6618700000000004</c:v>
                </c:pt>
                <c:pt idx="771">
                  <c:v>-6.5249199999999998</c:v>
                </c:pt>
                <c:pt idx="772">
                  <c:v>-6.4713399999999996</c:v>
                </c:pt>
                <c:pt idx="773">
                  <c:v>-6.2908400000000002</c:v>
                </c:pt>
                <c:pt idx="774">
                  <c:v>-6.2576400000000003</c:v>
                </c:pt>
                <c:pt idx="775">
                  <c:v>-6.0805100000000003</c:v>
                </c:pt>
                <c:pt idx="776">
                  <c:v>-6.0272899999999998</c:v>
                </c:pt>
                <c:pt idx="777">
                  <c:v>-5.5495900000000002</c:v>
                </c:pt>
                <c:pt idx="778">
                  <c:v>-5.3215199999999996</c:v>
                </c:pt>
                <c:pt idx="779">
                  <c:v>-5.1080899999999998</c:v>
                </c:pt>
                <c:pt idx="780">
                  <c:v>-5.2212199999999998</c:v>
                </c:pt>
                <c:pt idx="781">
                  <c:v>-5.1929400000000001</c:v>
                </c:pt>
                <c:pt idx="782">
                  <c:v>-4.8258799999999997</c:v>
                </c:pt>
                <c:pt idx="783">
                  <c:v>-4.4254100000000003</c:v>
                </c:pt>
                <c:pt idx="784">
                  <c:v>-3.0919099999999999</c:v>
                </c:pt>
                <c:pt idx="785">
                  <c:v>-4.0847699999999998</c:v>
                </c:pt>
                <c:pt idx="786">
                  <c:v>-3.6928200000000002</c:v>
                </c:pt>
                <c:pt idx="787">
                  <c:v>-3.6181000000000001</c:v>
                </c:pt>
                <c:pt idx="788">
                  <c:v>-3.3824000000000001</c:v>
                </c:pt>
                <c:pt idx="789">
                  <c:v>-3.0102500000000001</c:v>
                </c:pt>
                <c:pt idx="790">
                  <c:v>-2.80518</c:v>
                </c:pt>
                <c:pt idx="791">
                  <c:v>-2.4908399999999999</c:v>
                </c:pt>
                <c:pt idx="792">
                  <c:v>-2.2509899999999998</c:v>
                </c:pt>
                <c:pt idx="793">
                  <c:v>-1.8924700000000001</c:v>
                </c:pt>
                <c:pt idx="794">
                  <c:v>-1.67506</c:v>
                </c:pt>
                <c:pt idx="795">
                  <c:v>-1.48081</c:v>
                </c:pt>
                <c:pt idx="796">
                  <c:v>-1.2327699999999999</c:v>
                </c:pt>
                <c:pt idx="797">
                  <c:v>-0.71553</c:v>
                </c:pt>
                <c:pt idx="798">
                  <c:v>-0.49863000000000002</c:v>
                </c:pt>
                <c:pt idx="799">
                  <c:v>-0.31836999999999999</c:v>
                </c:pt>
                <c:pt idx="800">
                  <c:v>-0.29004000000000002</c:v>
                </c:pt>
                <c:pt idx="801">
                  <c:v>-0.13902</c:v>
                </c:pt>
                <c:pt idx="802">
                  <c:v>-2.0619999999999999E-2</c:v>
                </c:pt>
                <c:pt idx="803">
                  <c:v>0.22689000000000001</c:v>
                </c:pt>
                <c:pt idx="804">
                  <c:v>0.37252000000000002</c:v>
                </c:pt>
                <c:pt idx="805">
                  <c:v>0.46661999999999998</c:v>
                </c:pt>
                <c:pt idx="806">
                  <c:v>0.57860999999999996</c:v>
                </c:pt>
                <c:pt idx="807">
                  <c:v>0.72248999999999997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F0-7F46-A0F1-3C467970C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7178176"/>
        <c:axId val="1077152384"/>
      </c:lineChart>
      <c:dateAx>
        <c:axId val="1077163136"/>
        <c:scaling>
          <c:orientation val="minMax"/>
        </c:scaling>
        <c:delete val="0"/>
        <c:axPos val="b"/>
        <c:numFmt formatCode="yy\-mm\-dd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7164928"/>
        <c:crosses val="autoZero"/>
        <c:auto val="1"/>
        <c:lblOffset val="100"/>
        <c:baseTimeUnit val="days"/>
      </c:dateAx>
      <c:valAx>
        <c:axId val="1077164928"/>
        <c:scaling>
          <c:orientation val="minMax"/>
          <c:min val="-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7163136"/>
        <c:crosses val="autoZero"/>
        <c:crossBetween val="between"/>
      </c:valAx>
      <c:valAx>
        <c:axId val="1077152384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7178176"/>
        <c:crosses val="max"/>
        <c:crossBetween val="between"/>
      </c:valAx>
      <c:dateAx>
        <c:axId val="1077178176"/>
        <c:scaling>
          <c:orientation val="minMax"/>
        </c:scaling>
        <c:delete val="1"/>
        <c:axPos val="b"/>
        <c:numFmt formatCode="yyyy\-mm\-dd" sourceLinked="1"/>
        <c:majorTickMark val="out"/>
        <c:minorTickMark val="none"/>
        <c:tickLblPos val="nextTo"/>
        <c:crossAx val="1077152384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Borrowing</a:t>
            </a:r>
            <a:r>
              <a:rPr lang="en-US" baseline="0" dirty="0"/>
              <a:t> Rates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'Weekly, Ending Friday'!$B$1</c:f>
              <c:strCache>
                <c:ptCount val="1"/>
                <c:pt idx="0">
                  <c:v>10 Year T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'Weekly, Ending Friday'!$A$2:$A$523</c:f>
              <c:numCache>
                <c:formatCode>yyyy\-mm\-dd</c:formatCode>
                <c:ptCount val="522"/>
                <c:pt idx="0">
                  <c:v>42538</c:v>
                </c:pt>
                <c:pt idx="1">
                  <c:v>42545</c:v>
                </c:pt>
                <c:pt idx="2">
                  <c:v>42552</c:v>
                </c:pt>
                <c:pt idx="3">
                  <c:v>42559</c:v>
                </c:pt>
                <c:pt idx="4">
                  <c:v>42566</c:v>
                </c:pt>
                <c:pt idx="5">
                  <c:v>42573</c:v>
                </c:pt>
                <c:pt idx="6">
                  <c:v>42580</c:v>
                </c:pt>
                <c:pt idx="7">
                  <c:v>42587</c:v>
                </c:pt>
                <c:pt idx="8">
                  <c:v>42594</c:v>
                </c:pt>
                <c:pt idx="9">
                  <c:v>42601</c:v>
                </c:pt>
                <c:pt idx="10">
                  <c:v>42608</c:v>
                </c:pt>
                <c:pt idx="11">
                  <c:v>42615</c:v>
                </c:pt>
                <c:pt idx="12">
                  <c:v>42622</c:v>
                </c:pt>
                <c:pt idx="13">
                  <c:v>42629</c:v>
                </c:pt>
                <c:pt idx="14">
                  <c:v>42636</c:v>
                </c:pt>
                <c:pt idx="15">
                  <c:v>42643</c:v>
                </c:pt>
                <c:pt idx="16">
                  <c:v>42650</c:v>
                </c:pt>
                <c:pt idx="17">
                  <c:v>42657</c:v>
                </c:pt>
                <c:pt idx="18">
                  <c:v>42664</c:v>
                </c:pt>
                <c:pt idx="19">
                  <c:v>42671</c:v>
                </c:pt>
                <c:pt idx="20">
                  <c:v>42678</c:v>
                </c:pt>
                <c:pt idx="21">
                  <c:v>42685</c:v>
                </c:pt>
                <c:pt idx="22">
                  <c:v>42692</c:v>
                </c:pt>
                <c:pt idx="23">
                  <c:v>42699</c:v>
                </c:pt>
                <c:pt idx="24">
                  <c:v>42706</c:v>
                </c:pt>
                <c:pt idx="25">
                  <c:v>42713</c:v>
                </c:pt>
                <c:pt idx="26">
                  <c:v>42720</c:v>
                </c:pt>
                <c:pt idx="27">
                  <c:v>42727</c:v>
                </c:pt>
                <c:pt idx="28">
                  <c:v>42734</c:v>
                </c:pt>
                <c:pt idx="29">
                  <c:v>42741</c:v>
                </c:pt>
                <c:pt idx="30">
                  <c:v>42748</c:v>
                </c:pt>
                <c:pt idx="31">
                  <c:v>42755</c:v>
                </c:pt>
                <c:pt idx="32">
                  <c:v>42762</c:v>
                </c:pt>
                <c:pt idx="33">
                  <c:v>42769</c:v>
                </c:pt>
                <c:pt idx="34">
                  <c:v>42776</c:v>
                </c:pt>
                <c:pt idx="35">
                  <c:v>42783</c:v>
                </c:pt>
                <c:pt idx="36">
                  <c:v>42790</c:v>
                </c:pt>
                <c:pt idx="37">
                  <c:v>42797</c:v>
                </c:pt>
                <c:pt idx="38">
                  <c:v>42804</c:v>
                </c:pt>
                <c:pt idx="39">
                  <c:v>42811</c:v>
                </c:pt>
                <c:pt idx="40">
                  <c:v>42818</c:v>
                </c:pt>
                <c:pt idx="41">
                  <c:v>42825</c:v>
                </c:pt>
                <c:pt idx="42">
                  <c:v>42832</c:v>
                </c:pt>
                <c:pt idx="43">
                  <c:v>42839</c:v>
                </c:pt>
                <c:pt idx="44">
                  <c:v>42846</c:v>
                </c:pt>
                <c:pt idx="45">
                  <c:v>42853</c:v>
                </c:pt>
                <c:pt idx="46">
                  <c:v>42860</c:v>
                </c:pt>
                <c:pt idx="47">
                  <c:v>42867</c:v>
                </c:pt>
                <c:pt idx="48">
                  <c:v>42874</c:v>
                </c:pt>
                <c:pt idx="49">
                  <c:v>42881</c:v>
                </c:pt>
                <c:pt idx="50">
                  <c:v>42888</c:v>
                </c:pt>
                <c:pt idx="51">
                  <c:v>42895</c:v>
                </c:pt>
                <c:pt idx="52">
                  <c:v>42902</c:v>
                </c:pt>
                <c:pt idx="53">
                  <c:v>42909</c:v>
                </c:pt>
                <c:pt idx="54">
                  <c:v>42916</c:v>
                </c:pt>
                <c:pt idx="55">
                  <c:v>42923</c:v>
                </c:pt>
                <c:pt idx="56">
                  <c:v>42930</c:v>
                </c:pt>
                <c:pt idx="57">
                  <c:v>42937</c:v>
                </c:pt>
                <c:pt idx="58">
                  <c:v>42944</c:v>
                </c:pt>
                <c:pt idx="59">
                  <c:v>42951</c:v>
                </c:pt>
                <c:pt idx="60">
                  <c:v>42958</c:v>
                </c:pt>
                <c:pt idx="61">
                  <c:v>42965</c:v>
                </c:pt>
                <c:pt idx="62">
                  <c:v>42972</c:v>
                </c:pt>
                <c:pt idx="63">
                  <c:v>42979</c:v>
                </c:pt>
                <c:pt idx="64">
                  <c:v>42986</c:v>
                </c:pt>
                <c:pt idx="65">
                  <c:v>42993</c:v>
                </c:pt>
                <c:pt idx="66">
                  <c:v>43000</c:v>
                </c:pt>
                <c:pt idx="67">
                  <c:v>43007</c:v>
                </c:pt>
                <c:pt idx="68">
                  <c:v>43014</c:v>
                </c:pt>
                <c:pt idx="69">
                  <c:v>43021</c:v>
                </c:pt>
                <c:pt idx="70">
                  <c:v>43028</c:v>
                </c:pt>
                <c:pt idx="71">
                  <c:v>43035</c:v>
                </c:pt>
                <c:pt idx="72">
                  <c:v>43042</c:v>
                </c:pt>
                <c:pt idx="73">
                  <c:v>43049</c:v>
                </c:pt>
                <c:pt idx="74">
                  <c:v>43056</c:v>
                </c:pt>
                <c:pt idx="75">
                  <c:v>43063</c:v>
                </c:pt>
                <c:pt idx="76">
                  <c:v>43070</c:v>
                </c:pt>
                <c:pt idx="77">
                  <c:v>43077</c:v>
                </c:pt>
                <c:pt idx="78">
                  <c:v>43084</c:v>
                </c:pt>
                <c:pt idx="79">
                  <c:v>43091</c:v>
                </c:pt>
                <c:pt idx="80">
                  <c:v>43098</c:v>
                </c:pt>
                <c:pt idx="81">
                  <c:v>43105</c:v>
                </c:pt>
                <c:pt idx="82">
                  <c:v>43112</c:v>
                </c:pt>
                <c:pt idx="83">
                  <c:v>43119</c:v>
                </c:pt>
                <c:pt idx="84">
                  <c:v>43126</c:v>
                </c:pt>
                <c:pt idx="85">
                  <c:v>43133</c:v>
                </c:pt>
                <c:pt idx="86">
                  <c:v>43140</c:v>
                </c:pt>
                <c:pt idx="87">
                  <c:v>43147</c:v>
                </c:pt>
                <c:pt idx="88">
                  <c:v>43154</c:v>
                </c:pt>
                <c:pt idx="89">
                  <c:v>43161</c:v>
                </c:pt>
                <c:pt idx="90">
                  <c:v>43168</c:v>
                </c:pt>
                <c:pt idx="91">
                  <c:v>43175</c:v>
                </c:pt>
                <c:pt idx="92">
                  <c:v>43182</c:v>
                </c:pt>
                <c:pt idx="93">
                  <c:v>43189</c:v>
                </c:pt>
                <c:pt idx="94">
                  <c:v>43196</c:v>
                </c:pt>
                <c:pt idx="95">
                  <c:v>43203</c:v>
                </c:pt>
                <c:pt idx="96">
                  <c:v>43210</c:v>
                </c:pt>
                <c:pt idx="97">
                  <c:v>43217</c:v>
                </c:pt>
                <c:pt idx="98">
                  <c:v>43224</c:v>
                </c:pt>
                <c:pt idx="99">
                  <c:v>43231</c:v>
                </c:pt>
                <c:pt idx="100">
                  <c:v>43238</c:v>
                </c:pt>
                <c:pt idx="101">
                  <c:v>43245</c:v>
                </c:pt>
                <c:pt idx="102">
                  <c:v>43252</c:v>
                </c:pt>
                <c:pt idx="103">
                  <c:v>43259</c:v>
                </c:pt>
                <c:pt idx="104">
                  <c:v>43266</c:v>
                </c:pt>
                <c:pt idx="105">
                  <c:v>43273</c:v>
                </c:pt>
                <c:pt idx="106">
                  <c:v>43280</c:v>
                </c:pt>
                <c:pt idx="107">
                  <c:v>43287</c:v>
                </c:pt>
                <c:pt idx="108">
                  <c:v>43294</c:v>
                </c:pt>
                <c:pt idx="109">
                  <c:v>43301</c:v>
                </c:pt>
                <c:pt idx="110">
                  <c:v>43308</c:v>
                </c:pt>
                <c:pt idx="111">
                  <c:v>43315</c:v>
                </c:pt>
                <c:pt idx="112">
                  <c:v>43322</c:v>
                </c:pt>
                <c:pt idx="113">
                  <c:v>43329</c:v>
                </c:pt>
                <c:pt idx="114">
                  <c:v>43336</c:v>
                </c:pt>
                <c:pt idx="115">
                  <c:v>43343</c:v>
                </c:pt>
                <c:pt idx="116">
                  <c:v>43350</c:v>
                </c:pt>
                <c:pt idx="117">
                  <c:v>43357</c:v>
                </c:pt>
                <c:pt idx="118">
                  <c:v>43364</c:v>
                </c:pt>
                <c:pt idx="119">
                  <c:v>43371</c:v>
                </c:pt>
                <c:pt idx="120">
                  <c:v>43378</c:v>
                </c:pt>
                <c:pt idx="121">
                  <c:v>43385</c:v>
                </c:pt>
                <c:pt idx="122">
                  <c:v>43392</c:v>
                </c:pt>
                <c:pt idx="123">
                  <c:v>43399</c:v>
                </c:pt>
                <c:pt idx="124">
                  <c:v>43406</c:v>
                </c:pt>
                <c:pt idx="125">
                  <c:v>43413</c:v>
                </c:pt>
                <c:pt idx="126">
                  <c:v>43420</c:v>
                </c:pt>
                <c:pt idx="127">
                  <c:v>43427</c:v>
                </c:pt>
                <c:pt idx="128">
                  <c:v>43434</c:v>
                </c:pt>
                <c:pt idx="129">
                  <c:v>43441</c:v>
                </c:pt>
                <c:pt idx="130">
                  <c:v>43448</c:v>
                </c:pt>
                <c:pt idx="131">
                  <c:v>43455</c:v>
                </c:pt>
                <c:pt idx="132">
                  <c:v>43462</c:v>
                </c:pt>
                <c:pt idx="133">
                  <c:v>43469</c:v>
                </c:pt>
                <c:pt idx="134">
                  <c:v>43476</c:v>
                </c:pt>
                <c:pt idx="135">
                  <c:v>43483</c:v>
                </c:pt>
                <c:pt idx="136">
                  <c:v>43490</c:v>
                </c:pt>
                <c:pt idx="137">
                  <c:v>43497</c:v>
                </c:pt>
                <c:pt idx="138">
                  <c:v>43504</c:v>
                </c:pt>
                <c:pt idx="139">
                  <c:v>43511</c:v>
                </c:pt>
                <c:pt idx="140">
                  <c:v>43518</c:v>
                </c:pt>
                <c:pt idx="141">
                  <c:v>43525</c:v>
                </c:pt>
                <c:pt idx="142">
                  <c:v>43532</c:v>
                </c:pt>
                <c:pt idx="143">
                  <c:v>43539</c:v>
                </c:pt>
                <c:pt idx="144">
                  <c:v>43546</c:v>
                </c:pt>
                <c:pt idx="145">
                  <c:v>43553</c:v>
                </c:pt>
                <c:pt idx="146">
                  <c:v>43560</c:v>
                </c:pt>
                <c:pt idx="147">
                  <c:v>43567</c:v>
                </c:pt>
                <c:pt idx="148">
                  <c:v>43574</c:v>
                </c:pt>
                <c:pt idx="149">
                  <c:v>43581</c:v>
                </c:pt>
                <c:pt idx="150">
                  <c:v>43588</c:v>
                </c:pt>
                <c:pt idx="151">
                  <c:v>43595</c:v>
                </c:pt>
                <c:pt idx="152">
                  <c:v>43602</c:v>
                </c:pt>
                <c:pt idx="153">
                  <c:v>43609</c:v>
                </c:pt>
                <c:pt idx="154">
                  <c:v>43616</c:v>
                </c:pt>
                <c:pt idx="155">
                  <c:v>43623</c:v>
                </c:pt>
                <c:pt idx="156">
                  <c:v>43630</c:v>
                </c:pt>
                <c:pt idx="157">
                  <c:v>43637</c:v>
                </c:pt>
                <c:pt idx="158">
                  <c:v>43644</c:v>
                </c:pt>
                <c:pt idx="159">
                  <c:v>43651</c:v>
                </c:pt>
                <c:pt idx="160">
                  <c:v>43658</c:v>
                </c:pt>
                <c:pt idx="161">
                  <c:v>43665</c:v>
                </c:pt>
                <c:pt idx="162">
                  <c:v>43672</c:v>
                </c:pt>
                <c:pt idx="163">
                  <c:v>43679</c:v>
                </c:pt>
                <c:pt idx="164">
                  <c:v>43686</c:v>
                </c:pt>
                <c:pt idx="165">
                  <c:v>43693</c:v>
                </c:pt>
                <c:pt idx="166">
                  <c:v>43700</c:v>
                </c:pt>
                <c:pt idx="167">
                  <c:v>43707</c:v>
                </c:pt>
                <c:pt idx="168">
                  <c:v>43714</c:v>
                </c:pt>
                <c:pt idx="169">
                  <c:v>43721</c:v>
                </c:pt>
                <c:pt idx="170">
                  <c:v>43728</c:v>
                </c:pt>
                <c:pt idx="171">
                  <c:v>43735</c:v>
                </c:pt>
                <c:pt idx="172">
                  <c:v>43742</c:v>
                </c:pt>
                <c:pt idx="173">
                  <c:v>43749</c:v>
                </c:pt>
                <c:pt idx="174">
                  <c:v>43756</c:v>
                </c:pt>
                <c:pt idx="175">
                  <c:v>43763</c:v>
                </c:pt>
                <c:pt idx="176">
                  <c:v>43770</c:v>
                </c:pt>
                <c:pt idx="177">
                  <c:v>43777</c:v>
                </c:pt>
                <c:pt idx="178">
                  <c:v>43784</c:v>
                </c:pt>
                <c:pt idx="179">
                  <c:v>43791</c:v>
                </c:pt>
                <c:pt idx="180">
                  <c:v>43798</c:v>
                </c:pt>
                <c:pt idx="181">
                  <c:v>43805</c:v>
                </c:pt>
                <c:pt idx="182">
                  <c:v>43812</c:v>
                </c:pt>
                <c:pt idx="183">
                  <c:v>43819</c:v>
                </c:pt>
                <c:pt idx="184">
                  <c:v>43826</c:v>
                </c:pt>
                <c:pt idx="185">
                  <c:v>43833</c:v>
                </c:pt>
                <c:pt idx="186">
                  <c:v>43840</c:v>
                </c:pt>
                <c:pt idx="187">
                  <c:v>43847</c:v>
                </c:pt>
                <c:pt idx="188">
                  <c:v>43854</c:v>
                </c:pt>
                <c:pt idx="189">
                  <c:v>43861</c:v>
                </c:pt>
                <c:pt idx="190">
                  <c:v>43868</c:v>
                </c:pt>
                <c:pt idx="191">
                  <c:v>43875</c:v>
                </c:pt>
                <c:pt idx="192">
                  <c:v>43882</c:v>
                </c:pt>
                <c:pt idx="193">
                  <c:v>43889</c:v>
                </c:pt>
                <c:pt idx="194">
                  <c:v>43896</c:v>
                </c:pt>
                <c:pt idx="195">
                  <c:v>43903</c:v>
                </c:pt>
                <c:pt idx="196">
                  <c:v>43910</c:v>
                </c:pt>
                <c:pt idx="197">
                  <c:v>43917</c:v>
                </c:pt>
                <c:pt idx="198">
                  <c:v>43924</c:v>
                </c:pt>
                <c:pt idx="199">
                  <c:v>43931</c:v>
                </c:pt>
                <c:pt idx="200">
                  <c:v>43938</c:v>
                </c:pt>
                <c:pt idx="201">
                  <c:v>43945</c:v>
                </c:pt>
                <c:pt idx="202">
                  <c:v>43952</c:v>
                </c:pt>
                <c:pt idx="203">
                  <c:v>43959</c:v>
                </c:pt>
                <c:pt idx="204">
                  <c:v>43966</c:v>
                </c:pt>
                <c:pt idx="205">
                  <c:v>43973</c:v>
                </c:pt>
                <c:pt idx="206">
                  <c:v>43980</c:v>
                </c:pt>
                <c:pt idx="207">
                  <c:v>43987</c:v>
                </c:pt>
                <c:pt idx="208">
                  <c:v>43994</c:v>
                </c:pt>
                <c:pt idx="209">
                  <c:v>44001</c:v>
                </c:pt>
                <c:pt idx="210">
                  <c:v>44008</c:v>
                </c:pt>
                <c:pt idx="211">
                  <c:v>44015</c:v>
                </c:pt>
                <c:pt idx="212">
                  <c:v>44022</c:v>
                </c:pt>
                <c:pt idx="213">
                  <c:v>44029</c:v>
                </c:pt>
                <c:pt idx="214">
                  <c:v>44036</c:v>
                </c:pt>
                <c:pt idx="215">
                  <c:v>44043</c:v>
                </c:pt>
                <c:pt idx="216">
                  <c:v>44050</c:v>
                </c:pt>
                <c:pt idx="217">
                  <c:v>44057</c:v>
                </c:pt>
                <c:pt idx="218">
                  <c:v>44064</c:v>
                </c:pt>
                <c:pt idx="219">
                  <c:v>44071</c:v>
                </c:pt>
                <c:pt idx="220">
                  <c:v>44078</c:v>
                </c:pt>
                <c:pt idx="221">
                  <c:v>44085</c:v>
                </c:pt>
                <c:pt idx="222">
                  <c:v>44092</c:v>
                </c:pt>
                <c:pt idx="223">
                  <c:v>44099</c:v>
                </c:pt>
                <c:pt idx="224">
                  <c:v>44106</c:v>
                </c:pt>
                <c:pt idx="225">
                  <c:v>44113</c:v>
                </c:pt>
                <c:pt idx="226">
                  <c:v>44120</c:v>
                </c:pt>
                <c:pt idx="227">
                  <c:v>44127</c:v>
                </c:pt>
                <c:pt idx="228">
                  <c:v>44134</c:v>
                </c:pt>
                <c:pt idx="229">
                  <c:v>44141</c:v>
                </c:pt>
                <c:pt idx="230">
                  <c:v>44148</c:v>
                </c:pt>
                <c:pt idx="231">
                  <c:v>44155</c:v>
                </c:pt>
                <c:pt idx="232">
                  <c:v>44162</c:v>
                </c:pt>
                <c:pt idx="233">
                  <c:v>44169</c:v>
                </c:pt>
                <c:pt idx="234">
                  <c:v>44176</c:v>
                </c:pt>
                <c:pt idx="235">
                  <c:v>44183</c:v>
                </c:pt>
                <c:pt idx="236">
                  <c:v>44190</c:v>
                </c:pt>
                <c:pt idx="237">
                  <c:v>44197</c:v>
                </c:pt>
                <c:pt idx="238">
                  <c:v>44204</c:v>
                </c:pt>
                <c:pt idx="239">
                  <c:v>44211</c:v>
                </c:pt>
                <c:pt idx="240">
                  <c:v>44218</c:v>
                </c:pt>
                <c:pt idx="241">
                  <c:v>44225</c:v>
                </c:pt>
                <c:pt idx="242">
                  <c:v>44232</c:v>
                </c:pt>
                <c:pt idx="243">
                  <c:v>44239</c:v>
                </c:pt>
                <c:pt idx="244">
                  <c:v>44246</c:v>
                </c:pt>
                <c:pt idx="245">
                  <c:v>44253</c:v>
                </c:pt>
                <c:pt idx="246">
                  <c:v>44260</c:v>
                </c:pt>
                <c:pt idx="247">
                  <c:v>44267</c:v>
                </c:pt>
                <c:pt idx="248">
                  <c:v>44274</c:v>
                </c:pt>
                <c:pt idx="249">
                  <c:v>44281</c:v>
                </c:pt>
                <c:pt idx="250">
                  <c:v>44288</c:v>
                </c:pt>
                <c:pt idx="251">
                  <c:v>44295</c:v>
                </c:pt>
                <c:pt idx="252">
                  <c:v>44302</c:v>
                </c:pt>
                <c:pt idx="253">
                  <c:v>44309</c:v>
                </c:pt>
                <c:pt idx="254">
                  <c:v>44316</c:v>
                </c:pt>
                <c:pt idx="255">
                  <c:v>44323</c:v>
                </c:pt>
                <c:pt idx="256">
                  <c:v>44330</c:v>
                </c:pt>
                <c:pt idx="257">
                  <c:v>44337</c:v>
                </c:pt>
                <c:pt idx="258">
                  <c:v>44344</c:v>
                </c:pt>
                <c:pt idx="259">
                  <c:v>44351</c:v>
                </c:pt>
                <c:pt idx="260">
                  <c:v>44358</c:v>
                </c:pt>
                <c:pt idx="261">
                  <c:v>44365</c:v>
                </c:pt>
                <c:pt idx="262">
                  <c:v>44372</c:v>
                </c:pt>
                <c:pt idx="263">
                  <c:v>44379</c:v>
                </c:pt>
                <c:pt idx="264">
                  <c:v>44386</c:v>
                </c:pt>
                <c:pt idx="265">
                  <c:v>44393</c:v>
                </c:pt>
                <c:pt idx="266">
                  <c:v>44400</c:v>
                </c:pt>
                <c:pt idx="267">
                  <c:v>44407</c:v>
                </c:pt>
                <c:pt idx="268">
                  <c:v>44414</c:v>
                </c:pt>
                <c:pt idx="269">
                  <c:v>44421</c:v>
                </c:pt>
                <c:pt idx="270">
                  <c:v>44428</c:v>
                </c:pt>
                <c:pt idx="271">
                  <c:v>44435</c:v>
                </c:pt>
                <c:pt idx="272">
                  <c:v>44442</c:v>
                </c:pt>
                <c:pt idx="273">
                  <c:v>44449</c:v>
                </c:pt>
                <c:pt idx="274">
                  <c:v>44456</c:v>
                </c:pt>
                <c:pt idx="275">
                  <c:v>44463</c:v>
                </c:pt>
                <c:pt idx="276">
                  <c:v>44470</c:v>
                </c:pt>
                <c:pt idx="277">
                  <c:v>44477</c:v>
                </c:pt>
                <c:pt idx="278">
                  <c:v>44484</c:v>
                </c:pt>
                <c:pt idx="279">
                  <c:v>44491</c:v>
                </c:pt>
                <c:pt idx="280">
                  <c:v>44498</c:v>
                </c:pt>
                <c:pt idx="281">
                  <c:v>44505</c:v>
                </c:pt>
                <c:pt idx="282">
                  <c:v>44512</c:v>
                </c:pt>
                <c:pt idx="283">
                  <c:v>44519</c:v>
                </c:pt>
                <c:pt idx="284">
                  <c:v>44526</c:v>
                </c:pt>
                <c:pt idx="285">
                  <c:v>44533</c:v>
                </c:pt>
                <c:pt idx="286">
                  <c:v>44540</c:v>
                </c:pt>
                <c:pt idx="287">
                  <c:v>44547</c:v>
                </c:pt>
                <c:pt idx="288">
                  <c:v>44554</c:v>
                </c:pt>
                <c:pt idx="289">
                  <c:v>44561</c:v>
                </c:pt>
                <c:pt idx="290">
                  <c:v>44568</c:v>
                </c:pt>
                <c:pt idx="291">
                  <c:v>44575</c:v>
                </c:pt>
                <c:pt idx="292">
                  <c:v>44582</c:v>
                </c:pt>
                <c:pt idx="293">
                  <c:v>44589</c:v>
                </c:pt>
                <c:pt idx="294">
                  <c:v>44596</c:v>
                </c:pt>
                <c:pt idx="295">
                  <c:v>44603</c:v>
                </c:pt>
                <c:pt idx="296">
                  <c:v>44610</c:v>
                </c:pt>
                <c:pt idx="297">
                  <c:v>44617</c:v>
                </c:pt>
                <c:pt idx="298">
                  <c:v>44624</c:v>
                </c:pt>
                <c:pt idx="299">
                  <c:v>44631</c:v>
                </c:pt>
                <c:pt idx="300">
                  <c:v>44638</c:v>
                </c:pt>
                <c:pt idx="301">
                  <c:v>44645</c:v>
                </c:pt>
                <c:pt idx="302">
                  <c:v>44652</c:v>
                </c:pt>
                <c:pt idx="303">
                  <c:v>44659</c:v>
                </c:pt>
                <c:pt idx="304">
                  <c:v>44666</c:v>
                </c:pt>
                <c:pt idx="305">
                  <c:v>44673</c:v>
                </c:pt>
                <c:pt idx="306">
                  <c:v>44680</c:v>
                </c:pt>
                <c:pt idx="307">
                  <c:v>44687</c:v>
                </c:pt>
                <c:pt idx="308">
                  <c:v>44694</c:v>
                </c:pt>
                <c:pt idx="309">
                  <c:v>44701</c:v>
                </c:pt>
                <c:pt idx="310">
                  <c:v>44708</c:v>
                </c:pt>
                <c:pt idx="311">
                  <c:v>44715</c:v>
                </c:pt>
                <c:pt idx="312">
                  <c:v>44722</c:v>
                </c:pt>
                <c:pt idx="313">
                  <c:v>44729</c:v>
                </c:pt>
                <c:pt idx="314">
                  <c:v>44736</c:v>
                </c:pt>
                <c:pt idx="315">
                  <c:v>44743</c:v>
                </c:pt>
                <c:pt idx="316">
                  <c:v>44750</c:v>
                </c:pt>
                <c:pt idx="317">
                  <c:v>44757</c:v>
                </c:pt>
                <c:pt idx="318">
                  <c:v>44764</c:v>
                </c:pt>
                <c:pt idx="319">
                  <c:v>44771</c:v>
                </c:pt>
                <c:pt idx="320">
                  <c:v>44778</c:v>
                </c:pt>
                <c:pt idx="321">
                  <c:v>44785</c:v>
                </c:pt>
                <c:pt idx="322">
                  <c:v>44792</c:v>
                </c:pt>
                <c:pt idx="323">
                  <c:v>44799</c:v>
                </c:pt>
                <c:pt idx="324">
                  <c:v>44806</c:v>
                </c:pt>
                <c:pt idx="325">
                  <c:v>44813</c:v>
                </c:pt>
                <c:pt idx="326">
                  <c:v>44820</c:v>
                </c:pt>
                <c:pt idx="327">
                  <c:v>44827</c:v>
                </c:pt>
                <c:pt idx="328">
                  <c:v>44834</c:v>
                </c:pt>
                <c:pt idx="329">
                  <c:v>44841</c:v>
                </c:pt>
                <c:pt idx="330">
                  <c:v>44848</c:v>
                </c:pt>
                <c:pt idx="331">
                  <c:v>44855</c:v>
                </c:pt>
                <c:pt idx="332">
                  <c:v>44862</c:v>
                </c:pt>
                <c:pt idx="333">
                  <c:v>44869</c:v>
                </c:pt>
                <c:pt idx="334">
                  <c:v>44876</c:v>
                </c:pt>
                <c:pt idx="335">
                  <c:v>44883</c:v>
                </c:pt>
                <c:pt idx="336">
                  <c:v>44890</c:v>
                </c:pt>
                <c:pt idx="337">
                  <c:v>44897</c:v>
                </c:pt>
                <c:pt idx="338">
                  <c:v>44904</c:v>
                </c:pt>
                <c:pt idx="339">
                  <c:v>44911</c:v>
                </c:pt>
                <c:pt idx="340">
                  <c:v>44918</c:v>
                </c:pt>
                <c:pt idx="341">
                  <c:v>44925</c:v>
                </c:pt>
                <c:pt idx="342">
                  <c:v>44932</c:v>
                </c:pt>
                <c:pt idx="343">
                  <c:v>44939</c:v>
                </c:pt>
                <c:pt idx="344">
                  <c:v>44946</c:v>
                </c:pt>
                <c:pt idx="345">
                  <c:v>44953</c:v>
                </c:pt>
                <c:pt idx="346">
                  <c:v>44960</c:v>
                </c:pt>
                <c:pt idx="347">
                  <c:v>44967</c:v>
                </c:pt>
                <c:pt idx="348">
                  <c:v>44974</c:v>
                </c:pt>
                <c:pt idx="349">
                  <c:v>44981</c:v>
                </c:pt>
                <c:pt idx="350">
                  <c:v>44988</c:v>
                </c:pt>
                <c:pt idx="351">
                  <c:v>44995</c:v>
                </c:pt>
                <c:pt idx="352">
                  <c:v>45002</c:v>
                </c:pt>
                <c:pt idx="353">
                  <c:v>45009</c:v>
                </c:pt>
                <c:pt idx="354">
                  <c:v>45016</c:v>
                </c:pt>
                <c:pt idx="355">
                  <c:v>45023</c:v>
                </c:pt>
                <c:pt idx="356">
                  <c:v>45030</c:v>
                </c:pt>
                <c:pt idx="357">
                  <c:v>45037</c:v>
                </c:pt>
                <c:pt idx="358">
                  <c:v>45044</c:v>
                </c:pt>
                <c:pt idx="359">
                  <c:v>45051</c:v>
                </c:pt>
                <c:pt idx="360">
                  <c:v>45058</c:v>
                </c:pt>
                <c:pt idx="361">
                  <c:v>45065</c:v>
                </c:pt>
                <c:pt idx="362">
                  <c:v>45072</c:v>
                </c:pt>
                <c:pt idx="363">
                  <c:v>45079</c:v>
                </c:pt>
                <c:pt idx="364">
                  <c:v>45086</c:v>
                </c:pt>
                <c:pt idx="365">
                  <c:v>45093</c:v>
                </c:pt>
                <c:pt idx="366">
                  <c:v>45100</c:v>
                </c:pt>
                <c:pt idx="367">
                  <c:v>45107</c:v>
                </c:pt>
                <c:pt idx="368">
                  <c:v>45114</c:v>
                </c:pt>
                <c:pt idx="369">
                  <c:v>45121</c:v>
                </c:pt>
                <c:pt idx="370">
                  <c:v>45128</c:v>
                </c:pt>
                <c:pt idx="371">
                  <c:v>45135</c:v>
                </c:pt>
                <c:pt idx="372">
                  <c:v>45142</c:v>
                </c:pt>
                <c:pt idx="373">
                  <c:v>45149</c:v>
                </c:pt>
                <c:pt idx="374">
                  <c:v>45156</c:v>
                </c:pt>
                <c:pt idx="375">
                  <c:v>45163</c:v>
                </c:pt>
                <c:pt idx="376">
                  <c:v>45170</c:v>
                </c:pt>
                <c:pt idx="377">
                  <c:v>45177</c:v>
                </c:pt>
                <c:pt idx="378">
                  <c:v>45184</c:v>
                </c:pt>
                <c:pt idx="379">
                  <c:v>45191</c:v>
                </c:pt>
                <c:pt idx="380">
                  <c:v>45198</c:v>
                </c:pt>
                <c:pt idx="381">
                  <c:v>45205</c:v>
                </c:pt>
                <c:pt idx="382">
                  <c:v>45212</c:v>
                </c:pt>
                <c:pt idx="383">
                  <c:v>45219</c:v>
                </c:pt>
                <c:pt idx="384">
                  <c:v>45226</c:v>
                </c:pt>
                <c:pt idx="385">
                  <c:v>45233</c:v>
                </c:pt>
                <c:pt idx="386">
                  <c:v>45240</c:v>
                </c:pt>
                <c:pt idx="387">
                  <c:v>45247</c:v>
                </c:pt>
                <c:pt idx="388">
                  <c:v>45254</c:v>
                </c:pt>
                <c:pt idx="389">
                  <c:v>45261</c:v>
                </c:pt>
                <c:pt idx="390">
                  <c:v>45268</c:v>
                </c:pt>
                <c:pt idx="391">
                  <c:v>45275</c:v>
                </c:pt>
                <c:pt idx="392">
                  <c:v>45282</c:v>
                </c:pt>
                <c:pt idx="393">
                  <c:v>45289</c:v>
                </c:pt>
                <c:pt idx="394">
                  <c:v>45296</c:v>
                </c:pt>
                <c:pt idx="395">
                  <c:v>45303</c:v>
                </c:pt>
                <c:pt idx="396">
                  <c:v>45310</c:v>
                </c:pt>
                <c:pt idx="397">
                  <c:v>45317</c:v>
                </c:pt>
                <c:pt idx="398">
                  <c:v>45324</c:v>
                </c:pt>
                <c:pt idx="399">
                  <c:v>45331</c:v>
                </c:pt>
                <c:pt idx="400">
                  <c:v>45338</c:v>
                </c:pt>
                <c:pt idx="401">
                  <c:v>45345</c:v>
                </c:pt>
                <c:pt idx="402">
                  <c:v>45352</c:v>
                </c:pt>
                <c:pt idx="403">
                  <c:v>45359</c:v>
                </c:pt>
                <c:pt idx="404">
                  <c:v>45366</c:v>
                </c:pt>
                <c:pt idx="405">
                  <c:v>45373</c:v>
                </c:pt>
                <c:pt idx="406">
                  <c:v>45380</c:v>
                </c:pt>
                <c:pt idx="407">
                  <c:v>45387</c:v>
                </c:pt>
                <c:pt idx="408">
                  <c:v>45394</c:v>
                </c:pt>
                <c:pt idx="409">
                  <c:v>45401</c:v>
                </c:pt>
                <c:pt idx="410">
                  <c:v>45408</c:v>
                </c:pt>
                <c:pt idx="411">
                  <c:v>45415</c:v>
                </c:pt>
                <c:pt idx="412">
                  <c:v>45422</c:v>
                </c:pt>
                <c:pt idx="413">
                  <c:v>45429</c:v>
                </c:pt>
                <c:pt idx="414">
                  <c:v>45436</c:v>
                </c:pt>
                <c:pt idx="415">
                  <c:v>45443</c:v>
                </c:pt>
                <c:pt idx="416">
                  <c:v>45450</c:v>
                </c:pt>
                <c:pt idx="417">
                  <c:v>45457</c:v>
                </c:pt>
                <c:pt idx="418">
                  <c:v>45464</c:v>
                </c:pt>
                <c:pt idx="419">
                  <c:v>45471</c:v>
                </c:pt>
                <c:pt idx="420">
                  <c:v>45478</c:v>
                </c:pt>
                <c:pt idx="421">
                  <c:v>45485</c:v>
                </c:pt>
                <c:pt idx="422">
                  <c:v>45492</c:v>
                </c:pt>
                <c:pt idx="423">
                  <c:v>45499</c:v>
                </c:pt>
                <c:pt idx="424">
                  <c:v>45506</c:v>
                </c:pt>
                <c:pt idx="425">
                  <c:v>45513</c:v>
                </c:pt>
                <c:pt idx="426">
                  <c:v>45520</c:v>
                </c:pt>
                <c:pt idx="427">
                  <c:v>45527</c:v>
                </c:pt>
                <c:pt idx="428">
                  <c:v>45534</c:v>
                </c:pt>
                <c:pt idx="429">
                  <c:v>45541</c:v>
                </c:pt>
                <c:pt idx="430">
                  <c:v>45548</c:v>
                </c:pt>
                <c:pt idx="431">
                  <c:v>45555</c:v>
                </c:pt>
                <c:pt idx="432">
                  <c:v>45562</c:v>
                </c:pt>
                <c:pt idx="433">
                  <c:v>45569</c:v>
                </c:pt>
                <c:pt idx="434">
                  <c:v>45576</c:v>
                </c:pt>
                <c:pt idx="435">
                  <c:v>45583</c:v>
                </c:pt>
                <c:pt idx="436">
                  <c:v>45590</c:v>
                </c:pt>
                <c:pt idx="437">
                  <c:v>45597</c:v>
                </c:pt>
                <c:pt idx="438">
                  <c:v>45604</c:v>
                </c:pt>
                <c:pt idx="439">
                  <c:v>45611</c:v>
                </c:pt>
                <c:pt idx="440">
                  <c:v>45618</c:v>
                </c:pt>
                <c:pt idx="441">
                  <c:v>45625</c:v>
                </c:pt>
                <c:pt idx="442">
                  <c:v>45632</c:v>
                </c:pt>
                <c:pt idx="443">
                  <c:v>45639</c:v>
                </c:pt>
                <c:pt idx="444">
                  <c:v>45646</c:v>
                </c:pt>
                <c:pt idx="445">
                  <c:v>45653</c:v>
                </c:pt>
                <c:pt idx="446">
                  <c:v>45660</c:v>
                </c:pt>
                <c:pt idx="447">
                  <c:v>45667</c:v>
                </c:pt>
                <c:pt idx="448">
                  <c:v>45674</c:v>
                </c:pt>
                <c:pt idx="449">
                  <c:v>45681</c:v>
                </c:pt>
                <c:pt idx="450">
                  <c:v>45688</c:v>
                </c:pt>
                <c:pt idx="451">
                  <c:v>45695</c:v>
                </c:pt>
                <c:pt idx="452">
                  <c:v>45702</c:v>
                </c:pt>
                <c:pt idx="453">
                  <c:v>45709</c:v>
                </c:pt>
                <c:pt idx="454">
                  <c:v>45716</c:v>
                </c:pt>
                <c:pt idx="455">
                  <c:v>45723</c:v>
                </c:pt>
                <c:pt idx="456">
                  <c:v>45730</c:v>
                </c:pt>
                <c:pt idx="457">
                  <c:v>45737</c:v>
                </c:pt>
                <c:pt idx="458">
                  <c:v>45744</c:v>
                </c:pt>
                <c:pt idx="459">
                  <c:v>45751</c:v>
                </c:pt>
                <c:pt idx="460">
                  <c:v>45758</c:v>
                </c:pt>
                <c:pt idx="461">
                  <c:v>45765</c:v>
                </c:pt>
                <c:pt idx="462">
                  <c:v>45772</c:v>
                </c:pt>
                <c:pt idx="463">
                  <c:v>45779</c:v>
                </c:pt>
                <c:pt idx="464">
                  <c:v>45786</c:v>
                </c:pt>
                <c:pt idx="465">
                  <c:v>45793</c:v>
                </c:pt>
                <c:pt idx="466">
                  <c:v>45800</c:v>
                </c:pt>
                <c:pt idx="467">
                  <c:v>45807</c:v>
                </c:pt>
                <c:pt idx="468">
                  <c:v>45814</c:v>
                </c:pt>
                <c:pt idx="469">
                  <c:v>45821</c:v>
                </c:pt>
                <c:pt idx="470">
                  <c:v>45828</c:v>
                </c:pt>
                <c:pt idx="471">
                  <c:v>45835</c:v>
                </c:pt>
                <c:pt idx="472">
                  <c:v>45842</c:v>
                </c:pt>
                <c:pt idx="473">
                  <c:v>45849</c:v>
                </c:pt>
                <c:pt idx="474">
                  <c:v>45856</c:v>
                </c:pt>
                <c:pt idx="475">
                  <c:v>45863</c:v>
                </c:pt>
                <c:pt idx="476">
                  <c:v>45870</c:v>
                </c:pt>
                <c:pt idx="477">
                  <c:v>45877</c:v>
                </c:pt>
                <c:pt idx="478">
                  <c:v>45884</c:v>
                </c:pt>
                <c:pt idx="479">
                  <c:v>45891</c:v>
                </c:pt>
                <c:pt idx="480">
                  <c:v>45898</c:v>
                </c:pt>
                <c:pt idx="481">
                  <c:v>45905</c:v>
                </c:pt>
                <c:pt idx="482">
                  <c:v>45912</c:v>
                </c:pt>
                <c:pt idx="483">
                  <c:v>45919</c:v>
                </c:pt>
                <c:pt idx="484">
                  <c:v>45926</c:v>
                </c:pt>
                <c:pt idx="485">
                  <c:v>45933</c:v>
                </c:pt>
                <c:pt idx="486">
                  <c:v>45940</c:v>
                </c:pt>
                <c:pt idx="487">
                  <c:v>45947</c:v>
                </c:pt>
                <c:pt idx="488">
                  <c:v>45954</c:v>
                </c:pt>
                <c:pt idx="489">
                  <c:v>45961</c:v>
                </c:pt>
                <c:pt idx="490">
                  <c:v>45968</c:v>
                </c:pt>
                <c:pt idx="491">
                  <c:v>45975</c:v>
                </c:pt>
                <c:pt idx="492">
                  <c:v>45982</c:v>
                </c:pt>
                <c:pt idx="493">
                  <c:v>45989</c:v>
                </c:pt>
                <c:pt idx="494">
                  <c:v>45996</c:v>
                </c:pt>
                <c:pt idx="495">
                  <c:v>46003</c:v>
                </c:pt>
                <c:pt idx="496">
                  <c:v>46010</c:v>
                </c:pt>
                <c:pt idx="497">
                  <c:v>46017</c:v>
                </c:pt>
                <c:pt idx="498">
                  <c:v>46024</c:v>
                </c:pt>
                <c:pt idx="499">
                  <c:v>46031</c:v>
                </c:pt>
                <c:pt idx="500">
                  <c:v>46038</c:v>
                </c:pt>
                <c:pt idx="501">
                  <c:v>46045</c:v>
                </c:pt>
                <c:pt idx="502">
                  <c:v>46052</c:v>
                </c:pt>
                <c:pt idx="503">
                  <c:v>46059</c:v>
                </c:pt>
                <c:pt idx="504">
                  <c:v>46066</c:v>
                </c:pt>
                <c:pt idx="505">
                  <c:v>46073</c:v>
                </c:pt>
                <c:pt idx="506">
                  <c:v>46080</c:v>
                </c:pt>
                <c:pt idx="507">
                  <c:v>46087</c:v>
                </c:pt>
                <c:pt idx="508">
                  <c:v>46094</c:v>
                </c:pt>
                <c:pt idx="509">
                  <c:v>46101</c:v>
                </c:pt>
                <c:pt idx="510">
                  <c:v>46108</c:v>
                </c:pt>
                <c:pt idx="511">
                  <c:v>46115</c:v>
                </c:pt>
                <c:pt idx="512">
                  <c:v>46122</c:v>
                </c:pt>
                <c:pt idx="513">
                  <c:v>46129</c:v>
                </c:pt>
                <c:pt idx="514">
                  <c:v>46136</c:v>
                </c:pt>
                <c:pt idx="515">
                  <c:v>46143</c:v>
                </c:pt>
                <c:pt idx="516">
                  <c:v>46150</c:v>
                </c:pt>
                <c:pt idx="517">
                  <c:v>46157</c:v>
                </c:pt>
                <c:pt idx="518">
                  <c:v>46164</c:v>
                </c:pt>
                <c:pt idx="519">
                  <c:v>46171</c:v>
                </c:pt>
                <c:pt idx="520">
                  <c:v>46178</c:v>
                </c:pt>
                <c:pt idx="521">
                  <c:v>46185</c:v>
                </c:pt>
              </c:numCache>
            </c:numRef>
          </c:cat>
          <c:val>
            <c:numRef>
              <c:f>'Weekly, Ending Friday'!$B$2:$B$523</c:f>
              <c:numCache>
                <c:formatCode>0.00</c:formatCode>
                <c:ptCount val="522"/>
                <c:pt idx="0">
                  <c:v>1.62</c:v>
                </c:pt>
                <c:pt idx="1">
                  <c:v>1.57</c:v>
                </c:pt>
                <c:pt idx="2">
                  <c:v>1.46</c:v>
                </c:pt>
                <c:pt idx="3">
                  <c:v>1.37</c:v>
                </c:pt>
                <c:pt idx="4">
                  <c:v>1.6</c:v>
                </c:pt>
                <c:pt idx="5">
                  <c:v>1.57</c:v>
                </c:pt>
                <c:pt idx="6">
                  <c:v>1.46</c:v>
                </c:pt>
                <c:pt idx="7">
                  <c:v>1.59</c:v>
                </c:pt>
                <c:pt idx="8">
                  <c:v>1.51</c:v>
                </c:pt>
                <c:pt idx="9">
                  <c:v>1.58</c:v>
                </c:pt>
                <c:pt idx="10">
                  <c:v>1.62</c:v>
                </c:pt>
                <c:pt idx="11">
                  <c:v>1.6</c:v>
                </c:pt>
                <c:pt idx="12">
                  <c:v>1.67</c:v>
                </c:pt>
                <c:pt idx="13">
                  <c:v>1.7</c:v>
                </c:pt>
                <c:pt idx="14">
                  <c:v>1.62</c:v>
                </c:pt>
                <c:pt idx="15">
                  <c:v>1.6</c:v>
                </c:pt>
                <c:pt idx="16">
                  <c:v>1.73</c:v>
                </c:pt>
                <c:pt idx="17">
                  <c:v>1.8</c:v>
                </c:pt>
                <c:pt idx="18">
                  <c:v>1.74</c:v>
                </c:pt>
                <c:pt idx="19">
                  <c:v>1.86</c:v>
                </c:pt>
                <c:pt idx="20">
                  <c:v>1.79</c:v>
                </c:pt>
                <c:pt idx="21">
                  <c:v>2.15</c:v>
                </c:pt>
                <c:pt idx="22">
                  <c:v>2.34</c:v>
                </c:pt>
                <c:pt idx="23">
                  <c:v>2.36</c:v>
                </c:pt>
                <c:pt idx="24">
                  <c:v>2.4</c:v>
                </c:pt>
                <c:pt idx="25">
                  <c:v>2.4700000000000002</c:v>
                </c:pt>
                <c:pt idx="26">
                  <c:v>2.6</c:v>
                </c:pt>
                <c:pt idx="27">
                  <c:v>2.5499999999999998</c:v>
                </c:pt>
                <c:pt idx="28">
                  <c:v>2.4500000000000002</c:v>
                </c:pt>
                <c:pt idx="29">
                  <c:v>2.42</c:v>
                </c:pt>
                <c:pt idx="30">
                  <c:v>2.4</c:v>
                </c:pt>
                <c:pt idx="31">
                  <c:v>2.48</c:v>
                </c:pt>
                <c:pt idx="32">
                  <c:v>2.4900000000000002</c:v>
                </c:pt>
                <c:pt idx="33">
                  <c:v>2.4900000000000002</c:v>
                </c:pt>
                <c:pt idx="34">
                  <c:v>2.41</c:v>
                </c:pt>
                <c:pt idx="35">
                  <c:v>2.42</c:v>
                </c:pt>
                <c:pt idx="36">
                  <c:v>2.31</c:v>
                </c:pt>
                <c:pt idx="37">
                  <c:v>2.4900000000000002</c:v>
                </c:pt>
                <c:pt idx="38">
                  <c:v>2.58</c:v>
                </c:pt>
                <c:pt idx="39">
                  <c:v>2.5</c:v>
                </c:pt>
                <c:pt idx="40">
                  <c:v>2.4</c:v>
                </c:pt>
                <c:pt idx="41">
                  <c:v>2.4</c:v>
                </c:pt>
                <c:pt idx="42">
                  <c:v>2.38</c:v>
                </c:pt>
                <c:pt idx="43">
                  <c:v>2.2400000000000002</c:v>
                </c:pt>
                <c:pt idx="44">
                  <c:v>2.2400000000000002</c:v>
                </c:pt>
                <c:pt idx="45">
                  <c:v>2.29</c:v>
                </c:pt>
                <c:pt idx="46">
                  <c:v>2.36</c:v>
                </c:pt>
                <c:pt idx="47">
                  <c:v>2.33</c:v>
                </c:pt>
                <c:pt idx="48">
                  <c:v>2.23</c:v>
                </c:pt>
                <c:pt idx="49">
                  <c:v>2.25</c:v>
                </c:pt>
                <c:pt idx="50">
                  <c:v>2.15</c:v>
                </c:pt>
                <c:pt idx="51">
                  <c:v>2.21</c:v>
                </c:pt>
                <c:pt idx="52">
                  <c:v>2.16</c:v>
                </c:pt>
                <c:pt idx="53">
                  <c:v>2.15</c:v>
                </c:pt>
                <c:pt idx="54">
                  <c:v>2.31</c:v>
                </c:pt>
                <c:pt idx="55">
                  <c:v>2.39</c:v>
                </c:pt>
                <c:pt idx="56">
                  <c:v>2.33</c:v>
                </c:pt>
                <c:pt idx="57">
                  <c:v>2.2400000000000002</c:v>
                </c:pt>
                <c:pt idx="58">
                  <c:v>2.2999999999999998</c:v>
                </c:pt>
                <c:pt idx="59">
                  <c:v>2.27</c:v>
                </c:pt>
                <c:pt idx="60">
                  <c:v>2.19</c:v>
                </c:pt>
                <c:pt idx="61">
                  <c:v>2.19</c:v>
                </c:pt>
                <c:pt idx="62">
                  <c:v>2.17</c:v>
                </c:pt>
                <c:pt idx="63">
                  <c:v>2.16</c:v>
                </c:pt>
                <c:pt idx="64">
                  <c:v>2.06</c:v>
                </c:pt>
                <c:pt idx="65">
                  <c:v>2.2000000000000002</c:v>
                </c:pt>
                <c:pt idx="66">
                  <c:v>2.2599999999999998</c:v>
                </c:pt>
                <c:pt idx="67">
                  <c:v>2.33</c:v>
                </c:pt>
                <c:pt idx="68">
                  <c:v>2.37</c:v>
                </c:pt>
                <c:pt idx="69">
                  <c:v>2.2799999999999998</c:v>
                </c:pt>
                <c:pt idx="70">
                  <c:v>2.39</c:v>
                </c:pt>
                <c:pt idx="71">
                  <c:v>2.42</c:v>
                </c:pt>
                <c:pt idx="72">
                  <c:v>2.34</c:v>
                </c:pt>
                <c:pt idx="73">
                  <c:v>2.4</c:v>
                </c:pt>
                <c:pt idx="74">
                  <c:v>2.35</c:v>
                </c:pt>
                <c:pt idx="75">
                  <c:v>2.34</c:v>
                </c:pt>
                <c:pt idx="76">
                  <c:v>2.37</c:v>
                </c:pt>
                <c:pt idx="77">
                  <c:v>2.38</c:v>
                </c:pt>
                <c:pt idx="78">
                  <c:v>2.35</c:v>
                </c:pt>
                <c:pt idx="79">
                  <c:v>2.48</c:v>
                </c:pt>
                <c:pt idx="80">
                  <c:v>2.4</c:v>
                </c:pt>
                <c:pt idx="81">
                  <c:v>2.4700000000000002</c:v>
                </c:pt>
                <c:pt idx="82">
                  <c:v>2.5499999999999998</c:v>
                </c:pt>
                <c:pt idx="83">
                  <c:v>2.64</c:v>
                </c:pt>
                <c:pt idx="84">
                  <c:v>2.66</c:v>
                </c:pt>
                <c:pt idx="85">
                  <c:v>2.84</c:v>
                </c:pt>
                <c:pt idx="86">
                  <c:v>2.83</c:v>
                </c:pt>
                <c:pt idx="87">
                  <c:v>2.87</c:v>
                </c:pt>
                <c:pt idx="88">
                  <c:v>2.88</c:v>
                </c:pt>
                <c:pt idx="89">
                  <c:v>2.86</c:v>
                </c:pt>
                <c:pt idx="90">
                  <c:v>2.9</c:v>
                </c:pt>
                <c:pt idx="91">
                  <c:v>2.85</c:v>
                </c:pt>
                <c:pt idx="92">
                  <c:v>2.82</c:v>
                </c:pt>
                <c:pt idx="93">
                  <c:v>2.74</c:v>
                </c:pt>
                <c:pt idx="94">
                  <c:v>2.77</c:v>
                </c:pt>
                <c:pt idx="95">
                  <c:v>2.82</c:v>
                </c:pt>
                <c:pt idx="96">
                  <c:v>2.96</c:v>
                </c:pt>
                <c:pt idx="97">
                  <c:v>2.96</c:v>
                </c:pt>
                <c:pt idx="98">
                  <c:v>2.95</c:v>
                </c:pt>
                <c:pt idx="99">
                  <c:v>2.97</c:v>
                </c:pt>
                <c:pt idx="100">
                  <c:v>3.06</c:v>
                </c:pt>
                <c:pt idx="101">
                  <c:v>2.93</c:v>
                </c:pt>
                <c:pt idx="102">
                  <c:v>2.89</c:v>
                </c:pt>
                <c:pt idx="103">
                  <c:v>2.93</c:v>
                </c:pt>
                <c:pt idx="104">
                  <c:v>2.93</c:v>
                </c:pt>
                <c:pt idx="105">
                  <c:v>2.9</c:v>
                </c:pt>
                <c:pt idx="106">
                  <c:v>2.85</c:v>
                </c:pt>
                <c:pt idx="107">
                  <c:v>2.82</c:v>
                </c:pt>
                <c:pt idx="108">
                  <c:v>2.83</c:v>
                </c:pt>
                <c:pt idx="109">
                  <c:v>2.89</c:v>
                </c:pt>
                <c:pt idx="110">
                  <c:v>2.96</c:v>
                </c:pt>
                <c:pt idx="111">
                  <c:v>2.95</c:v>
                </c:pt>
                <c:pt idx="112">
                  <c:v>2.87</c:v>
                </c:pt>
                <c:pt idx="113">
                  <c:v>2.87</c:v>
                </c:pt>
                <c:pt idx="114">
                  <c:v>2.82</c:v>
                </c:pt>
                <c:pt idx="115">
                  <c:v>2.86</c:v>
                </c:pt>
                <c:pt idx="116">
                  <c:v>2.94</c:v>
                </c:pt>
                <c:pt idx="117">
                  <c:v>2.99</c:v>
                </c:pt>
                <c:pt idx="118">
                  <c:v>3.07</c:v>
                </c:pt>
                <c:pt idx="119">
                  <c:v>3.05</c:v>
                </c:pt>
                <c:pt idx="120">
                  <c:v>3.23</c:v>
                </c:pt>
                <c:pt idx="121">
                  <c:v>3.15</c:v>
                </c:pt>
                <c:pt idx="122">
                  <c:v>3.2</c:v>
                </c:pt>
                <c:pt idx="123">
                  <c:v>3.08</c:v>
                </c:pt>
                <c:pt idx="124">
                  <c:v>3.22</c:v>
                </c:pt>
                <c:pt idx="125">
                  <c:v>3.19</c:v>
                </c:pt>
                <c:pt idx="126">
                  <c:v>3.08</c:v>
                </c:pt>
                <c:pt idx="127">
                  <c:v>3.05</c:v>
                </c:pt>
                <c:pt idx="128">
                  <c:v>3.01</c:v>
                </c:pt>
                <c:pt idx="129">
                  <c:v>2.85</c:v>
                </c:pt>
                <c:pt idx="130">
                  <c:v>2.89</c:v>
                </c:pt>
                <c:pt idx="131">
                  <c:v>2.79</c:v>
                </c:pt>
                <c:pt idx="132">
                  <c:v>2.72</c:v>
                </c:pt>
                <c:pt idx="133">
                  <c:v>2.67</c:v>
                </c:pt>
                <c:pt idx="134">
                  <c:v>2.71</c:v>
                </c:pt>
                <c:pt idx="135">
                  <c:v>2.79</c:v>
                </c:pt>
                <c:pt idx="136">
                  <c:v>2.76</c:v>
                </c:pt>
                <c:pt idx="137">
                  <c:v>2.7</c:v>
                </c:pt>
                <c:pt idx="138">
                  <c:v>2.63</c:v>
                </c:pt>
                <c:pt idx="139">
                  <c:v>2.66</c:v>
                </c:pt>
                <c:pt idx="140">
                  <c:v>2.65</c:v>
                </c:pt>
                <c:pt idx="141">
                  <c:v>2.76</c:v>
                </c:pt>
                <c:pt idx="142">
                  <c:v>2.62</c:v>
                </c:pt>
                <c:pt idx="143">
                  <c:v>2.59</c:v>
                </c:pt>
                <c:pt idx="144">
                  <c:v>2.44</c:v>
                </c:pt>
                <c:pt idx="145">
                  <c:v>2.41</c:v>
                </c:pt>
                <c:pt idx="146">
                  <c:v>2.5</c:v>
                </c:pt>
                <c:pt idx="147">
                  <c:v>2.56</c:v>
                </c:pt>
                <c:pt idx="148">
                  <c:v>2.57</c:v>
                </c:pt>
                <c:pt idx="149">
                  <c:v>2.5099999999999998</c:v>
                </c:pt>
                <c:pt idx="150">
                  <c:v>2.54</c:v>
                </c:pt>
                <c:pt idx="151">
                  <c:v>2.4700000000000002</c:v>
                </c:pt>
                <c:pt idx="152">
                  <c:v>2.39</c:v>
                </c:pt>
                <c:pt idx="153">
                  <c:v>2.3199999999999998</c:v>
                </c:pt>
                <c:pt idx="154">
                  <c:v>2.14</c:v>
                </c:pt>
                <c:pt idx="155">
                  <c:v>2.09</c:v>
                </c:pt>
                <c:pt idx="156">
                  <c:v>2.09</c:v>
                </c:pt>
                <c:pt idx="157">
                  <c:v>2.0699999999999998</c:v>
                </c:pt>
                <c:pt idx="158">
                  <c:v>2</c:v>
                </c:pt>
                <c:pt idx="159">
                  <c:v>2.04</c:v>
                </c:pt>
                <c:pt idx="160">
                  <c:v>2.12</c:v>
                </c:pt>
                <c:pt idx="161">
                  <c:v>2.0499999999999998</c:v>
                </c:pt>
                <c:pt idx="162">
                  <c:v>2.08</c:v>
                </c:pt>
                <c:pt idx="163">
                  <c:v>1.86</c:v>
                </c:pt>
                <c:pt idx="164">
                  <c:v>1.74</c:v>
                </c:pt>
                <c:pt idx="165">
                  <c:v>1.55</c:v>
                </c:pt>
                <c:pt idx="166">
                  <c:v>1.52</c:v>
                </c:pt>
                <c:pt idx="167">
                  <c:v>1.5</c:v>
                </c:pt>
                <c:pt idx="168">
                  <c:v>1.55</c:v>
                </c:pt>
                <c:pt idx="169">
                  <c:v>1.9</c:v>
                </c:pt>
                <c:pt idx="170">
                  <c:v>1.74</c:v>
                </c:pt>
                <c:pt idx="171">
                  <c:v>1.69</c:v>
                </c:pt>
                <c:pt idx="172">
                  <c:v>1.52</c:v>
                </c:pt>
                <c:pt idx="173">
                  <c:v>1.76</c:v>
                </c:pt>
                <c:pt idx="174">
                  <c:v>1.76</c:v>
                </c:pt>
                <c:pt idx="175">
                  <c:v>1.8</c:v>
                </c:pt>
                <c:pt idx="176">
                  <c:v>1.73</c:v>
                </c:pt>
                <c:pt idx="177">
                  <c:v>1.94</c:v>
                </c:pt>
                <c:pt idx="178">
                  <c:v>1.84</c:v>
                </c:pt>
                <c:pt idx="179">
                  <c:v>1.77</c:v>
                </c:pt>
                <c:pt idx="180">
                  <c:v>1.78</c:v>
                </c:pt>
                <c:pt idx="181">
                  <c:v>1.84</c:v>
                </c:pt>
                <c:pt idx="182">
                  <c:v>1.82</c:v>
                </c:pt>
                <c:pt idx="183">
                  <c:v>1.92</c:v>
                </c:pt>
                <c:pt idx="184">
                  <c:v>1.88</c:v>
                </c:pt>
                <c:pt idx="185">
                  <c:v>1.8</c:v>
                </c:pt>
                <c:pt idx="186">
                  <c:v>1.83</c:v>
                </c:pt>
                <c:pt idx="187">
                  <c:v>1.84</c:v>
                </c:pt>
                <c:pt idx="188">
                  <c:v>1.7</c:v>
                </c:pt>
                <c:pt idx="189">
                  <c:v>1.51</c:v>
                </c:pt>
                <c:pt idx="190">
                  <c:v>1.59</c:v>
                </c:pt>
                <c:pt idx="191">
                  <c:v>1.59</c:v>
                </c:pt>
                <c:pt idx="192">
                  <c:v>1.46</c:v>
                </c:pt>
                <c:pt idx="193">
                  <c:v>1.1299999999999999</c:v>
                </c:pt>
                <c:pt idx="194">
                  <c:v>0.74</c:v>
                </c:pt>
                <c:pt idx="195">
                  <c:v>0.94</c:v>
                </c:pt>
                <c:pt idx="196">
                  <c:v>0.92</c:v>
                </c:pt>
                <c:pt idx="197">
                  <c:v>0.72</c:v>
                </c:pt>
                <c:pt idx="198">
                  <c:v>0.62</c:v>
                </c:pt>
                <c:pt idx="199">
                  <c:v>0.73</c:v>
                </c:pt>
                <c:pt idx="200">
                  <c:v>0.65</c:v>
                </c:pt>
                <c:pt idx="201">
                  <c:v>0.6</c:v>
                </c:pt>
                <c:pt idx="202">
                  <c:v>0.64</c:v>
                </c:pt>
                <c:pt idx="203">
                  <c:v>0.69</c:v>
                </c:pt>
                <c:pt idx="204">
                  <c:v>0.64</c:v>
                </c:pt>
                <c:pt idx="205">
                  <c:v>0.66</c:v>
                </c:pt>
                <c:pt idx="206">
                  <c:v>0.65</c:v>
                </c:pt>
                <c:pt idx="207">
                  <c:v>0.91</c:v>
                </c:pt>
                <c:pt idx="208">
                  <c:v>0.71</c:v>
                </c:pt>
                <c:pt idx="209">
                  <c:v>0.7</c:v>
                </c:pt>
                <c:pt idx="210">
                  <c:v>0.64</c:v>
                </c:pt>
                <c:pt idx="211">
                  <c:v>0.68</c:v>
                </c:pt>
                <c:pt idx="212">
                  <c:v>0.65</c:v>
                </c:pt>
                <c:pt idx="213">
                  <c:v>0.64</c:v>
                </c:pt>
                <c:pt idx="214">
                  <c:v>0.59</c:v>
                </c:pt>
                <c:pt idx="215">
                  <c:v>0.55000000000000004</c:v>
                </c:pt>
                <c:pt idx="216">
                  <c:v>0.56999999999999995</c:v>
                </c:pt>
                <c:pt idx="217">
                  <c:v>0.71</c:v>
                </c:pt>
                <c:pt idx="218">
                  <c:v>0.64</c:v>
                </c:pt>
                <c:pt idx="219">
                  <c:v>0.74</c:v>
                </c:pt>
                <c:pt idx="220">
                  <c:v>0.72</c:v>
                </c:pt>
                <c:pt idx="221">
                  <c:v>0.67</c:v>
                </c:pt>
                <c:pt idx="222">
                  <c:v>0.7</c:v>
                </c:pt>
                <c:pt idx="223">
                  <c:v>0.66</c:v>
                </c:pt>
                <c:pt idx="224">
                  <c:v>0.7</c:v>
                </c:pt>
                <c:pt idx="225">
                  <c:v>0.79</c:v>
                </c:pt>
                <c:pt idx="226">
                  <c:v>0.76</c:v>
                </c:pt>
                <c:pt idx="227">
                  <c:v>0.85</c:v>
                </c:pt>
                <c:pt idx="228">
                  <c:v>0.88</c:v>
                </c:pt>
                <c:pt idx="229">
                  <c:v>0.83</c:v>
                </c:pt>
                <c:pt idx="230">
                  <c:v>0.89</c:v>
                </c:pt>
                <c:pt idx="231">
                  <c:v>0.83</c:v>
                </c:pt>
                <c:pt idx="232">
                  <c:v>0.84</c:v>
                </c:pt>
                <c:pt idx="233">
                  <c:v>0.97</c:v>
                </c:pt>
                <c:pt idx="234">
                  <c:v>0.9</c:v>
                </c:pt>
                <c:pt idx="235">
                  <c:v>0.95</c:v>
                </c:pt>
                <c:pt idx="236">
                  <c:v>0.94</c:v>
                </c:pt>
                <c:pt idx="237">
                  <c:v>0.93</c:v>
                </c:pt>
                <c:pt idx="238">
                  <c:v>1.1299999999999999</c:v>
                </c:pt>
                <c:pt idx="239">
                  <c:v>1.1100000000000001</c:v>
                </c:pt>
                <c:pt idx="240">
                  <c:v>1.1000000000000001</c:v>
                </c:pt>
                <c:pt idx="241">
                  <c:v>1.1100000000000001</c:v>
                </c:pt>
                <c:pt idx="242">
                  <c:v>1.19</c:v>
                </c:pt>
                <c:pt idx="243">
                  <c:v>1.2</c:v>
                </c:pt>
                <c:pt idx="244">
                  <c:v>1.34</c:v>
                </c:pt>
                <c:pt idx="245">
                  <c:v>1.44</c:v>
                </c:pt>
                <c:pt idx="246">
                  <c:v>1.56</c:v>
                </c:pt>
                <c:pt idx="247">
                  <c:v>1.64</c:v>
                </c:pt>
                <c:pt idx="248">
                  <c:v>1.74</c:v>
                </c:pt>
                <c:pt idx="249">
                  <c:v>1.67</c:v>
                </c:pt>
                <c:pt idx="250">
                  <c:v>1.72</c:v>
                </c:pt>
                <c:pt idx="251">
                  <c:v>1.67</c:v>
                </c:pt>
                <c:pt idx="252">
                  <c:v>1.59</c:v>
                </c:pt>
                <c:pt idx="253">
                  <c:v>1.58</c:v>
                </c:pt>
                <c:pt idx="254">
                  <c:v>1.65</c:v>
                </c:pt>
                <c:pt idx="255">
                  <c:v>1.6</c:v>
                </c:pt>
                <c:pt idx="256">
                  <c:v>1.63</c:v>
                </c:pt>
                <c:pt idx="257">
                  <c:v>1.63</c:v>
                </c:pt>
                <c:pt idx="258">
                  <c:v>1.58</c:v>
                </c:pt>
                <c:pt idx="259">
                  <c:v>1.56</c:v>
                </c:pt>
                <c:pt idx="260">
                  <c:v>1.47</c:v>
                </c:pt>
                <c:pt idx="261">
                  <c:v>1.45</c:v>
                </c:pt>
                <c:pt idx="262">
                  <c:v>1.54</c:v>
                </c:pt>
                <c:pt idx="263">
                  <c:v>1.44</c:v>
                </c:pt>
                <c:pt idx="264">
                  <c:v>1.37</c:v>
                </c:pt>
                <c:pt idx="265">
                  <c:v>1.31</c:v>
                </c:pt>
                <c:pt idx="266">
                  <c:v>1.3</c:v>
                </c:pt>
                <c:pt idx="267">
                  <c:v>1.24</c:v>
                </c:pt>
                <c:pt idx="268">
                  <c:v>1.31</c:v>
                </c:pt>
                <c:pt idx="269">
                  <c:v>1.29</c:v>
                </c:pt>
                <c:pt idx="270">
                  <c:v>1.26</c:v>
                </c:pt>
                <c:pt idx="271">
                  <c:v>1.31</c:v>
                </c:pt>
                <c:pt idx="272">
                  <c:v>1.33</c:v>
                </c:pt>
                <c:pt idx="273">
                  <c:v>1.35</c:v>
                </c:pt>
                <c:pt idx="274">
                  <c:v>1.37</c:v>
                </c:pt>
                <c:pt idx="275">
                  <c:v>1.47</c:v>
                </c:pt>
                <c:pt idx="276">
                  <c:v>1.48</c:v>
                </c:pt>
                <c:pt idx="277">
                  <c:v>1.61</c:v>
                </c:pt>
                <c:pt idx="278">
                  <c:v>1.59</c:v>
                </c:pt>
                <c:pt idx="279">
                  <c:v>1.66</c:v>
                </c:pt>
                <c:pt idx="280">
                  <c:v>1.55</c:v>
                </c:pt>
                <c:pt idx="281">
                  <c:v>1.45</c:v>
                </c:pt>
                <c:pt idx="282">
                  <c:v>1.58</c:v>
                </c:pt>
                <c:pt idx="283">
                  <c:v>1.54</c:v>
                </c:pt>
                <c:pt idx="284">
                  <c:v>1.48</c:v>
                </c:pt>
                <c:pt idx="285">
                  <c:v>1.35</c:v>
                </c:pt>
                <c:pt idx="286">
                  <c:v>1.48</c:v>
                </c:pt>
                <c:pt idx="287">
                  <c:v>1.41</c:v>
                </c:pt>
                <c:pt idx="288">
                  <c:v>1.5</c:v>
                </c:pt>
                <c:pt idx="289">
                  <c:v>1.52</c:v>
                </c:pt>
                <c:pt idx="290">
                  <c:v>1.76</c:v>
                </c:pt>
                <c:pt idx="291">
                  <c:v>1.78</c:v>
                </c:pt>
                <c:pt idx="292">
                  <c:v>1.75</c:v>
                </c:pt>
                <c:pt idx="293">
                  <c:v>1.78</c:v>
                </c:pt>
                <c:pt idx="294">
                  <c:v>1.93</c:v>
                </c:pt>
                <c:pt idx="295">
                  <c:v>1.92</c:v>
                </c:pt>
                <c:pt idx="296">
                  <c:v>1.92</c:v>
                </c:pt>
                <c:pt idx="297">
                  <c:v>1.97</c:v>
                </c:pt>
                <c:pt idx="298">
                  <c:v>1.74</c:v>
                </c:pt>
                <c:pt idx="299">
                  <c:v>2</c:v>
                </c:pt>
                <c:pt idx="300">
                  <c:v>2.14</c:v>
                </c:pt>
                <c:pt idx="301">
                  <c:v>2.48</c:v>
                </c:pt>
                <c:pt idx="302">
                  <c:v>2.39</c:v>
                </c:pt>
                <c:pt idx="303">
                  <c:v>2.72</c:v>
                </c:pt>
                <c:pt idx="304">
                  <c:v>2.83</c:v>
                </c:pt>
                <c:pt idx="305">
                  <c:v>2.9</c:v>
                </c:pt>
                <c:pt idx="306">
                  <c:v>2.89</c:v>
                </c:pt>
                <c:pt idx="307">
                  <c:v>3.12</c:v>
                </c:pt>
                <c:pt idx="308">
                  <c:v>2.93</c:v>
                </c:pt>
                <c:pt idx="309">
                  <c:v>2.78</c:v>
                </c:pt>
                <c:pt idx="310">
                  <c:v>2.74</c:v>
                </c:pt>
                <c:pt idx="311">
                  <c:v>2.96</c:v>
                </c:pt>
                <c:pt idx="312">
                  <c:v>3.15</c:v>
                </c:pt>
                <c:pt idx="313">
                  <c:v>3.25</c:v>
                </c:pt>
                <c:pt idx="314">
                  <c:v>3.13</c:v>
                </c:pt>
                <c:pt idx="315">
                  <c:v>2.88</c:v>
                </c:pt>
                <c:pt idx="316">
                  <c:v>3.09</c:v>
                </c:pt>
                <c:pt idx="317">
                  <c:v>2.93</c:v>
                </c:pt>
                <c:pt idx="318">
                  <c:v>2.77</c:v>
                </c:pt>
                <c:pt idx="319">
                  <c:v>2.67</c:v>
                </c:pt>
                <c:pt idx="320">
                  <c:v>2.83</c:v>
                </c:pt>
                <c:pt idx="321">
                  <c:v>2.84</c:v>
                </c:pt>
                <c:pt idx="322">
                  <c:v>2.98</c:v>
                </c:pt>
                <c:pt idx="323">
                  <c:v>3.04</c:v>
                </c:pt>
                <c:pt idx="324">
                  <c:v>3.2</c:v>
                </c:pt>
                <c:pt idx="325">
                  <c:v>3.33</c:v>
                </c:pt>
                <c:pt idx="326">
                  <c:v>3.45</c:v>
                </c:pt>
                <c:pt idx="327">
                  <c:v>3.69</c:v>
                </c:pt>
                <c:pt idx="328">
                  <c:v>3.83</c:v>
                </c:pt>
                <c:pt idx="329">
                  <c:v>3.89</c:v>
                </c:pt>
                <c:pt idx="330">
                  <c:v>4</c:v>
                </c:pt>
                <c:pt idx="331">
                  <c:v>4.21</c:v>
                </c:pt>
                <c:pt idx="332">
                  <c:v>4.0199999999999996</c:v>
                </c:pt>
                <c:pt idx="333">
                  <c:v>4.17</c:v>
                </c:pt>
                <c:pt idx="334">
                  <c:v>3.82</c:v>
                </c:pt>
                <c:pt idx="335">
                  <c:v>3.82</c:v>
                </c:pt>
                <c:pt idx="336">
                  <c:v>3.68</c:v>
                </c:pt>
                <c:pt idx="337">
                  <c:v>3.51</c:v>
                </c:pt>
                <c:pt idx="338">
                  <c:v>3.57</c:v>
                </c:pt>
                <c:pt idx="339">
                  <c:v>3.48</c:v>
                </c:pt>
                <c:pt idx="340">
                  <c:v>3.75</c:v>
                </c:pt>
                <c:pt idx="341">
                  <c:v>3.88</c:v>
                </c:pt>
                <c:pt idx="342">
                  <c:v>3.55</c:v>
                </c:pt>
                <c:pt idx="343">
                  <c:v>3.49</c:v>
                </c:pt>
                <c:pt idx="344">
                  <c:v>3.48</c:v>
                </c:pt>
                <c:pt idx="345">
                  <c:v>3.52</c:v>
                </c:pt>
                <c:pt idx="346">
                  <c:v>3.53</c:v>
                </c:pt>
                <c:pt idx="347">
                  <c:v>3.74</c:v>
                </c:pt>
                <c:pt idx="348">
                  <c:v>3.82</c:v>
                </c:pt>
                <c:pt idx="349">
                  <c:v>3.95</c:v>
                </c:pt>
                <c:pt idx="350">
                  <c:v>3.97</c:v>
                </c:pt>
                <c:pt idx="351">
                  <c:v>3.7</c:v>
                </c:pt>
                <c:pt idx="352">
                  <c:v>3.39</c:v>
                </c:pt>
                <c:pt idx="353">
                  <c:v>3.38</c:v>
                </c:pt>
                <c:pt idx="354">
                  <c:v>3.48</c:v>
                </c:pt>
                <c:pt idx="355">
                  <c:v>3.39</c:v>
                </c:pt>
                <c:pt idx="356">
                  <c:v>3.52</c:v>
                </c:pt>
                <c:pt idx="357">
                  <c:v>3.57</c:v>
                </c:pt>
                <c:pt idx="358">
                  <c:v>3.44</c:v>
                </c:pt>
                <c:pt idx="359">
                  <c:v>3.44</c:v>
                </c:pt>
                <c:pt idx="360">
                  <c:v>3.46</c:v>
                </c:pt>
                <c:pt idx="361">
                  <c:v>3.7</c:v>
                </c:pt>
                <c:pt idx="362">
                  <c:v>3.8</c:v>
                </c:pt>
                <c:pt idx="363">
                  <c:v>3.69</c:v>
                </c:pt>
                <c:pt idx="364">
                  <c:v>3.75</c:v>
                </c:pt>
                <c:pt idx="365">
                  <c:v>3.77</c:v>
                </c:pt>
                <c:pt idx="366">
                  <c:v>3.74</c:v>
                </c:pt>
                <c:pt idx="367">
                  <c:v>3.81</c:v>
                </c:pt>
                <c:pt idx="368">
                  <c:v>4.0599999999999996</c:v>
                </c:pt>
                <c:pt idx="369">
                  <c:v>3.83</c:v>
                </c:pt>
                <c:pt idx="370">
                  <c:v>3.84</c:v>
                </c:pt>
                <c:pt idx="371">
                  <c:v>3.96</c:v>
                </c:pt>
                <c:pt idx="372">
                  <c:v>4.05</c:v>
                </c:pt>
                <c:pt idx="373">
                  <c:v>4.16</c:v>
                </c:pt>
                <c:pt idx="374">
                  <c:v>4.26</c:v>
                </c:pt>
                <c:pt idx="375">
                  <c:v>4.25</c:v>
                </c:pt>
                <c:pt idx="376">
                  <c:v>4.18</c:v>
                </c:pt>
                <c:pt idx="377">
                  <c:v>4.26</c:v>
                </c:pt>
                <c:pt idx="378">
                  <c:v>4.33</c:v>
                </c:pt>
                <c:pt idx="379">
                  <c:v>4.4400000000000004</c:v>
                </c:pt>
                <c:pt idx="380">
                  <c:v>4.59</c:v>
                </c:pt>
                <c:pt idx="381">
                  <c:v>4.78</c:v>
                </c:pt>
                <c:pt idx="382">
                  <c:v>4.63</c:v>
                </c:pt>
                <c:pt idx="383">
                  <c:v>4.93</c:v>
                </c:pt>
                <c:pt idx="384">
                  <c:v>4.84</c:v>
                </c:pt>
                <c:pt idx="385">
                  <c:v>4.57</c:v>
                </c:pt>
                <c:pt idx="386">
                  <c:v>4.6100000000000003</c:v>
                </c:pt>
                <c:pt idx="387">
                  <c:v>4.4400000000000004</c:v>
                </c:pt>
                <c:pt idx="388">
                  <c:v>4.47</c:v>
                </c:pt>
                <c:pt idx="389">
                  <c:v>4.22</c:v>
                </c:pt>
                <c:pt idx="390">
                  <c:v>4.2300000000000004</c:v>
                </c:pt>
                <c:pt idx="391">
                  <c:v>3.91</c:v>
                </c:pt>
                <c:pt idx="392">
                  <c:v>3.9</c:v>
                </c:pt>
                <c:pt idx="393">
                  <c:v>3.88</c:v>
                </c:pt>
                <c:pt idx="394">
                  <c:v>4.05</c:v>
                </c:pt>
                <c:pt idx="395">
                  <c:v>3.96</c:v>
                </c:pt>
                <c:pt idx="396">
                  <c:v>4.1500000000000004</c:v>
                </c:pt>
                <c:pt idx="397">
                  <c:v>4.1500000000000004</c:v>
                </c:pt>
                <c:pt idx="398">
                  <c:v>4.03</c:v>
                </c:pt>
                <c:pt idx="399">
                  <c:v>4.17</c:v>
                </c:pt>
                <c:pt idx="400">
                  <c:v>4.3</c:v>
                </c:pt>
                <c:pt idx="401">
                  <c:v>4.26</c:v>
                </c:pt>
                <c:pt idx="402">
                  <c:v>4.1900000000000004</c:v>
                </c:pt>
                <c:pt idx="403">
                  <c:v>4.09</c:v>
                </c:pt>
                <c:pt idx="404">
                  <c:v>4.3099999999999996</c:v>
                </c:pt>
                <c:pt idx="405">
                  <c:v>4.22</c:v>
                </c:pt>
                <c:pt idx="406">
                  <c:v>4.2</c:v>
                </c:pt>
                <c:pt idx="407">
                  <c:v>4.3899999999999997</c:v>
                </c:pt>
                <c:pt idx="408">
                  <c:v>4.5</c:v>
                </c:pt>
                <c:pt idx="409">
                  <c:v>4.62</c:v>
                </c:pt>
                <c:pt idx="410">
                  <c:v>4.67</c:v>
                </c:pt>
                <c:pt idx="411">
                  <c:v>4.5</c:v>
                </c:pt>
                <c:pt idx="412">
                  <c:v>4.5</c:v>
                </c:pt>
                <c:pt idx="413">
                  <c:v>4.42</c:v>
                </c:pt>
                <c:pt idx="414">
                  <c:v>4.46</c:v>
                </c:pt>
                <c:pt idx="415">
                  <c:v>4.51</c:v>
                </c:pt>
                <c:pt idx="416">
                  <c:v>4.43</c:v>
                </c:pt>
                <c:pt idx="417">
                  <c:v>4.2</c:v>
                </c:pt>
                <c:pt idx="418">
                  <c:v>4.25</c:v>
                </c:pt>
                <c:pt idx="419">
                  <c:v>4.3600000000000003</c:v>
                </c:pt>
                <c:pt idx="420">
                  <c:v>4.28</c:v>
                </c:pt>
                <c:pt idx="421">
                  <c:v>4.18</c:v>
                </c:pt>
                <c:pt idx="422">
                  <c:v>4.25</c:v>
                </c:pt>
                <c:pt idx="423">
                  <c:v>4.2</c:v>
                </c:pt>
                <c:pt idx="424">
                  <c:v>3.8</c:v>
                </c:pt>
                <c:pt idx="425">
                  <c:v>3.94</c:v>
                </c:pt>
                <c:pt idx="426">
                  <c:v>3.89</c:v>
                </c:pt>
                <c:pt idx="427">
                  <c:v>3.81</c:v>
                </c:pt>
                <c:pt idx="428">
                  <c:v>3.91</c:v>
                </c:pt>
                <c:pt idx="429">
                  <c:v>3.72</c:v>
                </c:pt>
                <c:pt idx="430">
                  <c:v>3.66</c:v>
                </c:pt>
                <c:pt idx="431">
                  <c:v>3.73</c:v>
                </c:pt>
                <c:pt idx="432">
                  <c:v>3.75</c:v>
                </c:pt>
                <c:pt idx="433">
                  <c:v>3.98</c:v>
                </c:pt>
                <c:pt idx="434">
                  <c:v>4.08</c:v>
                </c:pt>
                <c:pt idx="435">
                  <c:v>4.08</c:v>
                </c:pt>
                <c:pt idx="436">
                  <c:v>4.25</c:v>
                </c:pt>
                <c:pt idx="437">
                  <c:v>4.37</c:v>
                </c:pt>
                <c:pt idx="438">
                  <c:v>4.3</c:v>
                </c:pt>
                <c:pt idx="439">
                  <c:v>4.43</c:v>
                </c:pt>
                <c:pt idx="440">
                  <c:v>4.41</c:v>
                </c:pt>
                <c:pt idx="441">
                  <c:v>4.18</c:v>
                </c:pt>
                <c:pt idx="442">
                  <c:v>4.1500000000000004</c:v>
                </c:pt>
                <c:pt idx="443">
                  <c:v>4.4000000000000004</c:v>
                </c:pt>
                <c:pt idx="444">
                  <c:v>4.5199999999999996</c:v>
                </c:pt>
                <c:pt idx="445">
                  <c:v>4.62</c:v>
                </c:pt>
                <c:pt idx="446">
                  <c:v>4.5999999999999996</c:v>
                </c:pt>
                <c:pt idx="447">
                  <c:v>4.7699999999999996</c:v>
                </c:pt>
                <c:pt idx="448">
                  <c:v>4.6100000000000003</c:v>
                </c:pt>
                <c:pt idx="449">
                  <c:v>4.63</c:v>
                </c:pt>
                <c:pt idx="450">
                  <c:v>4.58</c:v>
                </c:pt>
                <c:pt idx="451">
                  <c:v>4.49</c:v>
                </c:pt>
                <c:pt idx="452">
                  <c:v>4.47</c:v>
                </c:pt>
                <c:pt idx="453">
                  <c:v>4.42</c:v>
                </c:pt>
                <c:pt idx="454">
                  <c:v>4.24</c:v>
                </c:pt>
                <c:pt idx="455">
                  <c:v>4.32</c:v>
                </c:pt>
                <c:pt idx="456">
                  <c:v>4.3099999999999996</c:v>
                </c:pt>
                <c:pt idx="457">
                  <c:v>4.25</c:v>
                </c:pt>
                <c:pt idx="458">
                  <c:v>4.2699999999999996</c:v>
                </c:pt>
                <c:pt idx="459">
                  <c:v>4.01</c:v>
                </c:pt>
                <c:pt idx="460">
                  <c:v>4.4800000000000004</c:v>
                </c:pt>
                <c:pt idx="461">
                  <c:v>4.34</c:v>
                </c:pt>
                <c:pt idx="462">
                  <c:v>4.29</c:v>
                </c:pt>
                <c:pt idx="463">
                  <c:v>4.33</c:v>
                </c:pt>
                <c:pt idx="464">
                  <c:v>4.37</c:v>
                </c:pt>
                <c:pt idx="465">
                  <c:v>4.43</c:v>
                </c:pt>
                <c:pt idx="466">
                  <c:v>4.51</c:v>
                </c:pt>
                <c:pt idx="467">
                  <c:v>4.41</c:v>
                </c:pt>
                <c:pt idx="468">
                  <c:v>4.51</c:v>
                </c:pt>
                <c:pt idx="469">
                  <c:v>4.41</c:v>
                </c:pt>
                <c:pt idx="470">
                  <c:v>4.38</c:v>
                </c:pt>
                <c:pt idx="471">
                  <c:v>4.29</c:v>
                </c:pt>
                <c:pt idx="472">
                  <c:v>4.3499999999999996</c:v>
                </c:pt>
                <c:pt idx="473">
                  <c:v>4.43</c:v>
                </c:pt>
                <c:pt idx="474">
                  <c:v>4.4400000000000004</c:v>
                </c:pt>
                <c:pt idx="475">
                  <c:v>4.4000000000000004</c:v>
                </c:pt>
                <c:pt idx="476">
                  <c:v>4.2300000000000004</c:v>
                </c:pt>
                <c:pt idx="477">
                  <c:v>4.2699999999999996</c:v>
                </c:pt>
                <c:pt idx="478">
                  <c:v>4.33</c:v>
                </c:pt>
                <c:pt idx="479">
                  <c:v>4.26</c:v>
                </c:pt>
                <c:pt idx="480">
                  <c:v>4.2300000000000004</c:v>
                </c:pt>
                <c:pt idx="481">
                  <c:v>4.0999999999999996</c:v>
                </c:pt>
                <c:pt idx="482">
                  <c:v>4.0599999999999996</c:v>
                </c:pt>
                <c:pt idx="483">
                  <c:v>4.1399999999999997</c:v>
                </c:pt>
                <c:pt idx="484">
                  <c:v>4.2</c:v>
                </c:pt>
                <c:pt idx="485">
                  <c:v>4.13</c:v>
                </c:pt>
                <c:pt idx="486">
                  <c:v>4.05</c:v>
                </c:pt>
                <c:pt idx="487">
                  <c:v>4.0199999999999996</c:v>
                </c:pt>
                <c:pt idx="488">
                  <c:v>4.0199999999999996</c:v>
                </c:pt>
                <c:pt idx="489">
                  <c:v>4.1100000000000003</c:v>
                </c:pt>
                <c:pt idx="490">
                  <c:v>4.1100000000000003</c:v>
                </c:pt>
                <c:pt idx="491">
                  <c:v>4.1399999999999997</c:v>
                </c:pt>
                <c:pt idx="492">
                  <c:v>4.0599999999999996</c:v>
                </c:pt>
                <c:pt idx="493">
                  <c:v>4.0199999999999996</c:v>
                </c:pt>
                <c:pt idx="494">
                  <c:v>4.1399999999999997</c:v>
                </c:pt>
                <c:pt idx="495">
                  <c:v>4.1900000000000004</c:v>
                </c:pt>
                <c:pt idx="496">
                  <c:v>4.16</c:v>
                </c:pt>
                <c:pt idx="497">
                  <c:v>4.1399999999999997</c:v>
                </c:pt>
                <c:pt idx="498">
                  <c:v>4.1900000000000004</c:v>
                </c:pt>
                <c:pt idx="499">
                  <c:v>4.18</c:v>
                </c:pt>
                <c:pt idx="500">
                  <c:v>4.24</c:v>
                </c:pt>
                <c:pt idx="501">
                  <c:v>4.24</c:v>
                </c:pt>
                <c:pt idx="502">
                  <c:v>4.26</c:v>
                </c:pt>
                <c:pt idx="503">
                  <c:v>4.22</c:v>
                </c:pt>
                <c:pt idx="504">
                  <c:v>4.04</c:v>
                </c:pt>
                <c:pt idx="505">
                  <c:v>4.08</c:v>
                </c:pt>
                <c:pt idx="506">
                  <c:v>3.97</c:v>
                </c:pt>
                <c:pt idx="507">
                  <c:v>4.1500000000000004</c:v>
                </c:pt>
                <c:pt idx="508">
                  <c:v>4.28</c:v>
                </c:pt>
                <c:pt idx="509">
                  <c:v>4.3899999999999997</c:v>
                </c:pt>
                <c:pt idx="510">
                  <c:v>4.4400000000000004</c:v>
                </c:pt>
                <c:pt idx="511">
                  <c:v>4.3499999999999996</c:v>
                </c:pt>
                <c:pt idx="512">
                  <c:v>4.3099999999999996</c:v>
                </c:pt>
                <c:pt idx="513">
                  <c:v>4.26</c:v>
                </c:pt>
                <c:pt idx="514">
                  <c:v>4.3099999999999996</c:v>
                </c:pt>
                <c:pt idx="515">
                  <c:v>4.3899999999999997</c:v>
                </c:pt>
                <c:pt idx="516">
                  <c:v>4.38</c:v>
                </c:pt>
                <c:pt idx="517">
                  <c:v>4.59</c:v>
                </c:pt>
                <c:pt idx="518">
                  <c:v>4.5599999999999996</c:v>
                </c:pt>
                <c:pt idx="519">
                  <c:v>4.45</c:v>
                </c:pt>
                <c:pt idx="520">
                  <c:v>4.55</c:v>
                </c:pt>
                <c:pt idx="521">
                  <c:v>4.4800000000000004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D7-A544-ACCC-0E136EA390AE}"/>
            </c:ext>
          </c:extLst>
        </c:ser>
        <c:ser>
          <c:idx val="1"/>
          <c:order val="1"/>
          <c:tx>
            <c:strRef>
              <c:f>'Weekly, Ending Friday'!$C$1</c:f>
              <c:strCache>
                <c:ptCount val="1"/>
                <c:pt idx="0">
                  <c:v>1 year T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'Weekly, Ending Friday'!$A$2:$A$523</c:f>
              <c:numCache>
                <c:formatCode>yyyy\-mm\-dd</c:formatCode>
                <c:ptCount val="522"/>
                <c:pt idx="0">
                  <c:v>42538</c:v>
                </c:pt>
                <c:pt idx="1">
                  <c:v>42545</c:v>
                </c:pt>
                <c:pt idx="2">
                  <c:v>42552</c:v>
                </c:pt>
                <c:pt idx="3">
                  <c:v>42559</c:v>
                </c:pt>
                <c:pt idx="4">
                  <c:v>42566</c:v>
                </c:pt>
                <c:pt idx="5">
                  <c:v>42573</c:v>
                </c:pt>
                <c:pt idx="6">
                  <c:v>42580</c:v>
                </c:pt>
                <c:pt idx="7">
                  <c:v>42587</c:v>
                </c:pt>
                <c:pt idx="8">
                  <c:v>42594</c:v>
                </c:pt>
                <c:pt idx="9">
                  <c:v>42601</c:v>
                </c:pt>
                <c:pt idx="10">
                  <c:v>42608</c:v>
                </c:pt>
                <c:pt idx="11">
                  <c:v>42615</c:v>
                </c:pt>
                <c:pt idx="12">
                  <c:v>42622</c:v>
                </c:pt>
                <c:pt idx="13">
                  <c:v>42629</c:v>
                </c:pt>
                <c:pt idx="14">
                  <c:v>42636</c:v>
                </c:pt>
                <c:pt idx="15">
                  <c:v>42643</c:v>
                </c:pt>
                <c:pt idx="16">
                  <c:v>42650</c:v>
                </c:pt>
                <c:pt idx="17">
                  <c:v>42657</c:v>
                </c:pt>
                <c:pt idx="18">
                  <c:v>42664</c:v>
                </c:pt>
                <c:pt idx="19">
                  <c:v>42671</c:v>
                </c:pt>
                <c:pt idx="20">
                  <c:v>42678</c:v>
                </c:pt>
                <c:pt idx="21">
                  <c:v>42685</c:v>
                </c:pt>
                <c:pt idx="22">
                  <c:v>42692</c:v>
                </c:pt>
                <c:pt idx="23">
                  <c:v>42699</c:v>
                </c:pt>
                <c:pt idx="24">
                  <c:v>42706</c:v>
                </c:pt>
                <c:pt idx="25">
                  <c:v>42713</c:v>
                </c:pt>
                <c:pt idx="26">
                  <c:v>42720</c:v>
                </c:pt>
                <c:pt idx="27">
                  <c:v>42727</c:v>
                </c:pt>
                <c:pt idx="28">
                  <c:v>42734</c:v>
                </c:pt>
                <c:pt idx="29">
                  <c:v>42741</c:v>
                </c:pt>
                <c:pt idx="30">
                  <c:v>42748</c:v>
                </c:pt>
                <c:pt idx="31">
                  <c:v>42755</c:v>
                </c:pt>
                <c:pt idx="32">
                  <c:v>42762</c:v>
                </c:pt>
                <c:pt idx="33">
                  <c:v>42769</c:v>
                </c:pt>
                <c:pt idx="34">
                  <c:v>42776</c:v>
                </c:pt>
                <c:pt idx="35">
                  <c:v>42783</c:v>
                </c:pt>
                <c:pt idx="36">
                  <c:v>42790</c:v>
                </c:pt>
                <c:pt idx="37">
                  <c:v>42797</c:v>
                </c:pt>
                <c:pt idx="38">
                  <c:v>42804</c:v>
                </c:pt>
                <c:pt idx="39">
                  <c:v>42811</c:v>
                </c:pt>
                <c:pt idx="40">
                  <c:v>42818</c:v>
                </c:pt>
                <c:pt idx="41">
                  <c:v>42825</c:v>
                </c:pt>
                <c:pt idx="42">
                  <c:v>42832</c:v>
                </c:pt>
                <c:pt idx="43">
                  <c:v>42839</c:v>
                </c:pt>
                <c:pt idx="44">
                  <c:v>42846</c:v>
                </c:pt>
                <c:pt idx="45">
                  <c:v>42853</c:v>
                </c:pt>
                <c:pt idx="46">
                  <c:v>42860</c:v>
                </c:pt>
                <c:pt idx="47">
                  <c:v>42867</c:v>
                </c:pt>
                <c:pt idx="48">
                  <c:v>42874</c:v>
                </c:pt>
                <c:pt idx="49">
                  <c:v>42881</c:v>
                </c:pt>
                <c:pt idx="50">
                  <c:v>42888</c:v>
                </c:pt>
                <c:pt idx="51">
                  <c:v>42895</c:v>
                </c:pt>
                <c:pt idx="52">
                  <c:v>42902</c:v>
                </c:pt>
                <c:pt idx="53">
                  <c:v>42909</c:v>
                </c:pt>
                <c:pt idx="54">
                  <c:v>42916</c:v>
                </c:pt>
                <c:pt idx="55">
                  <c:v>42923</c:v>
                </c:pt>
                <c:pt idx="56">
                  <c:v>42930</c:v>
                </c:pt>
                <c:pt idx="57">
                  <c:v>42937</c:v>
                </c:pt>
                <c:pt idx="58">
                  <c:v>42944</c:v>
                </c:pt>
                <c:pt idx="59">
                  <c:v>42951</c:v>
                </c:pt>
                <c:pt idx="60">
                  <c:v>42958</c:v>
                </c:pt>
                <c:pt idx="61">
                  <c:v>42965</c:v>
                </c:pt>
                <c:pt idx="62">
                  <c:v>42972</c:v>
                </c:pt>
                <c:pt idx="63">
                  <c:v>42979</c:v>
                </c:pt>
                <c:pt idx="64">
                  <c:v>42986</c:v>
                </c:pt>
                <c:pt idx="65">
                  <c:v>42993</c:v>
                </c:pt>
                <c:pt idx="66">
                  <c:v>43000</c:v>
                </c:pt>
                <c:pt idx="67">
                  <c:v>43007</c:v>
                </c:pt>
                <c:pt idx="68">
                  <c:v>43014</c:v>
                </c:pt>
                <c:pt idx="69">
                  <c:v>43021</c:v>
                </c:pt>
                <c:pt idx="70">
                  <c:v>43028</c:v>
                </c:pt>
                <c:pt idx="71">
                  <c:v>43035</c:v>
                </c:pt>
                <c:pt idx="72">
                  <c:v>43042</c:v>
                </c:pt>
                <c:pt idx="73">
                  <c:v>43049</c:v>
                </c:pt>
                <c:pt idx="74">
                  <c:v>43056</c:v>
                </c:pt>
                <c:pt idx="75">
                  <c:v>43063</c:v>
                </c:pt>
                <c:pt idx="76">
                  <c:v>43070</c:v>
                </c:pt>
                <c:pt idx="77">
                  <c:v>43077</c:v>
                </c:pt>
                <c:pt idx="78">
                  <c:v>43084</c:v>
                </c:pt>
                <c:pt idx="79">
                  <c:v>43091</c:v>
                </c:pt>
                <c:pt idx="80">
                  <c:v>43098</c:v>
                </c:pt>
                <c:pt idx="81">
                  <c:v>43105</c:v>
                </c:pt>
                <c:pt idx="82">
                  <c:v>43112</c:v>
                </c:pt>
                <c:pt idx="83">
                  <c:v>43119</c:v>
                </c:pt>
                <c:pt idx="84">
                  <c:v>43126</c:v>
                </c:pt>
                <c:pt idx="85">
                  <c:v>43133</c:v>
                </c:pt>
                <c:pt idx="86">
                  <c:v>43140</c:v>
                </c:pt>
                <c:pt idx="87">
                  <c:v>43147</c:v>
                </c:pt>
                <c:pt idx="88">
                  <c:v>43154</c:v>
                </c:pt>
                <c:pt idx="89">
                  <c:v>43161</c:v>
                </c:pt>
                <c:pt idx="90">
                  <c:v>43168</c:v>
                </c:pt>
                <c:pt idx="91">
                  <c:v>43175</c:v>
                </c:pt>
                <c:pt idx="92">
                  <c:v>43182</c:v>
                </c:pt>
                <c:pt idx="93">
                  <c:v>43189</c:v>
                </c:pt>
                <c:pt idx="94">
                  <c:v>43196</c:v>
                </c:pt>
                <c:pt idx="95">
                  <c:v>43203</c:v>
                </c:pt>
                <c:pt idx="96">
                  <c:v>43210</c:v>
                </c:pt>
                <c:pt idx="97">
                  <c:v>43217</c:v>
                </c:pt>
                <c:pt idx="98">
                  <c:v>43224</c:v>
                </c:pt>
                <c:pt idx="99">
                  <c:v>43231</c:v>
                </c:pt>
                <c:pt idx="100">
                  <c:v>43238</c:v>
                </c:pt>
                <c:pt idx="101">
                  <c:v>43245</c:v>
                </c:pt>
                <c:pt idx="102">
                  <c:v>43252</c:v>
                </c:pt>
                <c:pt idx="103">
                  <c:v>43259</c:v>
                </c:pt>
                <c:pt idx="104">
                  <c:v>43266</c:v>
                </c:pt>
                <c:pt idx="105">
                  <c:v>43273</c:v>
                </c:pt>
                <c:pt idx="106">
                  <c:v>43280</c:v>
                </c:pt>
                <c:pt idx="107">
                  <c:v>43287</c:v>
                </c:pt>
                <c:pt idx="108">
                  <c:v>43294</c:v>
                </c:pt>
                <c:pt idx="109">
                  <c:v>43301</c:v>
                </c:pt>
                <c:pt idx="110">
                  <c:v>43308</c:v>
                </c:pt>
                <c:pt idx="111">
                  <c:v>43315</c:v>
                </c:pt>
                <c:pt idx="112">
                  <c:v>43322</c:v>
                </c:pt>
                <c:pt idx="113">
                  <c:v>43329</c:v>
                </c:pt>
                <c:pt idx="114">
                  <c:v>43336</c:v>
                </c:pt>
                <c:pt idx="115">
                  <c:v>43343</c:v>
                </c:pt>
                <c:pt idx="116">
                  <c:v>43350</c:v>
                </c:pt>
                <c:pt idx="117">
                  <c:v>43357</c:v>
                </c:pt>
                <c:pt idx="118">
                  <c:v>43364</c:v>
                </c:pt>
                <c:pt idx="119">
                  <c:v>43371</c:v>
                </c:pt>
                <c:pt idx="120">
                  <c:v>43378</c:v>
                </c:pt>
                <c:pt idx="121">
                  <c:v>43385</c:v>
                </c:pt>
                <c:pt idx="122">
                  <c:v>43392</c:v>
                </c:pt>
                <c:pt idx="123">
                  <c:v>43399</c:v>
                </c:pt>
                <c:pt idx="124">
                  <c:v>43406</c:v>
                </c:pt>
                <c:pt idx="125">
                  <c:v>43413</c:v>
                </c:pt>
                <c:pt idx="126">
                  <c:v>43420</c:v>
                </c:pt>
                <c:pt idx="127">
                  <c:v>43427</c:v>
                </c:pt>
                <c:pt idx="128">
                  <c:v>43434</c:v>
                </c:pt>
                <c:pt idx="129">
                  <c:v>43441</c:v>
                </c:pt>
                <c:pt idx="130">
                  <c:v>43448</c:v>
                </c:pt>
                <c:pt idx="131">
                  <c:v>43455</c:v>
                </c:pt>
                <c:pt idx="132">
                  <c:v>43462</c:v>
                </c:pt>
                <c:pt idx="133">
                  <c:v>43469</c:v>
                </c:pt>
                <c:pt idx="134">
                  <c:v>43476</c:v>
                </c:pt>
                <c:pt idx="135">
                  <c:v>43483</c:v>
                </c:pt>
                <c:pt idx="136">
                  <c:v>43490</c:v>
                </c:pt>
                <c:pt idx="137">
                  <c:v>43497</c:v>
                </c:pt>
                <c:pt idx="138">
                  <c:v>43504</c:v>
                </c:pt>
                <c:pt idx="139">
                  <c:v>43511</c:v>
                </c:pt>
                <c:pt idx="140">
                  <c:v>43518</c:v>
                </c:pt>
                <c:pt idx="141">
                  <c:v>43525</c:v>
                </c:pt>
                <c:pt idx="142">
                  <c:v>43532</c:v>
                </c:pt>
                <c:pt idx="143">
                  <c:v>43539</c:v>
                </c:pt>
                <c:pt idx="144">
                  <c:v>43546</c:v>
                </c:pt>
                <c:pt idx="145">
                  <c:v>43553</c:v>
                </c:pt>
                <c:pt idx="146">
                  <c:v>43560</c:v>
                </c:pt>
                <c:pt idx="147">
                  <c:v>43567</c:v>
                </c:pt>
                <c:pt idx="148">
                  <c:v>43574</c:v>
                </c:pt>
                <c:pt idx="149">
                  <c:v>43581</c:v>
                </c:pt>
                <c:pt idx="150">
                  <c:v>43588</c:v>
                </c:pt>
                <c:pt idx="151">
                  <c:v>43595</c:v>
                </c:pt>
                <c:pt idx="152">
                  <c:v>43602</c:v>
                </c:pt>
                <c:pt idx="153">
                  <c:v>43609</c:v>
                </c:pt>
                <c:pt idx="154">
                  <c:v>43616</c:v>
                </c:pt>
                <c:pt idx="155">
                  <c:v>43623</c:v>
                </c:pt>
                <c:pt idx="156">
                  <c:v>43630</c:v>
                </c:pt>
                <c:pt idx="157">
                  <c:v>43637</c:v>
                </c:pt>
                <c:pt idx="158">
                  <c:v>43644</c:v>
                </c:pt>
                <c:pt idx="159">
                  <c:v>43651</c:v>
                </c:pt>
                <c:pt idx="160">
                  <c:v>43658</c:v>
                </c:pt>
                <c:pt idx="161">
                  <c:v>43665</c:v>
                </c:pt>
                <c:pt idx="162">
                  <c:v>43672</c:v>
                </c:pt>
                <c:pt idx="163">
                  <c:v>43679</c:v>
                </c:pt>
                <c:pt idx="164">
                  <c:v>43686</c:v>
                </c:pt>
                <c:pt idx="165">
                  <c:v>43693</c:v>
                </c:pt>
                <c:pt idx="166">
                  <c:v>43700</c:v>
                </c:pt>
                <c:pt idx="167">
                  <c:v>43707</c:v>
                </c:pt>
                <c:pt idx="168">
                  <c:v>43714</c:v>
                </c:pt>
                <c:pt idx="169">
                  <c:v>43721</c:v>
                </c:pt>
                <c:pt idx="170">
                  <c:v>43728</c:v>
                </c:pt>
                <c:pt idx="171">
                  <c:v>43735</c:v>
                </c:pt>
                <c:pt idx="172">
                  <c:v>43742</c:v>
                </c:pt>
                <c:pt idx="173">
                  <c:v>43749</c:v>
                </c:pt>
                <c:pt idx="174">
                  <c:v>43756</c:v>
                </c:pt>
                <c:pt idx="175">
                  <c:v>43763</c:v>
                </c:pt>
                <c:pt idx="176">
                  <c:v>43770</c:v>
                </c:pt>
                <c:pt idx="177">
                  <c:v>43777</c:v>
                </c:pt>
                <c:pt idx="178">
                  <c:v>43784</c:v>
                </c:pt>
                <c:pt idx="179">
                  <c:v>43791</c:v>
                </c:pt>
                <c:pt idx="180">
                  <c:v>43798</c:v>
                </c:pt>
                <c:pt idx="181">
                  <c:v>43805</c:v>
                </c:pt>
                <c:pt idx="182">
                  <c:v>43812</c:v>
                </c:pt>
                <c:pt idx="183">
                  <c:v>43819</c:v>
                </c:pt>
                <c:pt idx="184">
                  <c:v>43826</c:v>
                </c:pt>
                <c:pt idx="185">
                  <c:v>43833</c:v>
                </c:pt>
                <c:pt idx="186">
                  <c:v>43840</c:v>
                </c:pt>
                <c:pt idx="187">
                  <c:v>43847</c:v>
                </c:pt>
                <c:pt idx="188">
                  <c:v>43854</c:v>
                </c:pt>
                <c:pt idx="189">
                  <c:v>43861</c:v>
                </c:pt>
                <c:pt idx="190">
                  <c:v>43868</c:v>
                </c:pt>
                <c:pt idx="191">
                  <c:v>43875</c:v>
                </c:pt>
                <c:pt idx="192">
                  <c:v>43882</c:v>
                </c:pt>
                <c:pt idx="193">
                  <c:v>43889</c:v>
                </c:pt>
                <c:pt idx="194">
                  <c:v>43896</c:v>
                </c:pt>
                <c:pt idx="195">
                  <c:v>43903</c:v>
                </c:pt>
                <c:pt idx="196">
                  <c:v>43910</c:v>
                </c:pt>
                <c:pt idx="197">
                  <c:v>43917</c:v>
                </c:pt>
                <c:pt idx="198">
                  <c:v>43924</c:v>
                </c:pt>
                <c:pt idx="199">
                  <c:v>43931</c:v>
                </c:pt>
                <c:pt idx="200">
                  <c:v>43938</c:v>
                </c:pt>
                <c:pt idx="201">
                  <c:v>43945</c:v>
                </c:pt>
                <c:pt idx="202">
                  <c:v>43952</c:v>
                </c:pt>
                <c:pt idx="203">
                  <c:v>43959</c:v>
                </c:pt>
                <c:pt idx="204">
                  <c:v>43966</c:v>
                </c:pt>
                <c:pt idx="205">
                  <c:v>43973</c:v>
                </c:pt>
                <c:pt idx="206">
                  <c:v>43980</c:v>
                </c:pt>
                <c:pt idx="207">
                  <c:v>43987</c:v>
                </c:pt>
                <c:pt idx="208">
                  <c:v>43994</c:v>
                </c:pt>
                <c:pt idx="209">
                  <c:v>44001</c:v>
                </c:pt>
                <c:pt idx="210">
                  <c:v>44008</c:v>
                </c:pt>
                <c:pt idx="211">
                  <c:v>44015</c:v>
                </c:pt>
                <c:pt idx="212">
                  <c:v>44022</c:v>
                </c:pt>
                <c:pt idx="213">
                  <c:v>44029</c:v>
                </c:pt>
                <c:pt idx="214">
                  <c:v>44036</c:v>
                </c:pt>
                <c:pt idx="215">
                  <c:v>44043</c:v>
                </c:pt>
                <c:pt idx="216">
                  <c:v>44050</c:v>
                </c:pt>
                <c:pt idx="217">
                  <c:v>44057</c:v>
                </c:pt>
                <c:pt idx="218">
                  <c:v>44064</c:v>
                </c:pt>
                <c:pt idx="219">
                  <c:v>44071</c:v>
                </c:pt>
                <c:pt idx="220">
                  <c:v>44078</c:v>
                </c:pt>
                <c:pt idx="221">
                  <c:v>44085</c:v>
                </c:pt>
                <c:pt idx="222">
                  <c:v>44092</c:v>
                </c:pt>
                <c:pt idx="223">
                  <c:v>44099</c:v>
                </c:pt>
                <c:pt idx="224">
                  <c:v>44106</c:v>
                </c:pt>
                <c:pt idx="225">
                  <c:v>44113</c:v>
                </c:pt>
                <c:pt idx="226">
                  <c:v>44120</c:v>
                </c:pt>
                <c:pt idx="227">
                  <c:v>44127</c:v>
                </c:pt>
                <c:pt idx="228">
                  <c:v>44134</c:v>
                </c:pt>
                <c:pt idx="229">
                  <c:v>44141</c:v>
                </c:pt>
                <c:pt idx="230">
                  <c:v>44148</c:v>
                </c:pt>
                <c:pt idx="231">
                  <c:v>44155</c:v>
                </c:pt>
                <c:pt idx="232">
                  <c:v>44162</c:v>
                </c:pt>
                <c:pt idx="233">
                  <c:v>44169</c:v>
                </c:pt>
                <c:pt idx="234">
                  <c:v>44176</c:v>
                </c:pt>
                <c:pt idx="235">
                  <c:v>44183</c:v>
                </c:pt>
                <c:pt idx="236">
                  <c:v>44190</c:v>
                </c:pt>
                <c:pt idx="237">
                  <c:v>44197</c:v>
                </c:pt>
                <c:pt idx="238">
                  <c:v>44204</c:v>
                </c:pt>
                <c:pt idx="239">
                  <c:v>44211</c:v>
                </c:pt>
                <c:pt idx="240">
                  <c:v>44218</c:v>
                </c:pt>
                <c:pt idx="241">
                  <c:v>44225</c:v>
                </c:pt>
                <c:pt idx="242">
                  <c:v>44232</c:v>
                </c:pt>
                <c:pt idx="243">
                  <c:v>44239</c:v>
                </c:pt>
                <c:pt idx="244">
                  <c:v>44246</c:v>
                </c:pt>
                <c:pt idx="245">
                  <c:v>44253</c:v>
                </c:pt>
                <c:pt idx="246">
                  <c:v>44260</c:v>
                </c:pt>
                <c:pt idx="247">
                  <c:v>44267</c:v>
                </c:pt>
                <c:pt idx="248">
                  <c:v>44274</c:v>
                </c:pt>
                <c:pt idx="249">
                  <c:v>44281</c:v>
                </c:pt>
                <c:pt idx="250">
                  <c:v>44288</c:v>
                </c:pt>
                <c:pt idx="251">
                  <c:v>44295</c:v>
                </c:pt>
                <c:pt idx="252">
                  <c:v>44302</c:v>
                </c:pt>
                <c:pt idx="253">
                  <c:v>44309</c:v>
                </c:pt>
                <c:pt idx="254">
                  <c:v>44316</c:v>
                </c:pt>
                <c:pt idx="255">
                  <c:v>44323</c:v>
                </c:pt>
                <c:pt idx="256">
                  <c:v>44330</c:v>
                </c:pt>
                <c:pt idx="257">
                  <c:v>44337</c:v>
                </c:pt>
                <c:pt idx="258">
                  <c:v>44344</c:v>
                </c:pt>
                <c:pt idx="259">
                  <c:v>44351</c:v>
                </c:pt>
                <c:pt idx="260">
                  <c:v>44358</c:v>
                </c:pt>
                <c:pt idx="261">
                  <c:v>44365</c:v>
                </c:pt>
                <c:pt idx="262">
                  <c:v>44372</c:v>
                </c:pt>
                <c:pt idx="263">
                  <c:v>44379</c:v>
                </c:pt>
                <c:pt idx="264">
                  <c:v>44386</c:v>
                </c:pt>
                <c:pt idx="265">
                  <c:v>44393</c:v>
                </c:pt>
                <c:pt idx="266">
                  <c:v>44400</c:v>
                </c:pt>
                <c:pt idx="267">
                  <c:v>44407</c:v>
                </c:pt>
                <c:pt idx="268">
                  <c:v>44414</c:v>
                </c:pt>
                <c:pt idx="269">
                  <c:v>44421</c:v>
                </c:pt>
                <c:pt idx="270">
                  <c:v>44428</c:v>
                </c:pt>
                <c:pt idx="271">
                  <c:v>44435</c:v>
                </c:pt>
                <c:pt idx="272">
                  <c:v>44442</c:v>
                </c:pt>
                <c:pt idx="273">
                  <c:v>44449</c:v>
                </c:pt>
                <c:pt idx="274">
                  <c:v>44456</c:v>
                </c:pt>
                <c:pt idx="275">
                  <c:v>44463</c:v>
                </c:pt>
                <c:pt idx="276">
                  <c:v>44470</c:v>
                </c:pt>
                <c:pt idx="277">
                  <c:v>44477</c:v>
                </c:pt>
                <c:pt idx="278">
                  <c:v>44484</c:v>
                </c:pt>
                <c:pt idx="279">
                  <c:v>44491</c:v>
                </c:pt>
                <c:pt idx="280">
                  <c:v>44498</c:v>
                </c:pt>
                <c:pt idx="281">
                  <c:v>44505</c:v>
                </c:pt>
                <c:pt idx="282">
                  <c:v>44512</c:v>
                </c:pt>
                <c:pt idx="283">
                  <c:v>44519</c:v>
                </c:pt>
                <c:pt idx="284">
                  <c:v>44526</c:v>
                </c:pt>
                <c:pt idx="285">
                  <c:v>44533</c:v>
                </c:pt>
                <c:pt idx="286">
                  <c:v>44540</c:v>
                </c:pt>
                <c:pt idx="287">
                  <c:v>44547</c:v>
                </c:pt>
                <c:pt idx="288">
                  <c:v>44554</c:v>
                </c:pt>
                <c:pt idx="289">
                  <c:v>44561</c:v>
                </c:pt>
                <c:pt idx="290">
                  <c:v>44568</c:v>
                </c:pt>
                <c:pt idx="291">
                  <c:v>44575</c:v>
                </c:pt>
                <c:pt idx="292">
                  <c:v>44582</c:v>
                </c:pt>
                <c:pt idx="293">
                  <c:v>44589</c:v>
                </c:pt>
                <c:pt idx="294">
                  <c:v>44596</c:v>
                </c:pt>
                <c:pt idx="295">
                  <c:v>44603</c:v>
                </c:pt>
                <c:pt idx="296">
                  <c:v>44610</c:v>
                </c:pt>
                <c:pt idx="297">
                  <c:v>44617</c:v>
                </c:pt>
                <c:pt idx="298">
                  <c:v>44624</c:v>
                </c:pt>
                <c:pt idx="299">
                  <c:v>44631</c:v>
                </c:pt>
                <c:pt idx="300">
                  <c:v>44638</c:v>
                </c:pt>
                <c:pt idx="301">
                  <c:v>44645</c:v>
                </c:pt>
                <c:pt idx="302">
                  <c:v>44652</c:v>
                </c:pt>
                <c:pt idx="303">
                  <c:v>44659</c:v>
                </c:pt>
                <c:pt idx="304">
                  <c:v>44666</c:v>
                </c:pt>
                <c:pt idx="305">
                  <c:v>44673</c:v>
                </c:pt>
                <c:pt idx="306">
                  <c:v>44680</c:v>
                </c:pt>
                <c:pt idx="307">
                  <c:v>44687</c:v>
                </c:pt>
                <c:pt idx="308">
                  <c:v>44694</c:v>
                </c:pt>
                <c:pt idx="309">
                  <c:v>44701</c:v>
                </c:pt>
                <c:pt idx="310">
                  <c:v>44708</c:v>
                </c:pt>
                <c:pt idx="311">
                  <c:v>44715</c:v>
                </c:pt>
                <c:pt idx="312">
                  <c:v>44722</c:v>
                </c:pt>
                <c:pt idx="313">
                  <c:v>44729</c:v>
                </c:pt>
                <c:pt idx="314">
                  <c:v>44736</c:v>
                </c:pt>
                <c:pt idx="315">
                  <c:v>44743</c:v>
                </c:pt>
                <c:pt idx="316">
                  <c:v>44750</c:v>
                </c:pt>
                <c:pt idx="317">
                  <c:v>44757</c:v>
                </c:pt>
                <c:pt idx="318">
                  <c:v>44764</c:v>
                </c:pt>
                <c:pt idx="319">
                  <c:v>44771</c:v>
                </c:pt>
                <c:pt idx="320">
                  <c:v>44778</c:v>
                </c:pt>
                <c:pt idx="321">
                  <c:v>44785</c:v>
                </c:pt>
                <c:pt idx="322">
                  <c:v>44792</c:v>
                </c:pt>
                <c:pt idx="323">
                  <c:v>44799</c:v>
                </c:pt>
                <c:pt idx="324">
                  <c:v>44806</c:v>
                </c:pt>
                <c:pt idx="325">
                  <c:v>44813</c:v>
                </c:pt>
                <c:pt idx="326">
                  <c:v>44820</c:v>
                </c:pt>
                <c:pt idx="327">
                  <c:v>44827</c:v>
                </c:pt>
                <c:pt idx="328">
                  <c:v>44834</c:v>
                </c:pt>
                <c:pt idx="329">
                  <c:v>44841</c:v>
                </c:pt>
                <c:pt idx="330">
                  <c:v>44848</c:v>
                </c:pt>
                <c:pt idx="331">
                  <c:v>44855</c:v>
                </c:pt>
                <c:pt idx="332">
                  <c:v>44862</c:v>
                </c:pt>
                <c:pt idx="333">
                  <c:v>44869</c:v>
                </c:pt>
                <c:pt idx="334">
                  <c:v>44876</c:v>
                </c:pt>
                <c:pt idx="335">
                  <c:v>44883</c:v>
                </c:pt>
                <c:pt idx="336">
                  <c:v>44890</c:v>
                </c:pt>
                <c:pt idx="337">
                  <c:v>44897</c:v>
                </c:pt>
                <c:pt idx="338">
                  <c:v>44904</c:v>
                </c:pt>
                <c:pt idx="339">
                  <c:v>44911</c:v>
                </c:pt>
                <c:pt idx="340">
                  <c:v>44918</c:v>
                </c:pt>
                <c:pt idx="341">
                  <c:v>44925</c:v>
                </c:pt>
                <c:pt idx="342">
                  <c:v>44932</c:v>
                </c:pt>
                <c:pt idx="343">
                  <c:v>44939</c:v>
                </c:pt>
                <c:pt idx="344">
                  <c:v>44946</c:v>
                </c:pt>
                <c:pt idx="345">
                  <c:v>44953</c:v>
                </c:pt>
                <c:pt idx="346">
                  <c:v>44960</c:v>
                </c:pt>
                <c:pt idx="347">
                  <c:v>44967</c:v>
                </c:pt>
                <c:pt idx="348">
                  <c:v>44974</c:v>
                </c:pt>
                <c:pt idx="349">
                  <c:v>44981</c:v>
                </c:pt>
                <c:pt idx="350">
                  <c:v>44988</c:v>
                </c:pt>
                <c:pt idx="351">
                  <c:v>44995</c:v>
                </c:pt>
                <c:pt idx="352">
                  <c:v>45002</c:v>
                </c:pt>
                <c:pt idx="353">
                  <c:v>45009</c:v>
                </c:pt>
                <c:pt idx="354">
                  <c:v>45016</c:v>
                </c:pt>
                <c:pt idx="355">
                  <c:v>45023</c:v>
                </c:pt>
                <c:pt idx="356">
                  <c:v>45030</c:v>
                </c:pt>
                <c:pt idx="357">
                  <c:v>45037</c:v>
                </c:pt>
                <c:pt idx="358">
                  <c:v>45044</c:v>
                </c:pt>
                <c:pt idx="359">
                  <c:v>45051</c:v>
                </c:pt>
                <c:pt idx="360">
                  <c:v>45058</c:v>
                </c:pt>
                <c:pt idx="361">
                  <c:v>45065</c:v>
                </c:pt>
                <c:pt idx="362">
                  <c:v>45072</c:v>
                </c:pt>
                <c:pt idx="363">
                  <c:v>45079</c:v>
                </c:pt>
                <c:pt idx="364">
                  <c:v>45086</c:v>
                </c:pt>
                <c:pt idx="365">
                  <c:v>45093</c:v>
                </c:pt>
                <c:pt idx="366">
                  <c:v>45100</c:v>
                </c:pt>
                <c:pt idx="367">
                  <c:v>45107</c:v>
                </c:pt>
                <c:pt idx="368">
                  <c:v>45114</c:v>
                </c:pt>
                <c:pt idx="369">
                  <c:v>45121</c:v>
                </c:pt>
                <c:pt idx="370">
                  <c:v>45128</c:v>
                </c:pt>
                <c:pt idx="371">
                  <c:v>45135</c:v>
                </c:pt>
                <c:pt idx="372">
                  <c:v>45142</c:v>
                </c:pt>
                <c:pt idx="373">
                  <c:v>45149</c:v>
                </c:pt>
                <c:pt idx="374">
                  <c:v>45156</c:v>
                </c:pt>
                <c:pt idx="375">
                  <c:v>45163</c:v>
                </c:pt>
                <c:pt idx="376">
                  <c:v>45170</c:v>
                </c:pt>
                <c:pt idx="377">
                  <c:v>45177</c:v>
                </c:pt>
                <c:pt idx="378">
                  <c:v>45184</c:v>
                </c:pt>
                <c:pt idx="379">
                  <c:v>45191</c:v>
                </c:pt>
                <c:pt idx="380">
                  <c:v>45198</c:v>
                </c:pt>
                <c:pt idx="381">
                  <c:v>45205</c:v>
                </c:pt>
                <c:pt idx="382">
                  <c:v>45212</c:v>
                </c:pt>
                <c:pt idx="383">
                  <c:v>45219</c:v>
                </c:pt>
                <c:pt idx="384">
                  <c:v>45226</c:v>
                </c:pt>
                <c:pt idx="385">
                  <c:v>45233</c:v>
                </c:pt>
                <c:pt idx="386">
                  <c:v>45240</c:v>
                </c:pt>
                <c:pt idx="387">
                  <c:v>45247</c:v>
                </c:pt>
                <c:pt idx="388">
                  <c:v>45254</c:v>
                </c:pt>
                <c:pt idx="389">
                  <c:v>45261</c:v>
                </c:pt>
                <c:pt idx="390">
                  <c:v>45268</c:v>
                </c:pt>
                <c:pt idx="391">
                  <c:v>45275</c:v>
                </c:pt>
                <c:pt idx="392">
                  <c:v>45282</c:v>
                </c:pt>
                <c:pt idx="393">
                  <c:v>45289</c:v>
                </c:pt>
                <c:pt idx="394">
                  <c:v>45296</c:v>
                </c:pt>
                <c:pt idx="395">
                  <c:v>45303</c:v>
                </c:pt>
                <c:pt idx="396">
                  <c:v>45310</c:v>
                </c:pt>
                <c:pt idx="397">
                  <c:v>45317</c:v>
                </c:pt>
                <c:pt idx="398">
                  <c:v>45324</c:v>
                </c:pt>
                <c:pt idx="399">
                  <c:v>45331</c:v>
                </c:pt>
                <c:pt idx="400">
                  <c:v>45338</c:v>
                </c:pt>
                <c:pt idx="401">
                  <c:v>45345</c:v>
                </c:pt>
                <c:pt idx="402">
                  <c:v>45352</c:v>
                </c:pt>
                <c:pt idx="403">
                  <c:v>45359</c:v>
                </c:pt>
                <c:pt idx="404">
                  <c:v>45366</c:v>
                </c:pt>
                <c:pt idx="405">
                  <c:v>45373</c:v>
                </c:pt>
                <c:pt idx="406">
                  <c:v>45380</c:v>
                </c:pt>
                <c:pt idx="407">
                  <c:v>45387</c:v>
                </c:pt>
                <c:pt idx="408">
                  <c:v>45394</c:v>
                </c:pt>
                <c:pt idx="409">
                  <c:v>45401</c:v>
                </c:pt>
                <c:pt idx="410">
                  <c:v>45408</c:v>
                </c:pt>
                <c:pt idx="411">
                  <c:v>45415</c:v>
                </c:pt>
                <c:pt idx="412">
                  <c:v>45422</c:v>
                </c:pt>
                <c:pt idx="413">
                  <c:v>45429</c:v>
                </c:pt>
                <c:pt idx="414">
                  <c:v>45436</c:v>
                </c:pt>
                <c:pt idx="415">
                  <c:v>45443</c:v>
                </c:pt>
                <c:pt idx="416">
                  <c:v>45450</c:v>
                </c:pt>
                <c:pt idx="417">
                  <c:v>45457</c:v>
                </c:pt>
                <c:pt idx="418">
                  <c:v>45464</c:v>
                </c:pt>
                <c:pt idx="419">
                  <c:v>45471</c:v>
                </c:pt>
                <c:pt idx="420">
                  <c:v>45478</c:v>
                </c:pt>
                <c:pt idx="421">
                  <c:v>45485</c:v>
                </c:pt>
                <c:pt idx="422">
                  <c:v>45492</c:v>
                </c:pt>
                <c:pt idx="423">
                  <c:v>45499</c:v>
                </c:pt>
                <c:pt idx="424">
                  <c:v>45506</c:v>
                </c:pt>
                <c:pt idx="425">
                  <c:v>45513</c:v>
                </c:pt>
                <c:pt idx="426">
                  <c:v>45520</c:v>
                </c:pt>
                <c:pt idx="427">
                  <c:v>45527</c:v>
                </c:pt>
                <c:pt idx="428">
                  <c:v>45534</c:v>
                </c:pt>
                <c:pt idx="429">
                  <c:v>45541</c:v>
                </c:pt>
                <c:pt idx="430">
                  <c:v>45548</c:v>
                </c:pt>
                <c:pt idx="431">
                  <c:v>45555</c:v>
                </c:pt>
                <c:pt idx="432">
                  <c:v>45562</c:v>
                </c:pt>
                <c:pt idx="433">
                  <c:v>45569</c:v>
                </c:pt>
                <c:pt idx="434">
                  <c:v>45576</c:v>
                </c:pt>
                <c:pt idx="435">
                  <c:v>45583</c:v>
                </c:pt>
                <c:pt idx="436">
                  <c:v>45590</c:v>
                </c:pt>
                <c:pt idx="437">
                  <c:v>45597</c:v>
                </c:pt>
                <c:pt idx="438">
                  <c:v>45604</c:v>
                </c:pt>
                <c:pt idx="439">
                  <c:v>45611</c:v>
                </c:pt>
                <c:pt idx="440">
                  <c:v>45618</c:v>
                </c:pt>
                <c:pt idx="441">
                  <c:v>45625</c:v>
                </c:pt>
                <c:pt idx="442">
                  <c:v>45632</c:v>
                </c:pt>
                <c:pt idx="443">
                  <c:v>45639</c:v>
                </c:pt>
                <c:pt idx="444">
                  <c:v>45646</c:v>
                </c:pt>
                <c:pt idx="445">
                  <c:v>45653</c:v>
                </c:pt>
                <c:pt idx="446">
                  <c:v>45660</c:v>
                </c:pt>
                <c:pt idx="447">
                  <c:v>45667</c:v>
                </c:pt>
                <c:pt idx="448">
                  <c:v>45674</c:v>
                </c:pt>
                <c:pt idx="449">
                  <c:v>45681</c:v>
                </c:pt>
                <c:pt idx="450">
                  <c:v>45688</c:v>
                </c:pt>
                <c:pt idx="451">
                  <c:v>45695</c:v>
                </c:pt>
                <c:pt idx="452">
                  <c:v>45702</c:v>
                </c:pt>
                <c:pt idx="453">
                  <c:v>45709</c:v>
                </c:pt>
                <c:pt idx="454">
                  <c:v>45716</c:v>
                </c:pt>
                <c:pt idx="455">
                  <c:v>45723</c:v>
                </c:pt>
                <c:pt idx="456">
                  <c:v>45730</c:v>
                </c:pt>
                <c:pt idx="457">
                  <c:v>45737</c:v>
                </c:pt>
                <c:pt idx="458">
                  <c:v>45744</c:v>
                </c:pt>
                <c:pt idx="459">
                  <c:v>45751</c:v>
                </c:pt>
                <c:pt idx="460">
                  <c:v>45758</c:v>
                </c:pt>
                <c:pt idx="461">
                  <c:v>45765</c:v>
                </c:pt>
                <c:pt idx="462">
                  <c:v>45772</c:v>
                </c:pt>
                <c:pt idx="463">
                  <c:v>45779</c:v>
                </c:pt>
                <c:pt idx="464">
                  <c:v>45786</c:v>
                </c:pt>
                <c:pt idx="465">
                  <c:v>45793</c:v>
                </c:pt>
                <c:pt idx="466">
                  <c:v>45800</c:v>
                </c:pt>
                <c:pt idx="467">
                  <c:v>45807</c:v>
                </c:pt>
                <c:pt idx="468">
                  <c:v>45814</c:v>
                </c:pt>
                <c:pt idx="469">
                  <c:v>45821</c:v>
                </c:pt>
                <c:pt idx="470">
                  <c:v>45828</c:v>
                </c:pt>
                <c:pt idx="471">
                  <c:v>45835</c:v>
                </c:pt>
                <c:pt idx="472">
                  <c:v>45842</c:v>
                </c:pt>
                <c:pt idx="473">
                  <c:v>45849</c:v>
                </c:pt>
                <c:pt idx="474">
                  <c:v>45856</c:v>
                </c:pt>
                <c:pt idx="475">
                  <c:v>45863</c:v>
                </c:pt>
                <c:pt idx="476">
                  <c:v>45870</c:v>
                </c:pt>
                <c:pt idx="477">
                  <c:v>45877</c:v>
                </c:pt>
                <c:pt idx="478">
                  <c:v>45884</c:v>
                </c:pt>
                <c:pt idx="479">
                  <c:v>45891</c:v>
                </c:pt>
                <c:pt idx="480">
                  <c:v>45898</c:v>
                </c:pt>
                <c:pt idx="481">
                  <c:v>45905</c:v>
                </c:pt>
                <c:pt idx="482">
                  <c:v>45912</c:v>
                </c:pt>
                <c:pt idx="483">
                  <c:v>45919</c:v>
                </c:pt>
                <c:pt idx="484">
                  <c:v>45926</c:v>
                </c:pt>
                <c:pt idx="485">
                  <c:v>45933</c:v>
                </c:pt>
                <c:pt idx="486">
                  <c:v>45940</c:v>
                </c:pt>
                <c:pt idx="487">
                  <c:v>45947</c:v>
                </c:pt>
                <c:pt idx="488">
                  <c:v>45954</c:v>
                </c:pt>
                <c:pt idx="489">
                  <c:v>45961</c:v>
                </c:pt>
                <c:pt idx="490">
                  <c:v>45968</c:v>
                </c:pt>
                <c:pt idx="491">
                  <c:v>45975</c:v>
                </c:pt>
                <c:pt idx="492">
                  <c:v>45982</c:v>
                </c:pt>
                <c:pt idx="493">
                  <c:v>45989</c:v>
                </c:pt>
                <c:pt idx="494">
                  <c:v>45996</c:v>
                </c:pt>
                <c:pt idx="495">
                  <c:v>46003</c:v>
                </c:pt>
                <c:pt idx="496">
                  <c:v>46010</c:v>
                </c:pt>
                <c:pt idx="497">
                  <c:v>46017</c:v>
                </c:pt>
                <c:pt idx="498">
                  <c:v>46024</c:v>
                </c:pt>
                <c:pt idx="499">
                  <c:v>46031</c:v>
                </c:pt>
                <c:pt idx="500">
                  <c:v>46038</c:v>
                </c:pt>
                <c:pt idx="501">
                  <c:v>46045</c:v>
                </c:pt>
                <c:pt idx="502">
                  <c:v>46052</c:v>
                </c:pt>
                <c:pt idx="503">
                  <c:v>46059</c:v>
                </c:pt>
                <c:pt idx="504">
                  <c:v>46066</c:v>
                </c:pt>
                <c:pt idx="505">
                  <c:v>46073</c:v>
                </c:pt>
                <c:pt idx="506">
                  <c:v>46080</c:v>
                </c:pt>
                <c:pt idx="507">
                  <c:v>46087</c:v>
                </c:pt>
                <c:pt idx="508">
                  <c:v>46094</c:v>
                </c:pt>
                <c:pt idx="509">
                  <c:v>46101</c:v>
                </c:pt>
                <c:pt idx="510">
                  <c:v>46108</c:v>
                </c:pt>
                <c:pt idx="511">
                  <c:v>46115</c:v>
                </c:pt>
                <c:pt idx="512">
                  <c:v>46122</c:v>
                </c:pt>
                <c:pt idx="513">
                  <c:v>46129</c:v>
                </c:pt>
                <c:pt idx="514">
                  <c:v>46136</c:v>
                </c:pt>
                <c:pt idx="515">
                  <c:v>46143</c:v>
                </c:pt>
                <c:pt idx="516">
                  <c:v>46150</c:v>
                </c:pt>
                <c:pt idx="517">
                  <c:v>46157</c:v>
                </c:pt>
                <c:pt idx="518">
                  <c:v>46164</c:v>
                </c:pt>
                <c:pt idx="519">
                  <c:v>46171</c:v>
                </c:pt>
                <c:pt idx="520">
                  <c:v>46178</c:v>
                </c:pt>
                <c:pt idx="521">
                  <c:v>46185</c:v>
                </c:pt>
              </c:numCache>
            </c:numRef>
          </c:cat>
          <c:val>
            <c:numRef>
              <c:f>'Weekly, Ending Friday'!$C$2:$C$523</c:f>
              <c:numCache>
                <c:formatCode>0.00</c:formatCode>
                <c:ptCount val="522"/>
                <c:pt idx="0">
                  <c:v>0.51</c:v>
                </c:pt>
                <c:pt idx="1">
                  <c:v>0.48</c:v>
                </c:pt>
                <c:pt idx="2">
                  <c:v>0.45</c:v>
                </c:pt>
                <c:pt idx="3">
                  <c:v>0.48</c:v>
                </c:pt>
                <c:pt idx="4">
                  <c:v>0.52</c:v>
                </c:pt>
                <c:pt idx="5">
                  <c:v>0.55000000000000004</c:v>
                </c:pt>
                <c:pt idx="6">
                  <c:v>0.5</c:v>
                </c:pt>
                <c:pt idx="7">
                  <c:v>0.56000000000000005</c:v>
                </c:pt>
                <c:pt idx="8">
                  <c:v>0.56000000000000005</c:v>
                </c:pt>
                <c:pt idx="9">
                  <c:v>0.59</c:v>
                </c:pt>
                <c:pt idx="10">
                  <c:v>0.62</c:v>
                </c:pt>
                <c:pt idx="11">
                  <c:v>0.59</c:v>
                </c:pt>
                <c:pt idx="12">
                  <c:v>0.57999999999999996</c:v>
                </c:pt>
                <c:pt idx="13">
                  <c:v>0.61</c:v>
                </c:pt>
                <c:pt idx="14">
                  <c:v>0.6</c:v>
                </c:pt>
                <c:pt idx="15">
                  <c:v>0.59</c:v>
                </c:pt>
                <c:pt idx="16">
                  <c:v>0.66</c:v>
                </c:pt>
                <c:pt idx="17">
                  <c:v>0.66</c:v>
                </c:pt>
                <c:pt idx="18">
                  <c:v>0.66</c:v>
                </c:pt>
                <c:pt idx="19">
                  <c:v>0.66</c:v>
                </c:pt>
                <c:pt idx="20">
                  <c:v>0.62</c:v>
                </c:pt>
                <c:pt idx="21">
                  <c:v>0.72</c:v>
                </c:pt>
                <c:pt idx="22">
                  <c:v>0.77</c:v>
                </c:pt>
                <c:pt idx="23">
                  <c:v>0.81</c:v>
                </c:pt>
                <c:pt idx="24">
                  <c:v>0.8</c:v>
                </c:pt>
                <c:pt idx="25">
                  <c:v>0.85</c:v>
                </c:pt>
                <c:pt idx="26">
                  <c:v>0.91</c:v>
                </c:pt>
                <c:pt idx="27">
                  <c:v>0.87</c:v>
                </c:pt>
                <c:pt idx="28">
                  <c:v>0.85</c:v>
                </c:pt>
                <c:pt idx="29">
                  <c:v>0.85</c:v>
                </c:pt>
                <c:pt idx="30">
                  <c:v>0.82</c:v>
                </c:pt>
                <c:pt idx="31">
                  <c:v>0.82</c:v>
                </c:pt>
                <c:pt idx="32">
                  <c:v>0.82</c:v>
                </c:pt>
                <c:pt idx="33">
                  <c:v>0.82</c:v>
                </c:pt>
                <c:pt idx="34">
                  <c:v>0.81</c:v>
                </c:pt>
                <c:pt idx="35">
                  <c:v>0.82</c:v>
                </c:pt>
                <c:pt idx="36">
                  <c:v>0.8</c:v>
                </c:pt>
                <c:pt idx="37">
                  <c:v>0.98</c:v>
                </c:pt>
                <c:pt idx="38">
                  <c:v>1.03</c:v>
                </c:pt>
                <c:pt idx="39">
                  <c:v>1</c:v>
                </c:pt>
                <c:pt idx="40">
                  <c:v>1</c:v>
                </c:pt>
                <c:pt idx="41">
                  <c:v>1.03</c:v>
                </c:pt>
                <c:pt idx="42">
                  <c:v>1.08</c:v>
                </c:pt>
                <c:pt idx="43">
                  <c:v>1.03</c:v>
                </c:pt>
                <c:pt idx="44">
                  <c:v>0.99</c:v>
                </c:pt>
                <c:pt idx="45">
                  <c:v>1.07</c:v>
                </c:pt>
                <c:pt idx="46">
                  <c:v>1.1000000000000001</c:v>
                </c:pt>
                <c:pt idx="47">
                  <c:v>1.1100000000000001</c:v>
                </c:pt>
                <c:pt idx="48">
                  <c:v>1.1000000000000001</c:v>
                </c:pt>
                <c:pt idx="49">
                  <c:v>1.17</c:v>
                </c:pt>
                <c:pt idx="50">
                  <c:v>1.1599999999999999</c:v>
                </c:pt>
                <c:pt idx="51">
                  <c:v>1.2</c:v>
                </c:pt>
                <c:pt idx="52">
                  <c:v>1.21</c:v>
                </c:pt>
                <c:pt idx="53">
                  <c:v>1.21</c:v>
                </c:pt>
                <c:pt idx="54">
                  <c:v>1.24</c:v>
                </c:pt>
                <c:pt idx="55">
                  <c:v>1.22</c:v>
                </c:pt>
                <c:pt idx="56">
                  <c:v>1.22</c:v>
                </c:pt>
                <c:pt idx="57">
                  <c:v>1.22</c:v>
                </c:pt>
                <c:pt idx="58">
                  <c:v>1.22</c:v>
                </c:pt>
                <c:pt idx="59">
                  <c:v>1.23</c:v>
                </c:pt>
                <c:pt idx="60">
                  <c:v>1.21</c:v>
                </c:pt>
                <c:pt idx="61">
                  <c:v>1.24</c:v>
                </c:pt>
                <c:pt idx="62">
                  <c:v>1.23</c:v>
                </c:pt>
                <c:pt idx="63">
                  <c:v>1.24</c:v>
                </c:pt>
                <c:pt idx="64">
                  <c:v>1.22</c:v>
                </c:pt>
                <c:pt idx="65">
                  <c:v>1.3</c:v>
                </c:pt>
                <c:pt idx="66">
                  <c:v>1.3</c:v>
                </c:pt>
                <c:pt idx="67">
                  <c:v>1.31</c:v>
                </c:pt>
                <c:pt idx="68">
                  <c:v>1.35</c:v>
                </c:pt>
                <c:pt idx="69">
                  <c:v>1.39</c:v>
                </c:pt>
                <c:pt idx="70">
                  <c:v>1.43</c:v>
                </c:pt>
                <c:pt idx="71">
                  <c:v>1.42</c:v>
                </c:pt>
                <c:pt idx="72">
                  <c:v>1.49</c:v>
                </c:pt>
                <c:pt idx="73">
                  <c:v>1.54</c:v>
                </c:pt>
                <c:pt idx="74">
                  <c:v>1.6</c:v>
                </c:pt>
                <c:pt idx="75">
                  <c:v>1.61</c:v>
                </c:pt>
                <c:pt idx="76">
                  <c:v>1.62</c:v>
                </c:pt>
                <c:pt idx="77">
                  <c:v>1.65</c:v>
                </c:pt>
                <c:pt idx="78">
                  <c:v>1.71</c:v>
                </c:pt>
                <c:pt idx="79">
                  <c:v>1.73</c:v>
                </c:pt>
                <c:pt idx="80">
                  <c:v>1.76</c:v>
                </c:pt>
                <c:pt idx="81">
                  <c:v>1.8</c:v>
                </c:pt>
                <c:pt idx="82">
                  <c:v>1.78</c:v>
                </c:pt>
                <c:pt idx="83">
                  <c:v>1.79</c:v>
                </c:pt>
                <c:pt idx="84">
                  <c:v>1.8</c:v>
                </c:pt>
                <c:pt idx="85">
                  <c:v>1.88</c:v>
                </c:pt>
                <c:pt idx="86">
                  <c:v>1.89</c:v>
                </c:pt>
                <c:pt idx="87">
                  <c:v>2</c:v>
                </c:pt>
                <c:pt idx="88">
                  <c:v>2.02</c:v>
                </c:pt>
                <c:pt idx="89">
                  <c:v>2.06</c:v>
                </c:pt>
                <c:pt idx="90">
                  <c:v>2.0299999999999998</c:v>
                </c:pt>
                <c:pt idx="91">
                  <c:v>2.08</c:v>
                </c:pt>
                <c:pt idx="92">
                  <c:v>2.04</c:v>
                </c:pt>
                <c:pt idx="93">
                  <c:v>2.09</c:v>
                </c:pt>
                <c:pt idx="94">
                  <c:v>2.06</c:v>
                </c:pt>
                <c:pt idx="95">
                  <c:v>2.12</c:v>
                </c:pt>
                <c:pt idx="96">
                  <c:v>2.2200000000000002</c:v>
                </c:pt>
                <c:pt idx="97">
                  <c:v>2.2400000000000002</c:v>
                </c:pt>
                <c:pt idx="98">
                  <c:v>2.2400000000000002</c:v>
                </c:pt>
                <c:pt idx="99">
                  <c:v>2.2799999999999998</c:v>
                </c:pt>
                <c:pt idx="100">
                  <c:v>2.3199999999999998</c:v>
                </c:pt>
                <c:pt idx="101">
                  <c:v>2.27</c:v>
                </c:pt>
                <c:pt idx="102">
                  <c:v>2.2799999999999998</c:v>
                </c:pt>
                <c:pt idx="103">
                  <c:v>2.2999999999999998</c:v>
                </c:pt>
                <c:pt idx="104">
                  <c:v>2.35</c:v>
                </c:pt>
                <c:pt idx="105">
                  <c:v>2.33</c:v>
                </c:pt>
                <c:pt idx="106">
                  <c:v>2.33</c:v>
                </c:pt>
                <c:pt idx="107">
                  <c:v>2.34</c:v>
                </c:pt>
                <c:pt idx="108">
                  <c:v>2.37</c:v>
                </c:pt>
                <c:pt idx="109">
                  <c:v>2.41</c:v>
                </c:pt>
                <c:pt idx="110">
                  <c:v>2.4300000000000002</c:v>
                </c:pt>
                <c:pt idx="111">
                  <c:v>2.4300000000000002</c:v>
                </c:pt>
                <c:pt idx="112">
                  <c:v>2.42</c:v>
                </c:pt>
                <c:pt idx="113">
                  <c:v>2.44</c:v>
                </c:pt>
                <c:pt idx="114">
                  <c:v>2.44</c:v>
                </c:pt>
                <c:pt idx="115">
                  <c:v>2.46</c:v>
                </c:pt>
                <c:pt idx="116">
                  <c:v>2.5299999999999998</c:v>
                </c:pt>
                <c:pt idx="117">
                  <c:v>2.56</c:v>
                </c:pt>
                <c:pt idx="118">
                  <c:v>2.58</c:v>
                </c:pt>
                <c:pt idx="119">
                  <c:v>2.59</c:v>
                </c:pt>
                <c:pt idx="120">
                  <c:v>2.64</c:v>
                </c:pt>
                <c:pt idx="121">
                  <c:v>2.66</c:v>
                </c:pt>
                <c:pt idx="122">
                  <c:v>2.67</c:v>
                </c:pt>
                <c:pt idx="123">
                  <c:v>2.63</c:v>
                </c:pt>
                <c:pt idx="124">
                  <c:v>2.7</c:v>
                </c:pt>
                <c:pt idx="125">
                  <c:v>2.73</c:v>
                </c:pt>
                <c:pt idx="126">
                  <c:v>2.68</c:v>
                </c:pt>
                <c:pt idx="127">
                  <c:v>2.67</c:v>
                </c:pt>
                <c:pt idx="128">
                  <c:v>2.7</c:v>
                </c:pt>
                <c:pt idx="129">
                  <c:v>2.68</c:v>
                </c:pt>
                <c:pt idx="130">
                  <c:v>2.68</c:v>
                </c:pt>
                <c:pt idx="131">
                  <c:v>2.62</c:v>
                </c:pt>
                <c:pt idx="132">
                  <c:v>2.57</c:v>
                </c:pt>
                <c:pt idx="133">
                  <c:v>2.57</c:v>
                </c:pt>
                <c:pt idx="134">
                  <c:v>2.58</c:v>
                </c:pt>
                <c:pt idx="135">
                  <c:v>2.6</c:v>
                </c:pt>
                <c:pt idx="136">
                  <c:v>2.6</c:v>
                </c:pt>
                <c:pt idx="137">
                  <c:v>2.56</c:v>
                </c:pt>
                <c:pt idx="138">
                  <c:v>2.54</c:v>
                </c:pt>
                <c:pt idx="139">
                  <c:v>2.5499999999999998</c:v>
                </c:pt>
                <c:pt idx="140">
                  <c:v>2.5499999999999998</c:v>
                </c:pt>
                <c:pt idx="141">
                  <c:v>2.5499999999999998</c:v>
                </c:pt>
                <c:pt idx="142">
                  <c:v>2.5299999999999998</c:v>
                </c:pt>
                <c:pt idx="143">
                  <c:v>2.52</c:v>
                </c:pt>
                <c:pt idx="144">
                  <c:v>2.4500000000000002</c:v>
                </c:pt>
                <c:pt idx="145">
                  <c:v>2.4</c:v>
                </c:pt>
                <c:pt idx="146">
                  <c:v>2.4300000000000002</c:v>
                </c:pt>
                <c:pt idx="147">
                  <c:v>2.44</c:v>
                </c:pt>
                <c:pt idx="148">
                  <c:v>2.44</c:v>
                </c:pt>
                <c:pt idx="149">
                  <c:v>2.41</c:v>
                </c:pt>
                <c:pt idx="150">
                  <c:v>2.41</c:v>
                </c:pt>
                <c:pt idx="151">
                  <c:v>2.36</c:v>
                </c:pt>
                <c:pt idx="152">
                  <c:v>2.33</c:v>
                </c:pt>
                <c:pt idx="153">
                  <c:v>2.33</c:v>
                </c:pt>
                <c:pt idx="154">
                  <c:v>2.21</c:v>
                </c:pt>
                <c:pt idx="155">
                  <c:v>1.97</c:v>
                </c:pt>
                <c:pt idx="156">
                  <c:v>2</c:v>
                </c:pt>
                <c:pt idx="157">
                  <c:v>1.95</c:v>
                </c:pt>
                <c:pt idx="158">
                  <c:v>1.92</c:v>
                </c:pt>
                <c:pt idx="159">
                  <c:v>1.98</c:v>
                </c:pt>
                <c:pt idx="160">
                  <c:v>1.96</c:v>
                </c:pt>
                <c:pt idx="161">
                  <c:v>1.94</c:v>
                </c:pt>
                <c:pt idx="162">
                  <c:v>2</c:v>
                </c:pt>
                <c:pt idx="163">
                  <c:v>1.85</c:v>
                </c:pt>
                <c:pt idx="164">
                  <c:v>1.78</c:v>
                </c:pt>
                <c:pt idx="165">
                  <c:v>1.71</c:v>
                </c:pt>
                <c:pt idx="166">
                  <c:v>1.73</c:v>
                </c:pt>
                <c:pt idx="167">
                  <c:v>1.76</c:v>
                </c:pt>
                <c:pt idx="168">
                  <c:v>1.73</c:v>
                </c:pt>
                <c:pt idx="169">
                  <c:v>1.88</c:v>
                </c:pt>
                <c:pt idx="170">
                  <c:v>1.84</c:v>
                </c:pt>
                <c:pt idx="171">
                  <c:v>1.74</c:v>
                </c:pt>
                <c:pt idx="172">
                  <c:v>1.58</c:v>
                </c:pt>
                <c:pt idx="173">
                  <c:v>1.67</c:v>
                </c:pt>
                <c:pt idx="174">
                  <c:v>1.58</c:v>
                </c:pt>
                <c:pt idx="175">
                  <c:v>1.6</c:v>
                </c:pt>
                <c:pt idx="176">
                  <c:v>1.53</c:v>
                </c:pt>
                <c:pt idx="177">
                  <c:v>1.58</c:v>
                </c:pt>
                <c:pt idx="178">
                  <c:v>1.54</c:v>
                </c:pt>
                <c:pt idx="179">
                  <c:v>1.56</c:v>
                </c:pt>
                <c:pt idx="180">
                  <c:v>1.6</c:v>
                </c:pt>
                <c:pt idx="181">
                  <c:v>1.57</c:v>
                </c:pt>
                <c:pt idx="182">
                  <c:v>1.54</c:v>
                </c:pt>
                <c:pt idx="183">
                  <c:v>1.52</c:v>
                </c:pt>
                <c:pt idx="184">
                  <c:v>1.51</c:v>
                </c:pt>
                <c:pt idx="185">
                  <c:v>1.55</c:v>
                </c:pt>
                <c:pt idx="186">
                  <c:v>1.53</c:v>
                </c:pt>
                <c:pt idx="187">
                  <c:v>1.56</c:v>
                </c:pt>
                <c:pt idx="188">
                  <c:v>1.55</c:v>
                </c:pt>
                <c:pt idx="189">
                  <c:v>1.45</c:v>
                </c:pt>
                <c:pt idx="190">
                  <c:v>1.49</c:v>
                </c:pt>
                <c:pt idx="191">
                  <c:v>1.49</c:v>
                </c:pt>
                <c:pt idx="192">
                  <c:v>1.43</c:v>
                </c:pt>
                <c:pt idx="193">
                  <c:v>0.97</c:v>
                </c:pt>
                <c:pt idx="194">
                  <c:v>0.39</c:v>
                </c:pt>
                <c:pt idx="195">
                  <c:v>0.38</c:v>
                </c:pt>
                <c:pt idx="196">
                  <c:v>0.15</c:v>
                </c:pt>
                <c:pt idx="197">
                  <c:v>0.11</c:v>
                </c:pt>
                <c:pt idx="198">
                  <c:v>0.15</c:v>
                </c:pt>
                <c:pt idx="199">
                  <c:v>0.25</c:v>
                </c:pt>
                <c:pt idx="200">
                  <c:v>0.16</c:v>
                </c:pt>
                <c:pt idx="201">
                  <c:v>0.18</c:v>
                </c:pt>
                <c:pt idx="202">
                  <c:v>0.17</c:v>
                </c:pt>
                <c:pt idx="203">
                  <c:v>0.15</c:v>
                </c:pt>
                <c:pt idx="204">
                  <c:v>0.15</c:v>
                </c:pt>
                <c:pt idx="205">
                  <c:v>0.17</c:v>
                </c:pt>
                <c:pt idx="206">
                  <c:v>0.17</c:v>
                </c:pt>
                <c:pt idx="207">
                  <c:v>0.18</c:v>
                </c:pt>
                <c:pt idx="208">
                  <c:v>0.18</c:v>
                </c:pt>
                <c:pt idx="209">
                  <c:v>0.18</c:v>
                </c:pt>
                <c:pt idx="210">
                  <c:v>0.17</c:v>
                </c:pt>
                <c:pt idx="211">
                  <c:v>0.16</c:v>
                </c:pt>
                <c:pt idx="212">
                  <c:v>0.15</c:v>
                </c:pt>
                <c:pt idx="213">
                  <c:v>0.14000000000000001</c:v>
                </c:pt>
                <c:pt idx="214">
                  <c:v>0.16</c:v>
                </c:pt>
                <c:pt idx="215">
                  <c:v>0.11</c:v>
                </c:pt>
                <c:pt idx="216">
                  <c:v>0.14000000000000001</c:v>
                </c:pt>
                <c:pt idx="217">
                  <c:v>0.13</c:v>
                </c:pt>
                <c:pt idx="218">
                  <c:v>0.13</c:v>
                </c:pt>
                <c:pt idx="219">
                  <c:v>0.12</c:v>
                </c:pt>
                <c:pt idx="220">
                  <c:v>0.13</c:v>
                </c:pt>
                <c:pt idx="221">
                  <c:v>0.13</c:v>
                </c:pt>
                <c:pt idx="222">
                  <c:v>0.13</c:v>
                </c:pt>
                <c:pt idx="223">
                  <c:v>0.12</c:v>
                </c:pt>
                <c:pt idx="224">
                  <c:v>0.12</c:v>
                </c:pt>
                <c:pt idx="225">
                  <c:v>0.15</c:v>
                </c:pt>
                <c:pt idx="226">
                  <c:v>0.12</c:v>
                </c:pt>
                <c:pt idx="227">
                  <c:v>0.12</c:v>
                </c:pt>
                <c:pt idx="228">
                  <c:v>0.13</c:v>
                </c:pt>
                <c:pt idx="229">
                  <c:v>0.12</c:v>
                </c:pt>
                <c:pt idx="230">
                  <c:v>0.12</c:v>
                </c:pt>
                <c:pt idx="231">
                  <c:v>0.11</c:v>
                </c:pt>
                <c:pt idx="232">
                  <c:v>0.11</c:v>
                </c:pt>
                <c:pt idx="233">
                  <c:v>0.11</c:v>
                </c:pt>
                <c:pt idx="234">
                  <c:v>0.1</c:v>
                </c:pt>
                <c:pt idx="235">
                  <c:v>0.09</c:v>
                </c:pt>
                <c:pt idx="236">
                  <c:v>0.1</c:v>
                </c:pt>
                <c:pt idx="237">
                  <c:v>0.1</c:v>
                </c:pt>
                <c:pt idx="238">
                  <c:v>0.1</c:v>
                </c:pt>
                <c:pt idx="239">
                  <c:v>0.1</c:v>
                </c:pt>
                <c:pt idx="240">
                  <c:v>0.1</c:v>
                </c:pt>
                <c:pt idx="241">
                  <c:v>0.1</c:v>
                </c:pt>
                <c:pt idx="242">
                  <c:v>0.06</c:v>
                </c:pt>
                <c:pt idx="243">
                  <c:v>0.06</c:v>
                </c:pt>
                <c:pt idx="244">
                  <c:v>7.0000000000000007E-2</c:v>
                </c:pt>
                <c:pt idx="245">
                  <c:v>0.08</c:v>
                </c:pt>
                <c:pt idx="246">
                  <c:v>0.08</c:v>
                </c:pt>
                <c:pt idx="247">
                  <c:v>0.09</c:v>
                </c:pt>
                <c:pt idx="248">
                  <c:v>7.0000000000000007E-2</c:v>
                </c:pt>
                <c:pt idx="249">
                  <c:v>0.06</c:v>
                </c:pt>
                <c:pt idx="250">
                  <c:v>7.0000000000000007E-2</c:v>
                </c:pt>
                <c:pt idx="251">
                  <c:v>0.06</c:v>
                </c:pt>
                <c:pt idx="252">
                  <c:v>0.06</c:v>
                </c:pt>
                <c:pt idx="253">
                  <c:v>7.0000000000000007E-2</c:v>
                </c:pt>
                <c:pt idx="254">
                  <c:v>0.05</c:v>
                </c:pt>
                <c:pt idx="255">
                  <c:v>0.05</c:v>
                </c:pt>
                <c:pt idx="256">
                  <c:v>0.06</c:v>
                </c:pt>
                <c:pt idx="257">
                  <c:v>0.04</c:v>
                </c:pt>
                <c:pt idx="258">
                  <c:v>0.05</c:v>
                </c:pt>
                <c:pt idx="259">
                  <c:v>0.05</c:v>
                </c:pt>
                <c:pt idx="260">
                  <c:v>0.05</c:v>
                </c:pt>
                <c:pt idx="261">
                  <c:v>0.09</c:v>
                </c:pt>
                <c:pt idx="262">
                  <c:v>0.09</c:v>
                </c:pt>
                <c:pt idx="263">
                  <c:v>0.08</c:v>
                </c:pt>
                <c:pt idx="264">
                  <c:v>0.08</c:v>
                </c:pt>
                <c:pt idx="265">
                  <c:v>0.08</c:v>
                </c:pt>
                <c:pt idx="266">
                  <c:v>7.0000000000000007E-2</c:v>
                </c:pt>
                <c:pt idx="267">
                  <c:v>7.0000000000000007E-2</c:v>
                </c:pt>
                <c:pt idx="268">
                  <c:v>0.09</c:v>
                </c:pt>
                <c:pt idx="269">
                  <c:v>0.08</c:v>
                </c:pt>
                <c:pt idx="270">
                  <c:v>0.06</c:v>
                </c:pt>
                <c:pt idx="271">
                  <c:v>7.0000000000000007E-2</c:v>
                </c:pt>
                <c:pt idx="272">
                  <c:v>0.08</c:v>
                </c:pt>
                <c:pt idx="273">
                  <c:v>0.08</c:v>
                </c:pt>
                <c:pt idx="274">
                  <c:v>7.0000000000000007E-2</c:v>
                </c:pt>
                <c:pt idx="275">
                  <c:v>0.08</c:v>
                </c:pt>
                <c:pt idx="276">
                  <c:v>0.09</c:v>
                </c:pt>
                <c:pt idx="277">
                  <c:v>0.09</c:v>
                </c:pt>
                <c:pt idx="278">
                  <c:v>0.12</c:v>
                </c:pt>
                <c:pt idx="279">
                  <c:v>0.13</c:v>
                </c:pt>
                <c:pt idx="280">
                  <c:v>0.15</c:v>
                </c:pt>
                <c:pt idx="281">
                  <c:v>0.14000000000000001</c:v>
                </c:pt>
                <c:pt idx="282">
                  <c:v>0.17</c:v>
                </c:pt>
                <c:pt idx="283">
                  <c:v>0.18</c:v>
                </c:pt>
                <c:pt idx="284">
                  <c:v>0.2</c:v>
                </c:pt>
                <c:pt idx="285">
                  <c:v>0.26</c:v>
                </c:pt>
                <c:pt idx="286">
                  <c:v>0.27</c:v>
                </c:pt>
                <c:pt idx="287">
                  <c:v>0.27</c:v>
                </c:pt>
                <c:pt idx="288">
                  <c:v>0.31</c:v>
                </c:pt>
                <c:pt idx="289">
                  <c:v>0.39</c:v>
                </c:pt>
                <c:pt idx="290">
                  <c:v>0.43</c:v>
                </c:pt>
                <c:pt idx="291">
                  <c:v>0.51</c:v>
                </c:pt>
                <c:pt idx="292">
                  <c:v>0.57999999999999996</c:v>
                </c:pt>
                <c:pt idx="293">
                  <c:v>0.75</c:v>
                </c:pt>
                <c:pt idx="294">
                  <c:v>0.89</c:v>
                </c:pt>
                <c:pt idx="295">
                  <c:v>1.07</c:v>
                </c:pt>
                <c:pt idx="296">
                  <c:v>1.03</c:v>
                </c:pt>
                <c:pt idx="297">
                  <c:v>1.1299999999999999</c:v>
                </c:pt>
                <c:pt idx="298">
                  <c:v>1.05</c:v>
                </c:pt>
                <c:pt idx="299">
                  <c:v>1.22</c:v>
                </c:pt>
                <c:pt idx="300">
                  <c:v>1.29</c:v>
                </c:pt>
                <c:pt idx="301">
                  <c:v>1.67</c:v>
                </c:pt>
                <c:pt idx="302">
                  <c:v>1.72</c:v>
                </c:pt>
                <c:pt idx="303">
                  <c:v>1.81</c:v>
                </c:pt>
                <c:pt idx="304">
                  <c:v>1.84</c:v>
                </c:pt>
                <c:pt idx="305">
                  <c:v>2.06</c:v>
                </c:pt>
                <c:pt idx="306">
                  <c:v>2.1</c:v>
                </c:pt>
                <c:pt idx="307">
                  <c:v>2.08</c:v>
                </c:pt>
                <c:pt idx="308">
                  <c:v>2.04</c:v>
                </c:pt>
                <c:pt idx="309">
                  <c:v>2.0699999999999998</c:v>
                </c:pt>
                <c:pt idx="310">
                  <c:v>2.0099999999999998</c:v>
                </c:pt>
                <c:pt idx="311">
                  <c:v>2.1800000000000002</c:v>
                </c:pt>
                <c:pt idx="312">
                  <c:v>2.58</c:v>
                </c:pt>
                <c:pt idx="313">
                  <c:v>2.86</c:v>
                </c:pt>
                <c:pt idx="314">
                  <c:v>2.83</c:v>
                </c:pt>
                <c:pt idx="315">
                  <c:v>2.79</c:v>
                </c:pt>
                <c:pt idx="316">
                  <c:v>2.96</c:v>
                </c:pt>
                <c:pt idx="317">
                  <c:v>3.12</c:v>
                </c:pt>
                <c:pt idx="318">
                  <c:v>3.01</c:v>
                </c:pt>
                <c:pt idx="319">
                  <c:v>2.98</c:v>
                </c:pt>
                <c:pt idx="320">
                  <c:v>3.29</c:v>
                </c:pt>
                <c:pt idx="321">
                  <c:v>3.26</c:v>
                </c:pt>
                <c:pt idx="322">
                  <c:v>3.26</c:v>
                </c:pt>
                <c:pt idx="323">
                  <c:v>3.36</c:v>
                </c:pt>
                <c:pt idx="324">
                  <c:v>3.47</c:v>
                </c:pt>
                <c:pt idx="325">
                  <c:v>3.67</c:v>
                </c:pt>
                <c:pt idx="326">
                  <c:v>3.96</c:v>
                </c:pt>
                <c:pt idx="327">
                  <c:v>4.1500000000000004</c:v>
                </c:pt>
                <c:pt idx="328">
                  <c:v>4.05</c:v>
                </c:pt>
                <c:pt idx="329">
                  <c:v>4.24</c:v>
                </c:pt>
                <c:pt idx="330">
                  <c:v>4.5</c:v>
                </c:pt>
                <c:pt idx="331">
                  <c:v>4.58</c:v>
                </c:pt>
                <c:pt idx="332">
                  <c:v>4.55</c:v>
                </c:pt>
                <c:pt idx="333">
                  <c:v>4.76</c:v>
                </c:pt>
                <c:pt idx="334">
                  <c:v>4.59</c:v>
                </c:pt>
                <c:pt idx="335">
                  <c:v>4.74</c:v>
                </c:pt>
                <c:pt idx="336">
                  <c:v>4.76</c:v>
                </c:pt>
                <c:pt idx="337">
                  <c:v>4.6900000000000004</c:v>
                </c:pt>
                <c:pt idx="338">
                  <c:v>4.72</c:v>
                </c:pt>
                <c:pt idx="339">
                  <c:v>4.6100000000000003</c:v>
                </c:pt>
                <c:pt idx="340">
                  <c:v>4.66</c:v>
                </c:pt>
                <c:pt idx="341">
                  <c:v>4.7300000000000004</c:v>
                </c:pt>
                <c:pt idx="342">
                  <c:v>4.71</c:v>
                </c:pt>
                <c:pt idx="343">
                  <c:v>4.6900000000000004</c:v>
                </c:pt>
                <c:pt idx="344">
                  <c:v>4.68</c:v>
                </c:pt>
                <c:pt idx="345">
                  <c:v>4.68</c:v>
                </c:pt>
                <c:pt idx="346">
                  <c:v>4.79</c:v>
                </c:pt>
                <c:pt idx="347">
                  <c:v>4.8899999999999997</c:v>
                </c:pt>
                <c:pt idx="348">
                  <c:v>5</c:v>
                </c:pt>
                <c:pt idx="349">
                  <c:v>5.05</c:v>
                </c:pt>
                <c:pt idx="350">
                  <c:v>5.03</c:v>
                </c:pt>
                <c:pt idx="351">
                  <c:v>4.9000000000000004</c:v>
                </c:pt>
                <c:pt idx="352">
                  <c:v>4.26</c:v>
                </c:pt>
                <c:pt idx="353">
                  <c:v>4.32</c:v>
                </c:pt>
                <c:pt idx="354">
                  <c:v>4.6399999999999997</c:v>
                </c:pt>
                <c:pt idx="355">
                  <c:v>4.6100000000000003</c:v>
                </c:pt>
                <c:pt idx="356">
                  <c:v>4.7699999999999996</c:v>
                </c:pt>
                <c:pt idx="357">
                  <c:v>4.78</c:v>
                </c:pt>
                <c:pt idx="358">
                  <c:v>4.8</c:v>
                </c:pt>
                <c:pt idx="359">
                  <c:v>4.7300000000000004</c:v>
                </c:pt>
                <c:pt idx="360">
                  <c:v>4.75</c:v>
                </c:pt>
                <c:pt idx="361">
                  <c:v>5.0199999999999996</c:v>
                </c:pt>
                <c:pt idx="362">
                  <c:v>5.25</c:v>
                </c:pt>
                <c:pt idx="363">
                  <c:v>5.22</c:v>
                </c:pt>
                <c:pt idx="364">
                  <c:v>5.17</c:v>
                </c:pt>
                <c:pt idx="365">
                  <c:v>5.24</c:v>
                </c:pt>
                <c:pt idx="366">
                  <c:v>5.25</c:v>
                </c:pt>
                <c:pt idx="367">
                  <c:v>5.4</c:v>
                </c:pt>
                <c:pt idx="368">
                  <c:v>5.41</c:v>
                </c:pt>
                <c:pt idx="369">
                  <c:v>5.34</c:v>
                </c:pt>
                <c:pt idx="370">
                  <c:v>5.35</c:v>
                </c:pt>
                <c:pt idx="371">
                  <c:v>5.37</c:v>
                </c:pt>
                <c:pt idx="372">
                  <c:v>5.33</c:v>
                </c:pt>
                <c:pt idx="373">
                  <c:v>5.36</c:v>
                </c:pt>
                <c:pt idx="374">
                  <c:v>5.35</c:v>
                </c:pt>
                <c:pt idx="375">
                  <c:v>5.44</c:v>
                </c:pt>
                <c:pt idx="376">
                  <c:v>5.36</c:v>
                </c:pt>
                <c:pt idx="377">
                  <c:v>5.42</c:v>
                </c:pt>
                <c:pt idx="378">
                  <c:v>5.43</c:v>
                </c:pt>
                <c:pt idx="379">
                  <c:v>5.46</c:v>
                </c:pt>
                <c:pt idx="380">
                  <c:v>5.46</c:v>
                </c:pt>
                <c:pt idx="381">
                  <c:v>5.43</c:v>
                </c:pt>
                <c:pt idx="382">
                  <c:v>5.41</c:v>
                </c:pt>
                <c:pt idx="383">
                  <c:v>5.41</c:v>
                </c:pt>
                <c:pt idx="384">
                  <c:v>5.39</c:v>
                </c:pt>
                <c:pt idx="385">
                  <c:v>5.29</c:v>
                </c:pt>
                <c:pt idx="386">
                  <c:v>5.38</c:v>
                </c:pt>
                <c:pt idx="387">
                  <c:v>5.24</c:v>
                </c:pt>
                <c:pt idx="388">
                  <c:v>5.27</c:v>
                </c:pt>
                <c:pt idx="389">
                  <c:v>5.05</c:v>
                </c:pt>
                <c:pt idx="390">
                  <c:v>5.13</c:v>
                </c:pt>
                <c:pt idx="391">
                  <c:v>4.95</c:v>
                </c:pt>
                <c:pt idx="392">
                  <c:v>4.82</c:v>
                </c:pt>
                <c:pt idx="393">
                  <c:v>4.79</c:v>
                </c:pt>
                <c:pt idx="394">
                  <c:v>4.84</c:v>
                </c:pt>
                <c:pt idx="395">
                  <c:v>4.6500000000000004</c:v>
                </c:pt>
                <c:pt idx="396">
                  <c:v>4.84</c:v>
                </c:pt>
                <c:pt idx="397">
                  <c:v>4.78</c:v>
                </c:pt>
                <c:pt idx="398">
                  <c:v>4.8099999999999996</c:v>
                </c:pt>
                <c:pt idx="399">
                  <c:v>4.8600000000000003</c:v>
                </c:pt>
                <c:pt idx="400">
                  <c:v>4.9800000000000004</c:v>
                </c:pt>
                <c:pt idx="401">
                  <c:v>5</c:v>
                </c:pt>
                <c:pt idx="402">
                  <c:v>4.9400000000000004</c:v>
                </c:pt>
                <c:pt idx="403">
                  <c:v>4.92</c:v>
                </c:pt>
                <c:pt idx="404">
                  <c:v>5.05</c:v>
                </c:pt>
                <c:pt idx="405">
                  <c:v>4.9800000000000004</c:v>
                </c:pt>
                <c:pt idx="406">
                  <c:v>5.03</c:v>
                </c:pt>
                <c:pt idx="407">
                  <c:v>5.05</c:v>
                </c:pt>
                <c:pt idx="408">
                  <c:v>5.13</c:v>
                </c:pt>
                <c:pt idx="409">
                  <c:v>5.17</c:v>
                </c:pt>
                <c:pt idx="410">
                  <c:v>5.21</c:v>
                </c:pt>
                <c:pt idx="411">
                  <c:v>5.12</c:v>
                </c:pt>
                <c:pt idx="412">
                  <c:v>5.17</c:v>
                </c:pt>
                <c:pt idx="413">
                  <c:v>5.14</c:v>
                </c:pt>
                <c:pt idx="414">
                  <c:v>5.21</c:v>
                </c:pt>
                <c:pt idx="415">
                  <c:v>5.18</c:v>
                </c:pt>
                <c:pt idx="416">
                  <c:v>5.17</c:v>
                </c:pt>
                <c:pt idx="417">
                  <c:v>5.07</c:v>
                </c:pt>
                <c:pt idx="418">
                  <c:v>5.0999999999999996</c:v>
                </c:pt>
                <c:pt idx="419">
                  <c:v>5.09</c:v>
                </c:pt>
                <c:pt idx="420">
                  <c:v>4.9800000000000004</c:v>
                </c:pt>
                <c:pt idx="421">
                  <c:v>4.87</c:v>
                </c:pt>
                <c:pt idx="422">
                  <c:v>4.87</c:v>
                </c:pt>
                <c:pt idx="423">
                  <c:v>4.79</c:v>
                </c:pt>
                <c:pt idx="424">
                  <c:v>4.33</c:v>
                </c:pt>
                <c:pt idx="425">
                  <c:v>4.5</c:v>
                </c:pt>
                <c:pt idx="426">
                  <c:v>4.49</c:v>
                </c:pt>
                <c:pt idx="427">
                  <c:v>4.3600000000000003</c:v>
                </c:pt>
                <c:pt idx="428">
                  <c:v>4.38</c:v>
                </c:pt>
                <c:pt idx="429">
                  <c:v>4.0999999999999996</c:v>
                </c:pt>
                <c:pt idx="430">
                  <c:v>4</c:v>
                </c:pt>
                <c:pt idx="431">
                  <c:v>3.92</c:v>
                </c:pt>
                <c:pt idx="432">
                  <c:v>3.9</c:v>
                </c:pt>
                <c:pt idx="433">
                  <c:v>4.2</c:v>
                </c:pt>
                <c:pt idx="434">
                  <c:v>4.18</c:v>
                </c:pt>
                <c:pt idx="435">
                  <c:v>4.1900000000000004</c:v>
                </c:pt>
                <c:pt idx="436">
                  <c:v>4.29</c:v>
                </c:pt>
                <c:pt idx="437">
                  <c:v>4.28</c:v>
                </c:pt>
                <c:pt idx="438">
                  <c:v>4.32</c:v>
                </c:pt>
                <c:pt idx="439">
                  <c:v>4.34</c:v>
                </c:pt>
                <c:pt idx="440">
                  <c:v>4.42</c:v>
                </c:pt>
                <c:pt idx="441">
                  <c:v>4.3</c:v>
                </c:pt>
                <c:pt idx="442">
                  <c:v>4.1900000000000004</c:v>
                </c:pt>
                <c:pt idx="443">
                  <c:v>4.24</c:v>
                </c:pt>
                <c:pt idx="444">
                  <c:v>4.2699999999999996</c:v>
                </c:pt>
                <c:pt idx="445">
                  <c:v>4.2</c:v>
                </c:pt>
                <c:pt idx="446">
                  <c:v>4.18</c:v>
                </c:pt>
                <c:pt idx="447">
                  <c:v>4.25</c:v>
                </c:pt>
                <c:pt idx="448">
                  <c:v>4.21</c:v>
                </c:pt>
                <c:pt idx="449">
                  <c:v>4.17</c:v>
                </c:pt>
                <c:pt idx="450">
                  <c:v>4.17</c:v>
                </c:pt>
                <c:pt idx="451">
                  <c:v>4.25</c:v>
                </c:pt>
                <c:pt idx="452">
                  <c:v>4.2300000000000004</c:v>
                </c:pt>
                <c:pt idx="453">
                  <c:v>4.1500000000000004</c:v>
                </c:pt>
                <c:pt idx="454">
                  <c:v>4.08</c:v>
                </c:pt>
                <c:pt idx="455">
                  <c:v>4.05</c:v>
                </c:pt>
                <c:pt idx="456">
                  <c:v>4.09</c:v>
                </c:pt>
                <c:pt idx="457">
                  <c:v>4.04</c:v>
                </c:pt>
                <c:pt idx="458">
                  <c:v>4.04</c:v>
                </c:pt>
                <c:pt idx="459">
                  <c:v>3.86</c:v>
                </c:pt>
                <c:pt idx="460">
                  <c:v>4.04</c:v>
                </c:pt>
                <c:pt idx="461">
                  <c:v>3.99</c:v>
                </c:pt>
                <c:pt idx="462">
                  <c:v>3.95</c:v>
                </c:pt>
                <c:pt idx="463">
                  <c:v>4</c:v>
                </c:pt>
                <c:pt idx="464">
                  <c:v>4.05</c:v>
                </c:pt>
                <c:pt idx="465">
                  <c:v>4.13</c:v>
                </c:pt>
                <c:pt idx="466">
                  <c:v>4.1500000000000004</c:v>
                </c:pt>
                <c:pt idx="467">
                  <c:v>4.1100000000000003</c:v>
                </c:pt>
                <c:pt idx="468">
                  <c:v>4.1399999999999997</c:v>
                </c:pt>
                <c:pt idx="469">
                  <c:v>4.09</c:v>
                </c:pt>
                <c:pt idx="470">
                  <c:v>4.07</c:v>
                </c:pt>
                <c:pt idx="471">
                  <c:v>3.97</c:v>
                </c:pt>
                <c:pt idx="472">
                  <c:v>4.07</c:v>
                </c:pt>
                <c:pt idx="473">
                  <c:v>4.09</c:v>
                </c:pt>
                <c:pt idx="474">
                  <c:v>4.08</c:v>
                </c:pt>
                <c:pt idx="475">
                  <c:v>4.09</c:v>
                </c:pt>
                <c:pt idx="476">
                  <c:v>3.87</c:v>
                </c:pt>
                <c:pt idx="477">
                  <c:v>3.93</c:v>
                </c:pt>
                <c:pt idx="478">
                  <c:v>3.93</c:v>
                </c:pt>
                <c:pt idx="479">
                  <c:v>3.87</c:v>
                </c:pt>
                <c:pt idx="480">
                  <c:v>3.83</c:v>
                </c:pt>
                <c:pt idx="481">
                  <c:v>3.65</c:v>
                </c:pt>
                <c:pt idx="482">
                  <c:v>3.66</c:v>
                </c:pt>
                <c:pt idx="483">
                  <c:v>3.6</c:v>
                </c:pt>
                <c:pt idx="484">
                  <c:v>3.67</c:v>
                </c:pt>
                <c:pt idx="485">
                  <c:v>3.64</c:v>
                </c:pt>
                <c:pt idx="486">
                  <c:v>3.6</c:v>
                </c:pt>
                <c:pt idx="487">
                  <c:v>3.56</c:v>
                </c:pt>
                <c:pt idx="488">
                  <c:v>3.58</c:v>
                </c:pt>
                <c:pt idx="489">
                  <c:v>3.7</c:v>
                </c:pt>
                <c:pt idx="490">
                  <c:v>3.63</c:v>
                </c:pt>
                <c:pt idx="491">
                  <c:v>3.7</c:v>
                </c:pt>
                <c:pt idx="492">
                  <c:v>3.62</c:v>
                </c:pt>
                <c:pt idx="493">
                  <c:v>3.61</c:v>
                </c:pt>
                <c:pt idx="494">
                  <c:v>3.61</c:v>
                </c:pt>
                <c:pt idx="495">
                  <c:v>3.54</c:v>
                </c:pt>
                <c:pt idx="496">
                  <c:v>3.51</c:v>
                </c:pt>
                <c:pt idx="497">
                  <c:v>3.49</c:v>
                </c:pt>
                <c:pt idx="498">
                  <c:v>3.47</c:v>
                </c:pt>
                <c:pt idx="499">
                  <c:v>3.52</c:v>
                </c:pt>
                <c:pt idx="500">
                  <c:v>3.55</c:v>
                </c:pt>
                <c:pt idx="501">
                  <c:v>3.53</c:v>
                </c:pt>
                <c:pt idx="502">
                  <c:v>3.48</c:v>
                </c:pt>
                <c:pt idx="503">
                  <c:v>3.45</c:v>
                </c:pt>
                <c:pt idx="504">
                  <c:v>3.42</c:v>
                </c:pt>
                <c:pt idx="505">
                  <c:v>3.51</c:v>
                </c:pt>
                <c:pt idx="506">
                  <c:v>3.48</c:v>
                </c:pt>
                <c:pt idx="507">
                  <c:v>3.55</c:v>
                </c:pt>
                <c:pt idx="508">
                  <c:v>3.66</c:v>
                </c:pt>
                <c:pt idx="509">
                  <c:v>3.8</c:v>
                </c:pt>
                <c:pt idx="510">
                  <c:v>3.77</c:v>
                </c:pt>
                <c:pt idx="511">
                  <c:v>3.72</c:v>
                </c:pt>
                <c:pt idx="512">
                  <c:v>3.7</c:v>
                </c:pt>
                <c:pt idx="513">
                  <c:v>3.64</c:v>
                </c:pt>
                <c:pt idx="514">
                  <c:v>3.67</c:v>
                </c:pt>
                <c:pt idx="515">
                  <c:v>3.73</c:v>
                </c:pt>
                <c:pt idx="516">
                  <c:v>3.75</c:v>
                </c:pt>
                <c:pt idx="517">
                  <c:v>3.82</c:v>
                </c:pt>
                <c:pt idx="518">
                  <c:v>3.86</c:v>
                </c:pt>
                <c:pt idx="519">
                  <c:v>3.79</c:v>
                </c:pt>
                <c:pt idx="520">
                  <c:v>3.88</c:v>
                </c:pt>
                <c:pt idx="521">
                  <c:v>3.86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D7-A544-ACCC-0E136EA390AE}"/>
            </c:ext>
          </c:extLst>
        </c:ser>
        <c:ser>
          <c:idx val="2"/>
          <c:order val="2"/>
          <c:tx>
            <c:strRef>
              <c:f>'Weekly, Ending Friday'!$D$1</c:f>
              <c:strCache>
                <c:ptCount val="1"/>
                <c:pt idx="0">
                  <c:v>30 Year FRM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'Weekly, Ending Friday'!$A$2:$A$523</c:f>
              <c:numCache>
                <c:formatCode>yyyy\-mm\-dd</c:formatCode>
                <c:ptCount val="522"/>
                <c:pt idx="0">
                  <c:v>42538</c:v>
                </c:pt>
                <c:pt idx="1">
                  <c:v>42545</c:v>
                </c:pt>
                <c:pt idx="2">
                  <c:v>42552</c:v>
                </c:pt>
                <c:pt idx="3">
                  <c:v>42559</c:v>
                </c:pt>
                <c:pt idx="4">
                  <c:v>42566</c:v>
                </c:pt>
                <c:pt idx="5">
                  <c:v>42573</c:v>
                </c:pt>
                <c:pt idx="6">
                  <c:v>42580</c:v>
                </c:pt>
                <c:pt idx="7">
                  <c:v>42587</c:v>
                </c:pt>
                <c:pt idx="8">
                  <c:v>42594</c:v>
                </c:pt>
                <c:pt idx="9">
                  <c:v>42601</c:v>
                </c:pt>
                <c:pt idx="10">
                  <c:v>42608</c:v>
                </c:pt>
                <c:pt idx="11">
                  <c:v>42615</c:v>
                </c:pt>
                <c:pt idx="12">
                  <c:v>42622</c:v>
                </c:pt>
                <c:pt idx="13">
                  <c:v>42629</c:v>
                </c:pt>
                <c:pt idx="14">
                  <c:v>42636</c:v>
                </c:pt>
                <c:pt idx="15">
                  <c:v>42643</c:v>
                </c:pt>
                <c:pt idx="16">
                  <c:v>42650</c:v>
                </c:pt>
                <c:pt idx="17">
                  <c:v>42657</c:v>
                </c:pt>
                <c:pt idx="18">
                  <c:v>42664</c:v>
                </c:pt>
                <c:pt idx="19">
                  <c:v>42671</c:v>
                </c:pt>
                <c:pt idx="20">
                  <c:v>42678</c:v>
                </c:pt>
                <c:pt idx="21">
                  <c:v>42685</c:v>
                </c:pt>
                <c:pt idx="22">
                  <c:v>42692</c:v>
                </c:pt>
                <c:pt idx="23">
                  <c:v>42699</c:v>
                </c:pt>
                <c:pt idx="24">
                  <c:v>42706</c:v>
                </c:pt>
                <c:pt idx="25">
                  <c:v>42713</c:v>
                </c:pt>
                <c:pt idx="26">
                  <c:v>42720</c:v>
                </c:pt>
                <c:pt idx="27">
                  <c:v>42727</c:v>
                </c:pt>
                <c:pt idx="28">
                  <c:v>42734</c:v>
                </c:pt>
                <c:pt idx="29">
                  <c:v>42741</c:v>
                </c:pt>
                <c:pt idx="30">
                  <c:v>42748</c:v>
                </c:pt>
                <c:pt idx="31">
                  <c:v>42755</c:v>
                </c:pt>
                <c:pt idx="32">
                  <c:v>42762</c:v>
                </c:pt>
                <c:pt idx="33">
                  <c:v>42769</c:v>
                </c:pt>
                <c:pt idx="34">
                  <c:v>42776</c:v>
                </c:pt>
                <c:pt idx="35">
                  <c:v>42783</c:v>
                </c:pt>
                <c:pt idx="36">
                  <c:v>42790</c:v>
                </c:pt>
                <c:pt idx="37">
                  <c:v>42797</c:v>
                </c:pt>
                <c:pt idx="38">
                  <c:v>42804</c:v>
                </c:pt>
                <c:pt idx="39">
                  <c:v>42811</c:v>
                </c:pt>
                <c:pt idx="40">
                  <c:v>42818</c:v>
                </c:pt>
                <c:pt idx="41">
                  <c:v>42825</c:v>
                </c:pt>
                <c:pt idx="42">
                  <c:v>42832</c:v>
                </c:pt>
                <c:pt idx="43">
                  <c:v>42839</c:v>
                </c:pt>
                <c:pt idx="44">
                  <c:v>42846</c:v>
                </c:pt>
                <c:pt idx="45">
                  <c:v>42853</c:v>
                </c:pt>
                <c:pt idx="46">
                  <c:v>42860</c:v>
                </c:pt>
                <c:pt idx="47">
                  <c:v>42867</c:v>
                </c:pt>
                <c:pt idx="48">
                  <c:v>42874</c:v>
                </c:pt>
                <c:pt idx="49">
                  <c:v>42881</c:v>
                </c:pt>
                <c:pt idx="50">
                  <c:v>42888</c:v>
                </c:pt>
                <c:pt idx="51">
                  <c:v>42895</c:v>
                </c:pt>
                <c:pt idx="52">
                  <c:v>42902</c:v>
                </c:pt>
                <c:pt idx="53">
                  <c:v>42909</c:v>
                </c:pt>
                <c:pt idx="54">
                  <c:v>42916</c:v>
                </c:pt>
                <c:pt idx="55">
                  <c:v>42923</c:v>
                </c:pt>
                <c:pt idx="56">
                  <c:v>42930</c:v>
                </c:pt>
                <c:pt idx="57">
                  <c:v>42937</c:v>
                </c:pt>
                <c:pt idx="58">
                  <c:v>42944</c:v>
                </c:pt>
                <c:pt idx="59">
                  <c:v>42951</c:v>
                </c:pt>
                <c:pt idx="60">
                  <c:v>42958</c:v>
                </c:pt>
                <c:pt idx="61">
                  <c:v>42965</c:v>
                </c:pt>
                <c:pt idx="62">
                  <c:v>42972</c:v>
                </c:pt>
                <c:pt idx="63">
                  <c:v>42979</c:v>
                </c:pt>
                <c:pt idx="64">
                  <c:v>42986</c:v>
                </c:pt>
                <c:pt idx="65">
                  <c:v>42993</c:v>
                </c:pt>
                <c:pt idx="66">
                  <c:v>43000</c:v>
                </c:pt>
                <c:pt idx="67">
                  <c:v>43007</c:v>
                </c:pt>
                <c:pt idx="68">
                  <c:v>43014</c:v>
                </c:pt>
                <c:pt idx="69">
                  <c:v>43021</c:v>
                </c:pt>
                <c:pt idx="70">
                  <c:v>43028</c:v>
                </c:pt>
                <c:pt idx="71">
                  <c:v>43035</c:v>
                </c:pt>
                <c:pt idx="72">
                  <c:v>43042</c:v>
                </c:pt>
                <c:pt idx="73">
                  <c:v>43049</c:v>
                </c:pt>
                <c:pt idx="74">
                  <c:v>43056</c:v>
                </c:pt>
                <c:pt idx="75">
                  <c:v>43063</c:v>
                </c:pt>
                <c:pt idx="76">
                  <c:v>43070</c:v>
                </c:pt>
                <c:pt idx="77">
                  <c:v>43077</c:v>
                </c:pt>
                <c:pt idx="78">
                  <c:v>43084</c:v>
                </c:pt>
                <c:pt idx="79">
                  <c:v>43091</c:v>
                </c:pt>
                <c:pt idx="80">
                  <c:v>43098</c:v>
                </c:pt>
                <c:pt idx="81">
                  <c:v>43105</c:v>
                </c:pt>
                <c:pt idx="82">
                  <c:v>43112</c:v>
                </c:pt>
                <c:pt idx="83">
                  <c:v>43119</c:v>
                </c:pt>
                <c:pt idx="84">
                  <c:v>43126</c:v>
                </c:pt>
                <c:pt idx="85">
                  <c:v>43133</c:v>
                </c:pt>
                <c:pt idx="86">
                  <c:v>43140</c:v>
                </c:pt>
                <c:pt idx="87">
                  <c:v>43147</c:v>
                </c:pt>
                <c:pt idx="88">
                  <c:v>43154</c:v>
                </c:pt>
                <c:pt idx="89">
                  <c:v>43161</c:v>
                </c:pt>
                <c:pt idx="90">
                  <c:v>43168</c:v>
                </c:pt>
                <c:pt idx="91">
                  <c:v>43175</c:v>
                </c:pt>
                <c:pt idx="92">
                  <c:v>43182</c:v>
                </c:pt>
                <c:pt idx="93">
                  <c:v>43189</c:v>
                </c:pt>
                <c:pt idx="94">
                  <c:v>43196</c:v>
                </c:pt>
                <c:pt idx="95">
                  <c:v>43203</c:v>
                </c:pt>
                <c:pt idx="96">
                  <c:v>43210</c:v>
                </c:pt>
                <c:pt idx="97">
                  <c:v>43217</c:v>
                </c:pt>
                <c:pt idx="98">
                  <c:v>43224</c:v>
                </c:pt>
                <c:pt idx="99">
                  <c:v>43231</c:v>
                </c:pt>
                <c:pt idx="100">
                  <c:v>43238</c:v>
                </c:pt>
                <c:pt idx="101">
                  <c:v>43245</c:v>
                </c:pt>
                <c:pt idx="102">
                  <c:v>43252</c:v>
                </c:pt>
                <c:pt idx="103">
                  <c:v>43259</c:v>
                </c:pt>
                <c:pt idx="104">
                  <c:v>43266</c:v>
                </c:pt>
                <c:pt idx="105">
                  <c:v>43273</c:v>
                </c:pt>
                <c:pt idx="106">
                  <c:v>43280</c:v>
                </c:pt>
                <c:pt idx="107">
                  <c:v>43287</c:v>
                </c:pt>
                <c:pt idx="108">
                  <c:v>43294</c:v>
                </c:pt>
                <c:pt idx="109">
                  <c:v>43301</c:v>
                </c:pt>
                <c:pt idx="110">
                  <c:v>43308</c:v>
                </c:pt>
                <c:pt idx="111">
                  <c:v>43315</c:v>
                </c:pt>
                <c:pt idx="112">
                  <c:v>43322</c:v>
                </c:pt>
                <c:pt idx="113">
                  <c:v>43329</c:v>
                </c:pt>
                <c:pt idx="114">
                  <c:v>43336</c:v>
                </c:pt>
                <c:pt idx="115">
                  <c:v>43343</c:v>
                </c:pt>
                <c:pt idx="116">
                  <c:v>43350</c:v>
                </c:pt>
                <c:pt idx="117">
                  <c:v>43357</c:v>
                </c:pt>
                <c:pt idx="118">
                  <c:v>43364</c:v>
                </c:pt>
                <c:pt idx="119">
                  <c:v>43371</c:v>
                </c:pt>
                <c:pt idx="120">
                  <c:v>43378</c:v>
                </c:pt>
                <c:pt idx="121">
                  <c:v>43385</c:v>
                </c:pt>
                <c:pt idx="122">
                  <c:v>43392</c:v>
                </c:pt>
                <c:pt idx="123">
                  <c:v>43399</c:v>
                </c:pt>
                <c:pt idx="124">
                  <c:v>43406</c:v>
                </c:pt>
                <c:pt idx="125">
                  <c:v>43413</c:v>
                </c:pt>
                <c:pt idx="126">
                  <c:v>43420</c:v>
                </c:pt>
                <c:pt idx="127">
                  <c:v>43427</c:v>
                </c:pt>
                <c:pt idx="128">
                  <c:v>43434</c:v>
                </c:pt>
                <c:pt idx="129">
                  <c:v>43441</c:v>
                </c:pt>
                <c:pt idx="130">
                  <c:v>43448</c:v>
                </c:pt>
                <c:pt idx="131">
                  <c:v>43455</c:v>
                </c:pt>
                <c:pt idx="132">
                  <c:v>43462</c:v>
                </c:pt>
                <c:pt idx="133">
                  <c:v>43469</c:v>
                </c:pt>
                <c:pt idx="134">
                  <c:v>43476</c:v>
                </c:pt>
                <c:pt idx="135">
                  <c:v>43483</c:v>
                </c:pt>
                <c:pt idx="136">
                  <c:v>43490</c:v>
                </c:pt>
                <c:pt idx="137">
                  <c:v>43497</c:v>
                </c:pt>
                <c:pt idx="138">
                  <c:v>43504</c:v>
                </c:pt>
                <c:pt idx="139">
                  <c:v>43511</c:v>
                </c:pt>
                <c:pt idx="140">
                  <c:v>43518</c:v>
                </c:pt>
                <c:pt idx="141">
                  <c:v>43525</c:v>
                </c:pt>
                <c:pt idx="142">
                  <c:v>43532</c:v>
                </c:pt>
                <c:pt idx="143">
                  <c:v>43539</c:v>
                </c:pt>
                <c:pt idx="144">
                  <c:v>43546</c:v>
                </c:pt>
                <c:pt idx="145">
                  <c:v>43553</c:v>
                </c:pt>
                <c:pt idx="146">
                  <c:v>43560</c:v>
                </c:pt>
                <c:pt idx="147">
                  <c:v>43567</c:v>
                </c:pt>
                <c:pt idx="148">
                  <c:v>43574</c:v>
                </c:pt>
                <c:pt idx="149">
                  <c:v>43581</c:v>
                </c:pt>
                <c:pt idx="150">
                  <c:v>43588</c:v>
                </c:pt>
                <c:pt idx="151">
                  <c:v>43595</c:v>
                </c:pt>
                <c:pt idx="152">
                  <c:v>43602</c:v>
                </c:pt>
                <c:pt idx="153">
                  <c:v>43609</c:v>
                </c:pt>
                <c:pt idx="154">
                  <c:v>43616</c:v>
                </c:pt>
                <c:pt idx="155">
                  <c:v>43623</c:v>
                </c:pt>
                <c:pt idx="156">
                  <c:v>43630</c:v>
                </c:pt>
                <c:pt idx="157">
                  <c:v>43637</c:v>
                </c:pt>
                <c:pt idx="158">
                  <c:v>43644</c:v>
                </c:pt>
                <c:pt idx="159">
                  <c:v>43651</c:v>
                </c:pt>
                <c:pt idx="160">
                  <c:v>43658</c:v>
                </c:pt>
                <c:pt idx="161">
                  <c:v>43665</c:v>
                </c:pt>
                <c:pt idx="162">
                  <c:v>43672</c:v>
                </c:pt>
                <c:pt idx="163">
                  <c:v>43679</c:v>
                </c:pt>
                <c:pt idx="164">
                  <c:v>43686</c:v>
                </c:pt>
                <c:pt idx="165">
                  <c:v>43693</c:v>
                </c:pt>
                <c:pt idx="166">
                  <c:v>43700</c:v>
                </c:pt>
                <c:pt idx="167">
                  <c:v>43707</c:v>
                </c:pt>
                <c:pt idx="168">
                  <c:v>43714</c:v>
                </c:pt>
                <c:pt idx="169">
                  <c:v>43721</c:v>
                </c:pt>
                <c:pt idx="170">
                  <c:v>43728</c:v>
                </c:pt>
                <c:pt idx="171">
                  <c:v>43735</c:v>
                </c:pt>
                <c:pt idx="172">
                  <c:v>43742</c:v>
                </c:pt>
                <c:pt idx="173">
                  <c:v>43749</c:v>
                </c:pt>
                <c:pt idx="174">
                  <c:v>43756</c:v>
                </c:pt>
                <c:pt idx="175">
                  <c:v>43763</c:v>
                </c:pt>
                <c:pt idx="176">
                  <c:v>43770</c:v>
                </c:pt>
                <c:pt idx="177">
                  <c:v>43777</c:v>
                </c:pt>
                <c:pt idx="178">
                  <c:v>43784</c:v>
                </c:pt>
                <c:pt idx="179">
                  <c:v>43791</c:v>
                </c:pt>
                <c:pt idx="180">
                  <c:v>43798</c:v>
                </c:pt>
                <c:pt idx="181">
                  <c:v>43805</c:v>
                </c:pt>
                <c:pt idx="182">
                  <c:v>43812</c:v>
                </c:pt>
                <c:pt idx="183">
                  <c:v>43819</c:v>
                </c:pt>
                <c:pt idx="184">
                  <c:v>43826</c:v>
                </c:pt>
                <c:pt idx="185">
                  <c:v>43833</c:v>
                </c:pt>
                <c:pt idx="186">
                  <c:v>43840</c:v>
                </c:pt>
                <c:pt idx="187">
                  <c:v>43847</c:v>
                </c:pt>
                <c:pt idx="188">
                  <c:v>43854</c:v>
                </c:pt>
                <c:pt idx="189">
                  <c:v>43861</c:v>
                </c:pt>
                <c:pt idx="190">
                  <c:v>43868</c:v>
                </c:pt>
                <c:pt idx="191">
                  <c:v>43875</c:v>
                </c:pt>
                <c:pt idx="192">
                  <c:v>43882</c:v>
                </c:pt>
                <c:pt idx="193">
                  <c:v>43889</c:v>
                </c:pt>
                <c:pt idx="194">
                  <c:v>43896</c:v>
                </c:pt>
                <c:pt idx="195">
                  <c:v>43903</c:v>
                </c:pt>
                <c:pt idx="196">
                  <c:v>43910</c:v>
                </c:pt>
                <c:pt idx="197">
                  <c:v>43917</c:v>
                </c:pt>
                <c:pt idx="198">
                  <c:v>43924</c:v>
                </c:pt>
                <c:pt idx="199">
                  <c:v>43931</c:v>
                </c:pt>
                <c:pt idx="200">
                  <c:v>43938</c:v>
                </c:pt>
                <c:pt idx="201">
                  <c:v>43945</c:v>
                </c:pt>
                <c:pt idx="202">
                  <c:v>43952</c:v>
                </c:pt>
                <c:pt idx="203">
                  <c:v>43959</c:v>
                </c:pt>
                <c:pt idx="204">
                  <c:v>43966</c:v>
                </c:pt>
                <c:pt idx="205">
                  <c:v>43973</c:v>
                </c:pt>
                <c:pt idx="206">
                  <c:v>43980</c:v>
                </c:pt>
                <c:pt idx="207">
                  <c:v>43987</c:v>
                </c:pt>
                <c:pt idx="208">
                  <c:v>43994</c:v>
                </c:pt>
                <c:pt idx="209">
                  <c:v>44001</c:v>
                </c:pt>
                <c:pt idx="210">
                  <c:v>44008</c:v>
                </c:pt>
                <c:pt idx="211">
                  <c:v>44015</c:v>
                </c:pt>
                <c:pt idx="212">
                  <c:v>44022</c:v>
                </c:pt>
                <c:pt idx="213">
                  <c:v>44029</c:v>
                </c:pt>
                <c:pt idx="214">
                  <c:v>44036</c:v>
                </c:pt>
                <c:pt idx="215">
                  <c:v>44043</c:v>
                </c:pt>
                <c:pt idx="216">
                  <c:v>44050</c:v>
                </c:pt>
                <c:pt idx="217">
                  <c:v>44057</c:v>
                </c:pt>
                <c:pt idx="218">
                  <c:v>44064</c:v>
                </c:pt>
                <c:pt idx="219">
                  <c:v>44071</c:v>
                </c:pt>
                <c:pt idx="220">
                  <c:v>44078</c:v>
                </c:pt>
                <c:pt idx="221">
                  <c:v>44085</c:v>
                </c:pt>
                <c:pt idx="222">
                  <c:v>44092</c:v>
                </c:pt>
                <c:pt idx="223">
                  <c:v>44099</c:v>
                </c:pt>
                <c:pt idx="224">
                  <c:v>44106</c:v>
                </c:pt>
                <c:pt idx="225">
                  <c:v>44113</c:v>
                </c:pt>
                <c:pt idx="226">
                  <c:v>44120</c:v>
                </c:pt>
                <c:pt idx="227">
                  <c:v>44127</c:v>
                </c:pt>
                <c:pt idx="228">
                  <c:v>44134</c:v>
                </c:pt>
                <c:pt idx="229">
                  <c:v>44141</c:v>
                </c:pt>
                <c:pt idx="230">
                  <c:v>44148</c:v>
                </c:pt>
                <c:pt idx="231">
                  <c:v>44155</c:v>
                </c:pt>
                <c:pt idx="232">
                  <c:v>44162</c:v>
                </c:pt>
                <c:pt idx="233">
                  <c:v>44169</c:v>
                </c:pt>
                <c:pt idx="234">
                  <c:v>44176</c:v>
                </c:pt>
                <c:pt idx="235">
                  <c:v>44183</c:v>
                </c:pt>
                <c:pt idx="236">
                  <c:v>44190</c:v>
                </c:pt>
                <c:pt idx="237">
                  <c:v>44197</c:v>
                </c:pt>
                <c:pt idx="238">
                  <c:v>44204</c:v>
                </c:pt>
                <c:pt idx="239">
                  <c:v>44211</c:v>
                </c:pt>
                <c:pt idx="240">
                  <c:v>44218</c:v>
                </c:pt>
                <c:pt idx="241">
                  <c:v>44225</c:v>
                </c:pt>
                <c:pt idx="242">
                  <c:v>44232</c:v>
                </c:pt>
                <c:pt idx="243">
                  <c:v>44239</c:v>
                </c:pt>
                <c:pt idx="244">
                  <c:v>44246</c:v>
                </c:pt>
                <c:pt idx="245">
                  <c:v>44253</c:v>
                </c:pt>
                <c:pt idx="246">
                  <c:v>44260</c:v>
                </c:pt>
                <c:pt idx="247">
                  <c:v>44267</c:v>
                </c:pt>
                <c:pt idx="248">
                  <c:v>44274</c:v>
                </c:pt>
                <c:pt idx="249">
                  <c:v>44281</c:v>
                </c:pt>
                <c:pt idx="250">
                  <c:v>44288</c:v>
                </c:pt>
                <c:pt idx="251">
                  <c:v>44295</c:v>
                </c:pt>
                <c:pt idx="252">
                  <c:v>44302</c:v>
                </c:pt>
                <c:pt idx="253">
                  <c:v>44309</c:v>
                </c:pt>
                <c:pt idx="254">
                  <c:v>44316</c:v>
                </c:pt>
                <c:pt idx="255">
                  <c:v>44323</c:v>
                </c:pt>
                <c:pt idx="256">
                  <c:v>44330</c:v>
                </c:pt>
                <c:pt idx="257">
                  <c:v>44337</c:v>
                </c:pt>
                <c:pt idx="258">
                  <c:v>44344</c:v>
                </c:pt>
                <c:pt idx="259">
                  <c:v>44351</c:v>
                </c:pt>
                <c:pt idx="260">
                  <c:v>44358</c:v>
                </c:pt>
                <c:pt idx="261">
                  <c:v>44365</c:v>
                </c:pt>
                <c:pt idx="262">
                  <c:v>44372</c:v>
                </c:pt>
                <c:pt idx="263">
                  <c:v>44379</c:v>
                </c:pt>
                <c:pt idx="264">
                  <c:v>44386</c:v>
                </c:pt>
                <c:pt idx="265">
                  <c:v>44393</c:v>
                </c:pt>
                <c:pt idx="266">
                  <c:v>44400</c:v>
                </c:pt>
                <c:pt idx="267">
                  <c:v>44407</c:v>
                </c:pt>
                <c:pt idx="268">
                  <c:v>44414</c:v>
                </c:pt>
                <c:pt idx="269">
                  <c:v>44421</c:v>
                </c:pt>
                <c:pt idx="270">
                  <c:v>44428</c:v>
                </c:pt>
                <c:pt idx="271">
                  <c:v>44435</c:v>
                </c:pt>
                <c:pt idx="272">
                  <c:v>44442</c:v>
                </c:pt>
                <c:pt idx="273">
                  <c:v>44449</c:v>
                </c:pt>
                <c:pt idx="274">
                  <c:v>44456</c:v>
                </c:pt>
                <c:pt idx="275">
                  <c:v>44463</c:v>
                </c:pt>
                <c:pt idx="276">
                  <c:v>44470</c:v>
                </c:pt>
                <c:pt idx="277">
                  <c:v>44477</c:v>
                </c:pt>
                <c:pt idx="278">
                  <c:v>44484</c:v>
                </c:pt>
                <c:pt idx="279">
                  <c:v>44491</c:v>
                </c:pt>
                <c:pt idx="280">
                  <c:v>44498</c:v>
                </c:pt>
                <c:pt idx="281">
                  <c:v>44505</c:v>
                </c:pt>
                <c:pt idx="282">
                  <c:v>44512</c:v>
                </c:pt>
                <c:pt idx="283">
                  <c:v>44519</c:v>
                </c:pt>
                <c:pt idx="284">
                  <c:v>44526</c:v>
                </c:pt>
                <c:pt idx="285">
                  <c:v>44533</c:v>
                </c:pt>
                <c:pt idx="286">
                  <c:v>44540</c:v>
                </c:pt>
                <c:pt idx="287">
                  <c:v>44547</c:v>
                </c:pt>
                <c:pt idx="288">
                  <c:v>44554</c:v>
                </c:pt>
                <c:pt idx="289">
                  <c:v>44561</c:v>
                </c:pt>
                <c:pt idx="290">
                  <c:v>44568</c:v>
                </c:pt>
                <c:pt idx="291">
                  <c:v>44575</c:v>
                </c:pt>
                <c:pt idx="292">
                  <c:v>44582</c:v>
                </c:pt>
                <c:pt idx="293">
                  <c:v>44589</c:v>
                </c:pt>
                <c:pt idx="294">
                  <c:v>44596</c:v>
                </c:pt>
                <c:pt idx="295">
                  <c:v>44603</c:v>
                </c:pt>
                <c:pt idx="296">
                  <c:v>44610</c:v>
                </c:pt>
                <c:pt idx="297">
                  <c:v>44617</c:v>
                </c:pt>
                <c:pt idx="298">
                  <c:v>44624</c:v>
                </c:pt>
                <c:pt idx="299">
                  <c:v>44631</c:v>
                </c:pt>
                <c:pt idx="300">
                  <c:v>44638</c:v>
                </c:pt>
                <c:pt idx="301">
                  <c:v>44645</c:v>
                </c:pt>
                <c:pt idx="302">
                  <c:v>44652</c:v>
                </c:pt>
                <c:pt idx="303">
                  <c:v>44659</c:v>
                </c:pt>
                <c:pt idx="304">
                  <c:v>44666</c:v>
                </c:pt>
                <c:pt idx="305">
                  <c:v>44673</c:v>
                </c:pt>
                <c:pt idx="306">
                  <c:v>44680</c:v>
                </c:pt>
                <c:pt idx="307">
                  <c:v>44687</c:v>
                </c:pt>
                <c:pt idx="308">
                  <c:v>44694</c:v>
                </c:pt>
                <c:pt idx="309">
                  <c:v>44701</c:v>
                </c:pt>
                <c:pt idx="310">
                  <c:v>44708</c:v>
                </c:pt>
                <c:pt idx="311">
                  <c:v>44715</c:v>
                </c:pt>
                <c:pt idx="312">
                  <c:v>44722</c:v>
                </c:pt>
                <c:pt idx="313">
                  <c:v>44729</c:v>
                </c:pt>
                <c:pt idx="314">
                  <c:v>44736</c:v>
                </c:pt>
                <c:pt idx="315">
                  <c:v>44743</c:v>
                </c:pt>
                <c:pt idx="316">
                  <c:v>44750</c:v>
                </c:pt>
                <c:pt idx="317">
                  <c:v>44757</c:v>
                </c:pt>
                <c:pt idx="318">
                  <c:v>44764</c:v>
                </c:pt>
                <c:pt idx="319">
                  <c:v>44771</c:v>
                </c:pt>
                <c:pt idx="320">
                  <c:v>44778</c:v>
                </c:pt>
                <c:pt idx="321">
                  <c:v>44785</c:v>
                </c:pt>
                <c:pt idx="322">
                  <c:v>44792</c:v>
                </c:pt>
                <c:pt idx="323">
                  <c:v>44799</c:v>
                </c:pt>
                <c:pt idx="324">
                  <c:v>44806</c:v>
                </c:pt>
                <c:pt idx="325">
                  <c:v>44813</c:v>
                </c:pt>
                <c:pt idx="326">
                  <c:v>44820</c:v>
                </c:pt>
                <c:pt idx="327">
                  <c:v>44827</c:v>
                </c:pt>
                <c:pt idx="328">
                  <c:v>44834</c:v>
                </c:pt>
                <c:pt idx="329">
                  <c:v>44841</c:v>
                </c:pt>
                <c:pt idx="330">
                  <c:v>44848</c:v>
                </c:pt>
                <c:pt idx="331">
                  <c:v>44855</c:v>
                </c:pt>
                <c:pt idx="332">
                  <c:v>44862</c:v>
                </c:pt>
                <c:pt idx="333">
                  <c:v>44869</c:v>
                </c:pt>
                <c:pt idx="334">
                  <c:v>44876</c:v>
                </c:pt>
                <c:pt idx="335">
                  <c:v>44883</c:v>
                </c:pt>
                <c:pt idx="336">
                  <c:v>44890</c:v>
                </c:pt>
                <c:pt idx="337">
                  <c:v>44897</c:v>
                </c:pt>
                <c:pt idx="338">
                  <c:v>44904</c:v>
                </c:pt>
                <c:pt idx="339">
                  <c:v>44911</c:v>
                </c:pt>
                <c:pt idx="340">
                  <c:v>44918</c:v>
                </c:pt>
                <c:pt idx="341">
                  <c:v>44925</c:v>
                </c:pt>
                <c:pt idx="342">
                  <c:v>44932</c:v>
                </c:pt>
                <c:pt idx="343">
                  <c:v>44939</c:v>
                </c:pt>
                <c:pt idx="344">
                  <c:v>44946</c:v>
                </c:pt>
                <c:pt idx="345">
                  <c:v>44953</c:v>
                </c:pt>
                <c:pt idx="346">
                  <c:v>44960</c:v>
                </c:pt>
                <c:pt idx="347">
                  <c:v>44967</c:v>
                </c:pt>
                <c:pt idx="348">
                  <c:v>44974</c:v>
                </c:pt>
                <c:pt idx="349">
                  <c:v>44981</c:v>
                </c:pt>
                <c:pt idx="350">
                  <c:v>44988</c:v>
                </c:pt>
                <c:pt idx="351">
                  <c:v>44995</c:v>
                </c:pt>
                <c:pt idx="352">
                  <c:v>45002</c:v>
                </c:pt>
                <c:pt idx="353">
                  <c:v>45009</c:v>
                </c:pt>
                <c:pt idx="354">
                  <c:v>45016</c:v>
                </c:pt>
                <c:pt idx="355">
                  <c:v>45023</c:v>
                </c:pt>
                <c:pt idx="356">
                  <c:v>45030</c:v>
                </c:pt>
                <c:pt idx="357">
                  <c:v>45037</c:v>
                </c:pt>
                <c:pt idx="358">
                  <c:v>45044</c:v>
                </c:pt>
                <c:pt idx="359">
                  <c:v>45051</c:v>
                </c:pt>
                <c:pt idx="360">
                  <c:v>45058</c:v>
                </c:pt>
                <c:pt idx="361">
                  <c:v>45065</c:v>
                </c:pt>
                <c:pt idx="362">
                  <c:v>45072</c:v>
                </c:pt>
                <c:pt idx="363">
                  <c:v>45079</c:v>
                </c:pt>
                <c:pt idx="364">
                  <c:v>45086</c:v>
                </c:pt>
                <c:pt idx="365">
                  <c:v>45093</c:v>
                </c:pt>
                <c:pt idx="366">
                  <c:v>45100</c:v>
                </c:pt>
                <c:pt idx="367">
                  <c:v>45107</c:v>
                </c:pt>
                <c:pt idx="368">
                  <c:v>45114</c:v>
                </c:pt>
                <c:pt idx="369">
                  <c:v>45121</c:v>
                </c:pt>
                <c:pt idx="370">
                  <c:v>45128</c:v>
                </c:pt>
                <c:pt idx="371">
                  <c:v>45135</c:v>
                </c:pt>
                <c:pt idx="372">
                  <c:v>45142</c:v>
                </c:pt>
                <c:pt idx="373">
                  <c:v>45149</c:v>
                </c:pt>
                <c:pt idx="374">
                  <c:v>45156</c:v>
                </c:pt>
                <c:pt idx="375">
                  <c:v>45163</c:v>
                </c:pt>
                <c:pt idx="376">
                  <c:v>45170</c:v>
                </c:pt>
                <c:pt idx="377">
                  <c:v>45177</c:v>
                </c:pt>
                <c:pt idx="378">
                  <c:v>45184</c:v>
                </c:pt>
                <c:pt idx="379">
                  <c:v>45191</c:v>
                </c:pt>
                <c:pt idx="380">
                  <c:v>45198</c:v>
                </c:pt>
                <c:pt idx="381">
                  <c:v>45205</c:v>
                </c:pt>
                <c:pt idx="382">
                  <c:v>45212</c:v>
                </c:pt>
                <c:pt idx="383">
                  <c:v>45219</c:v>
                </c:pt>
                <c:pt idx="384">
                  <c:v>45226</c:v>
                </c:pt>
                <c:pt idx="385">
                  <c:v>45233</c:v>
                </c:pt>
                <c:pt idx="386">
                  <c:v>45240</c:v>
                </c:pt>
                <c:pt idx="387">
                  <c:v>45247</c:v>
                </c:pt>
                <c:pt idx="388">
                  <c:v>45254</c:v>
                </c:pt>
                <c:pt idx="389">
                  <c:v>45261</c:v>
                </c:pt>
                <c:pt idx="390">
                  <c:v>45268</c:v>
                </c:pt>
                <c:pt idx="391">
                  <c:v>45275</c:v>
                </c:pt>
                <c:pt idx="392">
                  <c:v>45282</c:v>
                </c:pt>
                <c:pt idx="393">
                  <c:v>45289</c:v>
                </c:pt>
                <c:pt idx="394">
                  <c:v>45296</c:v>
                </c:pt>
                <c:pt idx="395">
                  <c:v>45303</c:v>
                </c:pt>
                <c:pt idx="396">
                  <c:v>45310</c:v>
                </c:pt>
                <c:pt idx="397">
                  <c:v>45317</c:v>
                </c:pt>
                <c:pt idx="398">
                  <c:v>45324</c:v>
                </c:pt>
                <c:pt idx="399">
                  <c:v>45331</c:v>
                </c:pt>
                <c:pt idx="400">
                  <c:v>45338</c:v>
                </c:pt>
                <c:pt idx="401">
                  <c:v>45345</c:v>
                </c:pt>
                <c:pt idx="402">
                  <c:v>45352</c:v>
                </c:pt>
                <c:pt idx="403">
                  <c:v>45359</c:v>
                </c:pt>
                <c:pt idx="404">
                  <c:v>45366</c:v>
                </c:pt>
                <c:pt idx="405">
                  <c:v>45373</c:v>
                </c:pt>
                <c:pt idx="406">
                  <c:v>45380</c:v>
                </c:pt>
                <c:pt idx="407">
                  <c:v>45387</c:v>
                </c:pt>
                <c:pt idx="408">
                  <c:v>45394</c:v>
                </c:pt>
                <c:pt idx="409">
                  <c:v>45401</c:v>
                </c:pt>
                <c:pt idx="410">
                  <c:v>45408</c:v>
                </c:pt>
                <c:pt idx="411">
                  <c:v>45415</c:v>
                </c:pt>
                <c:pt idx="412">
                  <c:v>45422</c:v>
                </c:pt>
                <c:pt idx="413">
                  <c:v>45429</c:v>
                </c:pt>
                <c:pt idx="414">
                  <c:v>45436</c:v>
                </c:pt>
                <c:pt idx="415">
                  <c:v>45443</c:v>
                </c:pt>
                <c:pt idx="416">
                  <c:v>45450</c:v>
                </c:pt>
                <c:pt idx="417">
                  <c:v>45457</c:v>
                </c:pt>
                <c:pt idx="418">
                  <c:v>45464</c:v>
                </c:pt>
                <c:pt idx="419">
                  <c:v>45471</c:v>
                </c:pt>
                <c:pt idx="420">
                  <c:v>45478</c:v>
                </c:pt>
                <c:pt idx="421">
                  <c:v>45485</c:v>
                </c:pt>
                <c:pt idx="422">
                  <c:v>45492</c:v>
                </c:pt>
                <c:pt idx="423">
                  <c:v>45499</c:v>
                </c:pt>
                <c:pt idx="424">
                  <c:v>45506</c:v>
                </c:pt>
                <c:pt idx="425">
                  <c:v>45513</c:v>
                </c:pt>
                <c:pt idx="426">
                  <c:v>45520</c:v>
                </c:pt>
                <c:pt idx="427">
                  <c:v>45527</c:v>
                </c:pt>
                <c:pt idx="428">
                  <c:v>45534</c:v>
                </c:pt>
                <c:pt idx="429">
                  <c:v>45541</c:v>
                </c:pt>
                <c:pt idx="430">
                  <c:v>45548</c:v>
                </c:pt>
                <c:pt idx="431">
                  <c:v>45555</c:v>
                </c:pt>
                <c:pt idx="432">
                  <c:v>45562</c:v>
                </c:pt>
                <c:pt idx="433">
                  <c:v>45569</c:v>
                </c:pt>
                <c:pt idx="434">
                  <c:v>45576</c:v>
                </c:pt>
                <c:pt idx="435">
                  <c:v>45583</c:v>
                </c:pt>
                <c:pt idx="436">
                  <c:v>45590</c:v>
                </c:pt>
                <c:pt idx="437">
                  <c:v>45597</c:v>
                </c:pt>
                <c:pt idx="438">
                  <c:v>45604</c:v>
                </c:pt>
                <c:pt idx="439">
                  <c:v>45611</c:v>
                </c:pt>
                <c:pt idx="440">
                  <c:v>45618</c:v>
                </c:pt>
                <c:pt idx="441">
                  <c:v>45625</c:v>
                </c:pt>
                <c:pt idx="442">
                  <c:v>45632</c:v>
                </c:pt>
                <c:pt idx="443">
                  <c:v>45639</c:v>
                </c:pt>
                <c:pt idx="444">
                  <c:v>45646</c:v>
                </c:pt>
                <c:pt idx="445">
                  <c:v>45653</c:v>
                </c:pt>
                <c:pt idx="446">
                  <c:v>45660</c:v>
                </c:pt>
                <c:pt idx="447">
                  <c:v>45667</c:v>
                </c:pt>
                <c:pt idx="448">
                  <c:v>45674</c:v>
                </c:pt>
                <c:pt idx="449">
                  <c:v>45681</c:v>
                </c:pt>
                <c:pt idx="450">
                  <c:v>45688</c:v>
                </c:pt>
                <c:pt idx="451">
                  <c:v>45695</c:v>
                </c:pt>
                <c:pt idx="452">
                  <c:v>45702</c:v>
                </c:pt>
                <c:pt idx="453">
                  <c:v>45709</c:v>
                </c:pt>
                <c:pt idx="454">
                  <c:v>45716</c:v>
                </c:pt>
                <c:pt idx="455">
                  <c:v>45723</c:v>
                </c:pt>
                <c:pt idx="456">
                  <c:v>45730</c:v>
                </c:pt>
                <c:pt idx="457">
                  <c:v>45737</c:v>
                </c:pt>
                <c:pt idx="458">
                  <c:v>45744</c:v>
                </c:pt>
                <c:pt idx="459">
                  <c:v>45751</c:v>
                </c:pt>
                <c:pt idx="460">
                  <c:v>45758</c:v>
                </c:pt>
                <c:pt idx="461">
                  <c:v>45765</c:v>
                </c:pt>
                <c:pt idx="462">
                  <c:v>45772</c:v>
                </c:pt>
                <c:pt idx="463">
                  <c:v>45779</c:v>
                </c:pt>
                <c:pt idx="464">
                  <c:v>45786</c:v>
                </c:pt>
                <c:pt idx="465">
                  <c:v>45793</c:v>
                </c:pt>
                <c:pt idx="466">
                  <c:v>45800</c:v>
                </c:pt>
                <c:pt idx="467">
                  <c:v>45807</c:v>
                </c:pt>
                <c:pt idx="468">
                  <c:v>45814</c:v>
                </c:pt>
                <c:pt idx="469">
                  <c:v>45821</c:v>
                </c:pt>
                <c:pt idx="470">
                  <c:v>45828</c:v>
                </c:pt>
                <c:pt idx="471">
                  <c:v>45835</c:v>
                </c:pt>
                <c:pt idx="472">
                  <c:v>45842</c:v>
                </c:pt>
                <c:pt idx="473">
                  <c:v>45849</c:v>
                </c:pt>
                <c:pt idx="474">
                  <c:v>45856</c:v>
                </c:pt>
                <c:pt idx="475">
                  <c:v>45863</c:v>
                </c:pt>
                <c:pt idx="476">
                  <c:v>45870</c:v>
                </c:pt>
                <c:pt idx="477">
                  <c:v>45877</c:v>
                </c:pt>
                <c:pt idx="478">
                  <c:v>45884</c:v>
                </c:pt>
                <c:pt idx="479">
                  <c:v>45891</c:v>
                </c:pt>
                <c:pt idx="480">
                  <c:v>45898</c:v>
                </c:pt>
                <c:pt idx="481">
                  <c:v>45905</c:v>
                </c:pt>
                <c:pt idx="482">
                  <c:v>45912</c:v>
                </c:pt>
                <c:pt idx="483">
                  <c:v>45919</c:v>
                </c:pt>
                <c:pt idx="484">
                  <c:v>45926</c:v>
                </c:pt>
                <c:pt idx="485">
                  <c:v>45933</c:v>
                </c:pt>
                <c:pt idx="486">
                  <c:v>45940</c:v>
                </c:pt>
                <c:pt idx="487">
                  <c:v>45947</c:v>
                </c:pt>
                <c:pt idx="488">
                  <c:v>45954</c:v>
                </c:pt>
                <c:pt idx="489">
                  <c:v>45961</c:v>
                </c:pt>
                <c:pt idx="490">
                  <c:v>45968</c:v>
                </c:pt>
                <c:pt idx="491">
                  <c:v>45975</c:v>
                </c:pt>
                <c:pt idx="492">
                  <c:v>45982</c:v>
                </c:pt>
                <c:pt idx="493">
                  <c:v>45989</c:v>
                </c:pt>
                <c:pt idx="494">
                  <c:v>45996</c:v>
                </c:pt>
                <c:pt idx="495">
                  <c:v>46003</c:v>
                </c:pt>
                <c:pt idx="496">
                  <c:v>46010</c:v>
                </c:pt>
                <c:pt idx="497">
                  <c:v>46017</c:v>
                </c:pt>
                <c:pt idx="498">
                  <c:v>46024</c:v>
                </c:pt>
                <c:pt idx="499">
                  <c:v>46031</c:v>
                </c:pt>
                <c:pt idx="500">
                  <c:v>46038</c:v>
                </c:pt>
                <c:pt idx="501">
                  <c:v>46045</c:v>
                </c:pt>
                <c:pt idx="502">
                  <c:v>46052</c:v>
                </c:pt>
                <c:pt idx="503">
                  <c:v>46059</c:v>
                </c:pt>
                <c:pt idx="504">
                  <c:v>46066</c:v>
                </c:pt>
                <c:pt idx="505">
                  <c:v>46073</c:v>
                </c:pt>
                <c:pt idx="506">
                  <c:v>46080</c:v>
                </c:pt>
                <c:pt idx="507">
                  <c:v>46087</c:v>
                </c:pt>
                <c:pt idx="508">
                  <c:v>46094</c:v>
                </c:pt>
                <c:pt idx="509">
                  <c:v>46101</c:v>
                </c:pt>
                <c:pt idx="510">
                  <c:v>46108</c:v>
                </c:pt>
                <c:pt idx="511">
                  <c:v>46115</c:v>
                </c:pt>
                <c:pt idx="512">
                  <c:v>46122</c:v>
                </c:pt>
                <c:pt idx="513">
                  <c:v>46129</c:v>
                </c:pt>
                <c:pt idx="514">
                  <c:v>46136</c:v>
                </c:pt>
                <c:pt idx="515">
                  <c:v>46143</c:v>
                </c:pt>
                <c:pt idx="516">
                  <c:v>46150</c:v>
                </c:pt>
                <c:pt idx="517">
                  <c:v>46157</c:v>
                </c:pt>
                <c:pt idx="518">
                  <c:v>46164</c:v>
                </c:pt>
                <c:pt idx="519">
                  <c:v>46171</c:v>
                </c:pt>
                <c:pt idx="520">
                  <c:v>46178</c:v>
                </c:pt>
                <c:pt idx="521">
                  <c:v>46185</c:v>
                </c:pt>
              </c:numCache>
            </c:numRef>
          </c:cat>
          <c:val>
            <c:numRef>
              <c:f>'Weekly, Ending Friday'!$D$2:$D$523</c:f>
              <c:numCache>
                <c:formatCode>0.00</c:formatCode>
                <c:ptCount val="522"/>
                <c:pt idx="0">
                  <c:v>3.54</c:v>
                </c:pt>
                <c:pt idx="1">
                  <c:v>3.56</c:v>
                </c:pt>
                <c:pt idx="2">
                  <c:v>3.48</c:v>
                </c:pt>
                <c:pt idx="3">
                  <c:v>3.41</c:v>
                </c:pt>
                <c:pt idx="4">
                  <c:v>3.42</c:v>
                </c:pt>
                <c:pt idx="5">
                  <c:v>3.45</c:v>
                </c:pt>
                <c:pt idx="6">
                  <c:v>3.48</c:v>
                </c:pt>
                <c:pt idx="7">
                  <c:v>3.43</c:v>
                </c:pt>
                <c:pt idx="8">
                  <c:v>3.45</c:v>
                </c:pt>
                <c:pt idx="9">
                  <c:v>3.43</c:v>
                </c:pt>
                <c:pt idx="10">
                  <c:v>3.43</c:v>
                </c:pt>
                <c:pt idx="11">
                  <c:v>3.46</c:v>
                </c:pt>
                <c:pt idx="12">
                  <c:v>3.44</c:v>
                </c:pt>
                <c:pt idx="13">
                  <c:v>3.5</c:v>
                </c:pt>
                <c:pt idx="14">
                  <c:v>3.48</c:v>
                </c:pt>
                <c:pt idx="15">
                  <c:v>3.42</c:v>
                </c:pt>
                <c:pt idx="16">
                  <c:v>3.42</c:v>
                </c:pt>
                <c:pt idx="17">
                  <c:v>3.47</c:v>
                </c:pt>
                <c:pt idx="18">
                  <c:v>3.52</c:v>
                </c:pt>
                <c:pt idx="19">
                  <c:v>3.47</c:v>
                </c:pt>
                <c:pt idx="20">
                  <c:v>3.54</c:v>
                </c:pt>
                <c:pt idx="21">
                  <c:v>3.57</c:v>
                </c:pt>
                <c:pt idx="22">
                  <c:v>3.94</c:v>
                </c:pt>
                <c:pt idx="23">
                  <c:v>4.03</c:v>
                </c:pt>
                <c:pt idx="24">
                  <c:v>4.08</c:v>
                </c:pt>
                <c:pt idx="25">
                  <c:v>4.13</c:v>
                </c:pt>
                <c:pt idx="26">
                  <c:v>4.16</c:v>
                </c:pt>
                <c:pt idx="27">
                  <c:v>4.3</c:v>
                </c:pt>
                <c:pt idx="28">
                  <c:v>4.32</c:v>
                </c:pt>
                <c:pt idx="29">
                  <c:v>4.2</c:v>
                </c:pt>
                <c:pt idx="30">
                  <c:v>4.12</c:v>
                </c:pt>
                <c:pt idx="31">
                  <c:v>4.09</c:v>
                </c:pt>
                <c:pt idx="32">
                  <c:v>4.1900000000000004</c:v>
                </c:pt>
                <c:pt idx="33">
                  <c:v>4.1900000000000004</c:v>
                </c:pt>
                <c:pt idx="34">
                  <c:v>4.17</c:v>
                </c:pt>
                <c:pt idx="35">
                  <c:v>4.1500000000000004</c:v>
                </c:pt>
                <c:pt idx="36">
                  <c:v>4.16</c:v>
                </c:pt>
                <c:pt idx="37">
                  <c:v>4.0999999999999996</c:v>
                </c:pt>
                <c:pt idx="38">
                  <c:v>4.21</c:v>
                </c:pt>
                <c:pt idx="39">
                  <c:v>4.3</c:v>
                </c:pt>
                <c:pt idx="40">
                  <c:v>4.2300000000000004</c:v>
                </c:pt>
                <c:pt idx="41">
                  <c:v>4.1399999999999997</c:v>
                </c:pt>
                <c:pt idx="42">
                  <c:v>4.0999999999999996</c:v>
                </c:pt>
                <c:pt idx="43">
                  <c:v>4.08</c:v>
                </c:pt>
                <c:pt idx="44">
                  <c:v>3.97</c:v>
                </c:pt>
                <c:pt idx="45">
                  <c:v>4.03</c:v>
                </c:pt>
                <c:pt idx="46">
                  <c:v>4.0199999999999996</c:v>
                </c:pt>
                <c:pt idx="47">
                  <c:v>4.05</c:v>
                </c:pt>
                <c:pt idx="48">
                  <c:v>4.0199999999999996</c:v>
                </c:pt>
                <c:pt idx="49">
                  <c:v>3.95</c:v>
                </c:pt>
                <c:pt idx="50">
                  <c:v>3.94</c:v>
                </c:pt>
                <c:pt idx="51">
                  <c:v>3.89</c:v>
                </c:pt>
                <c:pt idx="52">
                  <c:v>3.91</c:v>
                </c:pt>
                <c:pt idx="53">
                  <c:v>3.9</c:v>
                </c:pt>
                <c:pt idx="54">
                  <c:v>3.88</c:v>
                </c:pt>
                <c:pt idx="55">
                  <c:v>3.96</c:v>
                </c:pt>
                <c:pt idx="56">
                  <c:v>4.03</c:v>
                </c:pt>
                <c:pt idx="57">
                  <c:v>3.96</c:v>
                </c:pt>
                <c:pt idx="58">
                  <c:v>3.92</c:v>
                </c:pt>
                <c:pt idx="59">
                  <c:v>3.93</c:v>
                </c:pt>
                <c:pt idx="60">
                  <c:v>3.9</c:v>
                </c:pt>
                <c:pt idx="61">
                  <c:v>3.89</c:v>
                </c:pt>
                <c:pt idx="62">
                  <c:v>3.86</c:v>
                </c:pt>
                <c:pt idx="63">
                  <c:v>3.82</c:v>
                </c:pt>
                <c:pt idx="64">
                  <c:v>3.78</c:v>
                </c:pt>
                <c:pt idx="65">
                  <c:v>3.78</c:v>
                </c:pt>
                <c:pt idx="66">
                  <c:v>3.83</c:v>
                </c:pt>
                <c:pt idx="67">
                  <c:v>3.83</c:v>
                </c:pt>
                <c:pt idx="68">
                  <c:v>3.85</c:v>
                </c:pt>
                <c:pt idx="69">
                  <c:v>3.91</c:v>
                </c:pt>
                <c:pt idx="70">
                  <c:v>3.88</c:v>
                </c:pt>
                <c:pt idx="71">
                  <c:v>3.94</c:v>
                </c:pt>
                <c:pt idx="72">
                  <c:v>3.94</c:v>
                </c:pt>
                <c:pt idx="73">
                  <c:v>3.9</c:v>
                </c:pt>
                <c:pt idx="74">
                  <c:v>3.95</c:v>
                </c:pt>
                <c:pt idx="75">
                  <c:v>3.92</c:v>
                </c:pt>
                <c:pt idx="76">
                  <c:v>3.9</c:v>
                </c:pt>
                <c:pt idx="77">
                  <c:v>3.94</c:v>
                </c:pt>
                <c:pt idx="78">
                  <c:v>3.93</c:v>
                </c:pt>
                <c:pt idx="79">
                  <c:v>3.94</c:v>
                </c:pt>
                <c:pt idx="80">
                  <c:v>3.99</c:v>
                </c:pt>
                <c:pt idx="81">
                  <c:v>3.95</c:v>
                </c:pt>
                <c:pt idx="82">
                  <c:v>3.99</c:v>
                </c:pt>
                <c:pt idx="83">
                  <c:v>4.04</c:v>
                </c:pt>
                <c:pt idx="84">
                  <c:v>4.1500000000000004</c:v>
                </c:pt>
                <c:pt idx="85">
                  <c:v>4.22</c:v>
                </c:pt>
                <c:pt idx="86">
                  <c:v>4.32</c:v>
                </c:pt>
                <c:pt idx="87">
                  <c:v>4.38</c:v>
                </c:pt>
                <c:pt idx="88">
                  <c:v>4.4000000000000004</c:v>
                </c:pt>
                <c:pt idx="89">
                  <c:v>4.43</c:v>
                </c:pt>
                <c:pt idx="90">
                  <c:v>4.46</c:v>
                </c:pt>
                <c:pt idx="91">
                  <c:v>4.4400000000000004</c:v>
                </c:pt>
                <c:pt idx="92">
                  <c:v>4.45</c:v>
                </c:pt>
                <c:pt idx="93">
                  <c:v>4.4400000000000004</c:v>
                </c:pt>
                <c:pt idx="94">
                  <c:v>4.4000000000000004</c:v>
                </c:pt>
                <c:pt idx="95">
                  <c:v>4.42</c:v>
                </c:pt>
                <c:pt idx="96">
                  <c:v>4.47</c:v>
                </c:pt>
                <c:pt idx="97">
                  <c:v>4.58</c:v>
                </c:pt>
                <c:pt idx="98">
                  <c:v>4.55</c:v>
                </c:pt>
                <c:pt idx="99">
                  <c:v>4.55</c:v>
                </c:pt>
                <c:pt idx="100">
                  <c:v>4.6100000000000003</c:v>
                </c:pt>
                <c:pt idx="101">
                  <c:v>4.66</c:v>
                </c:pt>
                <c:pt idx="102">
                  <c:v>4.5599999999999996</c:v>
                </c:pt>
                <c:pt idx="103">
                  <c:v>4.54</c:v>
                </c:pt>
                <c:pt idx="104">
                  <c:v>4.62</c:v>
                </c:pt>
                <c:pt idx="105">
                  <c:v>4.57</c:v>
                </c:pt>
                <c:pt idx="106">
                  <c:v>4.55</c:v>
                </c:pt>
                <c:pt idx="107">
                  <c:v>4.5199999999999996</c:v>
                </c:pt>
                <c:pt idx="108">
                  <c:v>4.53</c:v>
                </c:pt>
                <c:pt idx="109">
                  <c:v>4.5199999999999996</c:v>
                </c:pt>
                <c:pt idx="110">
                  <c:v>4.54</c:v>
                </c:pt>
                <c:pt idx="111">
                  <c:v>4.5999999999999996</c:v>
                </c:pt>
                <c:pt idx="112">
                  <c:v>4.59</c:v>
                </c:pt>
                <c:pt idx="113">
                  <c:v>4.53</c:v>
                </c:pt>
                <c:pt idx="114">
                  <c:v>4.51</c:v>
                </c:pt>
                <c:pt idx="115">
                  <c:v>4.5199999999999996</c:v>
                </c:pt>
                <c:pt idx="116">
                  <c:v>4.54</c:v>
                </c:pt>
                <c:pt idx="117">
                  <c:v>4.5999999999999996</c:v>
                </c:pt>
                <c:pt idx="118">
                  <c:v>4.6500000000000004</c:v>
                </c:pt>
                <c:pt idx="119">
                  <c:v>4.72</c:v>
                </c:pt>
                <c:pt idx="120">
                  <c:v>4.71</c:v>
                </c:pt>
                <c:pt idx="121">
                  <c:v>4.9000000000000004</c:v>
                </c:pt>
                <c:pt idx="122">
                  <c:v>4.8499999999999996</c:v>
                </c:pt>
                <c:pt idx="123">
                  <c:v>4.8600000000000003</c:v>
                </c:pt>
                <c:pt idx="124">
                  <c:v>4.83</c:v>
                </c:pt>
                <c:pt idx="125">
                  <c:v>4.9400000000000004</c:v>
                </c:pt>
                <c:pt idx="126">
                  <c:v>4.9400000000000004</c:v>
                </c:pt>
                <c:pt idx="127">
                  <c:v>4.8099999999999996</c:v>
                </c:pt>
                <c:pt idx="128">
                  <c:v>4.8099999999999996</c:v>
                </c:pt>
                <c:pt idx="129">
                  <c:v>4.75</c:v>
                </c:pt>
                <c:pt idx="130">
                  <c:v>4.63</c:v>
                </c:pt>
                <c:pt idx="131">
                  <c:v>4.62</c:v>
                </c:pt>
                <c:pt idx="132">
                  <c:v>4.55</c:v>
                </c:pt>
                <c:pt idx="133">
                  <c:v>4.51</c:v>
                </c:pt>
                <c:pt idx="134">
                  <c:v>4.45</c:v>
                </c:pt>
                <c:pt idx="135">
                  <c:v>4.45</c:v>
                </c:pt>
                <c:pt idx="136">
                  <c:v>4.45</c:v>
                </c:pt>
                <c:pt idx="137">
                  <c:v>4.46</c:v>
                </c:pt>
                <c:pt idx="138">
                  <c:v>4.41</c:v>
                </c:pt>
                <c:pt idx="139">
                  <c:v>4.37</c:v>
                </c:pt>
                <c:pt idx="140">
                  <c:v>4.3499999999999996</c:v>
                </c:pt>
                <c:pt idx="141">
                  <c:v>4.3499999999999996</c:v>
                </c:pt>
                <c:pt idx="142">
                  <c:v>4.41</c:v>
                </c:pt>
                <c:pt idx="143">
                  <c:v>4.3099999999999996</c:v>
                </c:pt>
                <c:pt idx="144">
                  <c:v>4.28</c:v>
                </c:pt>
                <c:pt idx="145">
                  <c:v>4.0599999999999996</c:v>
                </c:pt>
                <c:pt idx="146">
                  <c:v>4.08</c:v>
                </c:pt>
                <c:pt idx="147">
                  <c:v>4.12</c:v>
                </c:pt>
                <c:pt idx="148">
                  <c:v>4.17</c:v>
                </c:pt>
                <c:pt idx="149">
                  <c:v>4.2</c:v>
                </c:pt>
                <c:pt idx="150">
                  <c:v>4.1399999999999997</c:v>
                </c:pt>
                <c:pt idx="151">
                  <c:v>4.0999999999999996</c:v>
                </c:pt>
                <c:pt idx="152">
                  <c:v>4.07</c:v>
                </c:pt>
                <c:pt idx="153">
                  <c:v>4.0599999999999996</c:v>
                </c:pt>
                <c:pt idx="154">
                  <c:v>3.99</c:v>
                </c:pt>
                <c:pt idx="155">
                  <c:v>3.82</c:v>
                </c:pt>
                <c:pt idx="156">
                  <c:v>3.82</c:v>
                </c:pt>
                <c:pt idx="157">
                  <c:v>3.84</c:v>
                </c:pt>
                <c:pt idx="158">
                  <c:v>3.73</c:v>
                </c:pt>
                <c:pt idx="159">
                  <c:v>3.75</c:v>
                </c:pt>
                <c:pt idx="160">
                  <c:v>3.75</c:v>
                </c:pt>
                <c:pt idx="161">
                  <c:v>3.81</c:v>
                </c:pt>
                <c:pt idx="162">
                  <c:v>3.75</c:v>
                </c:pt>
                <c:pt idx="163">
                  <c:v>3.75</c:v>
                </c:pt>
                <c:pt idx="164">
                  <c:v>3.6</c:v>
                </c:pt>
                <c:pt idx="165">
                  <c:v>3.6</c:v>
                </c:pt>
                <c:pt idx="166">
                  <c:v>3.55</c:v>
                </c:pt>
                <c:pt idx="167">
                  <c:v>3.58</c:v>
                </c:pt>
                <c:pt idx="168">
                  <c:v>3.49</c:v>
                </c:pt>
                <c:pt idx="169">
                  <c:v>3.56</c:v>
                </c:pt>
                <c:pt idx="170">
                  <c:v>3.73</c:v>
                </c:pt>
                <c:pt idx="171">
                  <c:v>3.64</c:v>
                </c:pt>
                <c:pt idx="172">
                  <c:v>3.65</c:v>
                </c:pt>
                <c:pt idx="173">
                  <c:v>3.57</c:v>
                </c:pt>
                <c:pt idx="174">
                  <c:v>3.69</c:v>
                </c:pt>
                <c:pt idx="175">
                  <c:v>3.75</c:v>
                </c:pt>
                <c:pt idx="176">
                  <c:v>3.78</c:v>
                </c:pt>
                <c:pt idx="177">
                  <c:v>3.69</c:v>
                </c:pt>
                <c:pt idx="178">
                  <c:v>3.75</c:v>
                </c:pt>
                <c:pt idx="179">
                  <c:v>3.66</c:v>
                </c:pt>
                <c:pt idx="180">
                  <c:v>3.68</c:v>
                </c:pt>
                <c:pt idx="181">
                  <c:v>3.68</c:v>
                </c:pt>
                <c:pt idx="182">
                  <c:v>3.73</c:v>
                </c:pt>
                <c:pt idx="183">
                  <c:v>3.73</c:v>
                </c:pt>
                <c:pt idx="184">
                  <c:v>3.74</c:v>
                </c:pt>
                <c:pt idx="185">
                  <c:v>3.72</c:v>
                </c:pt>
                <c:pt idx="186">
                  <c:v>3.64</c:v>
                </c:pt>
                <c:pt idx="187">
                  <c:v>3.65</c:v>
                </c:pt>
                <c:pt idx="188">
                  <c:v>3.6</c:v>
                </c:pt>
                <c:pt idx="189">
                  <c:v>3.51</c:v>
                </c:pt>
                <c:pt idx="190">
                  <c:v>3.45</c:v>
                </c:pt>
                <c:pt idx="191">
                  <c:v>3.47</c:v>
                </c:pt>
                <c:pt idx="192">
                  <c:v>3.49</c:v>
                </c:pt>
                <c:pt idx="193">
                  <c:v>3.45</c:v>
                </c:pt>
                <c:pt idx="194">
                  <c:v>3.29</c:v>
                </c:pt>
                <c:pt idx="195">
                  <c:v>3.36</c:v>
                </c:pt>
                <c:pt idx="196">
                  <c:v>3.65</c:v>
                </c:pt>
                <c:pt idx="197">
                  <c:v>3.5</c:v>
                </c:pt>
                <c:pt idx="198">
                  <c:v>3.33</c:v>
                </c:pt>
                <c:pt idx="199">
                  <c:v>3.33</c:v>
                </c:pt>
                <c:pt idx="200">
                  <c:v>3.31</c:v>
                </c:pt>
                <c:pt idx="201">
                  <c:v>3.33</c:v>
                </c:pt>
                <c:pt idx="202">
                  <c:v>3.23</c:v>
                </c:pt>
                <c:pt idx="203">
                  <c:v>3.26</c:v>
                </c:pt>
                <c:pt idx="204">
                  <c:v>3.28</c:v>
                </c:pt>
                <c:pt idx="205">
                  <c:v>3.24</c:v>
                </c:pt>
                <c:pt idx="206">
                  <c:v>3.15</c:v>
                </c:pt>
                <c:pt idx="207">
                  <c:v>3.18</c:v>
                </c:pt>
                <c:pt idx="208">
                  <c:v>3.21</c:v>
                </c:pt>
                <c:pt idx="209">
                  <c:v>3.13</c:v>
                </c:pt>
                <c:pt idx="210">
                  <c:v>3.13</c:v>
                </c:pt>
                <c:pt idx="211">
                  <c:v>3.07</c:v>
                </c:pt>
                <c:pt idx="212">
                  <c:v>3.03</c:v>
                </c:pt>
                <c:pt idx="213">
                  <c:v>2.98</c:v>
                </c:pt>
                <c:pt idx="214">
                  <c:v>3.01</c:v>
                </c:pt>
                <c:pt idx="215">
                  <c:v>2.99</c:v>
                </c:pt>
                <c:pt idx="216">
                  <c:v>2.88</c:v>
                </c:pt>
                <c:pt idx="217">
                  <c:v>2.96</c:v>
                </c:pt>
                <c:pt idx="218">
                  <c:v>2.99</c:v>
                </c:pt>
                <c:pt idx="219">
                  <c:v>2.91</c:v>
                </c:pt>
                <c:pt idx="220">
                  <c:v>2.93</c:v>
                </c:pt>
                <c:pt idx="221">
                  <c:v>2.86</c:v>
                </c:pt>
                <c:pt idx="222">
                  <c:v>2.87</c:v>
                </c:pt>
                <c:pt idx="223">
                  <c:v>2.9</c:v>
                </c:pt>
                <c:pt idx="224">
                  <c:v>2.88</c:v>
                </c:pt>
                <c:pt idx="225">
                  <c:v>2.87</c:v>
                </c:pt>
                <c:pt idx="226">
                  <c:v>2.81</c:v>
                </c:pt>
                <c:pt idx="227">
                  <c:v>2.8</c:v>
                </c:pt>
                <c:pt idx="228">
                  <c:v>2.81</c:v>
                </c:pt>
                <c:pt idx="229">
                  <c:v>2.78</c:v>
                </c:pt>
                <c:pt idx="230">
                  <c:v>2.84</c:v>
                </c:pt>
                <c:pt idx="231">
                  <c:v>2.72</c:v>
                </c:pt>
                <c:pt idx="232">
                  <c:v>2.72</c:v>
                </c:pt>
                <c:pt idx="233">
                  <c:v>2.71</c:v>
                </c:pt>
                <c:pt idx="234">
                  <c:v>2.71</c:v>
                </c:pt>
                <c:pt idx="235">
                  <c:v>2.67</c:v>
                </c:pt>
                <c:pt idx="236">
                  <c:v>2.66</c:v>
                </c:pt>
                <c:pt idx="237">
                  <c:v>2.67</c:v>
                </c:pt>
                <c:pt idx="238">
                  <c:v>2.65</c:v>
                </c:pt>
                <c:pt idx="239">
                  <c:v>2.79</c:v>
                </c:pt>
                <c:pt idx="240">
                  <c:v>2.77</c:v>
                </c:pt>
                <c:pt idx="241">
                  <c:v>2.73</c:v>
                </c:pt>
                <c:pt idx="242">
                  <c:v>2.73</c:v>
                </c:pt>
                <c:pt idx="243">
                  <c:v>2.73</c:v>
                </c:pt>
                <c:pt idx="244">
                  <c:v>2.81</c:v>
                </c:pt>
                <c:pt idx="245">
                  <c:v>2.97</c:v>
                </c:pt>
                <c:pt idx="246">
                  <c:v>3.02</c:v>
                </c:pt>
                <c:pt idx="247">
                  <c:v>3.05</c:v>
                </c:pt>
                <c:pt idx="248">
                  <c:v>3.09</c:v>
                </c:pt>
                <c:pt idx="249">
                  <c:v>3.17</c:v>
                </c:pt>
                <c:pt idx="250">
                  <c:v>3.18</c:v>
                </c:pt>
                <c:pt idx="251">
                  <c:v>3.13</c:v>
                </c:pt>
                <c:pt idx="252">
                  <c:v>3.04</c:v>
                </c:pt>
                <c:pt idx="253">
                  <c:v>2.97</c:v>
                </c:pt>
                <c:pt idx="254">
                  <c:v>2.98</c:v>
                </c:pt>
                <c:pt idx="255">
                  <c:v>2.96</c:v>
                </c:pt>
                <c:pt idx="256">
                  <c:v>2.94</c:v>
                </c:pt>
                <c:pt idx="257">
                  <c:v>3</c:v>
                </c:pt>
                <c:pt idx="258">
                  <c:v>2.95</c:v>
                </c:pt>
                <c:pt idx="259">
                  <c:v>2.99</c:v>
                </c:pt>
                <c:pt idx="260">
                  <c:v>2.96</c:v>
                </c:pt>
                <c:pt idx="261">
                  <c:v>2.93</c:v>
                </c:pt>
                <c:pt idx="262">
                  <c:v>3.02</c:v>
                </c:pt>
                <c:pt idx="263">
                  <c:v>2.98</c:v>
                </c:pt>
                <c:pt idx="264">
                  <c:v>2.9</c:v>
                </c:pt>
                <c:pt idx="265">
                  <c:v>2.88</c:v>
                </c:pt>
                <c:pt idx="266">
                  <c:v>2.78</c:v>
                </c:pt>
                <c:pt idx="267">
                  <c:v>2.8</c:v>
                </c:pt>
                <c:pt idx="268">
                  <c:v>2.77</c:v>
                </c:pt>
                <c:pt idx="269">
                  <c:v>2.87</c:v>
                </c:pt>
                <c:pt idx="270">
                  <c:v>2.86</c:v>
                </c:pt>
                <c:pt idx="271">
                  <c:v>2.87</c:v>
                </c:pt>
                <c:pt idx="272">
                  <c:v>2.87</c:v>
                </c:pt>
                <c:pt idx="273">
                  <c:v>2.88</c:v>
                </c:pt>
                <c:pt idx="274">
                  <c:v>2.86</c:v>
                </c:pt>
                <c:pt idx="275">
                  <c:v>2.88</c:v>
                </c:pt>
                <c:pt idx="276">
                  <c:v>3.01</c:v>
                </c:pt>
                <c:pt idx="277">
                  <c:v>2.99</c:v>
                </c:pt>
                <c:pt idx="278">
                  <c:v>3.05</c:v>
                </c:pt>
                <c:pt idx="279">
                  <c:v>3.09</c:v>
                </c:pt>
                <c:pt idx="280">
                  <c:v>3.14</c:v>
                </c:pt>
                <c:pt idx="281">
                  <c:v>3.09</c:v>
                </c:pt>
                <c:pt idx="282">
                  <c:v>2.98</c:v>
                </c:pt>
                <c:pt idx="283">
                  <c:v>3.1</c:v>
                </c:pt>
                <c:pt idx="284">
                  <c:v>3.1</c:v>
                </c:pt>
                <c:pt idx="285">
                  <c:v>3.11</c:v>
                </c:pt>
                <c:pt idx="286">
                  <c:v>3.1</c:v>
                </c:pt>
                <c:pt idx="287">
                  <c:v>3.12</c:v>
                </c:pt>
                <c:pt idx="288">
                  <c:v>3.05</c:v>
                </c:pt>
                <c:pt idx="289">
                  <c:v>3.11</c:v>
                </c:pt>
                <c:pt idx="290">
                  <c:v>3.22</c:v>
                </c:pt>
                <c:pt idx="291">
                  <c:v>3.45</c:v>
                </c:pt>
                <c:pt idx="292">
                  <c:v>3.56</c:v>
                </c:pt>
                <c:pt idx="293">
                  <c:v>3.55</c:v>
                </c:pt>
                <c:pt idx="294">
                  <c:v>3.55</c:v>
                </c:pt>
                <c:pt idx="295">
                  <c:v>3.69</c:v>
                </c:pt>
                <c:pt idx="296">
                  <c:v>3.92</c:v>
                </c:pt>
                <c:pt idx="297">
                  <c:v>3.89</c:v>
                </c:pt>
                <c:pt idx="298">
                  <c:v>3.76</c:v>
                </c:pt>
                <c:pt idx="299">
                  <c:v>3.85</c:v>
                </c:pt>
                <c:pt idx="300">
                  <c:v>4.16</c:v>
                </c:pt>
                <c:pt idx="301">
                  <c:v>4.42</c:v>
                </c:pt>
                <c:pt idx="302">
                  <c:v>4.67</c:v>
                </c:pt>
                <c:pt idx="303">
                  <c:v>4.72</c:v>
                </c:pt>
                <c:pt idx="304">
                  <c:v>5</c:v>
                </c:pt>
                <c:pt idx="305">
                  <c:v>5.1100000000000003</c:v>
                </c:pt>
                <c:pt idx="306">
                  <c:v>5.0999999999999996</c:v>
                </c:pt>
                <c:pt idx="307">
                  <c:v>5.27</c:v>
                </c:pt>
                <c:pt idx="308">
                  <c:v>5.3</c:v>
                </c:pt>
                <c:pt idx="309">
                  <c:v>5.25</c:v>
                </c:pt>
                <c:pt idx="310">
                  <c:v>5.0999999999999996</c:v>
                </c:pt>
                <c:pt idx="311">
                  <c:v>5.09</c:v>
                </c:pt>
                <c:pt idx="312">
                  <c:v>5.23</c:v>
                </c:pt>
                <c:pt idx="313">
                  <c:v>5.78</c:v>
                </c:pt>
                <c:pt idx="314">
                  <c:v>5.81</c:v>
                </c:pt>
                <c:pt idx="315">
                  <c:v>5.7</c:v>
                </c:pt>
                <c:pt idx="316">
                  <c:v>5.3</c:v>
                </c:pt>
                <c:pt idx="317">
                  <c:v>5.51</c:v>
                </c:pt>
                <c:pt idx="318">
                  <c:v>5.54</c:v>
                </c:pt>
                <c:pt idx="319">
                  <c:v>5.3</c:v>
                </c:pt>
                <c:pt idx="320">
                  <c:v>4.99</c:v>
                </c:pt>
                <c:pt idx="321">
                  <c:v>5.22</c:v>
                </c:pt>
                <c:pt idx="322">
                  <c:v>5.13</c:v>
                </c:pt>
                <c:pt idx="323">
                  <c:v>5.55</c:v>
                </c:pt>
                <c:pt idx="324">
                  <c:v>5.66</c:v>
                </c:pt>
                <c:pt idx="325">
                  <c:v>5.89</c:v>
                </c:pt>
                <c:pt idx="326">
                  <c:v>6.02</c:v>
                </c:pt>
                <c:pt idx="327">
                  <c:v>6.29</c:v>
                </c:pt>
                <c:pt idx="328">
                  <c:v>6.7</c:v>
                </c:pt>
                <c:pt idx="329">
                  <c:v>6.66</c:v>
                </c:pt>
                <c:pt idx="330">
                  <c:v>6.92</c:v>
                </c:pt>
                <c:pt idx="331">
                  <c:v>6.94</c:v>
                </c:pt>
                <c:pt idx="332">
                  <c:v>7.08</c:v>
                </c:pt>
                <c:pt idx="333">
                  <c:v>6.95</c:v>
                </c:pt>
                <c:pt idx="334">
                  <c:v>7.08</c:v>
                </c:pt>
                <c:pt idx="335">
                  <c:v>6.61</c:v>
                </c:pt>
                <c:pt idx="336">
                  <c:v>6.58</c:v>
                </c:pt>
                <c:pt idx="337">
                  <c:v>6.49</c:v>
                </c:pt>
                <c:pt idx="338">
                  <c:v>6.33</c:v>
                </c:pt>
                <c:pt idx="339">
                  <c:v>6.31</c:v>
                </c:pt>
                <c:pt idx="340">
                  <c:v>6.27</c:v>
                </c:pt>
                <c:pt idx="341">
                  <c:v>6.42</c:v>
                </c:pt>
                <c:pt idx="342">
                  <c:v>6.48</c:v>
                </c:pt>
                <c:pt idx="343">
                  <c:v>6.33</c:v>
                </c:pt>
                <c:pt idx="344">
                  <c:v>6.15</c:v>
                </c:pt>
                <c:pt idx="345">
                  <c:v>6.13</c:v>
                </c:pt>
                <c:pt idx="346">
                  <c:v>6.09</c:v>
                </c:pt>
                <c:pt idx="347">
                  <c:v>6.12</c:v>
                </c:pt>
                <c:pt idx="348">
                  <c:v>6.32</c:v>
                </c:pt>
                <c:pt idx="349">
                  <c:v>6.5</c:v>
                </c:pt>
                <c:pt idx="350">
                  <c:v>6.65</c:v>
                </c:pt>
                <c:pt idx="351">
                  <c:v>6.73</c:v>
                </c:pt>
                <c:pt idx="352">
                  <c:v>6.6</c:v>
                </c:pt>
                <c:pt idx="353">
                  <c:v>6.42</c:v>
                </c:pt>
                <c:pt idx="354">
                  <c:v>6.32</c:v>
                </c:pt>
                <c:pt idx="355">
                  <c:v>6.28</c:v>
                </c:pt>
                <c:pt idx="356">
                  <c:v>6.27</c:v>
                </c:pt>
                <c:pt idx="357">
                  <c:v>6.39</c:v>
                </c:pt>
                <c:pt idx="358">
                  <c:v>6.43</c:v>
                </c:pt>
                <c:pt idx="359">
                  <c:v>6.39</c:v>
                </c:pt>
                <c:pt idx="360">
                  <c:v>6.35</c:v>
                </c:pt>
                <c:pt idx="361">
                  <c:v>6.39</c:v>
                </c:pt>
                <c:pt idx="362">
                  <c:v>6.57</c:v>
                </c:pt>
                <c:pt idx="363">
                  <c:v>6.79</c:v>
                </c:pt>
                <c:pt idx="364">
                  <c:v>6.71</c:v>
                </c:pt>
                <c:pt idx="365">
                  <c:v>6.69</c:v>
                </c:pt>
                <c:pt idx="366">
                  <c:v>6.67</c:v>
                </c:pt>
                <c:pt idx="367">
                  <c:v>6.71</c:v>
                </c:pt>
                <c:pt idx="368">
                  <c:v>6.81</c:v>
                </c:pt>
                <c:pt idx="369">
                  <c:v>6.96</c:v>
                </c:pt>
                <c:pt idx="370">
                  <c:v>6.78</c:v>
                </c:pt>
                <c:pt idx="371">
                  <c:v>6.81</c:v>
                </c:pt>
                <c:pt idx="372">
                  <c:v>6.9</c:v>
                </c:pt>
                <c:pt idx="373">
                  <c:v>6.96</c:v>
                </c:pt>
                <c:pt idx="374">
                  <c:v>7.09</c:v>
                </c:pt>
                <c:pt idx="375">
                  <c:v>7.23</c:v>
                </c:pt>
                <c:pt idx="376">
                  <c:v>7.18</c:v>
                </c:pt>
                <c:pt idx="377">
                  <c:v>7.12</c:v>
                </c:pt>
                <c:pt idx="378">
                  <c:v>7.18</c:v>
                </c:pt>
                <c:pt idx="379">
                  <c:v>7.19</c:v>
                </c:pt>
                <c:pt idx="380">
                  <c:v>7.31</c:v>
                </c:pt>
                <c:pt idx="381">
                  <c:v>7.49</c:v>
                </c:pt>
                <c:pt idx="382">
                  <c:v>7.57</c:v>
                </c:pt>
                <c:pt idx="383">
                  <c:v>7.63</c:v>
                </c:pt>
                <c:pt idx="384">
                  <c:v>7.79</c:v>
                </c:pt>
                <c:pt idx="385">
                  <c:v>7.76</c:v>
                </c:pt>
                <c:pt idx="386">
                  <c:v>7.5</c:v>
                </c:pt>
                <c:pt idx="387">
                  <c:v>7.44</c:v>
                </c:pt>
                <c:pt idx="388">
                  <c:v>7.29</c:v>
                </c:pt>
                <c:pt idx="389">
                  <c:v>7.22</c:v>
                </c:pt>
                <c:pt idx="390">
                  <c:v>7.03</c:v>
                </c:pt>
                <c:pt idx="391">
                  <c:v>6.95</c:v>
                </c:pt>
                <c:pt idx="392">
                  <c:v>6.67</c:v>
                </c:pt>
                <c:pt idx="393">
                  <c:v>6.61</c:v>
                </c:pt>
                <c:pt idx="394">
                  <c:v>6.62</c:v>
                </c:pt>
                <c:pt idx="395">
                  <c:v>6.66</c:v>
                </c:pt>
                <c:pt idx="396">
                  <c:v>6.6</c:v>
                </c:pt>
                <c:pt idx="397">
                  <c:v>6.69</c:v>
                </c:pt>
                <c:pt idx="398">
                  <c:v>6.63</c:v>
                </c:pt>
                <c:pt idx="399">
                  <c:v>6.64</c:v>
                </c:pt>
                <c:pt idx="400">
                  <c:v>6.77</c:v>
                </c:pt>
                <c:pt idx="401">
                  <c:v>6.9</c:v>
                </c:pt>
                <c:pt idx="402">
                  <c:v>6.94</c:v>
                </c:pt>
                <c:pt idx="403">
                  <c:v>6.88</c:v>
                </c:pt>
                <c:pt idx="404">
                  <c:v>6.74</c:v>
                </c:pt>
                <c:pt idx="405">
                  <c:v>6.87</c:v>
                </c:pt>
                <c:pt idx="406">
                  <c:v>6.79</c:v>
                </c:pt>
                <c:pt idx="407">
                  <c:v>6.82</c:v>
                </c:pt>
                <c:pt idx="408">
                  <c:v>6.88</c:v>
                </c:pt>
                <c:pt idx="409">
                  <c:v>7.1</c:v>
                </c:pt>
                <c:pt idx="410">
                  <c:v>7.17</c:v>
                </c:pt>
                <c:pt idx="411">
                  <c:v>7.22</c:v>
                </c:pt>
                <c:pt idx="412">
                  <c:v>7.09</c:v>
                </c:pt>
                <c:pt idx="413">
                  <c:v>7.02</c:v>
                </c:pt>
                <c:pt idx="414">
                  <c:v>6.94</c:v>
                </c:pt>
                <c:pt idx="415">
                  <c:v>7.03</c:v>
                </c:pt>
                <c:pt idx="416">
                  <c:v>6.99</c:v>
                </c:pt>
                <c:pt idx="417">
                  <c:v>6.95</c:v>
                </c:pt>
                <c:pt idx="418">
                  <c:v>6.87</c:v>
                </c:pt>
                <c:pt idx="419">
                  <c:v>6.86</c:v>
                </c:pt>
                <c:pt idx="420">
                  <c:v>6.95</c:v>
                </c:pt>
                <c:pt idx="421">
                  <c:v>6.89</c:v>
                </c:pt>
                <c:pt idx="422">
                  <c:v>6.77</c:v>
                </c:pt>
                <c:pt idx="423">
                  <c:v>6.78</c:v>
                </c:pt>
                <c:pt idx="424">
                  <c:v>6.73</c:v>
                </c:pt>
                <c:pt idx="425">
                  <c:v>6.47</c:v>
                </c:pt>
                <c:pt idx="426">
                  <c:v>6.49</c:v>
                </c:pt>
                <c:pt idx="427">
                  <c:v>6.46</c:v>
                </c:pt>
                <c:pt idx="428">
                  <c:v>6.35</c:v>
                </c:pt>
                <c:pt idx="429">
                  <c:v>6.35</c:v>
                </c:pt>
                <c:pt idx="430">
                  <c:v>6.2</c:v>
                </c:pt>
                <c:pt idx="431">
                  <c:v>6.09</c:v>
                </c:pt>
                <c:pt idx="432">
                  <c:v>6.08</c:v>
                </c:pt>
                <c:pt idx="433">
                  <c:v>6.12</c:v>
                </c:pt>
                <c:pt idx="434">
                  <c:v>6.32</c:v>
                </c:pt>
                <c:pt idx="435">
                  <c:v>6.44</c:v>
                </c:pt>
                <c:pt idx="436">
                  <c:v>6.54</c:v>
                </c:pt>
                <c:pt idx="437">
                  <c:v>6.72</c:v>
                </c:pt>
                <c:pt idx="438">
                  <c:v>6.79</c:v>
                </c:pt>
                <c:pt idx="439">
                  <c:v>6.78</c:v>
                </c:pt>
                <c:pt idx="440">
                  <c:v>6.84</c:v>
                </c:pt>
                <c:pt idx="441">
                  <c:v>6.81</c:v>
                </c:pt>
                <c:pt idx="442">
                  <c:v>6.69</c:v>
                </c:pt>
                <c:pt idx="443">
                  <c:v>6.6</c:v>
                </c:pt>
                <c:pt idx="444">
                  <c:v>6.72</c:v>
                </c:pt>
                <c:pt idx="445">
                  <c:v>6.85</c:v>
                </c:pt>
                <c:pt idx="446">
                  <c:v>6.91</c:v>
                </c:pt>
                <c:pt idx="447">
                  <c:v>6.93</c:v>
                </c:pt>
                <c:pt idx="448">
                  <c:v>7.04</c:v>
                </c:pt>
                <c:pt idx="449">
                  <c:v>6.96</c:v>
                </c:pt>
                <c:pt idx="450">
                  <c:v>6.95</c:v>
                </c:pt>
                <c:pt idx="451">
                  <c:v>6.89</c:v>
                </c:pt>
                <c:pt idx="452">
                  <c:v>6.87</c:v>
                </c:pt>
                <c:pt idx="453">
                  <c:v>6.85</c:v>
                </c:pt>
                <c:pt idx="454">
                  <c:v>6.76</c:v>
                </c:pt>
                <c:pt idx="455">
                  <c:v>6.63</c:v>
                </c:pt>
                <c:pt idx="456">
                  <c:v>6.65</c:v>
                </c:pt>
                <c:pt idx="457">
                  <c:v>6.67</c:v>
                </c:pt>
                <c:pt idx="458">
                  <c:v>6.65</c:v>
                </c:pt>
                <c:pt idx="459">
                  <c:v>6.64</c:v>
                </c:pt>
                <c:pt idx="460">
                  <c:v>6.62</c:v>
                </c:pt>
                <c:pt idx="461">
                  <c:v>6.83</c:v>
                </c:pt>
                <c:pt idx="462">
                  <c:v>6.81</c:v>
                </c:pt>
                <c:pt idx="463">
                  <c:v>6.76</c:v>
                </c:pt>
                <c:pt idx="464">
                  <c:v>6.76</c:v>
                </c:pt>
                <c:pt idx="465">
                  <c:v>6.81</c:v>
                </c:pt>
                <c:pt idx="466">
                  <c:v>6.86</c:v>
                </c:pt>
                <c:pt idx="467">
                  <c:v>6.89</c:v>
                </c:pt>
                <c:pt idx="468">
                  <c:v>6.85</c:v>
                </c:pt>
                <c:pt idx="469">
                  <c:v>6.84</c:v>
                </c:pt>
                <c:pt idx="470">
                  <c:v>6.81</c:v>
                </c:pt>
                <c:pt idx="471">
                  <c:v>6.77</c:v>
                </c:pt>
                <c:pt idx="472">
                  <c:v>6.67</c:v>
                </c:pt>
                <c:pt idx="473">
                  <c:v>6.72</c:v>
                </c:pt>
                <c:pt idx="474">
                  <c:v>6.75</c:v>
                </c:pt>
                <c:pt idx="475">
                  <c:v>6.74</c:v>
                </c:pt>
                <c:pt idx="476">
                  <c:v>6.72</c:v>
                </c:pt>
                <c:pt idx="477">
                  <c:v>6.63</c:v>
                </c:pt>
                <c:pt idx="478">
                  <c:v>6.58</c:v>
                </c:pt>
                <c:pt idx="479">
                  <c:v>6.58</c:v>
                </c:pt>
                <c:pt idx="480">
                  <c:v>6.56</c:v>
                </c:pt>
                <c:pt idx="481">
                  <c:v>6.5</c:v>
                </c:pt>
                <c:pt idx="482">
                  <c:v>6.35</c:v>
                </c:pt>
                <c:pt idx="483">
                  <c:v>6.26</c:v>
                </c:pt>
                <c:pt idx="484">
                  <c:v>6.3</c:v>
                </c:pt>
                <c:pt idx="485">
                  <c:v>6.34</c:v>
                </c:pt>
                <c:pt idx="486">
                  <c:v>6.3</c:v>
                </c:pt>
                <c:pt idx="487">
                  <c:v>6.27</c:v>
                </c:pt>
                <c:pt idx="488">
                  <c:v>6.19</c:v>
                </c:pt>
                <c:pt idx="489">
                  <c:v>6.17</c:v>
                </c:pt>
                <c:pt idx="490">
                  <c:v>6.22</c:v>
                </c:pt>
                <c:pt idx="491">
                  <c:v>6.24</c:v>
                </c:pt>
                <c:pt idx="492">
                  <c:v>6.26</c:v>
                </c:pt>
                <c:pt idx="493">
                  <c:v>6.23</c:v>
                </c:pt>
                <c:pt idx="494">
                  <c:v>6.19</c:v>
                </c:pt>
                <c:pt idx="495">
                  <c:v>6.22</c:v>
                </c:pt>
                <c:pt idx="496">
                  <c:v>6.21</c:v>
                </c:pt>
                <c:pt idx="497">
                  <c:v>6.18</c:v>
                </c:pt>
                <c:pt idx="498">
                  <c:v>6.15</c:v>
                </c:pt>
                <c:pt idx="499">
                  <c:v>6.16</c:v>
                </c:pt>
                <c:pt idx="500">
                  <c:v>6.06</c:v>
                </c:pt>
                <c:pt idx="501">
                  <c:v>6.09</c:v>
                </c:pt>
                <c:pt idx="502">
                  <c:v>6.1</c:v>
                </c:pt>
                <c:pt idx="503">
                  <c:v>6.11</c:v>
                </c:pt>
                <c:pt idx="504">
                  <c:v>6.09</c:v>
                </c:pt>
                <c:pt idx="505">
                  <c:v>6.01</c:v>
                </c:pt>
                <c:pt idx="506">
                  <c:v>5.98</c:v>
                </c:pt>
                <c:pt idx="507">
                  <c:v>6</c:v>
                </c:pt>
                <c:pt idx="508">
                  <c:v>6.11</c:v>
                </c:pt>
                <c:pt idx="509">
                  <c:v>6.22</c:v>
                </c:pt>
                <c:pt idx="510">
                  <c:v>6.38</c:v>
                </c:pt>
                <c:pt idx="511">
                  <c:v>6.46</c:v>
                </c:pt>
                <c:pt idx="512">
                  <c:v>6.37</c:v>
                </c:pt>
                <c:pt idx="513">
                  <c:v>6.3</c:v>
                </c:pt>
                <c:pt idx="514">
                  <c:v>6.23</c:v>
                </c:pt>
                <c:pt idx="515">
                  <c:v>6.3</c:v>
                </c:pt>
                <c:pt idx="516">
                  <c:v>6.37</c:v>
                </c:pt>
                <c:pt idx="517">
                  <c:v>6.36</c:v>
                </c:pt>
                <c:pt idx="518">
                  <c:v>6.51</c:v>
                </c:pt>
                <c:pt idx="519">
                  <c:v>6.53</c:v>
                </c:pt>
                <c:pt idx="520">
                  <c:v>6.48</c:v>
                </c:pt>
                <c:pt idx="521">
                  <c:v>6.52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9D7-A544-ACCC-0E136EA390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41405824"/>
        <c:axId val="741407616"/>
      </c:lineChart>
      <c:dateAx>
        <c:axId val="741405824"/>
        <c:scaling>
          <c:orientation val="minMax"/>
          <c:min val="42446"/>
        </c:scaling>
        <c:delete val="0"/>
        <c:axPos val="b"/>
        <c:numFmt formatCode="m/d/yy" sourceLinked="0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407616"/>
        <c:crosses val="autoZero"/>
        <c:auto val="1"/>
        <c:lblOffset val="100"/>
        <c:baseTimeUnit val="days"/>
        <c:majorUnit val="6"/>
        <c:majorTimeUnit val="months"/>
      </c:dateAx>
      <c:valAx>
        <c:axId val="741407616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140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'SLOOS CRE'!$E$1</c:f>
              <c:strCache>
                <c:ptCount val="1"/>
                <c:pt idx="0">
                  <c:v>Net % of  Banks Tightening Standards for Loans Secured by Nonresidential Structures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'SLOOS CRE'!$D$2:$D$42</c:f>
              <c:strCache>
                <c:ptCount val="41"/>
                <c:pt idx="0">
                  <c:v>Q2-16</c:v>
                </c:pt>
                <c:pt idx="1">
                  <c:v>Q3-16</c:v>
                </c:pt>
                <c:pt idx="2">
                  <c:v>Q4-16</c:v>
                </c:pt>
                <c:pt idx="3">
                  <c:v>Q1-17</c:v>
                </c:pt>
                <c:pt idx="4">
                  <c:v>Q2-17</c:v>
                </c:pt>
                <c:pt idx="5">
                  <c:v>Q3-17</c:v>
                </c:pt>
                <c:pt idx="6">
                  <c:v>Q4-17</c:v>
                </c:pt>
                <c:pt idx="7">
                  <c:v>Q1-18</c:v>
                </c:pt>
                <c:pt idx="8">
                  <c:v>Q2-18</c:v>
                </c:pt>
                <c:pt idx="9">
                  <c:v>Q3-18</c:v>
                </c:pt>
                <c:pt idx="10">
                  <c:v>Q4-18</c:v>
                </c:pt>
                <c:pt idx="11">
                  <c:v>Q1-19</c:v>
                </c:pt>
                <c:pt idx="12">
                  <c:v>Q2-19</c:v>
                </c:pt>
                <c:pt idx="13">
                  <c:v>Q3-19</c:v>
                </c:pt>
                <c:pt idx="14">
                  <c:v>Q4-19</c:v>
                </c:pt>
                <c:pt idx="15">
                  <c:v>Q1-20</c:v>
                </c:pt>
                <c:pt idx="16">
                  <c:v>Q2-20</c:v>
                </c:pt>
                <c:pt idx="17">
                  <c:v>Q3-20</c:v>
                </c:pt>
                <c:pt idx="18">
                  <c:v>Q4-20</c:v>
                </c:pt>
                <c:pt idx="19">
                  <c:v>Q1-21</c:v>
                </c:pt>
                <c:pt idx="20">
                  <c:v>Q2-21</c:v>
                </c:pt>
                <c:pt idx="21">
                  <c:v>Q3-21</c:v>
                </c:pt>
                <c:pt idx="22">
                  <c:v>Q4-21</c:v>
                </c:pt>
                <c:pt idx="23">
                  <c:v>Q1-22</c:v>
                </c:pt>
                <c:pt idx="24">
                  <c:v>Q2-22</c:v>
                </c:pt>
                <c:pt idx="25">
                  <c:v>Q3-22</c:v>
                </c:pt>
                <c:pt idx="26">
                  <c:v>Q4-22</c:v>
                </c:pt>
                <c:pt idx="27">
                  <c:v>Q1-23</c:v>
                </c:pt>
                <c:pt idx="28">
                  <c:v>Q2-23</c:v>
                </c:pt>
                <c:pt idx="29">
                  <c:v>Q3-23</c:v>
                </c:pt>
                <c:pt idx="30">
                  <c:v>Q4-23</c:v>
                </c:pt>
                <c:pt idx="31">
                  <c:v>Q1-24</c:v>
                </c:pt>
                <c:pt idx="32">
                  <c:v>Q2-24</c:v>
                </c:pt>
                <c:pt idx="33">
                  <c:v>Q3-24</c:v>
                </c:pt>
                <c:pt idx="34">
                  <c:v>Q4-24</c:v>
                </c:pt>
                <c:pt idx="35">
                  <c:v>Q1-25</c:v>
                </c:pt>
                <c:pt idx="36">
                  <c:v>Q2-25</c:v>
                </c:pt>
                <c:pt idx="37">
                  <c:v>Q3-25</c:v>
                </c:pt>
                <c:pt idx="38">
                  <c:v>Q4-25</c:v>
                </c:pt>
                <c:pt idx="39">
                  <c:v>Q1-26</c:v>
                </c:pt>
                <c:pt idx="40">
                  <c:v>Q2-26</c:v>
                </c:pt>
              </c:strCache>
            </c:strRef>
          </c:cat>
          <c:val>
            <c:numRef>
              <c:f>'SLOOS CRE'!$E$2:$E$42</c:f>
              <c:numCache>
                <c:formatCode>0</c:formatCode>
                <c:ptCount val="41"/>
                <c:pt idx="0">
                  <c:v>11.6</c:v>
                </c:pt>
                <c:pt idx="1">
                  <c:v>18.3</c:v>
                </c:pt>
                <c:pt idx="2">
                  <c:v>18.8</c:v>
                </c:pt>
                <c:pt idx="3">
                  <c:v>13</c:v>
                </c:pt>
                <c:pt idx="4">
                  <c:v>12.5</c:v>
                </c:pt>
                <c:pt idx="5">
                  <c:v>20</c:v>
                </c:pt>
                <c:pt idx="6">
                  <c:v>4.2</c:v>
                </c:pt>
                <c:pt idx="7">
                  <c:v>1.4</c:v>
                </c:pt>
                <c:pt idx="8">
                  <c:v>-7.1</c:v>
                </c:pt>
                <c:pt idx="9">
                  <c:v>-2.9</c:v>
                </c:pt>
                <c:pt idx="10">
                  <c:v>2.9</c:v>
                </c:pt>
                <c:pt idx="11">
                  <c:v>7</c:v>
                </c:pt>
                <c:pt idx="12">
                  <c:v>9.6999999999999993</c:v>
                </c:pt>
                <c:pt idx="13">
                  <c:v>5.5</c:v>
                </c:pt>
                <c:pt idx="14">
                  <c:v>10.7</c:v>
                </c:pt>
                <c:pt idx="15">
                  <c:v>1.4</c:v>
                </c:pt>
                <c:pt idx="16">
                  <c:v>52.3</c:v>
                </c:pt>
                <c:pt idx="17">
                  <c:v>77.5</c:v>
                </c:pt>
                <c:pt idx="18">
                  <c:v>55.1</c:v>
                </c:pt>
                <c:pt idx="19">
                  <c:v>29.2</c:v>
                </c:pt>
                <c:pt idx="20">
                  <c:v>0</c:v>
                </c:pt>
                <c:pt idx="21">
                  <c:v>-4.0999999999999996</c:v>
                </c:pt>
                <c:pt idx="22">
                  <c:v>-9.1</c:v>
                </c:pt>
                <c:pt idx="23">
                  <c:v>-14.5</c:v>
                </c:pt>
                <c:pt idx="24">
                  <c:v>0</c:v>
                </c:pt>
                <c:pt idx="25">
                  <c:v>41.5</c:v>
                </c:pt>
                <c:pt idx="26">
                  <c:v>52.9</c:v>
                </c:pt>
                <c:pt idx="27">
                  <c:v>57.6</c:v>
                </c:pt>
                <c:pt idx="28">
                  <c:v>66.7</c:v>
                </c:pt>
                <c:pt idx="29">
                  <c:v>68.3</c:v>
                </c:pt>
                <c:pt idx="30">
                  <c:v>67.2</c:v>
                </c:pt>
                <c:pt idx="31">
                  <c:v>42.4</c:v>
                </c:pt>
                <c:pt idx="32">
                  <c:v>30.6</c:v>
                </c:pt>
                <c:pt idx="33">
                  <c:v>20.6</c:v>
                </c:pt>
                <c:pt idx="34">
                  <c:v>16.399999999999999</c:v>
                </c:pt>
                <c:pt idx="35">
                  <c:v>8.1</c:v>
                </c:pt>
                <c:pt idx="36">
                  <c:v>10.9</c:v>
                </c:pt>
                <c:pt idx="37">
                  <c:v>11.5</c:v>
                </c:pt>
                <c:pt idx="38">
                  <c:v>3.3</c:v>
                </c:pt>
                <c:pt idx="39">
                  <c:v>-3.6</c:v>
                </c:pt>
                <c:pt idx="40">
                  <c:v>-3.3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85-CA4D-BB73-D8671EB5DF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97338560"/>
        <c:axId val="392803008"/>
      </c:lineChart>
      <c:catAx>
        <c:axId val="79733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2803008"/>
        <c:crosses val="autoZero"/>
        <c:auto val="1"/>
        <c:lblAlgn val="ctr"/>
        <c:lblOffset val="100"/>
        <c:tickLblSkip val="4"/>
        <c:noMultiLvlLbl val="0"/>
      </c:catAx>
      <c:valAx>
        <c:axId val="392803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97338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Auto &amp; Light Truck Sales </a:t>
            </a:r>
          </a:p>
          <a:p>
            <a:pPr>
              <a:defRPr/>
            </a:pPr>
            <a:r>
              <a:rPr lang="en-US"/>
              <a:t>Millions SAAR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Monthly!$D$11:$D$123</c:f>
              <c:numCache>
                <c:formatCode>mmm\-yy</c:formatCode>
                <c:ptCount val="113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  <c:pt idx="84">
                  <c:v>45292</c:v>
                </c:pt>
                <c:pt idx="85">
                  <c:v>45323</c:v>
                </c:pt>
                <c:pt idx="86">
                  <c:v>45352</c:v>
                </c:pt>
                <c:pt idx="87">
                  <c:v>45383</c:v>
                </c:pt>
                <c:pt idx="88">
                  <c:v>45413</c:v>
                </c:pt>
                <c:pt idx="89">
                  <c:v>45444</c:v>
                </c:pt>
                <c:pt idx="90">
                  <c:v>45474</c:v>
                </c:pt>
                <c:pt idx="91">
                  <c:v>45505</c:v>
                </c:pt>
                <c:pt idx="92">
                  <c:v>45536</c:v>
                </c:pt>
                <c:pt idx="93">
                  <c:v>45566</c:v>
                </c:pt>
                <c:pt idx="94">
                  <c:v>45597</c:v>
                </c:pt>
                <c:pt idx="95">
                  <c:v>45627</c:v>
                </c:pt>
                <c:pt idx="96">
                  <c:v>45658</c:v>
                </c:pt>
                <c:pt idx="97">
                  <c:v>45689</c:v>
                </c:pt>
                <c:pt idx="98">
                  <c:v>45717</c:v>
                </c:pt>
                <c:pt idx="99">
                  <c:v>45748</c:v>
                </c:pt>
                <c:pt idx="100">
                  <c:v>45778</c:v>
                </c:pt>
                <c:pt idx="101">
                  <c:v>45809</c:v>
                </c:pt>
                <c:pt idx="102">
                  <c:v>45839</c:v>
                </c:pt>
                <c:pt idx="103">
                  <c:v>45870</c:v>
                </c:pt>
                <c:pt idx="104">
                  <c:v>45901</c:v>
                </c:pt>
                <c:pt idx="105">
                  <c:v>45931</c:v>
                </c:pt>
                <c:pt idx="106">
                  <c:v>45962</c:v>
                </c:pt>
                <c:pt idx="107">
                  <c:v>45992</c:v>
                </c:pt>
                <c:pt idx="108">
                  <c:v>46023</c:v>
                </c:pt>
                <c:pt idx="109">
                  <c:v>46054</c:v>
                </c:pt>
                <c:pt idx="110">
                  <c:v>46082</c:v>
                </c:pt>
                <c:pt idx="111">
                  <c:v>46113</c:v>
                </c:pt>
                <c:pt idx="112">
                  <c:v>46143</c:v>
                </c:pt>
              </c:numCache>
            </c:numRef>
          </c:cat>
          <c:val>
            <c:numRef>
              <c:f>Monthly!$E$11:$E$123</c:f>
              <c:numCache>
                <c:formatCode>0.000</c:formatCode>
                <c:ptCount val="113"/>
                <c:pt idx="0">
                  <c:v>17.535666666666668</c:v>
                </c:pt>
                <c:pt idx="1">
                  <c:v>17.503333333333334</c:v>
                </c:pt>
                <c:pt idx="2">
                  <c:v>17.086666666666666</c:v>
                </c:pt>
                <c:pt idx="3">
                  <c:v>16.913666666666668</c:v>
                </c:pt>
                <c:pt idx="4">
                  <c:v>16.696999999999999</c:v>
                </c:pt>
                <c:pt idx="5">
                  <c:v>16.712666666666667</c:v>
                </c:pt>
                <c:pt idx="6">
                  <c:v>16.736333333333334</c:v>
                </c:pt>
                <c:pt idx="7">
                  <c:v>16.719666666666669</c:v>
                </c:pt>
                <c:pt idx="8">
                  <c:v>17.116333333333333</c:v>
                </c:pt>
                <c:pt idx="9">
                  <c:v>17.522000000000002</c:v>
                </c:pt>
                <c:pt idx="10">
                  <c:v>17.834</c:v>
                </c:pt>
                <c:pt idx="11">
                  <c:v>17.684666666666669</c:v>
                </c:pt>
                <c:pt idx="12">
                  <c:v>17.24666666666667</c:v>
                </c:pt>
                <c:pt idx="13">
                  <c:v>17.054666666666666</c:v>
                </c:pt>
                <c:pt idx="14">
                  <c:v>16.971666666666668</c:v>
                </c:pt>
                <c:pt idx="15">
                  <c:v>17.09566666666667</c:v>
                </c:pt>
                <c:pt idx="16">
                  <c:v>17.218333333333334</c:v>
                </c:pt>
                <c:pt idx="17">
                  <c:v>17.236333333333334</c:v>
                </c:pt>
                <c:pt idx="18">
                  <c:v>17.242999999999999</c:v>
                </c:pt>
                <c:pt idx="19">
                  <c:v>17.143666666666665</c:v>
                </c:pt>
                <c:pt idx="20">
                  <c:v>17.153666666666666</c:v>
                </c:pt>
                <c:pt idx="21">
                  <c:v>17.264333333333333</c:v>
                </c:pt>
                <c:pt idx="22">
                  <c:v>17.433666666666667</c:v>
                </c:pt>
                <c:pt idx="23">
                  <c:v>17.538</c:v>
                </c:pt>
                <c:pt idx="24">
                  <c:v>17.193666666666665</c:v>
                </c:pt>
                <c:pt idx="25">
                  <c:v>16.826999999999998</c:v>
                </c:pt>
                <c:pt idx="26">
                  <c:v>16.742000000000001</c:v>
                </c:pt>
                <c:pt idx="27">
                  <c:v>16.727</c:v>
                </c:pt>
                <c:pt idx="28">
                  <c:v>17.042333333333332</c:v>
                </c:pt>
                <c:pt idx="29">
                  <c:v>17.015333333333334</c:v>
                </c:pt>
                <c:pt idx="30">
                  <c:v>17.251333333333335</c:v>
                </c:pt>
                <c:pt idx="31">
                  <c:v>17.233999999999998</c:v>
                </c:pt>
                <c:pt idx="32">
                  <c:v>17.202000000000002</c:v>
                </c:pt>
                <c:pt idx="33">
                  <c:v>17.012333333333334</c:v>
                </c:pt>
                <c:pt idx="34">
                  <c:v>16.929333333333336</c:v>
                </c:pt>
                <c:pt idx="35">
                  <c:v>16.884666666666668</c:v>
                </c:pt>
                <c:pt idx="36">
                  <c:v>16.848000000000003</c:v>
                </c:pt>
                <c:pt idx="37">
                  <c:v>16.705333333333332</c:v>
                </c:pt>
                <c:pt idx="38">
                  <c:v>14.844333333333333</c:v>
                </c:pt>
                <c:pt idx="39">
                  <c:v>12.228</c:v>
                </c:pt>
                <c:pt idx="40">
                  <c:v>10.753</c:v>
                </c:pt>
                <c:pt idx="41">
                  <c:v>11.332333333333333</c:v>
                </c:pt>
                <c:pt idx="42">
                  <c:v>13.409333333333334</c:v>
                </c:pt>
                <c:pt idx="43">
                  <c:v>14.546666666666667</c:v>
                </c:pt>
                <c:pt idx="44">
                  <c:v>15.577666666666666</c:v>
                </c:pt>
                <c:pt idx="45">
                  <c:v>16.01433333333333</c:v>
                </c:pt>
                <c:pt idx="46">
                  <c:v>16.072333333333333</c:v>
                </c:pt>
                <c:pt idx="47">
                  <c:v>16.133666666666667</c:v>
                </c:pt>
                <c:pt idx="48">
                  <c:v>16.167000000000002</c:v>
                </c:pt>
                <c:pt idx="49">
                  <c:v>16.117333333333331</c:v>
                </c:pt>
                <c:pt idx="50">
                  <c:v>16.613666666666667</c:v>
                </c:pt>
                <c:pt idx="51">
                  <c:v>17.239999999999998</c:v>
                </c:pt>
                <c:pt idx="52">
                  <c:v>17.691333333333333</c:v>
                </c:pt>
                <c:pt idx="53">
                  <c:v>16.903000000000002</c:v>
                </c:pt>
                <c:pt idx="54">
                  <c:v>15.787666666666667</c:v>
                </c:pt>
                <c:pt idx="55">
                  <c:v>14.593999999999999</c:v>
                </c:pt>
                <c:pt idx="56">
                  <c:v>13.502333333333333</c:v>
                </c:pt>
                <c:pt idx="57">
                  <c:v>12.824666666666667</c:v>
                </c:pt>
                <c:pt idx="58">
                  <c:v>12.650666666666666</c:v>
                </c:pt>
                <c:pt idx="59">
                  <c:v>12.768666666666666</c:v>
                </c:pt>
                <c:pt idx="60">
                  <c:v>13.347</c:v>
                </c:pt>
                <c:pt idx="61">
                  <c:v>13.616666666666667</c:v>
                </c:pt>
                <c:pt idx="62">
                  <c:v>13.984333333333334</c:v>
                </c:pt>
                <c:pt idx="63">
                  <c:v>13.889000000000001</c:v>
                </c:pt>
                <c:pt idx="64">
                  <c:v>13.586333333333334</c:v>
                </c:pt>
                <c:pt idx="65">
                  <c:v>13.448</c:v>
                </c:pt>
                <c:pt idx="66">
                  <c:v>13.190333333333333</c:v>
                </c:pt>
                <c:pt idx="67">
                  <c:v>13.477666666666666</c:v>
                </c:pt>
                <c:pt idx="68">
                  <c:v>13.573999999999998</c:v>
                </c:pt>
                <c:pt idx="69">
                  <c:v>13.975999999999999</c:v>
                </c:pt>
                <c:pt idx="70">
                  <c:v>14.101999999999999</c:v>
                </c:pt>
                <c:pt idx="71">
                  <c:v>14.011000000000001</c:v>
                </c:pt>
                <c:pt idx="72">
                  <c:v>14.197333333333333</c:v>
                </c:pt>
                <c:pt idx="73">
                  <c:v>14.489333333333333</c:v>
                </c:pt>
                <c:pt idx="74">
                  <c:v>15.076666666666668</c:v>
                </c:pt>
                <c:pt idx="75">
                  <c:v>15.311666666666667</c:v>
                </c:pt>
                <c:pt idx="76">
                  <c:v>15.458666666666668</c:v>
                </c:pt>
                <c:pt idx="77">
                  <c:v>15.773000000000001</c:v>
                </c:pt>
                <c:pt idx="78">
                  <c:v>15.757333333333335</c:v>
                </c:pt>
                <c:pt idx="79">
                  <c:v>15.813000000000001</c:v>
                </c:pt>
                <c:pt idx="80">
                  <c:v>15.69</c:v>
                </c:pt>
                <c:pt idx="81">
                  <c:v>15.509666666666666</c:v>
                </c:pt>
                <c:pt idx="82">
                  <c:v>15.426333333333334</c:v>
                </c:pt>
                <c:pt idx="83">
                  <c:v>15.470333333333334</c:v>
                </c:pt>
                <c:pt idx="84">
                  <c:v>15.401999999999999</c:v>
                </c:pt>
                <c:pt idx="85">
                  <c:v>15.552666666666667</c:v>
                </c:pt>
                <c:pt idx="86">
                  <c:v>15.517333333333333</c:v>
                </c:pt>
                <c:pt idx="87">
                  <c:v>15.821666666666667</c:v>
                </c:pt>
                <c:pt idx="88">
                  <c:v>15.864666666666666</c:v>
                </c:pt>
                <c:pt idx="89">
                  <c:v>15.729666666666667</c:v>
                </c:pt>
                <c:pt idx="90">
                  <c:v>15.684333333333333</c:v>
                </c:pt>
                <c:pt idx="91">
                  <c:v>15.549666666666667</c:v>
                </c:pt>
                <c:pt idx="92">
                  <c:v>15.728666666666667</c:v>
                </c:pt>
                <c:pt idx="93">
                  <c:v>15.791000000000002</c:v>
                </c:pt>
                <c:pt idx="94">
                  <c:v>16.102</c:v>
                </c:pt>
                <c:pt idx="95">
                  <c:v>16.428666666666668</c:v>
                </c:pt>
                <c:pt idx="96">
                  <c:v>16.244333333333334</c:v>
                </c:pt>
                <c:pt idx="97">
                  <c:v>16.096666666666668</c:v>
                </c:pt>
                <c:pt idx="98">
                  <c:v>16.447333333333333</c:v>
                </c:pt>
                <c:pt idx="99">
                  <c:v>16.999333333333336</c:v>
                </c:pt>
                <c:pt idx="100">
                  <c:v>16.870999999999999</c:v>
                </c:pt>
                <c:pt idx="101">
                  <c:v>16.183333333333334</c:v>
                </c:pt>
                <c:pt idx="102">
                  <c:v>15.997999999999999</c:v>
                </c:pt>
                <c:pt idx="103">
                  <c:v>16.301666666666666</c:v>
                </c:pt>
                <c:pt idx="104">
                  <c:v>16.559000000000001</c:v>
                </c:pt>
                <c:pt idx="105">
                  <c:v>16.202000000000002</c:v>
                </c:pt>
                <c:pt idx="106">
                  <c:v>15.925000000000002</c:v>
                </c:pt>
                <c:pt idx="107">
                  <c:v>15.727333333333334</c:v>
                </c:pt>
                <c:pt idx="108">
                  <c:v>15.424999999999999</c:v>
                </c:pt>
                <c:pt idx="109">
                  <c:v>15.370333333333335</c:v>
                </c:pt>
                <c:pt idx="110">
                  <c:v>15.424000000000001</c:v>
                </c:pt>
                <c:pt idx="111">
                  <c:v>15.864666666666666</c:v>
                </c:pt>
                <c:pt idx="112">
                  <c:v>15.969666666666667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79-494E-B5B7-5B6A28111D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455308096"/>
        <c:axId val="1656633792"/>
      </c:barChart>
      <c:dateAx>
        <c:axId val="145530809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6633792"/>
        <c:crosses val="autoZero"/>
        <c:auto val="1"/>
        <c:lblOffset val="100"/>
        <c:baseTimeUnit val="months"/>
      </c:dateAx>
      <c:valAx>
        <c:axId val="1656633792"/>
        <c:scaling>
          <c:orientation val="minMax"/>
          <c:max val="18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5308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Payroll </a:t>
            </a:r>
            <a:r>
              <a:rPr lang="en-US" baseline="0" dirty="0"/>
              <a:t>Job Growth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Monthly!$B$769</c:f>
              <c:strCache>
                <c:ptCount val="1"/>
                <c:pt idx="0">
                  <c:v>Payroll Growth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Monthly!$A$770:$A$1036</c:f>
              <c:numCache>
                <c:formatCode>[$-409]mmm\-yy;@</c:formatCode>
                <c:ptCount val="267"/>
                <c:pt idx="0">
                  <c:v>37987</c:v>
                </c:pt>
                <c:pt idx="1">
                  <c:v>38018</c:v>
                </c:pt>
                <c:pt idx="2">
                  <c:v>38047</c:v>
                </c:pt>
                <c:pt idx="3">
                  <c:v>38078</c:v>
                </c:pt>
                <c:pt idx="4">
                  <c:v>38108</c:v>
                </c:pt>
                <c:pt idx="5">
                  <c:v>38139</c:v>
                </c:pt>
                <c:pt idx="6">
                  <c:v>38169</c:v>
                </c:pt>
                <c:pt idx="7">
                  <c:v>38200</c:v>
                </c:pt>
                <c:pt idx="8">
                  <c:v>38231</c:v>
                </c:pt>
                <c:pt idx="9">
                  <c:v>38261</c:v>
                </c:pt>
                <c:pt idx="10">
                  <c:v>38292</c:v>
                </c:pt>
                <c:pt idx="11">
                  <c:v>38322</c:v>
                </c:pt>
                <c:pt idx="12">
                  <c:v>38353</c:v>
                </c:pt>
                <c:pt idx="13">
                  <c:v>38384</c:v>
                </c:pt>
                <c:pt idx="14">
                  <c:v>38412</c:v>
                </c:pt>
                <c:pt idx="15">
                  <c:v>38443</c:v>
                </c:pt>
                <c:pt idx="16">
                  <c:v>38473</c:v>
                </c:pt>
                <c:pt idx="17">
                  <c:v>38504</c:v>
                </c:pt>
                <c:pt idx="18">
                  <c:v>38534</c:v>
                </c:pt>
                <c:pt idx="19">
                  <c:v>38565</c:v>
                </c:pt>
                <c:pt idx="20">
                  <c:v>38596</c:v>
                </c:pt>
                <c:pt idx="21">
                  <c:v>38626</c:v>
                </c:pt>
                <c:pt idx="22">
                  <c:v>38657</c:v>
                </c:pt>
                <c:pt idx="23">
                  <c:v>38687</c:v>
                </c:pt>
                <c:pt idx="24">
                  <c:v>38718</c:v>
                </c:pt>
                <c:pt idx="25">
                  <c:v>38749</c:v>
                </c:pt>
                <c:pt idx="26">
                  <c:v>38777</c:v>
                </c:pt>
                <c:pt idx="27">
                  <c:v>38808</c:v>
                </c:pt>
                <c:pt idx="28">
                  <c:v>38838</c:v>
                </c:pt>
                <c:pt idx="29">
                  <c:v>38869</c:v>
                </c:pt>
                <c:pt idx="30">
                  <c:v>38899</c:v>
                </c:pt>
                <c:pt idx="31">
                  <c:v>38930</c:v>
                </c:pt>
                <c:pt idx="32">
                  <c:v>38961</c:v>
                </c:pt>
                <c:pt idx="33">
                  <c:v>38991</c:v>
                </c:pt>
                <c:pt idx="34">
                  <c:v>39022</c:v>
                </c:pt>
                <c:pt idx="35">
                  <c:v>39052</c:v>
                </c:pt>
                <c:pt idx="36">
                  <c:v>39083</c:v>
                </c:pt>
                <c:pt idx="37">
                  <c:v>39114</c:v>
                </c:pt>
                <c:pt idx="38">
                  <c:v>39142</c:v>
                </c:pt>
                <c:pt idx="39">
                  <c:v>39173</c:v>
                </c:pt>
                <c:pt idx="40">
                  <c:v>39203</c:v>
                </c:pt>
                <c:pt idx="41">
                  <c:v>39234</c:v>
                </c:pt>
                <c:pt idx="42">
                  <c:v>39264</c:v>
                </c:pt>
                <c:pt idx="43">
                  <c:v>39295</c:v>
                </c:pt>
                <c:pt idx="44">
                  <c:v>39326</c:v>
                </c:pt>
                <c:pt idx="45">
                  <c:v>39356</c:v>
                </c:pt>
                <c:pt idx="46">
                  <c:v>39387</c:v>
                </c:pt>
                <c:pt idx="47">
                  <c:v>39417</c:v>
                </c:pt>
                <c:pt idx="48">
                  <c:v>39448</c:v>
                </c:pt>
                <c:pt idx="49">
                  <c:v>39479</c:v>
                </c:pt>
                <c:pt idx="50">
                  <c:v>39508</c:v>
                </c:pt>
                <c:pt idx="51">
                  <c:v>39539</c:v>
                </c:pt>
                <c:pt idx="52">
                  <c:v>39569</c:v>
                </c:pt>
                <c:pt idx="53">
                  <c:v>39600</c:v>
                </c:pt>
                <c:pt idx="54">
                  <c:v>39630</c:v>
                </c:pt>
                <c:pt idx="55">
                  <c:v>39661</c:v>
                </c:pt>
                <c:pt idx="56">
                  <c:v>39692</c:v>
                </c:pt>
                <c:pt idx="57">
                  <c:v>39722</c:v>
                </c:pt>
                <c:pt idx="58">
                  <c:v>39753</c:v>
                </c:pt>
                <c:pt idx="59">
                  <c:v>39783</c:v>
                </c:pt>
                <c:pt idx="60">
                  <c:v>39814</c:v>
                </c:pt>
                <c:pt idx="61">
                  <c:v>39845</c:v>
                </c:pt>
                <c:pt idx="62">
                  <c:v>39873</c:v>
                </c:pt>
                <c:pt idx="63">
                  <c:v>39904</c:v>
                </c:pt>
                <c:pt idx="64">
                  <c:v>39934</c:v>
                </c:pt>
                <c:pt idx="65">
                  <c:v>39965</c:v>
                </c:pt>
                <c:pt idx="66">
                  <c:v>39995</c:v>
                </c:pt>
                <c:pt idx="67">
                  <c:v>40026</c:v>
                </c:pt>
                <c:pt idx="68">
                  <c:v>40057</c:v>
                </c:pt>
                <c:pt idx="69">
                  <c:v>40087</c:v>
                </c:pt>
                <c:pt idx="70">
                  <c:v>40118</c:v>
                </c:pt>
                <c:pt idx="71">
                  <c:v>40148</c:v>
                </c:pt>
                <c:pt idx="72">
                  <c:v>40179</c:v>
                </c:pt>
                <c:pt idx="73">
                  <c:v>40210</c:v>
                </c:pt>
                <c:pt idx="74">
                  <c:v>40238</c:v>
                </c:pt>
                <c:pt idx="75">
                  <c:v>40269</c:v>
                </c:pt>
                <c:pt idx="76">
                  <c:v>40299</c:v>
                </c:pt>
                <c:pt idx="77">
                  <c:v>40330</c:v>
                </c:pt>
                <c:pt idx="78">
                  <c:v>40360</c:v>
                </c:pt>
                <c:pt idx="79">
                  <c:v>40391</c:v>
                </c:pt>
                <c:pt idx="80">
                  <c:v>40422</c:v>
                </c:pt>
                <c:pt idx="81">
                  <c:v>40452</c:v>
                </c:pt>
                <c:pt idx="82">
                  <c:v>40483</c:v>
                </c:pt>
                <c:pt idx="83">
                  <c:v>40513</c:v>
                </c:pt>
                <c:pt idx="84">
                  <c:v>40544</c:v>
                </c:pt>
                <c:pt idx="85">
                  <c:v>40575</c:v>
                </c:pt>
                <c:pt idx="86">
                  <c:v>40603</c:v>
                </c:pt>
                <c:pt idx="87">
                  <c:v>40634</c:v>
                </c:pt>
                <c:pt idx="88">
                  <c:v>40664</c:v>
                </c:pt>
                <c:pt idx="89">
                  <c:v>40695</c:v>
                </c:pt>
                <c:pt idx="90">
                  <c:v>40725</c:v>
                </c:pt>
                <c:pt idx="91">
                  <c:v>40756</c:v>
                </c:pt>
                <c:pt idx="92">
                  <c:v>40787</c:v>
                </c:pt>
                <c:pt idx="93">
                  <c:v>40817</c:v>
                </c:pt>
                <c:pt idx="94">
                  <c:v>40848</c:v>
                </c:pt>
                <c:pt idx="95">
                  <c:v>40878</c:v>
                </c:pt>
                <c:pt idx="96">
                  <c:v>40909</c:v>
                </c:pt>
                <c:pt idx="97">
                  <c:v>40940</c:v>
                </c:pt>
                <c:pt idx="98">
                  <c:v>40969</c:v>
                </c:pt>
                <c:pt idx="99">
                  <c:v>41000</c:v>
                </c:pt>
                <c:pt idx="100">
                  <c:v>41030</c:v>
                </c:pt>
                <c:pt idx="101">
                  <c:v>41061</c:v>
                </c:pt>
                <c:pt idx="102">
                  <c:v>41091</c:v>
                </c:pt>
                <c:pt idx="103">
                  <c:v>41122</c:v>
                </c:pt>
                <c:pt idx="104">
                  <c:v>41153</c:v>
                </c:pt>
                <c:pt idx="105">
                  <c:v>41183</c:v>
                </c:pt>
                <c:pt idx="106">
                  <c:v>41214</c:v>
                </c:pt>
                <c:pt idx="107">
                  <c:v>41244</c:v>
                </c:pt>
                <c:pt idx="108">
                  <c:v>41275</c:v>
                </c:pt>
                <c:pt idx="109">
                  <c:v>41306</c:v>
                </c:pt>
                <c:pt idx="110">
                  <c:v>41334</c:v>
                </c:pt>
                <c:pt idx="111">
                  <c:v>41365</c:v>
                </c:pt>
                <c:pt idx="112">
                  <c:v>41395</c:v>
                </c:pt>
                <c:pt idx="113">
                  <c:v>41426</c:v>
                </c:pt>
                <c:pt idx="114">
                  <c:v>41456</c:v>
                </c:pt>
                <c:pt idx="115">
                  <c:v>41487</c:v>
                </c:pt>
                <c:pt idx="116">
                  <c:v>41518</c:v>
                </c:pt>
                <c:pt idx="117">
                  <c:v>41548</c:v>
                </c:pt>
                <c:pt idx="118">
                  <c:v>41579</c:v>
                </c:pt>
                <c:pt idx="119">
                  <c:v>41609</c:v>
                </c:pt>
                <c:pt idx="120">
                  <c:v>41640</c:v>
                </c:pt>
                <c:pt idx="121">
                  <c:v>41671</c:v>
                </c:pt>
                <c:pt idx="122">
                  <c:v>41699</c:v>
                </c:pt>
                <c:pt idx="123">
                  <c:v>41730</c:v>
                </c:pt>
                <c:pt idx="124">
                  <c:v>41760</c:v>
                </c:pt>
                <c:pt idx="125">
                  <c:v>41791</c:v>
                </c:pt>
                <c:pt idx="126">
                  <c:v>41821</c:v>
                </c:pt>
                <c:pt idx="127">
                  <c:v>41852</c:v>
                </c:pt>
                <c:pt idx="128">
                  <c:v>41883</c:v>
                </c:pt>
                <c:pt idx="129">
                  <c:v>41913</c:v>
                </c:pt>
                <c:pt idx="130">
                  <c:v>41944</c:v>
                </c:pt>
                <c:pt idx="131">
                  <c:v>41974</c:v>
                </c:pt>
                <c:pt idx="132">
                  <c:v>42005</c:v>
                </c:pt>
                <c:pt idx="133">
                  <c:v>42036</c:v>
                </c:pt>
                <c:pt idx="134">
                  <c:v>42064</c:v>
                </c:pt>
                <c:pt idx="135">
                  <c:v>42095</c:v>
                </c:pt>
                <c:pt idx="136">
                  <c:v>42125</c:v>
                </c:pt>
                <c:pt idx="137">
                  <c:v>42156</c:v>
                </c:pt>
                <c:pt idx="138">
                  <c:v>42186</c:v>
                </c:pt>
                <c:pt idx="139">
                  <c:v>42217</c:v>
                </c:pt>
                <c:pt idx="140">
                  <c:v>42248</c:v>
                </c:pt>
                <c:pt idx="141">
                  <c:v>42278</c:v>
                </c:pt>
                <c:pt idx="142">
                  <c:v>42309</c:v>
                </c:pt>
                <c:pt idx="143">
                  <c:v>42339</c:v>
                </c:pt>
                <c:pt idx="144">
                  <c:v>42370</c:v>
                </c:pt>
                <c:pt idx="145">
                  <c:v>42401</c:v>
                </c:pt>
                <c:pt idx="146">
                  <c:v>42430</c:v>
                </c:pt>
                <c:pt idx="147">
                  <c:v>42461</c:v>
                </c:pt>
                <c:pt idx="148">
                  <c:v>42491</c:v>
                </c:pt>
                <c:pt idx="149">
                  <c:v>42522</c:v>
                </c:pt>
                <c:pt idx="150">
                  <c:v>42552</c:v>
                </c:pt>
                <c:pt idx="151">
                  <c:v>42583</c:v>
                </c:pt>
                <c:pt idx="152">
                  <c:v>42614</c:v>
                </c:pt>
                <c:pt idx="153">
                  <c:v>42644</c:v>
                </c:pt>
                <c:pt idx="154">
                  <c:v>42675</c:v>
                </c:pt>
                <c:pt idx="155">
                  <c:v>42705</c:v>
                </c:pt>
                <c:pt idx="156">
                  <c:v>42736</c:v>
                </c:pt>
                <c:pt idx="157">
                  <c:v>42767</c:v>
                </c:pt>
                <c:pt idx="158">
                  <c:v>42795</c:v>
                </c:pt>
                <c:pt idx="159">
                  <c:v>42826</c:v>
                </c:pt>
                <c:pt idx="160">
                  <c:v>42856</c:v>
                </c:pt>
                <c:pt idx="161">
                  <c:v>42887</c:v>
                </c:pt>
                <c:pt idx="162">
                  <c:v>42917</c:v>
                </c:pt>
                <c:pt idx="163">
                  <c:v>42948</c:v>
                </c:pt>
                <c:pt idx="164">
                  <c:v>42979</c:v>
                </c:pt>
                <c:pt idx="165">
                  <c:v>43009</c:v>
                </c:pt>
                <c:pt idx="166">
                  <c:v>43040</c:v>
                </c:pt>
                <c:pt idx="167">
                  <c:v>43070</c:v>
                </c:pt>
                <c:pt idx="168">
                  <c:v>43101</c:v>
                </c:pt>
                <c:pt idx="169">
                  <c:v>43132</c:v>
                </c:pt>
                <c:pt idx="170">
                  <c:v>43160</c:v>
                </c:pt>
                <c:pt idx="171">
                  <c:v>43191</c:v>
                </c:pt>
                <c:pt idx="172">
                  <c:v>43221</c:v>
                </c:pt>
                <c:pt idx="173">
                  <c:v>43252</c:v>
                </c:pt>
                <c:pt idx="174">
                  <c:v>43282</c:v>
                </c:pt>
                <c:pt idx="175">
                  <c:v>43313</c:v>
                </c:pt>
                <c:pt idx="176">
                  <c:v>43344</c:v>
                </c:pt>
                <c:pt idx="177">
                  <c:v>43374</c:v>
                </c:pt>
                <c:pt idx="178">
                  <c:v>43405</c:v>
                </c:pt>
                <c:pt idx="179">
                  <c:v>43435</c:v>
                </c:pt>
                <c:pt idx="180">
                  <c:v>43466</c:v>
                </c:pt>
                <c:pt idx="181">
                  <c:v>43497</c:v>
                </c:pt>
                <c:pt idx="182">
                  <c:v>43525</c:v>
                </c:pt>
                <c:pt idx="183">
                  <c:v>43556</c:v>
                </c:pt>
                <c:pt idx="184">
                  <c:v>43586</c:v>
                </c:pt>
                <c:pt idx="185">
                  <c:v>43617</c:v>
                </c:pt>
                <c:pt idx="186">
                  <c:v>43647</c:v>
                </c:pt>
                <c:pt idx="187">
                  <c:v>43678</c:v>
                </c:pt>
                <c:pt idx="188">
                  <c:v>43709</c:v>
                </c:pt>
                <c:pt idx="189">
                  <c:v>43739</c:v>
                </c:pt>
                <c:pt idx="190">
                  <c:v>43770</c:v>
                </c:pt>
                <c:pt idx="191">
                  <c:v>43800</c:v>
                </c:pt>
                <c:pt idx="192">
                  <c:v>43831</c:v>
                </c:pt>
                <c:pt idx="193">
                  <c:v>43862</c:v>
                </c:pt>
                <c:pt idx="194">
                  <c:v>43891</c:v>
                </c:pt>
                <c:pt idx="195">
                  <c:v>43922</c:v>
                </c:pt>
                <c:pt idx="196">
                  <c:v>43952</c:v>
                </c:pt>
                <c:pt idx="197">
                  <c:v>43983</c:v>
                </c:pt>
                <c:pt idx="198">
                  <c:v>44013</c:v>
                </c:pt>
                <c:pt idx="199">
                  <c:v>44044</c:v>
                </c:pt>
                <c:pt idx="200">
                  <c:v>44075</c:v>
                </c:pt>
                <c:pt idx="201">
                  <c:v>44105</c:v>
                </c:pt>
                <c:pt idx="202">
                  <c:v>44136</c:v>
                </c:pt>
                <c:pt idx="203">
                  <c:v>44166</c:v>
                </c:pt>
                <c:pt idx="204">
                  <c:v>44197</c:v>
                </c:pt>
                <c:pt idx="205">
                  <c:v>44228</c:v>
                </c:pt>
                <c:pt idx="206">
                  <c:v>44256</c:v>
                </c:pt>
                <c:pt idx="207">
                  <c:v>44287</c:v>
                </c:pt>
                <c:pt idx="208">
                  <c:v>44317</c:v>
                </c:pt>
                <c:pt idx="209">
                  <c:v>44348</c:v>
                </c:pt>
                <c:pt idx="210">
                  <c:v>44378</c:v>
                </c:pt>
                <c:pt idx="211">
                  <c:v>44409</c:v>
                </c:pt>
                <c:pt idx="212">
                  <c:v>44440</c:v>
                </c:pt>
                <c:pt idx="213">
                  <c:v>44470</c:v>
                </c:pt>
                <c:pt idx="214">
                  <c:v>44501</c:v>
                </c:pt>
                <c:pt idx="215">
                  <c:v>44531</c:v>
                </c:pt>
                <c:pt idx="216">
                  <c:v>44562</c:v>
                </c:pt>
                <c:pt idx="217">
                  <c:v>44593</c:v>
                </c:pt>
                <c:pt idx="218">
                  <c:v>44621</c:v>
                </c:pt>
                <c:pt idx="219">
                  <c:v>44652</c:v>
                </c:pt>
                <c:pt idx="220">
                  <c:v>44682</c:v>
                </c:pt>
                <c:pt idx="221">
                  <c:v>44713</c:v>
                </c:pt>
                <c:pt idx="222">
                  <c:v>44743</c:v>
                </c:pt>
                <c:pt idx="223">
                  <c:v>44774</c:v>
                </c:pt>
                <c:pt idx="224">
                  <c:v>44805</c:v>
                </c:pt>
                <c:pt idx="225">
                  <c:v>44835</c:v>
                </c:pt>
                <c:pt idx="226">
                  <c:v>44866</c:v>
                </c:pt>
                <c:pt idx="227">
                  <c:v>44896</c:v>
                </c:pt>
                <c:pt idx="228">
                  <c:v>44927</c:v>
                </c:pt>
                <c:pt idx="229">
                  <c:v>44958</c:v>
                </c:pt>
                <c:pt idx="230">
                  <c:v>44986</c:v>
                </c:pt>
                <c:pt idx="231">
                  <c:v>45017</c:v>
                </c:pt>
                <c:pt idx="232">
                  <c:v>45047</c:v>
                </c:pt>
                <c:pt idx="233">
                  <c:v>45078</c:v>
                </c:pt>
                <c:pt idx="234">
                  <c:v>45108</c:v>
                </c:pt>
                <c:pt idx="235">
                  <c:v>45139</c:v>
                </c:pt>
                <c:pt idx="236">
                  <c:v>45170</c:v>
                </c:pt>
                <c:pt idx="237">
                  <c:v>45200</c:v>
                </c:pt>
                <c:pt idx="238">
                  <c:v>45231</c:v>
                </c:pt>
                <c:pt idx="239">
                  <c:v>45261</c:v>
                </c:pt>
                <c:pt idx="240">
                  <c:v>45292</c:v>
                </c:pt>
                <c:pt idx="241">
                  <c:v>45323</c:v>
                </c:pt>
                <c:pt idx="242">
                  <c:v>45352</c:v>
                </c:pt>
                <c:pt idx="243">
                  <c:v>45383</c:v>
                </c:pt>
                <c:pt idx="244">
                  <c:v>45413</c:v>
                </c:pt>
                <c:pt idx="245">
                  <c:v>45444</c:v>
                </c:pt>
                <c:pt idx="246">
                  <c:v>45474</c:v>
                </c:pt>
                <c:pt idx="247">
                  <c:v>45505</c:v>
                </c:pt>
                <c:pt idx="248">
                  <c:v>45536</c:v>
                </c:pt>
                <c:pt idx="249">
                  <c:v>45566</c:v>
                </c:pt>
                <c:pt idx="250">
                  <c:v>45597</c:v>
                </c:pt>
                <c:pt idx="251">
                  <c:v>45627</c:v>
                </c:pt>
                <c:pt idx="252">
                  <c:v>45658</c:v>
                </c:pt>
                <c:pt idx="253">
                  <c:v>45689</c:v>
                </c:pt>
                <c:pt idx="254">
                  <c:v>45717</c:v>
                </c:pt>
                <c:pt idx="255">
                  <c:v>45748</c:v>
                </c:pt>
                <c:pt idx="256">
                  <c:v>45778</c:v>
                </c:pt>
                <c:pt idx="257">
                  <c:v>45809</c:v>
                </c:pt>
                <c:pt idx="258">
                  <c:v>45839</c:v>
                </c:pt>
                <c:pt idx="259">
                  <c:v>45870</c:v>
                </c:pt>
                <c:pt idx="260">
                  <c:v>45901</c:v>
                </c:pt>
                <c:pt idx="261">
                  <c:v>45931</c:v>
                </c:pt>
                <c:pt idx="262">
                  <c:v>45962</c:v>
                </c:pt>
                <c:pt idx="263">
                  <c:v>45992</c:v>
                </c:pt>
                <c:pt idx="264">
                  <c:v>46023</c:v>
                </c:pt>
                <c:pt idx="265">
                  <c:v>46054</c:v>
                </c:pt>
                <c:pt idx="266">
                  <c:v>46082</c:v>
                </c:pt>
              </c:numCache>
            </c:numRef>
          </c:cat>
          <c:val>
            <c:numRef>
              <c:f>Monthly!$B$770:$B$1036</c:f>
              <c:numCache>
                <c:formatCode>General</c:formatCode>
                <c:ptCount val="267"/>
                <c:pt idx="0">
                  <c:v>0.21573500000000001</c:v>
                </c:pt>
                <c:pt idx="1">
                  <c:v>0.37545666666666672</c:v>
                </c:pt>
                <c:pt idx="2">
                  <c:v>0.64600999999999997</c:v>
                </c:pt>
                <c:pt idx="3">
                  <c:v>0.93293666666666664</c:v>
                </c:pt>
                <c:pt idx="4">
                  <c:v>1.1130233333333333</c:v>
                </c:pt>
                <c:pt idx="5">
                  <c:v>1.2233533333333333</c:v>
                </c:pt>
                <c:pt idx="6">
                  <c:v>1.2967299999999999</c:v>
                </c:pt>
                <c:pt idx="7">
                  <c:v>1.3551233333333332</c:v>
                </c:pt>
                <c:pt idx="8">
                  <c:v>1.4360633333333332</c:v>
                </c:pt>
                <c:pt idx="9">
                  <c:v>1.4954633333333334</c:v>
                </c:pt>
                <c:pt idx="10">
                  <c:v>1.5463233333333335</c:v>
                </c:pt>
                <c:pt idx="11">
                  <c:v>1.5540133333333335</c:v>
                </c:pt>
                <c:pt idx="12">
                  <c:v>1.6010766666666665</c:v>
                </c:pt>
                <c:pt idx="13">
                  <c:v>1.5920233333333333</c:v>
                </c:pt>
                <c:pt idx="14">
                  <c:v>1.6105</c:v>
                </c:pt>
                <c:pt idx="15">
                  <c:v>1.5508133333333332</c:v>
                </c:pt>
                <c:pt idx="16">
                  <c:v>1.5836833333333331</c:v>
                </c:pt>
                <c:pt idx="17">
                  <c:v>1.6673366666666667</c:v>
                </c:pt>
                <c:pt idx="18">
                  <c:v>1.81067</c:v>
                </c:pt>
                <c:pt idx="19">
                  <c:v>1.8874300000000002</c:v>
                </c:pt>
                <c:pt idx="20">
                  <c:v>1.8258466666666668</c:v>
                </c:pt>
                <c:pt idx="21">
                  <c:v>1.8057333333333334</c:v>
                </c:pt>
                <c:pt idx="22">
                  <c:v>1.8197866666666667</c:v>
                </c:pt>
                <c:pt idx="23">
                  <c:v>1.9272599999999998</c:v>
                </c:pt>
                <c:pt idx="24">
                  <c:v>1.9761199999999999</c:v>
                </c:pt>
                <c:pt idx="25">
                  <c:v>2.0624866666666666</c:v>
                </c:pt>
                <c:pt idx="26">
                  <c:v>2.0697966666666665</c:v>
                </c:pt>
                <c:pt idx="27">
                  <c:v>2.0318266666666664</c:v>
                </c:pt>
                <c:pt idx="28">
                  <c:v>1.9043666666666665</c:v>
                </c:pt>
                <c:pt idx="29">
                  <c:v>1.7860466666666668</c:v>
                </c:pt>
                <c:pt idx="30">
                  <c:v>1.6904933333333334</c:v>
                </c:pt>
                <c:pt idx="31">
                  <c:v>1.6593333333333335</c:v>
                </c:pt>
                <c:pt idx="32">
                  <c:v>1.6512466666666665</c:v>
                </c:pt>
                <c:pt idx="33">
                  <c:v>1.6178966666666668</c:v>
                </c:pt>
                <c:pt idx="34">
                  <c:v>1.56999</c:v>
                </c:pt>
                <c:pt idx="35">
                  <c:v>1.5281833333333334</c:v>
                </c:pt>
                <c:pt idx="36">
                  <c:v>1.4674633333333336</c:v>
                </c:pt>
                <c:pt idx="37">
                  <c:v>1.37984</c:v>
                </c:pt>
                <c:pt idx="38">
                  <c:v>1.2771000000000001</c:v>
                </c:pt>
                <c:pt idx="39">
                  <c:v>1.2548533333333334</c:v>
                </c:pt>
                <c:pt idx="40">
                  <c:v>1.2507366666666666</c:v>
                </c:pt>
                <c:pt idx="41">
                  <c:v>1.2200133333333334</c:v>
                </c:pt>
                <c:pt idx="42">
                  <c:v>1.1157233333333334</c:v>
                </c:pt>
                <c:pt idx="43">
                  <c:v>1.0021466666666667</c:v>
                </c:pt>
                <c:pt idx="44">
                  <c:v>0.95672333333333326</c:v>
                </c:pt>
                <c:pt idx="45">
                  <c:v>0.9337266666666667</c:v>
                </c:pt>
                <c:pt idx="46">
                  <c:v>0.90192666666666665</c:v>
                </c:pt>
                <c:pt idx="47">
                  <c:v>0.80030000000000001</c:v>
                </c:pt>
                <c:pt idx="48">
                  <c:v>0.68750333333333336</c:v>
                </c:pt>
                <c:pt idx="49">
                  <c:v>0.52409000000000006</c:v>
                </c:pt>
                <c:pt idx="50">
                  <c:v>0.34792666666666666</c:v>
                </c:pt>
                <c:pt idx="51">
                  <c:v>0.12752333333333335</c:v>
                </c:pt>
                <c:pt idx="52">
                  <c:v>-7.6716666666666669E-2</c:v>
                </c:pt>
                <c:pt idx="53">
                  <c:v>-0.25547000000000003</c:v>
                </c:pt>
                <c:pt idx="54">
                  <c:v>-0.41511000000000003</c:v>
                </c:pt>
                <c:pt idx="55">
                  <c:v>-0.64898</c:v>
                </c:pt>
                <c:pt idx="56">
                  <c:v>-0.97139333333333333</c:v>
                </c:pt>
                <c:pt idx="57">
                  <c:v>-1.44031</c:v>
                </c:pt>
                <c:pt idx="58">
                  <c:v>-1.9716733333333334</c:v>
                </c:pt>
                <c:pt idx="59">
                  <c:v>-2.5557799999999999</c:v>
                </c:pt>
                <c:pt idx="60">
                  <c:v>-3.1006700000000005</c:v>
                </c:pt>
                <c:pt idx="61">
                  <c:v>-3.6360133333333331</c:v>
                </c:pt>
                <c:pt idx="62">
                  <c:v>-4.0989066666666671</c:v>
                </c:pt>
                <c:pt idx="63">
                  <c:v>-4.4353366666666663</c:v>
                </c:pt>
                <c:pt idx="64">
                  <c:v>-4.6653799999999999</c:v>
                </c:pt>
                <c:pt idx="65">
                  <c:v>-4.8208899999999995</c:v>
                </c:pt>
                <c:pt idx="66">
                  <c:v>-4.9140900000000007</c:v>
                </c:pt>
                <c:pt idx="67">
                  <c:v>-4.8818399999999995</c:v>
                </c:pt>
                <c:pt idx="68">
                  <c:v>-4.7485333333333335</c:v>
                </c:pt>
                <c:pt idx="69">
                  <c:v>-4.4600666666666662</c:v>
                </c:pt>
                <c:pt idx="70">
                  <c:v>-4.1179800000000002</c:v>
                </c:pt>
                <c:pt idx="71">
                  <c:v>-3.6575833333333332</c:v>
                </c:pt>
                <c:pt idx="72">
                  <c:v>-3.2120166666666665</c:v>
                </c:pt>
                <c:pt idx="73">
                  <c:v>-2.62757</c:v>
                </c:pt>
                <c:pt idx="74">
                  <c:v>-1.9946466666666669</c:v>
                </c:pt>
                <c:pt idx="75">
                  <c:v>-1.30047</c:v>
                </c:pt>
                <c:pt idx="76">
                  <c:v>-0.76601666666666668</c:v>
                </c:pt>
                <c:pt idx="77">
                  <c:v>-0.39865</c:v>
                </c:pt>
                <c:pt idx="78">
                  <c:v>-0.2042866666666667</c:v>
                </c:pt>
                <c:pt idx="79">
                  <c:v>-5.3263333333333336E-2</c:v>
                </c:pt>
                <c:pt idx="80">
                  <c:v>0.15301666666666666</c:v>
                </c:pt>
                <c:pt idx="81">
                  <c:v>0.34493666666666667</c:v>
                </c:pt>
                <c:pt idx="82">
                  <c:v>0.58306333333333338</c:v>
                </c:pt>
                <c:pt idx="83">
                  <c:v>0.7055866666666667</c:v>
                </c:pt>
                <c:pt idx="84">
                  <c:v>0.8754266666666668</c:v>
                </c:pt>
                <c:pt idx="85">
                  <c:v>0.97669333333333341</c:v>
                </c:pt>
                <c:pt idx="86">
                  <c:v>1.0892733333333335</c:v>
                </c:pt>
                <c:pt idx="87">
                  <c:v>1.0127900000000001</c:v>
                </c:pt>
                <c:pt idx="88">
                  <c:v>1.0120199999999999</c:v>
                </c:pt>
                <c:pt idx="89">
                  <c:v>1.0367233333333334</c:v>
                </c:pt>
                <c:pt idx="90">
                  <c:v>1.2030766666666666</c:v>
                </c:pt>
                <c:pt idx="91">
                  <c:v>1.3523866666666666</c:v>
                </c:pt>
                <c:pt idx="92">
                  <c:v>1.4426033333333332</c:v>
                </c:pt>
                <c:pt idx="93">
                  <c:v>1.5003766666666667</c:v>
                </c:pt>
                <c:pt idx="94">
                  <c:v>1.5124733333333333</c:v>
                </c:pt>
                <c:pt idx="95">
                  <c:v>1.6329233333333333</c:v>
                </c:pt>
                <c:pt idx="96">
                  <c:v>1.76173</c:v>
                </c:pt>
                <c:pt idx="97">
                  <c:v>1.8632600000000001</c:v>
                </c:pt>
                <c:pt idx="98">
                  <c:v>1.8138700000000003</c:v>
                </c:pt>
                <c:pt idx="99">
                  <c:v>1.7543699999999998</c:v>
                </c:pt>
                <c:pt idx="100">
                  <c:v>1.6545300000000001</c:v>
                </c:pt>
                <c:pt idx="101">
                  <c:v>1.6369300000000002</c:v>
                </c:pt>
                <c:pt idx="102">
                  <c:v>1.6313466666666667</c:v>
                </c:pt>
                <c:pt idx="103">
                  <c:v>1.6526233333333333</c:v>
                </c:pt>
                <c:pt idx="104">
                  <c:v>1.6379866666666665</c:v>
                </c:pt>
                <c:pt idx="105">
                  <c:v>1.6157599999999999</c:v>
                </c:pt>
                <c:pt idx="106">
                  <c:v>1.6167800000000001</c:v>
                </c:pt>
                <c:pt idx="107">
                  <c:v>1.5877466666666666</c:v>
                </c:pt>
                <c:pt idx="108">
                  <c:v>1.55999</c:v>
                </c:pt>
                <c:pt idx="109">
                  <c:v>1.4954066666666668</c:v>
                </c:pt>
                <c:pt idx="110">
                  <c:v>1.5024466666666667</c:v>
                </c:pt>
                <c:pt idx="111">
                  <c:v>1.5324500000000001</c:v>
                </c:pt>
                <c:pt idx="112">
                  <c:v>1.61233</c:v>
                </c:pt>
                <c:pt idx="113">
                  <c:v>1.6572800000000001</c:v>
                </c:pt>
                <c:pt idx="114">
                  <c:v>1.69113</c:v>
                </c:pt>
                <c:pt idx="115">
                  <c:v>1.6984333333333332</c:v>
                </c:pt>
                <c:pt idx="116">
                  <c:v>1.7304833333333332</c:v>
                </c:pt>
                <c:pt idx="117">
                  <c:v>1.7741566666666666</c:v>
                </c:pt>
                <c:pt idx="118">
                  <c:v>1.7703233333333335</c:v>
                </c:pt>
                <c:pt idx="119">
                  <c:v>1.75101</c:v>
                </c:pt>
                <c:pt idx="120">
                  <c:v>1.6675633333333331</c:v>
                </c:pt>
                <c:pt idx="121">
                  <c:v>1.6645000000000001</c:v>
                </c:pt>
                <c:pt idx="122">
                  <c:v>1.6916099999999998</c:v>
                </c:pt>
                <c:pt idx="123">
                  <c:v>1.7509333333333332</c:v>
                </c:pt>
                <c:pt idx="124">
                  <c:v>1.8155133333333333</c:v>
                </c:pt>
                <c:pt idx="125">
                  <c:v>1.87582</c:v>
                </c:pt>
                <c:pt idx="126">
                  <c:v>1.9236899999999999</c:v>
                </c:pt>
                <c:pt idx="127">
                  <c:v>1.9631033333333334</c:v>
                </c:pt>
                <c:pt idx="128">
                  <c:v>1.9784833333333331</c:v>
                </c:pt>
                <c:pt idx="129">
                  <c:v>2.0115266666666667</c:v>
                </c:pt>
                <c:pt idx="130">
                  <c:v>2.0695099999999997</c:v>
                </c:pt>
                <c:pt idx="131">
                  <c:v>2.1275533333333332</c:v>
                </c:pt>
                <c:pt idx="132">
                  <c:v>2.2086466666666666</c:v>
                </c:pt>
                <c:pt idx="133">
                  <c:v>2.1923766666666666</c:v>
                </c:pt>
                <c:pt idx="134">
                  <c:v>2.16222</c:v>
                </c:pt>
                <c:pt idx="135">
                  <c:v>2.1362000000000001</c:v>
                </c:pt>
                <c:pt idx="136">
                  <c:v>2.1130566666666666</c:v>
                </c:pt>
                <c:pt idx="137">
                  <c:v>2.1142033333333337</c:v>
                </c:pt>
                <c:pt idx="138">
                  <c:v>2.0698033333333332</c:v>
                </c:pt>
                <c:pt idx="139">
                  <c:v>2.0309433333333335</c:v>
                </c:pt>
                <c:pt idx="140">
                  <c:v>1.9944066666666667</c:v>
                </c:pt>
                <c:pt idx="141">
                  <c:v>1.9578066666666667</c:v>
                </c:pt>
                <c:pt idx="142">
                  <c:v>1.9543466666666667</c:v>
                </c:pt>
                <c:pt idx="143">
                  <c:v>1.9177533333333334</c:v>
                </c:pt>
                <c:pt idx="144">
                  <c:v>1.8812233333333335</c:v>
                </c:pt>
                <c:pt idx="145">
                  <c:v>1.8848166666666668</c:v>
                </c:pt>
                <c:pt idx="146">
                  <c:v>1.8858066666666666</c:v>
                </c:pt>
                <c:pt idx="147">
                  <c:v>1.8316366666666666</c:v>
                </c:pt>
                <c:pt idx="148">
                  <c:v>1.7572433333333333</c:v>
                </c:pt>
                <c:pt idx="149">
                  <c:v>1.7234466666666666</c:v>
                </c:pt>
                <c:pt idx="150">
                  <c:v>1.7619566666666666</c:v>
                </c:pt>
                <c:pt idx="151">
                  <c:v>1.8191833333333332</c:v>
                </c:pt>
                <c:pt idx="152">
                  <c:v>1.8066800000000001</c:v>
                </c:pt>
                <c:pt idx="153">
                  <c:v>1.7662566666666668</c:v>
                </c:pt>
                <c:pt idx="154">
                  <c:v>1.6786166666666666</c:v>
                </c:pt>
                <c:pt idx="155">
                  <c:v>1.6602300000000001</c:v>
                </c:pt>
                <c:pt idx="156">
                  <c:v>1.6730266666666667</c:v>
                </c:pt>
                <c:pt idx="157">
                  <c:v>1.6654799999999998</c:v>
                </c:pt>
                <c:pt idx="158">
                  <c:v>1.6404833333333333</c:v>
                </c:pt>
                <c:pt idx="159">
                  <c:v>1.6478033333333333</c:v>
                </c:pt>
                <c:pt idx="160">
                  <c:v>1.6756</c:v>
                </c:pt>
                <c:pt idx="161">
                  <c:v>1.6572066666666665</c:v>
                </c:pt>
                <c:pt idx="162">
                  <c:v>1.6030299999999997</c:v>
                </c:pt>
                <c:pt idx="163">
                  <c:v>1.5090200000000003</c:v>
                </c:pt>
                <c:pt idx="164">
                  <c:v>1.4684666666666668</c:v>
                </c:pt>
                <c:pt idx="165">
                  <c:v>1.4507533333333333</c:v>
                </c:pt>
                <c:pt idx="166">
                  <c:v>1.4662933333333334</c:v>
                </c:pt>
                <c:pt idx="167">
                  <c:v>1.4525399999999999</c:v>
                </c:pt>
                <c:pt idx="168">
                  <c:v>1.4546000000000001</c:v>
                </c:pt>
                <c:pt idx="169">
                  <c:v>1.4972633333333334</c:v>
                </c:pt>
                <c:pt idx="170">
                  <c:v>1.5440933333333333</c:v>
                </c:pt>
                <c:pt idx="171">
                  <c:v>1.5773200000000001</c:v>
                </c:pt>
                <c:pt idx="172">
                  <c:v>1.5903500000000002</c:v>
                </c:pt>
                <c:pt idx="173">
                  <c:v>1.5889499999999999</c:v>
                </c:pt>
                <c:pt idx="174">
                  <c:v>1.5860700000000001</c:v>
                </c:pt>
                <c:pt idx="175">
                  <c:v>1.5783833333333332</c:v>
                </c:pt>
                <c:pt idx="176">
                  <c:v>1.6065233333333335</c:v>
                </c:pt>
                <c:pt idx="177">
                  <c:v>1.5793200000000001</c:v>
                </c:pt>
                <c:pt idx="178">
                  <c:v>1.5629999999999999</c:v>
                </c:pt>
                <c:pt idx="179">
                  <c:v>1.5661033333333334</c:v>
                </c:pt>
                <c:pt idx="180">
                  <c:v>1.5115299999999998</c:v>
                </c:pt>
                <c:pt idx="181">
                  <c:v>1.4479733333333333</c:v>
                </c:pt>
                <c:pt idx="182">
                  <c:v>1.3937666666666668</c:v>
                </c:pt>
                <c:pt idx="183">
                  <c:v>1.3609666666666664</c:v>
                </c:pt>
                <c:pt idx="184">
                  <c:v>1.3282400000000001</c:v>
                </c:pt>
                <c:pt idx="185">
                  <c:v>1.26946</c:v>
                </c:pt>
                <c:pt idx="186">
                  <c:v>1.2715266666666665</c:v>
                </c:pt>
                <c:pt idx="187">
                  <c:v>1.2991966666666668</c:v>
                </c:pt>
                <c:pt idx="188">
                  <c:v>1.30131</c:v>
                </c:pt>
                <c:pt idx="189">
                  <c:v>1.3355533333333334</c:v>
                </c:pt>
                <c:pt idx="190">
                  <c:v>1.3293100000000002</c:v>
                </c:pt>
                <c:pt idx="191">
                  <c:v>1.33622</c:v>
                </c:pt>
                <c:pt idx="192">
                  <c:v>1.3739433333333333</c:v>
                </c:pt>
                <c:pt idx="193">
                  <c:v>1.06534</c:v>
                </c:pt>
                <c:pt idx="194">
                  <c:v>-3.8360066666666666</c:v>
                </c:pt>
                <c:pt idx="195">
                  <c:v>-8.2206466666666671</c:v>
                </c:pt>
                <c:pt idx="196">
                  <c:v>-11.26346</c:v>
                </c:pt>
                <c:pt idx="197">
                  <c:v>-9.3798200000000005</c:v>
                </c:pt>
                <c:pt idx="198">
                  <c:v>-7.7713999999999999</c:v>
                </c:pt>
                <c:pt idx="199">
                  <c:v>-6.9746500000000005</c:v>
                </c:pt>
                <c:pt idx="200">
                  <c:v>-6.3754866666666672</c:v>
                </c:pt>
                <c:pt idx="201">
                  <c:v>-6.0572266666666676</c:v>
                </c:pt>
                <c:pt idx="202">
                  <c:v>-5.974616666666666</c:v>
                </c:pt>
                <c:pt idx="203">
                  <c:v>-6.004013333333333</c:v>
                </c:pt>
                <c:pt idx="204">
                  <c:v>-5.991343333333333</c:v>
                </c:pt>
                <c:pt idx="205">
                  <c:v>-5.4328433333333335</c:v>
                </c:pt>
                <c:pt idx="206">
                  <c:v>0.19643999999999964</c:v>
                </c:pt>
                <c:pt idx="207">
                  <c:v>5.1601600000000003</c:v>
                </c:pt>
                <c:pt idx="208">
                  <c:v>8.605103333333334</c:v>
                </c:pt>
                <c:pt idx="209">
                  <c:v>6.7828799999999996</c:v>
                </c:pt>
                <c:pt idx="210">
                  <c:v>5.3069433333333338</c:v>
                </c:pt>
                <c:pt idx="211">
                  <c:v>4.7448533333333343</c:v>
                </c:pt>
                <c:pt idx="212">
                  <c:v>4.3780200000000002</c:v>
                </c:pt>
                <c:pt idx="213">
                  <c:v>4.3583666666666669</c:v>
                </c:pt>
                <c:pt idx="214">
                  <c:v>4.6469399999999998</c:v>
                </c:pt>
                <c:pt idx="215">
                  <c:v>4.8834633333333333</c:v>
                </c:pt>
                <c:pt idx="216">
                  <c:v>5.09701</c:v>
                </c:pt>
                <c:pt idx="217">
                  <c:v>5.0344133333333332</c:v>
                </c:pt>
                <c:pt idx="218">
                  <c:v>4.9898699999999998</c:v>
                </c:pt>
                <c:pt idx="219">
                  <c:v>4.8351133333333332</c:v>
                </c:pt>
                <c:pt idx="220">
                  <c:v>4.6927033333333332</c:v>
                </c:pt>
                <c:pt idx="221">
                  <c:v>4.5037733333333323</c:v>
                </c:pt>
                <c:pt idx="222">
                  <c:v>4.2962033333333336</c:v>
                </c:pt>
                <c:pt idx="223">
                  <c:v>4.1124800000000006</c:v>
                </c:pt>
                <c:pt idx="224">
                  <c:v>3.8834499999999998</c:v>
                </c:pt>
                <c:pt idx="225">
                  <c:v>3.6344666666666665</c:v>
                </c:pt>
                <c:pt idx="226">
                  <c:v>3.3306666666666671</c:v>
                </c:pt>
                <c:pt idx="227">
                  <c:v>3.1864933333333334</c:v>
                </c:pt>
                <c:pt idx="228">
                  <c:v>3.0042599999999999</c:v>
                </c:pt>
                <c:pt idx="229">
                  <c:v>2.8385366666666667</c:v>
                </c:pt>
                <c:pt idx="230">
                  <c:v>2.6034333333333333</c:v>
                </c:pt>
                <c:pt idx="231">
                  <c:v>2.4847533333333334</c:v>
                </c:pt>
                <c:pt idx="232">
                  <c:v>2.4140166666666665</c:v>
                </c:pt>
                <c:pt idx="233">
                  <c:v>2.2361366666666669</c:v>
                </c:pt>
                <c:pt idx="234">
                  <c:v>2.0476266666666665</c:v>
                </c:pt>
                <c:pt idx="235">
                  <c:v>1.89238</c:v>
                </c:pt>
                <c:pt idx="236">
                  <c:v>1.8164133333333334</c:v>
                </c:pt>
                <c:pt idx="237">
                  <c:v>1.7181599999999999</c:v>
                </c:pt>
                <c:pt idx="238">
                  <c:v>1.64602</c:v>
                </c:pt>
                <c:pt idx="239">
                  <c:v>1.5608766666666665</c:v>
                </c:pt>
                <c:pt idx="240">
                  <c:v>1.4959266666666666</c:v>
                </c:pt>
                <c:pt idx="241">
                  <c:v>1.4538333333333331</c:v>
                </c:pt>
                <c:pt idx="242">
                  <c:v>1.4302933333333332</c:v>
                </c:pt>
                <c:pt idx="243">
                  <c:v>1.3816300000000001</c:v>
                </c:pt>
                <c:pt idx="244">
                  <c:v>1.2686766666666667</c:v>
                </c:pt>
                <c:pt idx="245">
                  <c:v>1.1705699999999999</c:v>
                </c:pt>
                <c:pt idx="246">
                  <c:v>1.0714600000000001</c:v>
                </c:pt>
                <c:pt idx="247">
                  <c:v>1.0019333333333333</c:v>
                </c:pt>
                <c:pt idx="248">
                  <c:v>0.92916333333333334</c:v>
                </c:pt>
                <c:pt idx="249">
                  <c:v>0.90273666666666674</c:v>
                </c:pt>
                <c:pt idx="250">
                  <c:v>0.89419333333333328</c:v>
                </c:pt>
                <c:pt idx="251">
                  <c:v>0.8651133333333334</c:v>
                </c:pt>
                <c:pt idx="252">
                  <c:v>0.79967333333333335</c:v>
                </c:pt>
                <c:pt idx="253">
                  <c:v>0.68247000000000002</c:v>
                </c:pt>
                <c:pt idx="254">
                  <c:v>0.62218000000000007</c:v>
                </c:pt>
                <c:pt idx="255">
                  <c:v>0.5831533333333333</c:v>
                </c:pt>
                <c:pt idx="256">
                  <c:v>0.55581666666666674</c:v>
                </c:pt>
                <c:pt idx="257">
                  <c:v>0.52151666666666674</c:v>
                </c:pt>
                <c:pt idx="258">
                  <c:v>0.48436333333333331</c:v>
                </c:pt>
                <c:pt idx="259">
                  <c:v>0.45310666666666671</c:v>
                </c:pt>
                <c:pt idx="260">
                  <c:v>0.38304333333333335</c:v>
                </c:pt>
                <c:pt idx="261">
                  <c:v>0.30998666666666663</c:v>
                </c:pt>
                <c:pt idx="262">
                  <c:v>0.20015666666666668</c:v>
                </c:pt>
                <c:pt idx="263">
                  <c:v>0.17068333333333333</c:v>
                </c:pt>
                <c:pt idx="264">
                  <c:v>0.12403666666666667</c:v>
                </c:pt>
                <c:pt idx="265">
                  <c:v>0.15433666666666668</c:v>
                </c:pt>
                <c:pt idx="266">
                  <c:v>0.16417000000000001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B46-4046-A586-4F60A3387B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37721215"/>
        <c:axId val="1913549503"/>
      </c:lineChart>
      <c:dateAx>
        <c:axId val="1837721215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3549503"/>
        <c:crosses val="autoZero"/>
        <c:auto val="1"/>
        <c:lblOffset val="100"/>
        <c:baseTimeUnit val="months"/>
      </c:dateAx>
      <c:valAx>
        <c:axId val="1913549503"/>
        <c:scaling>
          <c:orientation val="minMax"/>
          <c:max val="6"/>
          <c:min val="-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7721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Unemployment Rates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Monthly!$F$106</c:f>
              <c:strCache>
                <c:ptCount val="1"/>
                <c:pt idx="0">
                  <c:v>Unemployment Rate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Monthly!$E$107:$E$351</c:f>
              <c:numCache>
                <c:formatCode>mmm\-yy</c:formatCode>
                <c:ptCount val="245"/>
                <c:pt idx="0">
                  <c:v>38718</c:v>
                </c:pt>
                <c:pt idx="1">
                  <c:v>38749</c:v>
                </c:pt>
                <c:pt idx="2">
                  <c:v>38777</c:v>
                </c:pt>
                <c:pt idx="3">
                  <c:v>38808</c:v>
                </c:pt>
                <c:pt idx="4">
                  <c:v>38838</c:v>
                </c:pt>
                <c:pt idx="5">
                  <c:v>38869</c:v>
                </c:pt>
                <c:pt idx="6">
                  <c:v>38899</c:v>
                </c:pt>
                <c:pt idx="7">
                  <c:v>38930</c:v>
                </c:pt>
                <c:pt idx="8">
                  <c:v>38961</c:v>
                </c:pt>
                <c:pt idx="9">
                  <c:v>38991</c:v>
                </c:pt>
                <c:pt idx="10">
                  <c:v>39022</c:v>
                </c:pt>
                <c:pt idx="11">
                  <c:v>39052</c:v>
                </c:pt>
                <c:pt idx="12">
                  <c:v>39083</c:v>
                </c:pt>
                <c:pt idx="13">
                  <c:v>39114</c:v>
                </c:pt>
                <c:pt idx="14">
                  <c:v>39142</c:v>
                </c:pt>
                <c:pt idx="15">
                  <c:v>39173</c:v>
                </c:pt>
                <c:pt idx="16">
                  <c:v>39203</c:v>
                </c:pt>
                <c:pt idx="17">
                  <c:v>39234</c:v>
                </c:pt>
                <c:pt idx="18">
                  <c:v>39264</c:v>
                </c:pt>
                <c:pt idx="19">
                  <c:v>39295</c:v>
                </c:pt>
                <c:pt idx="20">
                  <c:v>39326</c:v>
                </c:pt>
                <c:pt idx="21">
                  <c:v>39356</c:v>
                </c:pt>
                <c:pt idx="22">
                  <c:v>39387</c:v>
                </c:pt>
                <c:pt idx="23">
                  <c:v>39417</c:v>
                </c:pt>
                <c:pt idx="24">
                  <c:v>39448</c:v>
                </c:pt>
                <c:pt idx="25">
                  <c:v>39479</c:v>
                </c:pt>
                <c:pt idx="26">
                  <c:v>39508</c:v>
                </c:pt>
                <c:pt idx="27">
                  <c:v>39539</c:v>
                </c:pt>
                <c:pt idx="28">
                  <c:v>39569</c:v>
                </c:pt>
                <c:pt idx="29">
                  <c:v>39600</c:v>
                </c:pt>
                <c:pt idx="30">
                  <c:v>39630</c:v>
                </c:pt>
                <c:pt idx="31">
                  <c:v>39661</c:v>
                </c:pt>
                <c:pt idx="32">
                  <c:v>39692</c:v>
                </c:pt>
                <c:pt idx="33">
                  <c:v>39722</c:v>
                </c:pt>
                <c:pt idx="34">
                  <c:v>39753</c:v>
                </c:pt>
                <c:pt idx="35">
                  <c:v>39783</c:v>
                </c:pt>
                <c:pt idx="36">
                  <c:v>39814</c:v>
                </c:pt>
                <c:pt idx="37">
                  <c:v>39845</c:v>
                </c:pt>
                <c:pt idx="38">
                  <c:v>39873</c:v>
                </c:pt>
                <c:pt idx="39">
                  <c:v>39904</c:v>
                </c:pt>
                <c:pt idx="40">
                  <c:v>39934</c:v>
                </c:pt>
                <c:pt idx="41">
                  <c:v>39965</c:v>
                </c:pt>
                <c:pt idx="42">
                  <c:v>39995</c:v>
                </c:pt>
                <c:pt idx="43">
                  <c:v>40026</c:v>
                </c:pt>
                <c:pt idx="44">
                  <c:v>40057</c:v>
                </c:pt>
                <c:pt idx="45">
                  <c:v>40087</c:v>
                </c:pt>
                <c:pt idx="46">
                  <c:v>40118</c:v>
                </c:pt>
                <c:pt idx="47">
                  <c:v>40148</c:v>
                </c:pt>
                <c:pt idx="48">
                  <c:v>40179</c:v>
                </c:pt>
                <c:pt idx="49">
                  <c:v>40210</c:v>
                </c:pt>
                <c:pt idx="50">
                  <c:v>40238</c:v>
                </c:pt>
                <c:pt idx="51">
                  <c:v>40269</c:v>
                </c:pt>
                <c:pt idx="52">
                  <c:v>40299</c:v>
                </c:pt>
                <c:pt idx="53">
                  <c:v>40330</c:v>
                </c:pt>
                <c:pt idx="54">
                  <c:v>40360</c:v>
                </c:pt>
                <c:pt idx="55">
                  <c:v>40391</c:v>
                </c:pt>
                <c:pt idx="56">
                  <c:v>40422</c:v>
                </c:pt>
                <c:pt idx="57">
                  <c:v>40452</c:v>
                </c:pt>
                <c:pt idx="58">
                  <c:v>40483</c:v>
                </c:pt>
                <c:pt idx="59">
                  <c:v>40513</c:v>
                </c:pt>
                <c:pt idx="60">
                  <c:v>40544</c:v>
                </c:pt>
                <c:pt idx="61">
                  <c:v>40575</c:v>
                </c:pt>
                <c:pt idx="62">
                  <c:v>40603</c:v>
                </c:pt>
                <c:pt idx="63">
                  <c:v>40634</c:v>
                </c:pt>
                <c:pt idx="64">
                  <c:v>40664</c:v>
                </c:pt>
                <c:pt idx="65">
                  <c:v>40695</c:v>
                </c:pt>
                <c:pt idx="66">
                  <c:v>40725</c:v>
                </c:pt>
                <c:pt idx="67">
                  <c:v>40756</c:v>
                </c:pt>
                <c:pt idx="68">
                  <c:v>40787</c:v>
                </c:pt>
                <c:pt idx="69">
                  <c:v>40817</c:v>
                </c:pt>
                <c:pt idx="70">
                  <c:v>40848</c:v>
                </c:pt>
                <c:pt idx="71">
                  <c:v>40878</c:v>
                </c:pt>
                <c:pt idx="72">
                  <c:v>40909</c:v>
                </c:pt>
                <c:pt idx="73">
                  <c:v>40940</c:v>
                </c:pt>
                <c:pt idx="74">
                  <c:v>40969</c:v>
                </c:pt>
                <c:pt idx="75">
                  <c:v>41000</c:v>
                </c:pt>
                <c:pt idx="76">
                  <c:v>41030</c:v>
                </c:pt>
                <c:pt idx="77">
                  <c:v>41061</c:v>
                </c:pt>
                <c:pt idx="78">
                  <c:v>41091</c:v>
                </c:pt>
                <c:pt idx="79">
                  <c:v>41122</c:v>
                </c:pt>
                <c:pt idx="80">
                  <c:v>41153</c:v>
                </c:pt>
                <c:pt idx="81">
                  <c:v>41183</c:v>
                </c:pt>
                <c:pt idx="82">
                  <c:v>41214</c:v>
                </c:pt>
                <c:pt idx="83">
                  <c:v>41244</c:v>
                </c:pt>
                <c:pt idx="84">
                  <c:v>41275</c:v>
                </c:pt>
                <c:pt idx="85">
                  <c:v>41306</c:v>
                </c:pt>
                <c:pt idx="86">
                  <c:v>41334</c:v>
                </c:pt>
                <c:pt idx="87">
                  <c:v>41365</c:v>
                </c:pt>
                <c:pt idx="88">
                  <c:v>41395</c:v>
                </c:pt>
                <c:pt idx="89">
                  <c:v>41426</c:v>
                </c:pt>
                <c:pt idx="90">
                  <c:v>41456</c:v>
                </c:pt>
                <c:pt idx="91">
                  <c:v>41487</c:v>
                </c:pt>
                <c:pt idx="92">
                  <c:v>41518</c:v>
                </c:pt>
                <c:pt idx="93">
                  <c:v>41548</c:v>
                </c:pt>
                <c:pt idx="94">
                  <c:v>41579</c:v>
                </c:pt>
                <c:pt idx="95">
                  <c:v>41609</c:v>
                </c:pt>
                <c:pt idx="96">
                  <c:v>41640</c:v>
                </c:pt>
                <c:pt idx="97">
                  <c:v>41671</c:v>
                </c:pt>
                <c:pt idx="98">
                  <c:v>41699</c:v>
                </c:pt>
                <c:pt idx="99">
                  <c:v>41730</c:v>
                </c:pt>
                <c:pt idx="100">
                  <c:v>41760</c:v>
                </c:pt>
                <c:pt idx="101">
                  <c:v>41791</c:v>
                </c:pt>
                <c:pt idx="102">
                  <c:v>41821</c:v>
                </c:pt>
                <c:pt idx="103">
                  <c:v>41852</c:v>
                </c:pt>
                <c:pt idx="104">
                  <c:v>41883</c:v>
                </c:pt>
                <c:pt idx="105">
                  <c:v>41913</c:v>
                </c:pt>
                <c:pt idx="106">
                  <c:v>41944</c:v>
                </c:pt>
                <c:pt idx="107">
                  <c:v>41974</c:v>
                </c:pt>
                <c:pt idx="108">
                  <c:v>42005</c:v>
                </c:pt>
                <c:pt idx="109">
                  <c:v>42036</c:v>
                </c:pt>
                <c:pt idx="110">
                  <c:v>42064</c:v>
                </c:pt>
                <c:pt idx="111">
                  <c:v>42095</c:v>
                </c:pt>
                <c:pt idx="112">
                  <c:v>42125</c:v>
                </c:pt>
                <c:pt idx="113">
                  <c:v>42156</c:v>
                </c:pt>
                <c:pt idx="114">
                  <c:v>42186</c:v>
                </c:pt>
                <c:pt idx="115">
                  <c:v>42217</c:v>
                </c:pt>
                <c:pt idx="116">
                  <c:v>42248</c:v>
                </c:pt>
                <c:pt idx="117">
                  <c:v>42278</c:v>
                </c:pt>
                <c:pt idx="118">
                  <c:v>42309</c:v>
                </c:pt>
                <c:pt idx="119">
                  <c:v>42339</c:v>
                </c:pt>
                <c:pt idx="120">
                  <c:v>42370</c:v>
                </c:pt>
                <c:pt idx="121">
                  <c:v>42401</c:v>
                </c:pt>
                <c:pt idx="122">
                  <c:v>42430</c:v>
                </c:pt>
                <c:pt idx="123">
                  <c:v>42461</c:v>
                </c:pt>
                <c:pt idx="124">
                  <c:v>42491</c:v>
                </c:pt>
                <c:pt idx="125">
                  <c:v>42522</c:v>
                </c:pt>
                <c:pt idx="126">
                  <c:v>42552</c:v>
                </c:pt>
                <c:pt idx="127">
                  <c:v>42583</c:v>
                </c:pt>
                <c:pt idx="128">
                  <c:v>42614</c:v>
                </c:pt>
                <c:pt idx="129">
                  <c:v>42644</c:v>
                </c:pt>
                <c:pt idx="130">
                  <c:v>42675</c:v>
                </c:pt>
                <c:pt idx="131">
                  <c:v>42705</c:v>
                </c:pt>
                <c:pt idx="132">
                  <c:v>42736</c:v>
                </c:pt>
                <c:pt idx="133">
                  <c:v>42767</c:v>
                </c:pt>
                <c:pt idx="134">
                  <c:v>42795</c:v>
                </c:pt>
                <c:pt idx="135">
                  <c:v>42826</c:v>
                </c:pt>
                <c:pt idx="136">
                  <c:v>42856</c:v>
                </c:pt>
                <c:pt idx="137">
                  <c:v>42887</c:v>
                </c:pt>
                <c:pt idx="138">
                  <c:v>42917</c:v>
                </c:pt>
                <c:pt idx="139">
                  <c:v>42948</c:v>
                </c:pt>
                <c:pt idx="140">
                  <c:v>42979</c:v>
                </c:pt>
                <c:pt idx="141">
                  <c:v>43009</c:v>
                </c:pt>
                <c:pt idx="142">
                  <c:v>43040</c:v>
                </c:pt>
                <c:pt idx="143">
                  <c:v>43070</c:v>
                </c:pt>
                <c:pt idx="144">
                  <c:v>43101</c:v>
                </c:pt>
                <c:pt idx="145">
                  <c:v>43132</c:v>
                </c:pt>
                <c:pt idx="146">
                  <c:v>43160</c:v>
                </c:pt>
                <c:pt idx="147">
                  <c:v>43191</c:v>
                </c:pt>
                <c:pt idx="148">
                  <c:v>43221</c:v>
                </c:pt>
                <c:pt idx="149">
                  <c:v>43252</c:v>
                </c:pt>
                <c:pt idx="150">
                  <c:v>43282</c:v>
                </c:pt>
                <c:pt idx="151">
                  <c:v>43313</c:v>
                </c:pt>
                <c:pt idx="152">
                  <c:v>43344</c:v>
                </c:pt>
                <c:pt idx="153">
                  <c:v>43374</c:v>
                </c:pt>
                <c:pt idx="154">
                  <c:v>43405</c:v>
                </c:pt>
                <c:pt idx="155">
                  <c:v>43435</c:v>
                </c:pt>
                <c:pt idx="156">
                  <c:v>43466</c:v>
                </c:pt>
                <c:pt idx="157">
                  <c:v>43497</c:v>
                </c:pt>
                <c:pt idx="158">
                  <c:v>43525</c:v>
                </c:pt>
                <c:pt idx="159">
                  <c:v>43556</c:v>
                </c:pt>
                <c:pt idx="160">
                  <c:v>43586</c:v>
                </c:pt>
                <c:pt idx="161">
                  <c:v>43617</c:v>
                </c:pt>
                <c:pt idx="162">
                  <c:v>43647</c:v>
                </c:pt>
                <c:pt idx="163">
                  <c:v>43678</c:v>
                </c:pt>
                <c:pt idx="164">
                  <c:v>43709</c:v>
                </c:pt>
                <c:pt idx="165">
                  <c:v>43739</c:v>
                </c:pt>
                <c:pt idx="166">
                  <c:v>43770</c:v>
                </c:pt>
                <c:pt idx="167">
                  <c:v>43800</c:v>
                </c:pt>
                <c:pt idx="168">
                  <c:v>43831</c:v>
                </c:pt>
                <c:pt idx="169">
                  <c:v>43862</c:v>
                </c:pt>
                <c:pt idx="170">
                  <c:v>43891</c:v>
                </c:pt>
                <c:pt idx="171">
                  <c:v>43922</c:v>
                </c:pt>
                <c:pt idx="172">
                  <c:v>43952</c:v>
                </c:pt>
                <c:pt idx="173">
                  <c:v>43983</c:v>
                </c:pt>
                <c:pt idx="174">
                  <c:v>44013</c:v>
                </c:pt>
                <c:pt idx="175">
                  <c:v>44044</c:v>
                </c:pt>
                <c:pt idx="176">
                  <c:v>44075</c:v>
                </c:pt>
                <c:pt idx="177">
                  <c:v>44105</c:v>
                </c:pt>
                <c:pt idx="178">
                  <c:v>44136</c:v>
                </c:pt>
                <c:pt idx="179">
                  <c:v>44166</c:v>
                </c:pt>
                <c:pt idx="180">
                  <c:v>44197</c:v>
                </c:pt>
                <c:pt idx="181">
                  <c:v>44228</c:v>
                </c:pt>
                <c:pt idx="182">
                  <c:v>44256</c:v>
                </c:pt>
                <c:pt idx="183">
                  <c:v>44287</c:v>
                </c:pt>
                <c:pt idx="184">
                  <c:v>44317</c:v>
                </c:pt>
                <c:pt idx="185">
                  <c:v>44348</c:v>
                </c:pt>
                <c:pt idx="186">
                  <c:v>44378</c:v>
                </c:pt>
                <c:pt idx="187">
                  <c:v>44409</c:v>
                </c:pt>
                <c:pt idx="188">
                  <c:v>44440</c:v>
                </c:pt>
                <c:pt idx="189">
                  <c:v>44470</c:v>
                </c:pt>
                <c:pt idx="190">
                  <c:v>44501</c:v>
                </c:pt>
                <c:pt idx="191">
                  <c:v>44531</c:v>
                </c:pt>
                <c:pt idx="192">
                  <c:v>44562</c:v>
                </c:pt>
                <c:pt idx="193">
                  <c:v>44593</c:v>
                </c:pt>
                <c:pt idx="194">
                  <c:v>44621</c:v>
                </c:pt>
                <c:pt idx="195">
                  <c:v>44652</c:v>
                </c:pt>
                <c:pt idx="196">
                  <c:v>44682</c:v>
                </c:pt>
                <c:pt idx="197">
                  <c:v>44713</c:v>
                </c:pt>
                <c:pt idx="198">
                  <c:v>44743</c:v>
                </c:pt>
                <c:pt idx="199">
                  <c:v>44774</c:v>
                </c:pt>
                <c:pt idx="200">
                  <c:v>44805</c:v>
                </c:pt>
                <c:pt idx="201">
                  <c:v>44835</c:v>
                </c:pt>
                <c:pt idx="202">
                  <c:v>44866</c:v>
                </c:pt>
                <c:pt idx="203">
                  <c:v>44896</c:v>
                </c:pt>
                <c:pt idx="204">
                  <c:v>44927</c:v>
                </c:pt>
                <c:pt idx="205">
                  <c:v>44958</c:v>
                </c:pt>
                <c:pt idx="206">
                  <c:v>44986</c:v>
                </c:pt>
                <c:pt idx="207">
                  <c:v>45017</c:v>
                </c:pt>
                <c:pt idx="208">
                  <c:v>45047</c:v>
                </c:pt>
                <c:pt idx="209">
                  <c:v>45078</c:v>
                </c:pt>
                <c:pt idx="210">
                  <c:v>45108</c:v>
                </c:pt>
                <c:pt idx="211">
                  <c:v>45139</c:v>
                </c:pt>
                <c:pt idx="212">
                  <c:v>45170</c:v>
                </c:pt>
                <c:pt idx="213">
                  <c:v>45200</c:v>
                </c:pt>
                <c:pt idx="214">
                  <c:v>45231</c:v>
                </c:pt>
                <c:pt idx="215">
                  <c:v>45261</c:v>
                </c:pt>
                <c:pt idx="216">
                  <c:v>45292</c:v>
                </c:pt>
                <c:pt idx="217">
                  <c:v>45323</c:v>
                </c:pt>
                <c:pt idx="218">
                  <c:v>45352</c:v>
                </c:pt>
                <c:pt idx="219">
                  <c:v>45383</c:v>
                </c:pt>
                <c:pt idx="220">
                  <c:v>45413</c:v>
                </c:pt>
                <c:pt idx="221">
                  <c:v>45444</c:v>
                </c:pt>
                <c:pt idx="222">
                  <c:v>45474</c:v>
                </c:pt>
                <c:pt idx="223">
                  <c:v>45505</c:v>
                </c:pt>
                <c:pt idx="224">
                  <c:v>45536</c:v>
                </c:pt>
                <c:pt idx="225">
                  <c:v>45566</c:v>
                </c:pt>
                <c:pt idx="226">
                  <c:v>45597</c:v>
                </c:pt>
                <c:pt idx="227">
                  <c:v>45627</c:v>
                </c:pt>
                <c:pt idx="228">
                  <c:v>45658</c:v>
                </c:pt>
                <c:pt idx="229">
                  <c:v>45689</c:v>
                </c:pt>
                <c:pt idx="230">
                  <c:v>45717</c:v>
                </c:pt>
                <c:pt idx="231">
                  <c:v>45748</c:v>
                </c:pt>
                <c:pt idx="232">
                  <c:v>45778</c:v>
                </c:pt>
                <c:pt idx="233">
                  <c:v>45809</c:v>
                </c:pt>
                <c:pt idx="234">
                  <c:v>45839</c:v>
                </c:pt>
                <c:pt idx="235">
                  <c:v>45870</c:v>
                </c:pt>
                <c:pt idx="236">
                  <c:v>45901</c:v>
                </c:pt>
                <c:pt idx="237">
                  <c:v>45931</c:v>
                </c:pt>
                <c:pt idx="238">
                  <c:v>45962</c:v>
                </c:pt>
                <c:pt idx="239">
                  <c:v>45992</c:v>
                </c:pt>
                <c:pt idx="240">
                  <c:v>46023</c:v>
                </c:pt>
                <c:pt idx="241">
                  <c:v>46054</c:v>
                </c:pt>
                <c:pt idx="242">
                  <c:v>46082</c:v>
                </c:pt>
                <c:pt idx="243">
                  <c:v>46113</c:v>
                </c:pt>
                <c:pt idx="244">
                  <c:v>46143</c:v>
                </c:pt>
              </c:numCache>
            </c:numRef>
          </c:cat>
          <c:val>
            <c:numRef>
              <c:f>Monthly!$F$107:$F$351</c:f>
              <c:numCache>
                <c:formatCode>0.0</c:formatCode>
                <c:ptCount val="245"/>
                <c:pt idx="0">
                  <c:v>4.8666666666666671</c:v>
                </c:pt>
                <c:pt idx="1">
                  <c:v>4.8000000000000007</c:v>
                </c:pt>
                <c:pt idx="2">
                  <c:v>4.7333333333333334</c:v>
                </c:pt>
                <c:pt idx="3">
                  <c:v>4.7333333333333334</c:v>
                </c:pt>
                <c:pt idx="4">
                  <c:v>4.666666666666667</c:v>
                </c:pt>
                <c:pt idx="5">
                  <c:v>4.6333333333333337</c:v>
                </c:pt>
                <c:pt idx="6">
                  <c:v>4.6333333333333329</c:v>
                </c:pt>
                <c:pt idx="7">
                  <c:v>4.666666666666667</c:v>
                </c:pt>
                <c:pt idx="8">
                  <c:v>4.6333333333333337</c:v>
                </c:pt>
                <c:pt idx="9">
                  <c:v>4.5333333333333332</c:v>
                </c:pt>
                <c:pt idx="10">
                  <c:v>4.4666666666666668</c:v>
                </c:pt>
                <c:pt idx="11">
                  <c:v>4.4333333333333336</c:v>
                </c:pt>
                <c:pt idx="12">
                  <c:v>4.5</c:v>
                </c:pt>
                <c:pt idx="13">
                  <c:v>4.5</c:v>
                </c:pt>
                <c:pt idx="14">
                  <c:v>4.5</c:v>
                </c:pt>
                <c:pt idx="15">
                  <c:v>4.4666666666666668</c:v>
                </c:pt>
                <c:pt idx="16">
                  <c:v>4.4333333333333336</c:v>
                </c:pt>
                <c:pt idx="17">
                  <c:v>4.5</c:v>
                </c:pt>
                <c:pt idx="18">
                  <c:v>4.5666666666666664</c:v>
                </c:pt>
                <c:pt idx="19">
                  <c:v>4.6333333333333337</c:v>
                </c:pt>
                <c:pt idx="20">
                  <c:v>4.666666666666667</c:v>
                </c:pt>
                <c:pt idx="21">
                  <c:v>4.666666666666667</c:v>
                </c:pt>
                <c:pt idx="22">
                  <c:v>4.7</c:v>
                </c:pt>
                <c:pt idx="23">
                  <c:v>4.8</c:v>
                </c:pt>
                <c:pt idx="24">
                  <c:v>4.8999999999999995</c:v>
                </c:pt>
                <c:pt idx="25">
                  <c:v>4.9666666666666668</c:v>
                </c:pt>
                <c:pt idx="26">
                  <c:v>5</c:v>
                </c:pt>
                <c:pt idx="27">
                  <c:v>5</c:v>
                </c:pt>
                <c:pt idx="28">
                  <c:v>5.166666666666667</c:v>
                </c:pt>
                <c:pt idx="29">
                  <c:v>5.333333333333333</c:v>
                </c:pt>
                <c:pt idx="30">
                  <c:v>5.6000000000000005</c:v>
                </c:pt>
                <c:pt idx="31">
                  <c:v>5.833333333333333</c:v>
                </c:pt>
                <c:pt idx="32">
                  <c:v>6</c:v>
                </c:pt>
                <c:pt idx="33">
                  <c:v>6.2333333333333334</c:v>
                </c:pt>
                <c:pt idx="34">
                  <c:v>6.4666666666666659</c:v>
                </c:pt>
                <c:pt idx="35">
                  <c:v>6.8666666666666671</c:v>
                </c:pt>
                <c:pt idx="36">
                  <c:v>7.3</c:v>
                </c:pt>
                <c:pt idx="37">
                  <c:v>7.8</c:v>
                </c:pt>
                <c:pt idx="38">
                  <c:v>8.2666666666666675</c:v>
                </c:pt>
                <c:pt idx="39">
                  <c:v>8.6666666666666661</c:v>
                </c:pt>
                <c:pt idx="40">
                  <c:v>9.0333333333333332</c:v>
                </c:pt>
                <c:pt idx="41">
                  <c:v>9.2999999999999989</c:v>
                </c:pt>
                <c:pt idx="42">
                  <c:v>9.4666666666666668</c:v>
                </c:pt>
                <c:pt idx="43">
                  <c:v>9.5333333333333332</c:v>
                </c:pt>
                <c:pt idx="44">
                  <c:v>9.6333333333333346</c:v>
                </c:pt>
                <c:pt idx="45">
                  <c:v>9.7999999999999989</c:v>
                </c:pt>
                <c:pt idx="46">
                  <c:v>9.9</c:v>
                </c:pt>
                <c:pt idx="47">
                  <c:v>9.9333333333333318</c:v>
                </c:pt>
                <c:pt idx="48">
                  <c:v>9.8666666666666671</c:v>
                </c:pt>
                <c:pt idx="49">
                  <c:v>9.8333333333333339</c:v>
                </c:pt>
                <c:pt idx="50">
                  <c:v>9.8333333333333339</c:v>
                </c:pt>
                <c:pt idx="51">
                  <c:v>9.8666666666666671</c:v>
                </c:pt>
                <c:pt idx="52">
                  <c:v>9.7999999999999989</c:v>
                </c:pt>
                <c:pt idx="53">
                  <c:v>9.6333333333333329</c:v>
                </c:pt>
                <c:pt idx="54">
                  <c:v>9.4666666666666668</c:v>
                </c:pt>
                <c:pt idx="55">
                  <c:v>9.4333333333333336</c:v>
                </c:pt>
                <c:pt idx="56">
                  <c:v>9.4666666666666668</c:v>
                </c:pt>
                <c:pt idx="57">
                  <c:v>9.4666666666666668</c:v>
                </c:pt>
                <c:pt idx="58">
                  <c:v>9.5666666666666664</c:v>
                </c:pt>
                <c:pt idx="59">
                  <c:v>9.5000000000000018</c:v>
                </c:pt>
                <c:pt idx="60">
                  <c:v>9.4</c:v>
                </c:pt>
                <c:pt idx="61">
                  <c:v>9.1333333333333329</c:v>
                </c:pt>
                <c:pt idx="62">
                  <c:v>9.0333333333333332</c:v>
                </c:pt>
                <c:pt idx="63">
                  <c:v>9.0333333333333332</c:v>
                </c:pt>
                <c:pt idx="64">
                  <c:v>9.0333333333333332</c:v>
                </c:pt>
                <c:pt idx="65">
                  <c:v>9.0666666666666682</c:v>
                </c:pt>
                <c:pt idx="66">
                  <c:v>9.0333333333333332</c:v>
                </c:pt>
                <c:pt idx="67">
                  <c:v>9.0333333333333332</c:v>
                </c:pt>
                <c:pt idx="68">
                  <c:v>9</c:v>
                </c:pt>
                <c:pt idx="69">
                  <c:v>8.9333333333333336</c:v>
                </c:pt>
                <c:pt idx="70">
                  <c:v>8.7999999999999989</c:v>
                </c:pt>
                <c:pt idx="71">
                  <c:v>8.6333333333333329</c:v>
                </c:pt>
                <c:pt idx="72">
                  <c:v>8.4666666666666668</c:v>
                </c:pt>
                <c:pt idx="73">
                  <c:v>8.3666666666666671</c:v>
                </c:pt>
                <c:pt idx="74">
                  <c:v>8.2666666666666675</c:v>
                </c:pt>
                <c:pt idx="75">
                  <c:v>8.2333333333333325</c:v>
                </c:pt>
                <c:pt idx="76">
                  <c:v>8.1999999999999993</c:v>
                </c:pt>
                <c:pt idx="77">
                  <c:v>8.1999999999999993</c:v>
                </c:pt>
                <c:pt idx="78">
                  <c:v>8.1999999999999993</c:v>
                </c:pt>
                <c:pt idx="79">
                  <c:v>8.1666666666666661</c:v>
                </c:pt>
                <c:pt idx="80">
                  <c:v>8.0333333333333332</c:v>
                </c:pt>
                <c:pt idx="81">
                  <c:v>7.8999999999999995</c:v>
                </c:pt>
                <c:pt idx="82">
                  <c:v>7.7666666666666666</c:v>
                </c:pt>
                <c:pt idx="83">
                  <c:v>7.8</c:v>
                </c:pt>
                <c:pt idx="84">
                  <c:v>7.8666666666666671</c:v>
                </c:pt>
                <c:pt idx="85">
                  <c:v>7.8666666666666671</c:v>
                </c:pt>
                <c:pt idx="86">
                  <c:v>7.7333333333333334</c:v>
                </c:pt>
                <c:pt idx="87">
                  <c:v>7.5999999999999988</c:v>
                </c:pt>
                <c:pt idx="88">
                  <c:v>7.5333333333333341</c:v>
                </c:pt>
                <c:pt idx="89">
                  <c:v>7.5333333333333341</c:v>
                </c:pt>
                <c:pt idx="90">
                  <c:v>7.4333333333333336</c:v>
                </c:pt>
                <c:pt idx="91">
                  <c:v>7.333333333333333</c:v>
                </c:pt>
                <c:pt idx="92">
                  <c:v>7.2333333333333334</c:v>
                </c:pt>
                <c:pt idx="93">
                  <c:v>7.2</c:v>
                </c:pt>
                <c:pt idx="94">
                  <c:v>7.1000000000000005</c:v>
                </c:pt>
                <c:pt idx="95">
                  <c:v>6.9333333333333336</c:v>
                </c:pt>
                <c:pt idx="96">
                  <c:v>6.7333333333333343</c:v>
                </c:pt>
                <c:pt idx="97">
                  <c:v>6.666666666666667</c:v>
                </c:pt>
                <c:pt idx="98">
                  <c:v>6.666666666666667</c:v>
                </c:pt>
                <c:pt idx="99">
                  <c:v>6.5333333333333341</c:v>
                </c:pt>
                <c:pt idx="100">
                  <c:v>6.3999999999999995</c:v>
                </c:pt>
                <c:pt idx="101">
                  <c:v>6.2</c:v>
                </c:pt>
                <c:pt idx="102">
                  <c:v>6.1999999999999993</c:v>
                </c:pt>
                <c:pt idx="103">
                  <c:v>6.1333333333333329</c:v>
                </c:pt>
                <c:pt idx="104">
                  <c:v>6.0666666666666673</c:v>
                </c:pt>
                <c:pt idx="105">
                  <c:v>5.8999999999999995</c:v>
                </c:pt>
                <c:pt idx="106">
                  <c:v>5.8000000000000007</c:v>
                </c:pt>
                <c:pt idx="107">
                  <c:v>5.7</c:v>
                </c:pt>
                <c:pt idx="108">
                  <c:v>5.6999999999999993</c:v>
                </c:pt>
                <c:pt idx="109">
                  <c:v>5.6000000000000005</c:v>
                </c:pt>
                <c:pt idx="110">
                  <c:v>5.5333333333333341</c:v>
                </c:pt>
                <c:pt idx="111">
                  <c:v>5.4333333333333336</c:v>
                </c:pt>
                <c:pt idx="112">
                  <c:v>5.4666666666666659</c:v>
                </c:pt>
                <c:pt idx="113">
                  <c:v>5.4333333333333336</c:v>
                </c:pt>
                <c:pt idx="114">
                  <c:v>5.3666666666666663</c:v>
                </c:pt>
                <c:pt idx="115">
                  <c:v>5.2</c:v>
                </c:pt>
                <c:pt idx="116">
                  <c:v>5.1000000000000005</c:v>
                </c:pt>
                <c:pt idx="117">
                  <c:v>5.0333333333333332</c:v>
                </c:pt>
                <c:pt idx="118">
                  <c:v>5.0333333333333332</c:v>
                </c:pt>
                <c:pt idx="119">
                  <c:v>5.0333333333333332</c:v>
                </c:pt>
                <c:pt idx="120">
                  <c:v>4.9666666666666659</c:v>
                </c:pt>
                <c:pt idx="121">
                  <c:v>4.9000000000000004</c:v>
                </c:pt>
                <c:pt idx="122">
                  <c:v>4.8999999999999995</c:v>
                </c:pt>
                <c:pt idx="123">
                  <c:v>5</c:v>
                </c:pt>
                <c:pt idx="124">
                  <c:v>4.9666666666666659</c:v>
                </c:pt>
                <c:pt idx="125">
                  <c:v>4.9333333333333327</c:v>
                </c:pt>
                <c:pt idx="126">
                  <c:v>4.833333333333333</c:v>
                </c:pt>
                <c:pt idx="127">
                  <c:v>4.8666666666666663</c:v>
                </c:pt>
                <c:pt idx="128">
                  <c:v>4.8999999999999995</c:v>
                </c:pt>
                <c:pt idx="129">
                  <c:v>4.9333333333333336</c:v>
                </c:pt>
                <c:pt idx="130">
                  <c:v>4.8666666666666671</c:v>
                </c:pt>
                <c:pt idx="131">
                  <c:v>4.7666666666666666</c:v>
                </c:pt>
                <c:pt idx="132">
                  <c:v>4.7</c:v>
                </c:pt>
                <c:pt idx="133">
                  <c:v>4.666666666666667</c:v>
                </c:pt>
                <c:pt idx="134">
                  <c:v>4.5666666666666673</c:v>
                </c:pt>
                <c:pt idx="135">
                  <c:v>4.4666666666666668</c:v>
                </c:pt>
                <c:pt idx="136">
                  <c:v>4.4000000000000004</c:v>
                </c:pt>
                <c:pt idx="137">
                  <c:v>4.3666666666666671</c:v>
                </c:pt>
                <c:pt idx="138">
                  <c:v>4.333333333333333</c:v>
                </c:pt>
                <c:pt idx="139">
                  <c:v>4.333333333333333</c:v>
                </c:pt>
                <c:pt idx="140">
                  <c:v>4.333333333333333</c:v>
                </c:pt>
                <c:pt idx="141">
                  <c:v>4.3</c:v>
                </c:pt>
                <c:pt idx="142">
                  <c:v>4.2333333333333334</c:v>
                </c:pt>
                <c:pt idx="143">
                  <c:v>4.166666666666667</c:v>
                </c:pt>
                <c:pt idx="144">
                  <c:v>4.1000000000000005</c:v>
                </c:pt>
                <c:pt idx="145">
                  <c:v>4.0666666666666664</c:v>
                </c:pt>
                <c:pt idx="146">
                  <c:v>4.0333333333333332</c:v>
                </c:pt>
                <c:pt idx="147">
                  <c:v>4.0333333333333332</c:v>
                </c:pt>
                <c:pt idx="148">
                  <c:v>3.9333333333333336</c:v>
                </c:pt>
                <c:pt idx="149">
                  <c:v>3.9333333333333336</c:v>
                </c:pt>
                <c:pt idx="150">
                  <c:v>3.8666666666666667</c:v>
                </c:pt>
                <c:pt idx="151">
                  <c:v>3.8666666666666667</c:v>
                </c:pt>
                <c:pt idx="152">
                  <c:v>3.7666666666666671</c:v>
                </c:pt>
                <c:pt idx="153">
                  <c:v>3.7666666666666671</c:v>
                </c:pt>
                <c:pt idx="154">
                  <c:v>3.7666666666666671</c:v>
                </c:pt>
                <c:pt idx="155">
                  <c:v>3.8333333333333335</c:v>
                </c:pt>
                <c:pt idx="156">
                  <c:v>3.9</c:v>
                </c:pt>
                <c:pt idx="157">
                  <c:v>3.9</c:v>
                </c:pt>
                <c:pt idx="158">
                  <c:v>3.8666666666666667</c:v>
                </c:pt>
                <c:pt idx="159">
                  <c:v>3.7666666666666671</c:v>
                </c:pt>
                <c:pt idx="160">
                  <c:v>3.6999999999999997</c:v>
                </c:pt>
                <c:pt idx="161">
                  <c:v>3.6333333333333333</c:v>
                </c:pt>
                <c:pt idx="162">
                  <c:v>3.6333333333333333</c:v>
                </c:pt>
                <c:pt idx="163">
                  <c:v>3.6333333333333333</c:v>
                </c:pt>
                <c:pt idx="164">
                  <c:v>3.6</c:v>
                </c:pt>
                <c:pt idx="165">
                  <c:v>3.5666666666666664</c:v>
                </c:pt>
                <c:pt idx="166">
                  <c:v>3.5666666666666664</c:v>
                </c:pt>
                <c:pt idx="167">
                  <c:v>3.6</c:v>
                </c:pt>
                <c:pt idx="168">
                  <c:v>3.6</c:v>
                </c:pt>
                <c:pt idx="169">
                  <c:v>3.5666666666666664</c:v>
                </c:pt>
                <c:pt idx="170">
                  <c:v>3.8333333333333335</c:v>
                </c:pt>
                <c:pt idx="171">
                  <c:v>7.5666666666666673</c:v>
                </c:pt>
                <c:pt idx="172">
                  <c:v>10.800000000000002</c:v>
                </c:pt>
                <c:pt idx="173">
                  <c:v>13</c:v>
                </c:pt>
                <c:pt idx="174">
                  <c:v>11.466666666666667</c:v>
                </c:pt>
                <c:pt idx="175">
                  <c:v>9.8666666666666671</c:v>
                </c:pt>
                <c:pt idx="176">
                  <c:v>8.8000000000000007</c:v>
                </c:pt>
                <c:pt idx="177">
                  <c:v>7.7</c:v>
                </c:pt>
                <c:pt idx="178">
                  <c:v>7.1333333333333329</c:v>
                </c:pt>
                <c:pt idx="179">
                  <c:v>6.7666666666666666</c:v>
                </c:pt>
                <c:pt idx="180">
                  <c:v>6.6000000000000005</c:v>
                </c:pt>
                <c:pt idx="181">
                  <c:v>6.4333333333333336</c:v>
                </c:pt>
                <c:pt idx="182">
                  <c:v>6.2333333333333343</c:v>
                </c:pt>
                <c:pt idx="183">
                  <c:v>6.1333333333333329</c:v>
                </c:pt>
                <c:pt idx="184">
                  <c:v>6</c:v>
                </c:pt>
                <c:pt idx="185">
                  <c:v>5.9333333333333327</c:v>
                </c:pt>
                <c:pt idx="186">
                  <c:v>5.7</c:v>
                </c:pt>
                <c:pt idx="187">
                  <c:v>5.4666666666666659</c:v>
                </c:pt>
                <c:pt idx="188">
                  <c:v>5.0666666666666664</c:v>
                </c:pt>
                <c:pt idx="189">
                  <c:v>4.7666666666666666</c:v>
                </c:pt>
                <c:pt idx="190">
                  <c:v>4.4333333333333327</c:v>
                </c:pt>
                <c:pt idx="191">
                  <c:v>4.166666666666667</c:v>
                </c:pt>
                <c:pt idx="192">
                  <c:v>4</c:v>
                </c:pt>
                <c:pt idx="193">
                  <c:v>3.9333333333333336</c:v>
                </c:pt>
                <c:pt idx="194">
                  <c:v>3.8666666666666671</c:v>
                </c:pt>
                <c:pt idx="195">
                  <c:v>3.7666666666666671</c:v>
                </c:pt>
                <c:pt idx="196">
                  <c:v>3.6666666666666665</c:v>
                </c:pt>
                <c:pt idx="197">
                  <c:v>3.6333333333333333</c:v>
                </c:pt>
                <c:pt idx="198">
                  <c:v>3.5666666666666664</c:v>
                </c:pt>
                <c:pt idx="199">
                  <c:v>3.5666666666666664</c:v>
                </c:pt>
                <c:pt idx="200">
                  <c:v>3.5333333333333332</c:v>
                </c:pt>
                <c:pt idx="201">
                  <c:v>3.5666666666666664</c:v>
                </c:pt>
                <c:pt idx="202">
                  <c:v>3.5666666666666664</c:v>
                </c:pt>
                <c:pt idx="203">
                  <c:v>3.5666666666666664</c:v>
                </c:pt>
                <c:pt idx="204">
                  <c:v>3.5333333333333332</c:v>
                </c:pt>
                <c:pt idx="205">
                  <c:v>3.5333333333333332</c:v>
                </c:pt>
                <c:pt idx="206">
                  <c:v>3.5333333333333332</c:v>
                </c:pt>
                <c:pt idx="207">
                  <c:v>3.5</c:v>
                </c:pt>
                <c:pt idx="208">
                  <c:v>3.5</c:v>
                </c:pt>
                <c:pt idx="209">
                  <c:v>3.5333333333333332</c:v>
                </c:pt>
                <c:pt idx="210">
                  <c:v>3.5666666666666664</c:v>
                </c:pt>
                <c:pt idx="211">
                  <c:v>3.6</c:v>
                </c:pt>
                <c:pt idx="212">
                  <c:v>3.6333333333333333</c:v>
                </c:pt>
                <c:pt idx="213">
                  <c:v>3.7666666666666671</c:v>
                </c:pt>
                <c:pt idx="214">
                  <c:v>3.7666666666666671</c:v>
                </c:pt>
                <c:pt idx="215">
                  <c:v>3.7999999999999994</c:v>
                </c:pt>
                <c:pt idx="216">
                  <c:v>3.7333333333333329</c:v>
                </c:pt>
                <c:pt idx="217">
                  <c:v>3.8000000000000003</c:v>
                </c:pt>
                <c:pt idx="218">
                  <c:v>3.8333333333333335</c:v>
                </c:pt>
                <c:pt idx="219">
                  <c:v>3.9</c:v>
                </c:pt>
                <c:pt idx="220">
                  <c:v>3.9</c:v>
                </c:pt>
                <c:pt idx="221">
                  <c:v>3.9666666666666663</c:v>
                </c:pt>
                <c:pt idx="222">
                  <c:v>4.0666666666666664</c:v>
                </c:pt>
                <c:pt idx="223">
                  <c:v>4.166666666666667</c:v>
                </c:pt>
                <c:pt idx="224">
                  <c:v>4.166666666666667</c:v>
                </c:pt>
                <c:pt idx="225">
                  <c:v>4.1333333333333337</c:v>
                </c:pt>
                <c:pt idx="226">
                  <c:v>4.1333333333333329</c:v>
                </c:pt>
                <c:pt idx="227">
                  <c:v>4.1333333333333337</c:v>
                </c:pt>
                <c:pt idx="228">
                  <c:v>4.1000000000000005</c:v>
                </c:pt>
                <c:pt idx="229">
                  <c:v>4.1000000000000005</c:v>
                </c:pt>
                <c:pt idx="230">
                  <c:v>4.1333333333333329</c:v>
                </c:pt>
                <c:pt idx="231">
                  <c:v>4.2</c:v>
                </c:pt>
                <c:pt idx="232">
                  <c:v>4.2333333333333334</c:v>
                </c:pt>
                <c:pt idx="233">
                  <c:v>4.2</c:v>
                </c:pt>
                <c:pt idx="234">
                  <c:v>4.2333333333333334</c:v>
                </c:pt>
                <c:pt idx="235">
                  <c:v>4.2333333333333334</c:v>
                </c:pt>
                <c:pt idx="236">
                  <c:v>4.333333333333333</c:v>
                </c:pt>
                <c:pt idx="237">
                  <c:v>4.3499999999999996</c:v>
                </c:pt>
                <c:pt idx="238">
                  <c:v>4.45</c:v>
                </c:pt>
                <c:pt idx="239">
                  <c:v>4.45</c:v>
                </c:pt>
                <c:pt idx="240">
                  <c:v>4.3999999999999995</c:v>
                </c:pt>
                <c:pt idx="241">
                  <c:v>4.3666666666666663</c:v>
                </c:pt>
                <c:pt idx="242">
                  <c:v>4.333333333333333</c:v>
                </c:pt>
                <c:pt idx="243">
                  <c:v>4.333333333333333</c:v>
                </c:pt>
                <c:pt idx="244">
                  <c:v>4.3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8C-8B4C-8092-133195D1D6E2}"/>
            </c:ext>
          </c:extLst>
        </c:ser>
        <c:ser>
          <c:idx val="1"/>
          <c:order val="1"/>
          <c:tx>
            <c:strRef>
              <c:f>Monthly!$G$106</c:f>
              <c:strCache>
                <c:ptCount val="1"/>
                <c:pt idx="0">
                  <c:v>U-6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Monthly!$E$107:$E$351</c:f>
              <c:numCache>
                <c:formatCode>mmm\-yy</c:formatCode>
                <c:ptCount val="245"/>
                <c:pt idx="0">
                  <c:v>38718</c:v>
                </c:pt>
                <c:pt idx="1">
                  <c:v>38749</c:v>
                </c:pt>
                <c:pt idx="2">
                  <c:v>38777</c:v>
                </c:pt>
                <c:pt idx="3">
                  <c:v>38808</c:v>
                </c:pt>
                <c:pt idx="4">
                  <c:v>38838</c:v>
                </c:pt>
                <c:pt idx="5">
                  <c:v>38869</c:v>
                </c:pt>
                <c:pt idx="6">
                  <c:v>38899</c:v>
                </c:pt>
                <c:pt idx="7">
                  <c:v>38930</c:v>
                </c:pt>
                <c:pt idx="8">
                  <c:v>38961</c:v>
                </c:pt>
                <c:pt idx="9">
                  <c:v>38991</c:v>
                </c:pt>
                <c:pt idx="10">
                  <c:v>39022</c:v>
                </c:pt>
                <c:pt idx="11">
                  <c:v>39052</c:v>
                </c:pt>
                <c:pt idx="12">
                  <c:v>39083</c:v>
                </c:pt>
                <c:pt idx="13">
                  <c:v>39114</c:v>
                </c:pt>
                <c:pt idx="14">
                  <c:v>39142</c:v>
                </c:pt>
                <c:pt idx="15">
                  <c:v>39173</c:v>
                </c:pt>
                <c:pt idx="16">
                  <c:v>39203</c:v>
                </c:pt>
                <c:pt idx="17">
                  <c:v>39234</c:v>
                </c:pt>
                <c:pt idx="18">
                  <c:v>39264</c:v>
                </c:pt>
                <c:pt idx="19">
                  <c:v>39295</c:v>
                </c:pt>
                <c:pt idx="20">
                  <c:v>39326</c:v>
                </c:pt>
                <c:pt idx="21">
                  <c:v>39356</c:v>
                </c:pt>
                <c:pt idx="22">
                  <c:v>39387</c:v>
                </c:pt>
                <c:pt idx="23">
                  <c:v>39417</c:v>
                </c:pt>
                <c:pt idx="24">
                  <c:v>39448</c:v>
                </c:pt>
                <c:pt idx="25">
                  <c:v>39479</c:v>
                </c:pt>
                <c:pt idx="26">
                  <c:v>39508</c:v>
                </c:pt>
                <c:pt idx="27">
                  <c:v>39539</c:v>
                </c:pt>
                <c:pt idx="28">
                  <c:v>39569</c:v>
                </c:pt>
                <c:pt idx="29">
                  <c:v>39600</c:v>
                </c:pt>
                <c:pt idx="30">
                  <c:v>39630</c:v>
                </c:pt>
                <c:pt idx="31">
                  <c:v>39661</c:v>
                </c:pt>
                <c:pt idx="32">
                  <c:v>39692</c:v>
                </c:pt>
                <c:pt idx="33">
                  <c:v>39722</c:v>
                </c:pt>
                <c:pt idx="34">
                  <c:v>39753</c:v>
                </c:pt>
                <c:pt idx="35">
                  <c:v>39783</c:v>
                </c:pt>
                <c:pt idx="36">
                  <c:v>39814</c:v>
                </c:pt>
                <c:pt idx="37">
                  <c:v>39845</c:v>
                </c:pt>
                <c:pt idx="38">
                  <c:v>39873</c:v>
                </c:pt>
                <c:pt idx="39">
                  <c:v>39904</c:v>
                </c:pt>
                <c:pt idx="40">
                  <c:v>39934</c:v>
                </c:pt>
                <c:pt idx="41">
                  <c:v>39965</c:v>
                </c:pt>
                <c:pt idx="42">
                  <c:v>39995</c:v>
                </c:pt>
                <c:pt idx="43">
                  <c:v>40026</c:v>
                </c:pt>
                <c:pt idx="44">
                  <c:v>40057</c:v>
                </c:pt>
                <c:pt idx="45">
                  <c:v>40087</c:v>
                </c:pt>
                <c:pt idx="46">
                  <c:v>40118</c:v>
                </c:pt>
                <c:pt idx="47">
                  <c:v>40148</c:v>
                </c:pt>
                <c:pt idx="48">
                  <c:v>40179</c:v>
                </c:pt>
                <c:pt idx="49">
                  <c:v>40210</c:v>
                </c:pt>
                <c:pt idx="50">
                  <c:v>40238</c:v>
                </c:pt>
                <c:pt idx="51">
                  <c:v>40269</c:v>
                </c:pt>
                <c:pt idx="52">
                  <c:v>40299</c:v>
                </c:pt>
                <c:pt idx="53">
                  <c:v>40330</c:v>
                </c:pt>
                <c:pt idx="54">
                  <c:v>40360</c:v>
                </c:pt>
                <c:pt idx="55">
                  <c:v>40391</c:v>
                </c:pt>
                <c:pt idx="56">
                  <c:v>40422</c:v>
                </c:pt>
                <c:pt idx="57">
                  <c:v>40452</c:v>
                </c:pt>
                <c:pt idx="58">
                  <c:v>40483</c:v>
                </c:pt>
                <c:pt idx="59">
                  <c:v>40513</c:v>
                </c:pt>
                <c:pt idx="60">
                  <c:v>40544</c:v>
                </c:pt>
                <c:pt idx="61">
                  <c:v>40575</c:v>
                </c:pt>
                <c:pt idx="62">
                  <c:v>40603</c:v>
                </c:pt>
                <c:pt idx="63">
                  <c:v>40634</c:v>
                </c:pt>
                <c:pt idx="64">
                  <c:v>40664</c:v>
                </c:pt>
                <c:pt idx="65">
                  <c:v>40695</c:v>
                </c:pt>
                <c:pt idx="66">
                  <c:v>40725</c:v>
                </c:pt>
                <c:pt idx="67">
                  <c:v>40756</c:v>
                </c:pt>
                <c:pt idx="68">
                  <c:v>40787</c:v>
                </c:pt>
                <c:pt idx="69">
                  <c:v>40817</c:v>
                </c:pt>
                <c:pt idx="70">
                  <c:v>40848</c:v>
                </c:pt>
                <c:pt idx="71">
                  <c:v>40878</c:v>
                </c:pt>
                <c:pt idx="72">
                  <c:v>40909</c:v>
                </c:pt>
                <c:pt idx="73">
                  <c:v>40940</c:v>
                </c:pt>
                <c:pt idx="74">
                  <c:v>40969</c:v>
                </c:pt>
                <c:pt idx="75">
                  <c:v>41000</c:v>
                </c:pt>
                <c:pt idx="76">
                  <c:v>41030</c:v>
                </c:pt>
                <c:pt idx="77">
                  <c:v>41061</c:v>
                </c:pt>
                <c:pt idx="78">
                  <c:v>41091</c:v>
                </c:pt>
                <c:pt idx="79">
                  <c:v>41122</c:v>
                </c:pt>
                <c:pt idx="80">
                  <c:v>41153</c:v>
                </c:pt>
                <c:pt idx="81">
                  <c:v>41183</c:v>
                </c:pt>
                <c:pt idx="82">
                  <c:v>41214</c:v>
                </c:pt>
                <c:pt idx="83">
                  <c:v>41244</c:v>
                </c:pt>
                <c:pt idx="84">
                  <c:v>41275</c:v>
                </c:pt>
                <c:pt idx="85">
                  <c:v>41306</c:v>
                </c:pt>
                <c:pt idx="86">
                  <c:v>41334</c:v>
                </c:pt>
                <c:pt idx="87">
                  <c:v>41365</c:v>
                </c:pt>
                <c:pt idx="88">
                  <c:v>41395</c:v>
                </c:pt>
                <c:pt idx="89">
                  <c:v>41426</c:v>
                </c:pt>
                <c:pt idx="90">
                  <c:v>41456</c:v>
                </c:pt>
                <c:pt idx="91">
                  <c:v>41487</c:v>
                </c:pt>
                <c:pt idx="92">
                  <c:v>41518</c:v>
                </c:pt>
                <c:pt idx="93">
                  <c:v>41548</c:v>
                </c:pt>
                <c:pt idx="94">
                  <c:v>41579</c:v>
                </c:pt>
                <c:pt idx="95">
                  <c:v>41609</c:v>
                </c:pt>
                <c:pt idx="96">
                  <c:v>41640</c:v>
                </c:pt>
                <c:pt idx="97">
                  <c:v>41671</c:v>
                </c:pt>
                <c:pt idx="98">
                  <c:v>41699</c:v>
                </c:pt>
                <c:pt idx="99">
                  <c:v>41730</c:v>
                </c:pt>
                <c:pt idx="100">
                  <c:v>41760</c:v>
                </c:pt>
                <c:pt idx="101">
                  <c:v>41791</c:v>
                </c:pt>
                <c:pt idx="102">
                  <c:v>41821</c:v>
                </c:pt>
                <c:pt idx="103">
                  <c:v>41852</c:v>
                </c:pt>
                <c:pt idx="104">
                  <c:v>41883</c:v>
                </c:pt>
                <c:pt idx="105">
                  <c:v>41913</c:v>
                </c:pt>
                <c:pt idx="106">
                  <c:v>41944</c:v>
                </c:pt>
                <c:pt idx="107">
                  <c:v>41974</c:v>
                </c:pt>
                <c:pt idx="108">
                  <c:v>42005</c:v>
                </c:pt>
                <c:pt idx="109">
                  <c:v>42036</c:v>
                </c:pt>
                <c:pt idx="110">
                  <c:v>42064</c:v>
                </c:pt>
                <c:pt idx="111">
                  <c:v>42095</c:v>
                </c:pt>
                <c:pt idx="112">
                  <c:v>42125</c:v>
                </c:pt>
                <c:pt idx="113">
                  <c:v>42156</c:v>
                </c:pt>
                <c:pt idx="114">
                  <c:v>42186</c:v>
                </c:pt>
                <c:pt idx="115">
                  <c:v>42217</c:v>
                </c:pt>
                <c:pt idx="116">
                  <c:v>42248</c:v>
                </c:pt>
                <c:pt idx="117">
                  <c:v>42278</c:v>
                </c:pt>
                <c:pt idx="118">
                  <c:v>42309</c:v>
                </c:pt>
                <c:pt idx="119">
                  <c:v>42339</c:v>
                </c:pt>
                <c:pt idx="120">
                  <c:v>42370</c:v>
                </c:pt>
                <c:pt idx="121">
                  <c:v>42401</c:v>
                </c:pt>
                <c:pt idx="122">
                  <c:v>42430</c:v>
                </c:pt>
                <c:pt idx="123">
                  <c:v>42461</c:v>
                </c:pt>
                <c:pt idx="124">
                  <c:v>42491</c:v>
                </c:pt>
                <c:pt idx="125">
                  <c:v>42522</c:v>
                </c:pt>
                <c:pt idx="126">
                  <c:v>42552</c:v>
                </c:pt>
                <c:pt idx="127">
                  <c:v>42583</c:v>
                </c:pt>
                <c:pt idx="128">
                  <c:v>42614</c:v>
                </c:pt>
                <c:pt idx="129">
                  <c:v>42644</c:v>
                </c:pt>
                <c:pt idx="130">
                  <c:v>42675</c:v>
                </c:pt>
                <c:pt idx="131">
                  <c:v>42705</c:v>
                </c:pt>
                <c:pt idx="132">
                  <c:v>42736</c:v>
                </c:pt>
                <c:pt idx="133">
                  <c:v>42767</c:v>
                </c:pt>
                <c:pt idx="134">
                  <c:v>42795</c:v>
                </c:pt>
                <c:pt idx="135">
                  <c:v>42826</c:v>
                </c:pt>
                <c:pt idx="136">
                  <c:v>42856</c:v>
                </c:pt>
                <c:pt idx="137">
                  <c:v>42887</c:v>
                </c:pt>
                <c:pt idx="138">
                  <c:v>42917</c:v>
                </c:pt>
                <c:pt idx="139">
                  <c:v>42948</c:v>
                </c:pt>
                <c:pt idx="140">
                  <c:v>42979</c:v>
                </c:pt>
                <c:pt idx="141">
                  <c:v>43009</c:v>
                </c:pt>
                <c:pt idx="142">
                  <c:v>43040</c:v>
                </c:pt>
                <c:pt idx="143">
                  <c:v>43070</c:v>
                </c:pt>
                <c:pt idx="144">
                  <c:v>43101</c:v>
                </c:pt>
                <c:pt idx="145">
                  <c:v>43132</c:v>
                </c:pt>
                <c:pt idx="146">
                  <c:v>43160</c:v>
                </c:pt>
                <c:pt idx="147">
                  <c:v>43191</c:v>
                </c:pt>
                <c:pt idx="148">
                  <c:v>43221</c:v>
                </c:pt>
                <c:pt idx="149">
                  <c:v>43252</c:v>
                </c:pt>
                <c:pt idx="150">
                  <c:v>43282</c:v>
                </c:pt>
                <c:pt idx="151">
                  <c:v>43313</c:v>
                </c:pt>
                <c:pt idx="152">
                  <c:v>43344</c:v>
                </c:pt>
                <c:pt idx="153">
                  <c:v>43374</c:v>
                </c:pt>
                <c:pt idx="154">
                  <c:v>43405</c:v>
                </c:pt>
                <c:pt idx="155">
                  <c:v>43435</c:v>
                </c:pt>
                <c:pt idx="156">
                  <c:v>43466</c:v>
                </c:pt>
                <c:pt idx="157">
                  <c:v>43497</c:v>
                </c:pt>
                <c:pt idx="158">
                  <c:v>43525</c:v>
                </c:pt>
                <c:pt idx="159">
                  <c:v>43556</c:v>
                </c:pt>
                <c:pt idx="160">
                  <c:v>43586</c:v>
                </c:pt>
                <c:pt idx="161">
                  <c:v>43617</c:v>
                </c:pt>
                <c:pt idx="162">
                  <c:v>43647</c:v>
                </c:pt>
                <c:pt idx="163">
                  <c:v>43678</c:v>
                </c:pt>
                <c:pt idx="164">
                  <c:v>43709</c:v>
                </c:pt>
                <c:pt idx="165">
                  <c:v>43739</c:v>
                </c:pt>
                <c:pt idx="166">
                  <c:v>43770</c:v>
                </c:pt>
                <c:pt idx="167">
                  <c:v>43800</c:v>
                </c:pt>
                <c:pt idx="168">
                  <c:v>43831</c:v>
                </c:pt>
                <c:pt idx="169">
                  <c:v>43862</c:v>
                </c:pt>
                <c:pt idx="170">
                  <c:v>43891</c:v>
                </c:pt>
                <c:pt idx="171">
                  <c:v>43922</c:v>
                </c:pt>
                <c:pt idx="172">
                  <c:v>43952</c:v>
                </c:pt>
                <c:pt idx="173">
                  <c:v>43983</c:v>
                </c:pt>
                <c:pt idx="174">
                  <c:v>44013</c:v>
                </c:pt>
                <c:pt idx="175">
                  <c:v>44044</c:v>
                </c:pt>
                <c:pt idx="176">
                  <c:v>44075</c:v>
                </c:pt>
                <c:pt idx="177">
                  <c:v>44105</c:v>
                </c:pt>
                <c:pt idx="178">
                  <c:v>44136</c:v>
                </c:pt>
                <c:pt idx="179">
                  <c:v>44166</c:v>
                </c:pt>
                <c:pt idx="180">
                  <c:v>44197</c:v>
                </c:pt>
                <c:pt idx="181">
                  <c:v>44228</c:v>
                </c:pt>
                <c:pt idx="182">
                  <c:v>44256</c:v>
                </c:pt>
                <c:pt idx="183">
                  <c:v>44287</c:v>
                </c:pt>
                <c:pt idx="184">
                  <c:v>44317</c:v>
                </c:pt>
                <c:pt idx="185">
                  <c:v>44348</c:v>
                </c:pt>
                <c:pt idx="186">
                  <c:v>44378</c:v>
                </c:pt>
                <c:pt idx="187">
                  <c:v>44409</c:v>
                </c:pt>
                <c:pt idx="188">
                  <c:v>44440</c:v>
                </c:pt>
                <c:pt idx="189">
                  <c:v>44470</c:v>
                </c:pt>
                <c:pt idx="190">
                  <c:v>44501</c:v>
                </c:pt>
                <c:pt idx="191">
                  <c:v>44531</c:v>
                </c:pt>
                <c:pt idx="192">
                  <c:v>44562</c:v>
                </c:pt>
                <c:pt idx="193">
                  <c:v>44593</c:v>
                </c:pt>
                <c:pt idx="194">
                  <c:v>44621</c:v>
                </c:pt>
                <c:pt idx="195">
                  <c:v>44652</c:v>
                </c:pt>
                <c:pt idx="196">
                  <c:v>44682</c:v>
                </c:pt>
                <c:pt idx="197">
                  <c:v>44713</c:v>
                </c:pt>
                <c:pt idx="198">
                  <c:v>44743</c:v>
                </c:pt>
                <c:pt idx="199">
                  <c:v>44774</c:v>
                </c:pt>
                <c:pt idx="200">
                  <c:v>44805</c:v>
                </c:pt>
                <c:pt idx="201">
                  <c:v>44835</c:v>
                </c:pt>
                <c:pt idx="202">
                  <c:v>44866</c:v>
                </c:pt>
                <c:pt idx="203">
                  <c:v>44896</c:v>
                </c:pt>
                <c:pt idx="204">
                  <c:v>44927</c:v>
                </c:pt>
                <c:pt idx="205">
                  <c:v>44958</c:v>
                </c:pt>
                <c:pt idx="206">
                  <c:v>44986</c:v>
                </c:pt>
                <c:pt idx="207">
                  <c:v>45017</c:v>
                </c:pt>
                <c:pt idx="208">
                  <c:v>45047</c:v>
                </c:pt>
                <c:pt idx="209">
                  <c:v>45078</c:v>
                </c:pt>
                <c:pt idx="210">
                  <c:v>45108</c:v>
                </c:pt>
                <c:pt idx="211">
                  <c:v>45139</c:v>
                </c:pt>
                <c:pt idx="212">
                  <c:v>45170</c:v>
                </c:pt>
                <c:pt idx="213">
                  <c:v>45200</c:v>
                </c:pt>
                <c:pt idx="214">
                  <c:v>45231</c:v>
                </c:pt>
                <c:pt idx="215">
                  <c:v>45261</c:v>
                </c:pt>
                <c:pt idx="216">
                  <c:v>45292</c:v>
                </c:pt>
                <c:pt idx="217">
                  <c:v>45323</c:v>
                </c:pt>
                <c:pt idx="218">
                  <c:v>45352</c:v>
                </c:pt>
                <c:pt idx="219">
                  <c:v>45383</c:v>
                </c:pt>
                <c:pt idx="220">
                  <c:v>45413</c:v>
                </c:pt>
                <c:pt idx="221">
                  <c:v>45444</c:v>
                </c:pt>
                <c:pt idx="222">
                  <c:v>45474</c:v>
                </c:pt>
                <c:pt idx="223">
                  <c:v>45505</c:v>
                </c:pt>
                <c:pt idx="224">
                  <c:v>45536</c:v>
                </c:pt>
                <c:pt idx="225">
                  <c:v>45566</c:v>
                </c:pt>
                <c:pt idx="226">
                  <c:v>45597</c:v>
                </c:pt>
                <c:pt idx="227">
                  <c:v>45627</c:v>
                </c:pt>
                <c:pt idx="228">
                  <c:v>45658</c:v>
                </c:pt>
                <c:pt idx="229">
                  <c:v>45689</c:v>
                </c:pt>
                <c:pt idx="230">
                  <c:v>45717</c:v>
                </c:pt>
                <c:pt idx="231">
                  <c:v>45748</c:v>
                </c:pt>
                <c:pt idx="232">
                  <c:v>45778</c:v>
                </c:pt>
                <c:pt idx="233">
                  <c:v>45809</c:v>
                </c:pt>
                <c:pt idx="234">
                  <c:v>45839</c:v>
                </c:pt>
                <c:pt idx="235">
                  <c:v>45870</c:v>
                </c:pt>
                <c:pt idx="236">
                  <c:v>45901</c:v>
                </c:pt>
                <c:pt idx="237">
                  <c:v>45931</c:v>
                </c:pt>
                <c:pt idx="238">
                  <c:v>45962</c:v>
                </c:pt>
                <c:pt idx="239">
                  <c:v>45992</c:v>
                </c:pt>
                <c:pt idx="240">
                  <c:v>46023</c:v>
                </c:pt>
                <c:pt idx="241">
                  <c:v>46054</c:v>
                </c:pt>
                <c:pt idx="242">
                  <c:v>46082</c:v>
                </c:pt>
                <c:pt idx="243">
                  <c:v>46113</c:v>
                </c:pt>
                <c:pt idx="244">
                  <c:v>46143</c:v>
                </c:pt>
              </c:numCache>
            </c:numRef>
          </c:cat>
          <c:val>
            <c:numRef>
              <c:f>Monthly!$G$107:$G$351</c:f>
              <c:numCache>
                <c:formatCode>0.0</c:formatCode>
                <c:ptCount val="245"/>
                <c:pt idx="0">
                  <c:v>8.5666666666666647</c:v>
                </c:pt>
                <c:pt idx="1">
                  <c:v>8.4666666666666668</c:v>
                </c:pt>
                <c:pt idx="2">
                  <c:v>8.3333333333333339</c:v>
                </c:pt>
                <c:pt idx="3">
                  <c:v>8.2333333333333343</c:v>
                </c:pt>
                <c:pt idx="4">
                  <c:v>8.1666666666666661</c:v>
                </c:pt>
                <c:pt idx="5">
                  <c:v>8.2333333333333325</c:v>
                </c:pt>
                <c:pt idx="6">
                  <c:v>8.3666666666666671</c:v>
                </c:pt>
                <c:pt idx="7">
                  <c:v>8.4333333333333318</c:v>
                </c:pt>
                <c:pt idx="8">
                  <c:v>8.2999999999999989</c:v>
                </c:pt>
                <c:pt idx="9">
                  <c:v>8.1999999999999993</c:v>
                </c:pt>
                <c:pt idx="10">
                  <c:v>8.1</c:v>
                </c:pt>
                <c:pt idx="11">
                  <c:v>8.0666666666666647</c:v>
                </c:pt>
                <c:pt idx="12">
                  <c:v>8.1</c:v>
                </c:pt>
                <c:pt idx="13">
                  <c:v>8.1000000000000014</c:v>
                </c:pt>
                <c:pt idx="14">
                  <c:v>8.1333333333333329</c:v>
                </c:pt>
                <c:pt idx="15">
                  <c:v>8.1</c:v>
                </c:pt>
                <c:pt idx="16">
                  <c:v>8.1333333333333329</c:v>
                </c:pt>
                <c:pt idx="17">
                  <c:v>8.2333333333333325</c:v>
                </c:pt>
                <c:pt idx="18">
                  <c:v>8.2999999999999989</c:v>
                </c:pt>
                <c:pt idx="19">
                  <c:v>8.3666666666666671</c:v>
                </c:pt>
                <c:pt idx="20">
                  <c:v>8.4</c:v>
                </c:pt>
                <c:pt idx="21">
                  <c:v>8.4</c:v>
                </c:pt>
                <c:pt idx="22">
                  <c:v>8.4333333333333336</c:v>
                </c:pt>
                <c:pt idx="23">
                  <c:v>8.5666666666666664</c:v>
                </c:pt>
                <c:pt idx="24">
                  <c:v>8.7999999999999989</c:v>
                </c:pt>
                <c:pt idx="25">
                  <c:v>8.9666666666666668</c:v>
                </c:pt>
                <c:pt idx="26">
                  <c:v>9.0666666666666682</c:v>
                </c:pt>
                <c:pt idx="27">
                  <c:v>9.1</c:v>
                </c:pt>
                <c:pt idx="28">
                  <c:v>9.3333333333333321</c:v>
                </c:pt>
                <c:pt idx="29">
                  <c:v>9.6333333333333329</c:v>
                </c:pt>
                <c:pt idx="30">
                  <c:v>10.066666666666666</c:v>
                </c:pt>
                <c:pt idx="31">
                  <c:v>10.433333333333334</c:v>
                </c:pt>
                <c:pt idx="32">
                  <c:v>10.799999999999999</c:v>
                </c:pt>
                <c:pt idx="33">
                  <c:v>11.233333333333334</c:v>
                </c:pt>
                <c:pt idx="34">
                  <c:v>11.866666666666665</c:v>
                </c:pt>
                <c:pt idx="35">
                  <c:v>12.700000000000001</c:v>
                </c:pt>
                <c:pt idx="36">
                  <c:v>13.466666666666667</c:v>
                </c:pt>
                <c:pt idx="37">
                  <c:v>14.266666666666666</c:v>
                </c:pt>
                <c:pt idx="38">
                  <c:v>15</c:v>
                </c:pt>
                <c:pt idx="39">
                  <c:v>15.6</c:v>
                </c:pt>
                <c:pt idx="40">
                  <c:v>16.066666666666666</c:v>
                </c:pt>
                <c:pt idx="41">
                  <c:v>16.3</c:v>
                </c:pt>
                <c:pt idx="42">
                  <c:v>16.466666666666665</c:v>
                </c:pt>
                <c:pt idx="43">
                  <c:v>16.533333333333331</c:v>
                </c:pt>
                <c:pt idx="44">
                  <c:v>16.599999999999998</c:v>
                </c:pt>
                <c:pt idx="45">
                  <c:v>16.833333333333332</c:v>
                </c:pt>
                <c:pt idx="46">
                  <c:v>16.966666666666665</c:v>
                </c:pt>
                <c:pt idx="47">
                  <c:v>17.133333333333336</c:v>
                </c:pt>
                <c:pt idx="48">
                  <c:v>16.966666666666665</c:v>
                </c:pt>
                <c:pt idx="49">
                  <c:v>16.933333333333334</c:v>
                </c:pt>
                <c:pt idx="50">
                  <c:v>16.900000000000002</c:v>
                </c:pt>
                <c:pt idx="51">
                  <c:v>17.099999999999998</c:v>
                </c:pt>
                <c:pt idx="52">
                  <c:v>17</c:v>
                </c:pt>
                <c:pt idx="53">
                  <c:v>16.766666666666666</c:v>
                </c:pt>
                <c:pt idx="54">
                  <c:v>16.499999999999996</c:v>
                </c:pt>
                <c:pt idx="55">
                  <c:v>16.433333333333334</c:v>
                </c:pt>
                <c:pt idx="56">
                  <c:v>16.599999999999998</c:v>
                </c:pt>
                <c:pt idx="57">
                  <c:v>16.666666666666668</c:v>
                </c:pt>
                <c:pt idx="58">
                  <c:v>16.8</c:v>
                </c:pt>
                <c:pt idx="59">
                  <c:v>16.7</c:v>
                </c:pt>
                <c:pt idx="60">
                  <c:v>16.533333333333335</c:v>
                </c:pt>
                <c:pt idx="61">
                  <c:v>16.233333333333334</c:v>
                </c:pt>
                <c:pt idx="62">
                  <c:v>16.033333333333335</c:v>
                </c:pt>
                <c:pt idx="63">
                  <c:v>16.033333333333335</c:v>
                </c:pt>
                <c:pt idx="64">
                  <c:v>16</c:v>
                </c:pt>
                <c:pt idx="65">
                  <c:v>16.033333333333335</c:v>
                </c:pt>
                <c:pt idx="66">
                  <c:v>15.966666666666667</c:v>
                </c:pt>
                <c:pt idx="67">
                  <c:v>16.033333333333335</c:v>
                </c:pt>
                <c:pt idx="68">
                  <c:v>16.133333333333333</c:v>
                </c:pt>
                <c:pt idx="69">
                  <c:v>16.099999999999998</c:v>
                </c:pt>
                <c:pt idx="70">
                  <c:v>15.933333333333335</c:v>
                </c:pt>
                <c:pt idx="71">
                  <c:v>15.533333333333331</c:v>
                </c:pt>
                <c:pt idx="72">
                  <c:v>15.299999999999999</c:v>
                </c:pt>
                <c:pt idx="73">
                  <c:v>15.1</c:v>
                </c:pt>
                <c:pt idx="74">
                  <c:v>14.9</c:v>
                </c:pt>
                <c:pt idx="75">
                  <c:v>14.766666666666666</c:v>
                </c:pt>
                <c:pt idx="76">
                  <c:v>14.699999999999998</c:v>
                </c:pt>
                <c:pt idx="77">
                  <c:v>14.733333333333334</c:v>
                </c:pt>
                <c:pt idx="78">
                  <c:v>14.733333333333334</c:v>
                </c:pt>
                <c:pt idx="79">
                  <c:v>14.666666666666666</c:v>
                </c:pt>
                <c:pt idx="80">
                  <c:v>14.699999999999998</c:v>
                </c:pt>
                <c:pt idx="81">
                  <c:v>14.6</c:v>
                </c:pt>
                <c:pt idx="82">
                  <c:v>14.533333333333333</c:v>
                </c:pt>
                <c:pt idx="83">
                  <c:v>14.4</c:v>
                </c:pt>
                <c:pt idx="84">
                  <c:v>14.433333333333332</c:v>
                </c:pt>
                <c:pt idx="85">
                  <c:v>14.4</c:v>
                </c:pt>
                <c:pt idx="86">
                  <c:v>14.233333333333334</c:v>
                </c:pt>
                <c:pt idx="87">
                  <c:v>14.066666666666668</c:v>
                </c:pt>
                <c:pt idx="88">
                  <c:v>13.933333333333332</c:v>
                </c:pt>
                <c:pt idx="89">
                  <c:v>14.033333333333331</c:v>
                </c:pt>
                <c:pt idx="90">
                  <c:v>13.966666666666669</c:v>
                </c:pt>
                <c:pt idx="91">
                  <c:v>13.866666666666667</c:v>
                </c:pt>
                <c:pt idx="92">
                  <c:v>13.633333333333333</c:v>
                </c:pt>
                <c:pt idx="93">
                  <c:v>13.566666666666668</c:v>
                </c:pt>
                <c:pt idx="94">
                  <c:v>13.4</c:v>
                </c:pt>
                <c:pt idx="95">
                  <c:v>13.266666666666666</c:v>
                </c:pt>
                <c:pt idx="96">
                  <c:v>12.933333333333332</c:v>
                </c:pt>
                <c:pt idx="97">
                  <c:v>12.766666666666666</c:v>
                </c:pt>
                <c:pt idx="98">
                  <c:v>12.633333333333333</c:v>
                </c:pt>
                <c:pt idx="99">
                  <c:v>12.533333333333331</c:v>
                </c:pt>
                <c:pt idx="100">
                  <c:v>12.433333333333332</c:v>
                </c:pt>
                <c:pt idx="101">
                  <c:v>12.200000000000001</c:v>
                </c:pt>
                <c:pt idx="102">
                  <c:v>12.133333333333333</c:v>
                </c:pt>
                <c:pt idx="103">
                  <c:v>12.033333333333333</c:v>
                </c:pt>
                <c:pt idx="104">
                  <c:v>11.933333333333332</c:v>
                </c:pt>
                <c:pt idx="105">
                  <c:v>11.733333333333334</c:v>
                </c:pt>
                <c:pt idx="106">
                  <c:v>11.533333333333333</c:v>
                </c:pt>
                <c:pt idx="107">
                  <c:v>11.366666666666665</c:v>
                </c:pt>
                <c:pt idx="108">
                  <c:v>11.266666666666666</c:v>
                </c:pt>
                <c:pt idx="109">
                  <c:v>11.1</c:v>
                </c:pt>
                <c:pt idx="110">
                  <c:v>11</c:v>
                </c:pt>
                <c:pt idx="111">
                  <c:v>10.9</c:v>
                </c:pt>
                <c:pt idx="112">
                  <c:v>10.9</c:v>
                </c:pt>
                <c:pt idx="113">
                  <c:v>10.733333333333334</c:v>
                </c:pt>
                <c:pt idx="114">
                  <c:v>10.533333333333333</c:v>
                </c:pt>
                <c:pt idx="115">
                  <c:v>10.3</c:v>
                </c:pt>
                <c:pt idx="116">
                  <c:v>10.166666666666666</c:v>
                </c:pt>
                <c:pt idx="117">
                  <c:v>10</c:v>
                </c:pt>
                <c:pt idx="118">
                  <c:v>9.9333333333333336</c:v>
                </c:pt>
                <c:pt idx="119">
                  <c:v>9.9</c:v>
                </c:pt>
                <c:pt idx="120">
                  <c:v>9.8666666666666654</c:v>
                </c:pt>
                <c:pt idx="121">
                  <c:v>9.7333333333333343</c:v>
                </c:pt>
                <c:pt idx="122">
                  <c:v>9.6999999999999993</c:v>
                </c:pt>
                <c:pt idx="123">
                  <c:v>9.7666666666666657</c:v>
                </c:pt>
                <c:pt idx="124">
                  <c:v>9.8666666666666671</c:v>
                </c:pt>
                <c:pt idx="125">
                  <c:v>9.7666666666666675</c:v>
                </c:pt>
                <c:pt idx="126">
                  <c:v>9.6666666666666661</c:v>
                </c:pt>
                <c:pt idx="127">
                  <c:v>9.5666666666666682</c:v>
                </c:pt>
                <c:pt idx="128">
                  <c:v>9.6333333333333329</c:v>
                </c:pt>
                <c:pt idx="129">
                  <c:v>9.6333333333333329</c:v>
                </c:pt>
                <c:pt idx="130">
                  <c:v>9.5666666666666647</c:v>
                </c:pt>
                <c:pt idx="131">
                  <c:v>9.4</c:v>
                </c:pt>
                <c:pt idx="132">
                  <c:v>9.2666666666666675</c:v>
                </c:pt>
                <c:pt idx="133">
                  <c:v>9.1333333333333329</c:v>
                </c:pt>
                <c:pt idx="134">
                  <c:v>9</c:v>
                </c:pt>
                <c:pt idx="135">
                  <c:v>8.7999999999999989</c:v>
                </c:pt>
                <c:pt idx="136">
                  <c:v>8.6333333333333329</c:v>
                </c:pt>
                <c:pt idx="137">
                  <c:v>8.5333333333333332</c:v>
                </c:pt>
                <c:pt idx="138">
                  <c:v>8.5</c:v>
                </c:pt>
                <c:pt idx="139">
                  <c:v>8.5333333333333332</c:v>
                </c:pt>
                <c:pt idx="140">
                  <c:v>8.4666666666666668</c:v>
                </c:pt>
                <c:pt idx="141">
                  <c:v>8.3333333333333339</c:v>
                </c:pt>
                <c:pt idx="142">
                  <c:v>8.1333333333333329</c:v>
                </c:pt>
                <c:pt idx="143">
                  <c:v>8.0666666666666682</c:v>
                </c:pt>
                <c:pt idx="144">
                  <c:v>8.0333333333333332</c:v>
                </c:pt>
                <c:pt idx="145">
                  <c:v>8.0666666666666682</c:v>
                </c:pt>
                <c:pt idx="146">
                  <c:v>8.0333333333333332</c:v>
                </c:pt>
                <c:pt idx="147">
                  <c:v>8</c:v>
                </c:pt>
                <c:pt idx="148">
                  <c:v>7.8999999999999995</c:v>
                </c:pt>
                <c:pt idx="149">
                  <c:v>7.833333333333333</c:v>
                </c:pt>
                <c:pt idx="150">
                  <c:v>7.7</c:v>
                </c:pt>
                <c:pt idx="151">
                  <c:v>7.5666666666666673</c:v>
                </c:pt>
                <c:pt idx="152">
                  <c:v>7.4666666666666659</c:v>
                </c:pt>
                <c:pt idx="153">
                  <c:v>7.4666666666666659</c:v>
                </c:pt>
                <c:pt idx="154">
                  <c:v>7.5333333333333341</c:v>
                </c:pt>
                <c:pt idx="155">
                  <c:v>7.5666666666666664</c:v>
                </c:pt>
                <c:pt idx="156">
                  <c:v>7.7333333333333334</c:v>
                </c:pt>
                <c:pt idx="157">
                  <c:v>7.6000000000000005</c:v>
                </c:pt>
                <c:pt idx="158">
                  <c:v>7.5333333333333341</c:v>
                </c:pt>
                <c:pt idx="159">
                  <c:v>7.333333333333333</c:v>
                </c:pt>
                <c:pt idx="160">
                  <c:v>7.3</c:v>
                </c:pt>
                <c:pt idx="161">
                  <c:v>7.2333333333333334</c:v>
                </c:pt>
                <c:pt idx="162">
                  <c:v>7.0666666666666673</c:v>
                </c:pt>
                <c:pt idx="163">
                  <c:v>7.1000000000000005</c:v>
                </c:pt>
                <c:pt idx="164">
                  <c:v>7</c:v>
                </c:pt>
                <c:pt idx="165">
                  <c:v>7</c:v>
                </c:pt>
                <c:pt idx="166">
                  <c:v>6.8666666666666671</c:v>
                </c:pt>
                <c:pt idx="167">
                  <c:v>6.833333333333333</c:v>
                </c:pt>
                <c:pt idx="168">
                  <c:v>6.8666666666666671</c:v>
                </c:pt>
                <c:pt idx="169">
                  <c:v>6.9333333333333336</c:v>
                </c:pt>
                <c:pt idx="170">
                  <c:v>7.6000000000000005</c:v>
                </c:pt>
                <c:pt idx="171">
                  <c:v>12.9</c:v>
                </c:pt>
                <c:pt idx="172">
                  <c:v>17.599999999999998</c:v>
                </c:pt>
                <c:pt idx="173">
                  <c:v>20.666666666666668</c:v>
                </c:pt>
                <c:pt idx="174">
                  <c:v>18.533333333333335</c:v>
                </c:pt>
                <c:pt idx="175">
                  <c:v>16.233333333333334</c:v>
                </c:pt>
                <c:pt idx="176">
                  <c:v>14.5</c:v>
                </c:pt>
                <c:pt idx="177">
                  <c:v>13.033333333333333</c:v>
                </c:pt>
                <c:pt idx="178">
                  <c:v>12.266666666666666</c:v>
                </c:pt>
                <c:pt idx="179">
                  <c:v>11.9</c:v>
                </c:pt>
                <c:pt idx="180">
                  <c:v>11.6</c:v>
                </c:pt>
                <c:pt idx="181">
                  <c:v>11.333333333333334</c:v>
                </c:pt>
                <c:pt idx="182">
                  <c:v>11.033333333333331</c:v>
                </c:pt>
                <c:pt idx="183">
                  <c:v>10.733333333333334</c:v>
                </c:pt>
                <c:pt idx="184">
                  <c:v>10.4</c:v>
                </c:pt>
                <c:pt idx="185">
                  <c:v>10.066666666666666</c:v>
                </c:pt>
                <c:pt idx="186">
                  <c:v>9.6999999999999993</c:v>
                </c:pt>
                <c:pt idx="187">
                  <c:v>9.2666666666666675</c:v>
                </c:pt>
                <c:pt idx="188">
                  <c:v>8.7999999999999989</c:v>
                </c:pt>
                <c:pt idx="189">
                  <c:v>8.4666666666666668</c:v>
                </c:pt>
                <c:pt idx="190">
                  <c:v>8.1</c:v>
                </c:pt>
                <c:pt idx="191">
                  <c:v>7.7333333333333334</c:v>
                </c:pt>
                <c:pt idx="192">
                  <c:v>7.3666666666666671</c:v>
                </c:pt>
                <c:pt idx="193">
                  <c:v>7.1999999999999993</c:v>
                </c:pt>
                <c:pt idx="194">
                  <c:v>7.1000000000000005</c:v>
                </c:pt>
                <c:pt idx="195">
                  <c:v>7.0666666666666664</c:v>
                </c:pt>
                <c:pt idx="196">
                  <c:v>7.0333333333333341</c:v>
                </c:pt>
                <c:pt idx="197">
                  <c:v>6.9333333333333336</c:v>
                </c:pt>
                <c:pt idx="198">
                  <c:v>6.8666666666666671</c:v>
                </c:pt>
                <c:pt idx="199">
                  <c:v>6.8</c:v>
                </c:pt>
                <c:pt idx="200">
                  <c:v>6.8</c:v>
                </c:pt>
                <c:pt idx="201">
                  <c:v>6.7666666666666666</c:v>
                </c:pt>
                <c:pt idx="202">
                  <c:v>6.7</c:v>
                </c:pt>
                <c:pt idx="203">
                  <c:v>6.666666666666667</c:v>
                </c:pt>
                <c:pt idx="204">
                  <c:v>6.666666666666667</c:v>
                </c:pt>
                <c:pt idx="205">
                  <c:v>6.7</c:v>
                </c:pt>
                <c:pt idx="206">
                  <c:v>6.7333333333333334</c:v>
                </c:pt>
                <c:pt idx="207">
                  <c:v>6.7</c:v>
                </c:pt>
                <c:pt idx="208">
                  <c:v>6.666666666666667</c:v>
                </c:pt>
                <c:pt idx="209">
                  <c:v>6.7333333333333343</c:v>
                </c:pt>
                <c:pt idx="210">
                  <c:v>6.7666666666666666</c:v>
                </c:pt>
                <c:pt idx="211">
                  <c:v>6.9000000000000012</c:v>
                </c:pt>
                <c:pt idx="212">
                  <c:v>6.9333333333333336</c:v>
                </c:pt>
                <c:pt idx="213">
                  <c:v>7.1000000000000005</c:v>
                </c:pt>
                <c:pt idx="214">
                  <c:v>7.0666666666666664</c:v>
                </c:pt>
                <c:pt idx="215">
                  <c:v>7.1333333333333329</c:v>
                </c:pt>
                <c:pt idx="216">
                  <c:v>7.1333333333333329</c:v>
                </c:pt>
                <c:pt idx="217">
                  <c:v>7.2333333333333334</c:v>
                </c:pt>
                <c:pt idx="218">
                  <c:v>7.2666666666666666</c:v>
                </c:pt>
                <c:pt idx="219">
                  <c:v>7.333333333333333</c:v>
                </c:pt>
                <c:pt idx="220">
                  <c:v>7.3666666666666671</c:v>
                </c:pt>
                <c:pt idx="221">
                  <c:v>7.4000000000000012</c:v>
                </c:pt>
                <c:pt idx="222">
                  <c:v>7.5333333333333341</c:v>
                </c:pt>
                <c:pt idx="223">
                  <c:v>7.666666666666667</c:v>
                </c:pt>
                <c:pt idx="224">
                  <c:v>7.7666666666666666</c:v>
                </c:pt>
                <c:pt idx="225">
                  <c:v>7.7333333333333334</c:v>
                </c:pt>
                <c:pt idx="226">
                  <c:v>7.7</c:v>
                </c:pt>
                <c:pt idx="227">
                  <c:v>7.666666666666667</c:v>
                </c:pt>
                <c:pt idx="228">
                  <c:v>7.6000000000000005</c:v>
                </c:pt>
                <c:pt idx="229">
                  <c:v>7.7</c:v>
                </c:pt>
                <c:pt idx="230">
                  <c:v>7.8</c:v>
                </c:pt>
                <c:pt idx="231">
                  <c:v>7.8999999999999995</c:v>
                </c:pt>
                <c:pt idx="232">
                  <c:v>7.833333333333333</c:v>
                </c:pt>
                <c:pt idx="233">
                  <c:v>7.7666666666666666</c:v>
                </c:pt>
                <c:pt idx="234">
                  <c:v>7.8</c:v>
                </c:pt>
                <c:pt idx="235">
                  <c:v>7.9000000000000012</c:v>
                </c:pt>
                <c:pt idx="236">
                  <c:v>8.0333333333333332</c:v>
                </c:pt>
                <c:pt idx="237">
                  <c:v>8.1</c:v>
                </c:pt>
                <c:pt idx="238">
                  <c:v>8.3999999999999986</c:v>
                </c:pt>
                <c:pt idx="239">
                  <c:v>8.5500000000000007</c:v>
                </c:pt>
                <c:pt idx="240">
                  <c:v>8.4</c:v>
                </c:pt>
                <c:pt idx="241">
                  <c:v>8.1333333333333329</c:v>
                </c:pt>
                <c:pt idx="242">
                  <c:v>8</c:v>
                </c:pt>
                <c:pt idx="243">
                  <c:v>8.0333333333333332</c:v>
                </c:pt>
                <c:pt idx="244">
                  <c:v>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C8C-8B4C-8092-133195D1D6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1440704"/>
        <c:axId val="1911441600"/>
      </c:lineChart>
      <c:dateAx>
        <c:axId val="191144070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441600"/>
        <c:crosses val="autoZero"/>
        <c:auto val="1"/>
        <c:lblOffset val="100"/>
        <c:baseTimeUnit val="months"/>
      </c:dateAx>
      <c:valAx>
        <c:axId val="1911441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440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US Job Openings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Monthly!$D$195:$D$306</c:f>
              <c:numCache>
                <c:formatCode>mmm\-yy</c:formatCode>
                <c:ptCount val="11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  <c:pt idx="84">
                  <c:v>45292</c:v>
                </c:pt>
                <c:pt idx="85">
                  <c:v>45323</c:v>
                </c:pt>
                <c:pt idx="86">
                  <c:v>45352</c:v>
                </c:pt>
                <c:pt idx="87">
                  <c:v>45383</c:v>
                </c:pt>
                <c:pt idx="88">
                  <c:v>45413</c:v>
                </c:pt>
                <c:pt idx="89">
                  <c:v>45444</c:v>
                </c:pt>
                <c:pt idx="90">
                  <c:v>45474</c:v>
                </c:pt>
                <c:pt idx="91">
                  <c:v>45505</c:v>
                </c:pt>
                <c:pt idx="92">
                  <c:v>45536</c:v>
                </c:pt>
                <c:pt idx="93">
                  <c:v>45566</c:v>
                </c:pt>
                <c:pt idx="94">
                  <c:v>45597</c:v>
                </c:pt>
                <c:pt idx="95">
                  <c:v>45627</c:v>
                </c:pt>
                <c:pt idx="96">
                  <c:v>45658</c:v>
                </c:pt>
                <c:pt idx="97">
                  <c:v>45689</c:v>
                </c:pt>
                <c:pt idx="98">
                  <c:v>45717</c:v>
                </c:pt>
                <c:pt idx="99">
                  <c:v>45748</c:v>
                </c:pt>
                <c:pt idx="100">
                  <c:v>45778</c:v>
                </c:pt>
                <c:pt idx="101">
                  <c:v>45809</c:v>
                </c:pt>
                <c:pt idx="102">
                  <c:v>45839</c:v>
                </c:pt>
                <c:pt idx="103">
                  <c:v>45870</c:v>
                </c:pt>
                <c:pt idx="104">
                  <c:v>45901</c:v>
                </c:pt>
                <c:pt idx="105">
                  <c:v>45931</c:v>
                </c:pt>
                <c:pt idx="106">
                  <c:v>45962</c:v>
                </c:pt>
                <c:pt idx="107">
                  <c:v>45992</c:v>
                </c:pt>
                <c:pt idx="108">
                  <c:v>46023</c:v>
                </c:pt>
                <c:pt idx="109">
                  <c:v>46054</c:v>
                </c:pt>
                <c:pt idx="110">
                  <c:v>46082</c:v>
                </c:pt>
                <c:pt idx="111">
                  <c:v>46113</c:v>
                </c:pt>
              </c:numCache>
            </c:numRef>
          </c:cat>
          <c:val>
            <c:numRef>
              <c:f>Monthly!$E$195:$E$306</c:f>
              <c:numCache>
                <c:formatCode>0.0</c:formatCode>
                <c:ptCount val="112"/>
                <c:pt idx="0">
                  <c:v>3.7</c:v>
                </c:pt>
                <c:pt idx="1">
                  <c:v>3.9</c:v>
                </c:pt>
                <c:pt idx="2">
                  <c:v>3.8</c:v>
                </c:pt>
                <c:pt idx="3">
                  <c:v>4</c:v>
                </c:pt>
                <c:pt idx="4">
                  <c:v>3.8</c:v>
                </c:pt>
                <c:pt idx="5">
                  <c:v>4.0999999999999996</c:v>
                </c:pt>
                <c:pt idx="6">
                  <c:v>4.0999999999999996</c:v>
                </c:pt>
                <c:pt idx="7">
                  <c:v>4.0999999999999996</c:v>
                </c:pt>
                <c:pt idx="8">
                  <c:v>4.0999999999999996</c:v>
                </c:pt>
                <c:pt idx="9">
                  <c:v>4.2</c:v>
                </c:pt>
                <c:pt idx="10">
                  <c:v>4.0999999999999996</c:v>
                </c:pt>
                <c:pt idx="11">
                  <c:v>4.0999999999999996</c:v>
                </c:pt>
                <c:pt idx="12">
                  <c:v>4.3</c:v>
                </c:pt>
                <c:pt idx="13">
                  <c:v>4.2</c:v>
                </c:pt>
                <c:pt idx="14">
                  <c:v>4.4000000000000004</c:v>
                </c:pt>
                <c:pt idx="15">
                  <c:v>4.4000000000000004</c:v>
                </c:pt>
                <c:pt idx="16">
                  <c:v>4.5</c:v>
                </c:pt>
                <c:pt idx="17">
                  <c:v>4.5999999999999996</c:v>
                </c:pt>
                <c:pt idx="18">
                  <c:v>4.5999999999999996</c:v>
                </c:pt>
                <c:pt idx="19">
                  <c:v>4.5999999999999996</c:v>
                </c:pt>
                <c:pt idx="20">
                  <c:v>4.7</c:v>
                </c:pt>
                <c:pt idx="21">
                  <c:v>4.7</c:v>
                </c:pt>
                <c:pt idx="22">
                  <c:v>4.8</c:v>
                </c:pt>
                <c:pt idx="23">
                  <c:v>4.8</c:v>
                </c:pt>
                <c:pt idx="24">
                  <c:v>4.8</c:v>
                </c:pt>
                <c:pt idx="25">
                  <c:v>4.5</c:v>
                </c:pt>
                <c:pt idx="26">
                  <c:v>4.5999999999999996</c:v>
                </c:pt>
                <c:pt idx="27">
                  <c:v>4.5999999999999996</c:v>
                </c:pt>
                <c:pt idx="28">
                  <c:v>4.5999999999999996</c:v>
                </c:pt>
                <c:pt idx="29">
                  <c:v>4.5999999999999996</c:v>
                </c:pt>
                <c:pt idx="30">
                  <c:v>4.5</c:v>
                </c:pt>
                <c:pt idx="31">
                  <c:v>4.5</c:v>
                </c:pt>
                <c:pt idx="32">
                  <c:v>4.5</c:v>
                </c:pt>
                <c:pt idx="33">
                  <c:v>4.5999999999999996</c:v>
                </c:pt>
                <c:pt idx="34">
                  <c:v>4.3</c:v>
                </c:pt>
                <c:pt idx="35">
                  <c:v>4.2</c:v>
                </c:pt>
                <c:pt idx="36">
                  <c:v>4.5</c:v>
                </c:pt>
                <c:pt idx="37">
                  <c:v>4.4000000000000004</c:v>
                </c:pt>
                <c:pt idx="38">
                  <c:v>3.8</c:v>
                </c:pt>
                <c:pt idx="39">
                  <c:v>3.4</c:v>
                </c:pt>
                <c:pt idx="40">
                  <c:v>4</c:v>
                </c:pt>
                <c:pt idx="41">
                  <c:v>4.3</c:v>
                </c:pt>
                <c:pt idx="42">
                  <c:v>4.5</c:v>
                </c:pt>
                <c:pt idx="43">
                  <c:v>4.4000000000000004</c:v>
                </c:pt>
                <c:pt idx="44">
                  <c:v>4.4000000000000004</c:v>
                </c:pt>
                <c:pt idx="45">
                  <c:v>4.5999999999999996</c:v>
                </c:pt>
                <c:pt idx="46">
                  <c:v>4.5999999999999996</c:v>
                </c:pt>
                <c:pt idx="47">
                  <c:v>4.5</c:v>
                </c:pt>
                <c:pt idx="48">
                  <c:v>4.8</c:v>
                </c:pt>
                <c:pt idx="49">
                  <c:v>5.2</c:v>
                </c:pt>
                <c:pt idx="50">
                  <c:v>5.6</c:v>
                </c:pt>
                <c:pt idx="51">
                  <c:v>6.1</c:v>
                </c:pt>
                <c:pt idx="52">
                  <c:v>6.4</c:v>
                </c:pt>
                <c:pt idx="53">
                  <c:v>6.6</c:v>
                </c:pt>
                <c:pt idx="54">
                  <c:v>7</c:v>
                </c:pt>
                <c:pt idx="55">
                  <c:v>6.9</c:v>
                </c:pt>
                <c:pt idx="56">
                  <c:v>6.8</c:v>
                </c:pt>
                <c:pt idx="57">
                  <c:v>7</c:v>
                </c:pt>
                <c:pt idx="58">
                  <c:v>7</c:v>
                </c:pt>
                <c:pt idx="59">
                  <c:v>7.1</c:v>
                </c:pt>
                <c:pt idx="60">
                  <c:v>7</c:v>
                </c:pt>
                <c:pt idx="61">
                  <c:v>7.2</c:v>
                </c:pt>
                <c:pt idx="62">
                  <c:v>7.5</c:v>
                </c:pt>
                <c:pt idx="63">
                  <c:v>7.3</c:v>
                </c:pt>
                <c:pt idx="64">
                  <c:v>7.1</c:v>
                </c:pt>
                <c:pt idx="65">
                  <c:v>6.9</c:v>
                </c:pt>
                <c:pt idx="66">
                  <c:v>7</c:v>
                </c:pt>
                <c:pt idx="67">
                  <c:v>6.2</c:v>
                </c:pt>
                <c:pt idx="68">
                  <c:v>6.6</c:v>
                </c:pt>
                <c:pt idx="69">
                  <c:v>6.4</c:v>
                </c:pt>
                <c:pt idx="70">
                  <c:v>6.4</c:v>
                </c:pt>
                <c:pt idx="71">
                  <c:v>6.6</c:v>
                </c:pt>
                <c:pt idx="72">
                  <c:v>6.2</c:v>
                </c:pt>
                <c:pt idx="73">
                  <c:v>6</c:v>
                </c:pt>
                <c:pt idx="74">
                  <c:v>5.9</c:v>
                </c:pt>
                <c:pt idx="75">
                  <c:v>6</c:v>
                </c:pt>
                <c:pt idx="76">
                  <c:v>5.7</c:v>
                </c:pt>
                <c:pt idx="77">
                  <c:v>5.6</c:v>
                </c:pt>
                <c:pt idx="78">
                  <c:v>5.3</c:v>
                </c:pt>
                <c:pt idx="79">
                  <c:v>5.6</c:v>
                </c:pt>
                <c:pt idx="80">
                  <c:v>5.6</c:v>
                </c:pt>
                <c:pt idx="81">
                  <c:v>5.2</c:v>
                </c:pt>
                <c:pt idx="82">
                  <c:v>5.2</c:v>
                </c:pt>
                <c:pt idx="83">
                  <c:v>5.2</c:v>
                </c:pt>
                <c:pt idx="84">
                  <c:v>5.0999999999999996</c:v>
                </c:pt>
                <c:pt idx="85">
                  <c:v>5.0999999999999996</c:v>
                </c:pt>
                <c:pt idx="86">
                  <c:v>5</c:v>
                </c:pt>
                <c:pt idx="87">
                  <c:v>4.5999999999999996</c:v>
                </c:pt>
                <c:pt idx="88">
                  <c:v>4.7</c:v>
                </c:pt>
                <c:pt idx="89">
                  <c:v>4.5</c:v>
                </c:pt>
                <c:pt idx="90">
                  <c:v>4.5</c:v>
                </c:pt>
                <c:pt idx="91">
                  <c:v>4.5999999999999996</c:v>
                </c:pt>
                <c:pt idx="92">
                  <c:v>4.2</c:v>
                </c:pt>
                <c:pt idx="93">
                  <c:v>4.5</c:v>
                </c:pt>
                <c:pt idx="94">
                  <c:v>4.5999999999999996</c:v>
                </c:pt>
                <c:pt idx="95">
                  <c:v>4.4000000000000004</c:v>
                </c:pt>
                <c:pt idx="96">
                  <c:v>4.5</c:v>
                </c:pt>
                <c:pt idx="97">
                  <c:v>4.4000000000000004</c:v>
                </c:pt>
                <c:pt idx="98">
                  <c:v>4.2</c:v>
                </c:pt>
                <c:pt idx="99">
                  <c:v>4.3</c:v>
                </c:pt>
                <c:pt idx="100">
                  <c:v>4.4000000000000004</c:v>
                </c:pt>
                <c:pt idx="101">
                  <c:v>4.3</c:v>
                </c:pt>
                <c:pt idx="102">
                  <c:v>4.3</c:v>
                </c:pt>
                <c:pt idx="103">
                  <c:v>4.2</c:v>
                </c:pt>
                <c:pt idx="104">
                  <c:v>4.3</c:v>
                </c:pt>
                <c:pt idx="105">
                  <c:v>4.3</c:v>
                </c:pt>
                <c:pt idx="106">
                  <c:v>4.0999999999999996</c:v>
                </c:pt>
                <c:pt idx="107">
                  <c:v>4</c:v>
                </c:pt>
                <c:pt idx="108">
                  <c:v>4.4000000000000004</c:v>
                </c:pt>
                <c:pt idx="109">
                  <c:v>4.2</c:v>
                </c:pt>
                <c:pt idx="110">
                  <c:v>4.2</c:v>
                </c:pt>
                <c:pt idx="111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8D-B848-A768-54900C1109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226961152"/>
        <c:axId val="2028450048"/>
      </c:barChart>
      <c:dateAx>
        <c:axId val="122696115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8450048"/>
        <c:crosses val="autoZero"/>
        <c:auto val="1"/>
        <c:lblOffset val="100"/>
        <c:baseTimeUnit val="months"/>
      </c:dateAx>
      <c:valAx>
        <c:axId val="2028450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6961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Initial Claims for Unemployment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'Weekly, Ending Saturday'!$F$2586</c:f>
              <c:strCache>
                <c:ptCount val="1"/>
                <c:pt idx="0">
                  <c:v>US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'Weekly, Ending Saturday'!$E$2587:$E$3101</c:f>
              <c:numCache>
                <c:formatCode>[$-409]mmm\-yy;@</c:formatCode>
                <c:ptCount val="515"/>
                <c:pt idx="0">
                  <c:v>42574</c:v>
                </c:pt>
                <c:pt idx="1">
                  <c:v>42581</c:v>
                </c:pt>
                <c:pt idx="2">
                  <c:v>42588</c:v>
                </c:pt>
                <c:pt idx="3">
                  <c:v>42595</c:v>
                </c:pt>
                <c:pt idx="4">
                  <c:v>42602</c:v>
                </c:pt>
                <c:pt idx="5">
                  <c:v>42609</c:v>
                </c:pt>
                <c:pt idx="6">
                  <c:v>42616</c:v>
                </c:pt>
                <c:pt idx="7">
                  <c:v>42623</c:v>
                </c:pt>
                <c:pt idx="8">
                  <c:v>42630</c:v>
                </c:pt>
                <c:pt idx="9">
                  <c:v>42637</c:v>
                </c:pt>
                <c:pt idx="10">
                  <c:v>42644</c:v>
                </c:pt>
                <c:pt idx="11">
                  <c:v>42651</c:v>
                </c:pt>
                <c:pt idx="12">
                  <c:v>42658</c:v>
                </c:pt>
                <c:pt idx="13">
                  <c:v>42665</c:v>
                </c:pt>
                <c:pt idx="14">
                  <c:v>42672</c:v>
                </c:pt>
                <c:pt idx="15">
                  <c:v>42679</c:v>
                </c:pt>
                <c:pt idx="16">
                  <c:v>42686</c:v>
                </c:pt>
                <c:pt idx="17">
                  <c:v>42693</c:v>
                </c:pt>
                <c:pt idx="18">
                  <c:v>42700</c:v>
                </c:pt>
                <c:pt idx="19">
                  <c:v>42707</c:v>
                </c:pt>
                <c:pt idx="20">
                  <c:v>42714</c:v>
                </c:pt>
                <c:pt idx="21">
                  <c:v>42721</c:v>
                </c:pt>
                <c:pt idx="22">
                  <c:v>42728</c:v>
                </c:pt>
                <c:pt idx="23">
                  <c:v>42735</c:v>
                </c:pt>
                <c:pt idx="24">
                  <c:v>42742</c:v>
                </c:pt>
                <c:pt idx="25">
                  <c:v>42749</c:v>
                </c:pt>
                <c:pt idx="26">
                  <c:v>42756</c:v>
                </c:pt>
                <c:pt idx="27">
                  <c:v>42763</c:v>
                </c:pt>
                <c:pt idx="28">
                  <c:v>42770</c:v>
                </c:pt>
                <c:pt idx="29">
                  <c:v>42777</c:v>
                </c:pt>
                <c:pt idx="30">
                  <c:v>42784</c:v>
                </c:pt>
                <c:pt idx="31">
                  <c:v>42791</c:v>
                </c:pt>
                <c:pt idx="32">
                  <c:v>42798</c:v>
                </c:pt>
                <c:pt idx="33">
                  <c:v>42805</c:v>
                </c:pt>
                <c:pt idx="34">
                  <c:v>42812</c:v>
                </c:pt>
                <c:pt idx="35">
                  <c:v>42819</c:v>
                </c:pt>
                <c:pt idx="36">
                  <c:v>42826</c:v>
                </c:pt>
                <c:pt idx="37">
                  <c:v>42833</c:v>
                </c:pt>
                <c:pt idx="38">
                  <c:v>42840</c:v>
                </c:pt>
                <c:pt idx="39">
                  <c:v>42847</c:v>
                </c:pt>
                <c:pt idx="40">
                  <c:v>42854</c:v>
                </c:pt>
                <c:pt idx="41">
                  <c:v>42861</c:v>
                </c:pt>
                <c:pt idx="42">
                  <c:v>42868</c:v>
                </c:pt>
                <c:pt idx="43">
                  <c:v>42875</c:v>
                </c:pt>
                <c:pt idx="44">
                  <c:v>42882</c:v>
                </c:pt>
                <c:pt idx="45">
                  <c:v>42889</c:v>
                </c:pt>
                <c:pt idx="46">
                  <c:v>42896</c:v>
                </c:pt>
                <c:pt idx="47">
                  <c:v>42903</c:v>
                </c:pt>
                <c:pt idx="48">
                  <c:v>42910</c:v>
                </c:pt>
                <c:pt idx="49">
                  <c:v>42917</c:v>
                </c:pt>
                <c:pt idx="50">
                  <c:v>42924</c:v>
                </c:pt>
                <c:pt idx="51">
                  <c:v>42931</c:v>
                </c:pt>
                <c:pt idx="52">
                  <c:v>42938</c:v>
                </c:pt>
                <c:pt idx="53">
                  <c:v>42945</c:v>
                </c:pt>
                <c:pt idx="54">
                  <c:v>42952</c:v>
                </c:pt>
                <c:pt idx="55">
                  <c:v>42959</c:v>
                </c:pt>
                <c:pt idx="56">
                  <c:v>42966</c:v>
                </c:pt>
                <c:pt idx="57">
                  <c:v>42973</c:v>
                </c:pt>
                <c:pt idx="58">
                  <c:v>42980</c:v>
                </c:pt>
                <c:pt idx="59">
                  <c:v>42987</c:v>
                </c:pt>
                <c:pt idx="60">
                  <c:v>42994</c:v>
                </c:pt>
                <c:pt idx="61">
                  <c:v>43001</c:v>
                </c:pt>
                <c:pt idx="62">
                  <c:v>43008</c:v>
                </c:pt>
                <c:pt idx="63">
                  <c:v>43015</c:v>
                </c:pt>
                <c:pt idx="64">
                  <c:v>43022</c:v>
                </c:pt>
                <c:pt idx="65">
                  <c:v>43029</c:v>
                </c:pt>
                <c:pt idx="66">
                  <c:v>43036</c:v>
                </c:pt>
                <c:pt idx="67">
                  <c:v>43043</c:v>
                </c:pt>
                <c:pt idx="68">
                  <c:v>43050</c:v>
                </c:pt>
                <c:pt idx="69">
                  <c:v>43057</c:v>
                </c:pt>
                <c:pt idx="70">
                  <c:v>43064</c:v>
                </c:pt>
                <c:pt idx="71">
                  <c:v>43071</c:v>
                </c:pt>
                <c:pt idx="72">
                  <c:v>43078</c:v>
                </c:pt>
                <c:pt idx="73">
                  <c:v>43085</c:v>
                </c:pt>
                <c:pt idx="74">
                  <c:v>43092</c:v>
                </c:pt>
                <c:pt idx="75">
                  <c:v>43099</c:v>
                </c:pt>
                <c:pt idx="76">
                  <c:v>43106</c:v>
                </c:pt>
                <c:pt idx="77">
                  <c:v>43113</c:v>
                </c:pt>
                <c:pt idx="78">
                  <c:v>43120</c:v>
                </c:pt>
                <c:pt idx="79">
                  <c:v>43127</c:v>
                </c:pt>
                <c:pt idx="80">
                  <c:v>43134</c:v>
                </c:pt>
                <c:pt idx="81">
                  <c:v>43141</c:v>
                </c:pt>
                <c:pt idx="82">
                  <c:v>43148</c:v>
                </c:pt>
                <c:pt idx="83">
                  <c:v>43155</c:v>
                </c:pt>
                <c:pt idx="84">
                  <c:v>43162</c:v>
                </c:pt>
                <c:pt idx="85">
                  <c:v>43169</c:v>
                </c:pt>
                <c:pt idx="86">
                  <c:v>43176</c:v>
                </c:pt>
                <c:pt idx="87">
                  <c:v>43183</c:v>
                </c:pt>
                <c:pt idx="88">
                  <c:v>43190</c:v>
                </c:pt>
                <c:pt idx="89">
                  <c:v>43197</c:v>
                </c:pt>
                <c:pt idx="90">
                  <c:v>43204</c:v>
                </c:pt>
                <c:pt idx="91">
                  <c:v>43211</c:v>
                </c:pt>
                <c:pt idx="92">
                  <c:v>43218</c:v>
                </c:pt>
                <c:pt idx="93">
                  <c:v>43225</c:v>
                </c:pt>
                <c:pt idx="94">
                  <c:v>43232</c:v>
                </c:pt>
                <c:pt idx="95">
                  <c:v>43239</c:v>
                </c:pt>
                <c:pt idx="96">
                  <c:v>43246</c:v>
                </c:pt>
                <c:pt idx="97">
                  <c:v>43253</c:v>
                </c:pt>
                <c:pt idx="98">
                  <c:v>43260</c:v>
                </c:pt>
                <c:pt idx="99">
                  <c:v>43267</c:v>
                </c:pt>
                <c:pt idx="100">
                  <c:v>43274</c:v>
                </c:pt>
                <c:pt idx="101">
                  <c:v>43281</c:v>
                </c:pt>
                <c:pt idx="102">
                  <c:v>43288</c:v>
                </c:pt>
                <c:pt idx="103">
                  <c:v>43295</c:v>
                </c:pt>
                <c:pt idx="104">
                  <c:v>43302</c:v>
                </c:pt>
                <c:pt idx="105">
                  <c:v>43309</c:v>
                </c:pt>
                <c:pt idx="106">
                  <c:v>43316</c:v>
                </c:pt>
                <c:pt idx="107">
                  <c:v>43323</c:v>
                </c:pt>
                <c:pt idx="108">
                  <c:v>43330</c:v>
                </c:pt>
                <c:pt idx="109">
                  <c:v>43337</c:v>
                </c:pt>
                <c:pt idx="110">
                  <c:v>43344</c:v>
                </c:pt>
                <c:pt idx="111">
                  <c:v>43351</c:v>
                </c:pt>
                <c:pt idx="112">
                  <c:v>43358</c:v>
                </c:pt>
                <c:pt idx="113">
                  <c:v>43365</c:v>
                </c:pt>
                <c:pt idx="114">
                  <c:v>43372</c:v>
                </c:pt>
                <c:pt idx="115">
                  <c:v>43379</c:v>
                </c:pt>
                <c:pt idx="116">
                  <c:v>43386</c:v>
                </c:pt>
                <c:pt idx="117">
                  <c:v>43393</c:v>
                </c:pt>
                <c:pt idx="118">
                  <c:v>43400</c:v>
                </c:pt>
                <c:pt idx="119">
                  <c:v>43407</c:v>
                </c:pt>
                <c:pt idx="120">
                  <c:v>43414</c:v>
                </c:pt>
                <c:pt idx="121">
                  <c:v>43421</c:v>
                </c:pt>
                <c:pt idx="122">
                  <c:v>43428</c:v>
                </c:pt>
                <c:pt idx="123">
                  <c:v>43435</c:v>
                </c:pt>
                <c:pt idx="124">
                  <c:v>43442</c:v>
                </c:pt>
                <c:pt idx="125">
                  <c:v>43449</c:v>
                </c:pt>
                <c:pt idx="126">
                  <c:v>43456</c:v>
                </c:pt>
                <c:pt idx="127">
                  <c:v>43463</c:v>
                </c:pt>
                <c:pt idx="128">
                  <c:v>43470</c:v>
                </c:pt>
                <c:pt idx="129">
                  <c:v>43477</c:v>
                </c:pt>
                <c:pt idx="130">
                  <c:v>43484</c:v>
                </c:pt>
                <c:pt idx="131">
                  <c:v>43491</c:v>
                </c:pt>
                <c:pt idx="132">
                  <c:v>43498</c:v>
                </c:pt>
                <c:pt idx="133">
                  <c:v>43505</c:v>
                </c:pt>
                <c:pt idx="134">
                  <c:v>43512</c:v>
                </c:pt>
                <c:pt idx="135">
                  <c:v>43519</c:v>
                </c:pt>
                <c:pt idx="136">
                  <c:v>43526</c:v>
                </c:pt>
                <c:pt idx="137">
                  <c:v>43533</c:v>
                </c:pt>
                <c:pt idx="138">
                  <c:v>43540</c:v>
                </c:pt>
                <c:pt idx="139">
                  <c:v>43547</c:v>
                </c:pt>
                <c:pt idx="140">
                  <c:v>43554</c:v>
                </c:pt>
                <c:pt idx="141">
                  <c:v>43561</c:v>
                </c:pt>
                <c:pt idx="142">
                  <c:v>43568</c:v>
                </c:pt>
                <c:pt idx="143">
                  <c:v>43575</c:v>
                </c:pt>
                <c:pt idx="144">
                  <c:v>43582</c:v>
                </c:pt>
                <c:pt idx="145">
                  <c:v>43589</c:v>
                </c:pt>
                <c:pt idx="146">
                  <c:v>43596</c:v>
                </c:pt>
                <c:pt idx="147">
                  <c:v>43603</c:v>
                </c:pt>
                <c:pt idx="148">
                  <c:v>43610</c:v>
                </c:pt>
                <c:pt idx="149">
                  <c:v>43617</c:v>
                </c:pt>
                <c:pt idx="150">
                  <c:v>43624</c:v>
                </c:pt>
                <c:pt idx="151">
                  <c:v>43631</c:v>
                </c:pt>
                <c:pt idx="152">
                  <c:v>43638</c:v>
                </c:pt>
                <c:pt idx="153">
                  <c:v>43645</c:v>
                </c:pt>
                <c:pt idx="154">
                  <c:v>43652</c:v>
                </c:pt>
                <c:pt idx="155">
                  <c:v>43659</c:v>
                </c:pt>
                <c:pt idx="156">
                  <c:v>43666</c:v>
                </c:pt>
                <c:pt idx="157">
                  <c:v>43673</c:v>
                </c:pt>
                <c:pt idx="158">
                  <c:v>43680</c:v>
                </c:pt>
                <c:pt idx="159">
                  <c:v>43687</c:v>
                </c:pt>
                <c:pt idx="160">
                  <c:v>43694</c:v>
                </c:pt>
                <c:pt idx="161">
                  <c:v>43701</c:v>
                </c:pt>
                <c:pt idx="162">
                  <c:v>43708</c:v>
                </c:pt>
                <c:pt idx="163">
                  <c:v>43715</c:v>
                </c:pt>
                <c:pt idx="164">
                  <c:v>43722</c:v>
                </c:pt>
                <c:pt idx="165">
                  <c:v>43729</c:v>
                </c:pt>
                <c:pt idx="166">
                  <c:v>43736</c:v>
                </c:pt>
                <c:pt idx="167">
                  <c:v>43743</c:v>
                </c:pt>
                <c:pt idx="168">
                  <c:v>43750</c:v>
                </c:pt>
                <c:pt idx="169">
                  <c:v>43757</c:v>
                </c:pt>
                <c:pt idx="170">
                  <c:v>43764</c:v>
                </c:pt>
                <c:pt idx="171">
                  <c:v>43771</c:v>
                </c:pt>
                <c:pt idx="172">
                  <c:v>43778</c:v>
                </c:pt>
                <c:pt idx="173">
                  <c:v>43785</c:v>
                </c:pt>
                <c:pt idx="174">
                  <c:v>43792</c:v>
                </c:pt>
                <c:pt idx="175">
                  <c:v>43799</c:v>
                </c:pt>
                <c:pt idx="176">
                  <c:v>43806</c:v>
                </c:pt>
                <c:pt idx="177">
                  <c:v>43813</c:v>
                </c:pt>
                <c:pt idx="178">
                  <c:v>43820</c:v>
                </c:pt>
                <c:pt idx="179">
                  <c:v>43827</c:v>
                </c:pt>
                <c:pt idx="180">
                  <c:v>43834</c:v>
                </c:pt>
                <c:pt idx="181">
                  <c:v>43841</c:v>
                </c:pt>
                <c:pt idx="182">
                  <c:v>43848</c:v>
                </c:pt>
                <c:pt idx="183">
                  <c:v>43855</c:v>
                </c:pt>
                <c:pt idx="184">
                  <c:v>43862</c:v>
                </c:pt>
                <c:pt idx="185">
                  <c:v>43869</c:v>
                </c:pt>
                <c:pt idx="186">
                  <c:v>43876</c:v>
                </c:pt>
                <c:pt idx="187">
                  <c:v>43883</c:v>
                </c:pt>
                <c:pt idx="188">
                  <c:v>43890</c:v>
                </c:pt>
                <c:pt idx="189">
                  <c:v>43897</c:v>
                </c:pt>
                <c:pt idx="190">
                  <c:v>43904</c:v>
                </c:pt>
                <c:pt idx="191">
                  <c:v>43911</c:v>
                </c:pt>
                <c:pt idx="192">
                  <c:v>43918</c:v>
                </c:pt>
                <c:pt idx="193">
                  <c:v>43925</c:v>
                </c:pt>
                <c:pt idx="194">
                  <c:v>43932</c:v>
                </c:pt>
                <c:pt idx="195">
                  <c:v>43939</c:v>
                </c:pt>
                <c:pt idx="196">
                  <c:v>43946</c:v>
                </c:pt>
                <c:pt idx="197">
                  <c:v>43953</c:v>
                </c:pt>
                <c:pt idx="198">
                  <c:v>43960</c:v>
                </c:pt>
                <c:pt idx="199">
                  <c:v>43967</c:v>
                </c:pt>
                <c:pt idx="200">
                  <c:v>43974</c:v>
                </c:pt>
                <c:pt idx="201">
                  <c:v>43981</c:v>
                </c:pt>
                <c:pt idx="202">
                  <c:v>43988</c:v>
                </c:pt>
                <c:pt idx="203">
                  <c:v>43995</c:v>
                </c:pt>
                <c:pt idx="204">
                  <c:v>44002</c:v>
                </c:pt>
                <c:pt idx="205">
                  <c:v>44009</c:v>
                </c:pt>
                <c:pt idx="206">
                  <c:v>44016</c:v>
                </c:pt>
                <c:pt idx="207">
                  <c:v>44023</c:v>
                </c:pt>
                <c:pt idx="208">
                  <c:v>44030</c:v>
                </c:pt>
                <c:pt idx="209">
                  <c:v>44037</c:v>
                </c:pt>
                <c:pt idx="210">
                  <c:v>44044</c:v>
                </c:pt>
                <c:pt idx="211">
                  <c:v>44051</c:v>
                </c:pt>
                <c:pt idx="212">
                  <c:v>44058</c:v>
                </c:pt>
                <c:pt idx="213">
                  <c:v>44065</c:v>
                </c:pt>
                <c:pt idx="214">
                  <c:v>44072</c:v>
                </c:pt>
                <c:pt idx="215">
                  <c:v>44079</c:v>
                </c:pt>
                <c:pt idx="216">
                  <c:v>44086</c:v>
                </c:pt>
                <c:pt idx="217">
                  <c:v>44093</c:v>
                </c:pt>
                <c:pt idx="218">
                  <c:v>44100</c:v>
                </c:pt>
                <c:pt idx="219">
                  <c:v>44107</c:v>
                </c:pt>
                <c:pt idx="220">
                  <c:v>44114</c:v>
                </c:pt>
                <c:pt idx="221">
                  <c:v>44121</c:v>
                </c:pt>
                <c:pt idx="222">
                  <c:v>44128</c:v>
                </c:pt>
                <c:pt idx="223">
                  <c:v>44135</c:v>
                </c:pt>
                <c:pt idx="224">
                  <c:v>44142</c:v>
                </c:pt>
                <c:pt idx="225">
                  <c:v>44149</c:v>
                </c:pt>
                <c:pt idx="226">
                  <c:v>44156</c:v>
                </c:pt>
                <c:pt idx="227">
                  <c:v>44163</c:v>
                </c:pt>
                <c:pt idx="228">
                  <c:v>44170</c:v>
                </c:pt>
                <c:pt idx="229">
                  <c:v>44177</c:v>
                </c:pt>
                <c:pt idx="230">
                  <c:v>44184</c:v>
                </c:pt>
                <c:pt idx="231">
                  <c:v>44191</c:v>
                </c:pt>
                <c:pt idx="232">
                  <c:v>44198</c:v>
                </c:pt>
                <c:pt idx="233">
                  <c:v>44205</c:v>
                </c:pt>
                <c:pt idx="234">
                  <c:v>44212</c:v>
                </c:pt>
                <c:pt idx="235">
                  <c:v>44219</c:v>
                </c:pt>
                <c:pt idx="236">
                  <c:v>44226</c:v>
                </c:pt>
                <c:pt idx="237">
                  <c:v>44233</c:v>
                </c:pt>
                <c:pt idx="238">
                  <c:v>44240</c:v>
                </c:pt>
                <c:pt idx="239">
                  <c:v>44247</c:v>
                </c:pt>
                <c:pt idx="240">
                  <c:v>44254</c:v>
                </c:pt>
                <c:pt idx="241">
                  <c:v>44261</c:v>
                </c:pt>
                <c:pt idx="242">
                  <c:v>44268</c:v>
                </c:pt>
                <c:pt idx="243">
                  <c:v>44275</c:v>
                </c:pt>
                <c:pt idx="244">
                  <c:v>44282</c:v>
                </c:pt>
                <c:pt idx="245">
                  <c:v>44289</c:v>
                </c:pt>
                <c:pt idx="246">
                  <c:v>44296</c:v>
                </c:pt>
                <c:pt idx="247">
                  <c:v>44303</c:v>
                </c:pt>
                <c:pt idx="248">
                  <c:v>44310</c:v>
                </c:pt>
                <c:pt idx="249">
                  <c:v>44317</c:v>
                </c:pt>
                <c:pt idx="250">
                  <c:v>44324</c:v>
                </c:pt>
                <c:pt idx="251">
                  <c:v>44331</c:v>
                </c:pt>
                <c:pt idx="252">
                  <c:v>44338</c:v>
                </c:pt>
                <c:pt idx="253">
                  <c:v>44345</c:v>
                </c:pt>
                <c:pt idx="254">
                  <c:v>44352</c:v>
                </c:pt>
                <c:pt idx="255">
                  <c:v>44359</c:v>
                </c:pt>
                <c:pt idx="256">
                  <c:v>44366</c:v>
                </c:pt>
                <c:pt idx="257">
                  <c:v>44373</c:v>
                </c:pt>
                <c:pt idx="258">
                  <c:v>44380</c:v>
                </c:pt>
                <c:pt idx="259">
                  <c:v>44387</c:v>
                </c:pt>
                <c:pt idx="260">
                  <c:v>44394</c:v>
                </c:pt>
                <c:pt idx="261">
                  <c:v>44401</c:v>
                </c:pt>
                <c:pt idx="262">
                  <c:v>44408</c:v>
                </c:pt>
                <c:pt idx="263">
                  <c:v>44415</c:v>
                </c:pt>
                <c:pt idx="264">
                  <c:v>44422</c:v>
                </c:pt>
                <c:pt idx="265">
                  <c:v>44429</c:v>
                </c:pt>
                <c:pt idx="266">
                  <c:v>44436</c:v>
                </c:pt>
                <c:pt idx="267">
                  <c:v>44443</c:v>
                </c:pt>
                <c:pt idx="268">
                  <c:v>44450</c:v>
                </c:pt>
                <c:pt idx="269">
                  <c:v>44457</c:v>
                </c:pt>
                <c:pt idx="270">
                  <c:v>44464</c:v>
                </c:pt>
                <c:pt idx="271">
                  <c:v>44471</c:v>
                </c:pt>
                <c:pt idx="272">
                  <c:v>44478</c:v>
                </c:pt>
                <c:pt idx="273">
                  <c:v>44485</c:v>
                </c:pt>
                <c:pt idx="274">
                  <c:v>44492</c:v>
                </c:pt>
                <c:pt idx="275">
                  <c:v>44499</c:v>
                </c:pt>
                <c:pt idx="276">
                  <c:v>44506</c:v>
                </c:pt>
                <c:pt idx="277">
                  <c:v>44513</c:v>
                </c:pt>
                <c:pt idx="278">
                  <c:v>44520</c:v>
                </c:pt>
                <c:pt idx="279">
                  <c:v>44527</c:v>
                </c:pt>
                <c:pt idx="280">
                  <c:v>44534</c:v>
                </c:pt>
                <c:pt idx="281">
                  <c:v>44541</c:v>
                </c:pt>
                <c:pt idx="282">
                  <c:v>44548</c:v>
                </c:pt>
                <c:pt idx="283">
                  <c:v>44555</c:v>
                </c:pt>
                <c:pt idx="284">
                  <c:v>44562</c:v>
                </c:pt>
                <c:pt idx="285">
                  <c:v>44569</c:v>
                </c:pt>
                <c:pt idx="286">
                  <c:v>44576</c:v>
                </c:pt>
                <c:pt idx="287">
                  <c:v>44583</c:v>
                </c:pt>
                <c:pt idx="288">
                  <c:v>44590</c:v>
                </c:pt>
                <c:pt idx="289">
                  <c:v>44597</c:v>
                </c:pt>
                <c:pt idx="290">
                  <c:v>44604</c:v>
                </c:pt>
                <c:pt idx="291">
                  <c:v>44611</c:v>
                </c:pt>
                <c:pt idx="292">
                  <c:v>44618</c:v>
                </c:pt>
                <c:pt idx="293">
                  <c:v>44625</c:v>
                </c:pt>
                <c:pt idx="294">
                  <c:v>44632</c:v>
                </c:pt>
                <c:pt idx="295">
                  <c:v>44639</c:v>
                </c:pt>
                <c:pt idx="296">
                  <c:v>44646</c:v>
                </c:pt>
                <c:pt idx="297">
                  <c:v>44653</c:v>
                </c:pt>
                <c:pt idx="298">
                  <c:v>44660</c:v>
                </c:pt>
                <c:pt idx="299">
                  <c:v>44667</c:v>
                </c:pt>
                <c:pt idx="300">
                  <c:v>44674</c:v>
                </c:pt>
                <c:pt idx="301">
                  <c:v>44681</c:v>
                </c:pt>
                <c:pt idx="302">
                  <c:v>44688</c:v>
                </c:pt>
                <c:pt idx="303">
                  <c:v>44695</c:v>
                </c:pt>
                <c:pt idx="304">
                  <c:v>44702</c:v>
                </c:pt>
                <c:pt idx="305">
                  <c:v>44709</c:v>
                </c:pt>
                <c:pt idx="306">
                  <c:v>44716</c:v>
                </c:pt>
                <c:pt idx="307">
                  <c:v>44723</c:v>
                </c:pt>
                <c:pt idx="308">
                  <c:v>44730</c:v>
                </c:pt>
                <c:pt idx="309">
                  <c:v>44737</c:v>
                </c:pt>
                <c:pt idx="310">
                  <c:v>44744</c:v>
                </c:pt>
                <c:pt idx="311">
                  <c:v>44751</c:v>
                </c:pt>
                <c:pt idx="312">
                  <c:v>44758</c:v>
                </c:pt>
                <c:pt idx="313">
                  <c:v>44765</c:v>
                </c:pt>
                <c:pt idx="314">
                  <c:v>44772</c:v>
                </c:pt>
                <c:pt idx="315">
                  <c:v>44779</c:v>
                </c:pt>
                <c:pt idx="316">
                  <c:v>44786</c:v>
                </c:pt>
                <c:pt idx="317">
                  <c:v>44793</c:v>
                </c:pt>
                <c:pt idx="318">
                  <c:v>44800</c:v>
                </c:pt>
                <c:pt idx="319">
                  <c:v>44807</c:v>
                </c:pt>
                <c:pt idx="320">
                  <c:v>44814</c:v>
                </c:pt>
                <c:pt idx="321">
                  <c:v>44821</c:v>
                </c:pt>
                <c:pt idx="322">
                  <c:v>44828</c:v>
                </c:pt>
                <c:pt idx="323">
                  <c:v>44835</c:v>
                </c:pt>
                <c:pt idx="324">
                  <c:v>44842</c:v>
                </c:pt>
                <c:pt idx="325">
                  <c:v>44849</c:v>
                </c:pt>
                <c:pt idx="326">
                  <c:v>44856</c:v>
                </c:pt>
                <c:pt idx="327">
                  <c:v>44863</c:v>
                </c:pt>
                <c:pt idx="328">
                  <c:v>44870</c:v>
                </c:pt>
                <c:pt idx="329">
                  <c:v>44877</c:v>
                </c:pt>
                <c:pt idx="330">
                  <c:v>44884</c:v>
                </c:pt>
                <c:pt idx="331">
                  <c:v>44891</c:v>
                </c:pt>
                <c:pt idx="332">
                  <c:v>44898</c:v>
                </c:pt>
                <c:pt idx="333">
                  <c:v>44905</c:v>
                </c:pt>
                <c:pt idx="334">
                  <c:v>44912</c:v>
                </c:pt>
                <c:pt idx="335">
                  <c:v>44919</c:v>
                </c:pt>
                <c:pt idx="336">
                  <c:v>44926</c:v>
                </c:pt>
                <c:pt idx="337">
                  <c:v>44933</c:v>
                </c:pt>
                <c:pt idx="338">
                  <c:v>44940</c:v>
                </c:pt>
                <c:pt idx="339">
                  <c:v>44947</c:v>
                </c:pt>
                <c:pt idx="340">
                  <c:v>44954</c:v>
                </c:pt>
                <c:pt idx="341">
                  <c:v>44961</c:v>
                </c:pt>
                <c:pt idx="342">
                  <c:v>44968</c:v>
                </c:pt>
                <c:pt idx="343">
                  <c:v>44975</c:v>
                </c:pt>
                <c:pt idx="344">
                  <c:v>44982</c:v>
                </c:pt>
                <c:pt idx="345">
                  <c:v>44989</c:v>
                </c:pt>
                <c:pt idx="346">
                  <c:v>44996</c:v>
                </c:pt>
                <c:pt idx="347">
                  <c:v>45003</c:v>
                </c:pt>
                <c:pt idx="348">
                  <c:v>45010</c:v>
                </c:pt>
                <c:pt idx="349">
                  <c:v>45017</c:v>
                </c:pt>
                <c:pt idx="350">
                  <c:v>45024</c:v>
                </c:pt>
                <c:pt idx="351">
                  <c:v>45031</c:v>
                </c:pt>
                <c:pt idx="352">
                  <c:v>45038</c:v>
                </c:pt>
                <c:pt idx="353">
                  <c:v>45045</c:v>
                </c:pt>
                <c:pt idx="354">
                  <c:v>45052</c:v>
                </c:pt>
                <c:pt idx="355">
                  <c:v>45059</c:v>
                </c:pt>
                <c:pt idx="356">
                  <c:v>45066</c:v>
                </c:pt>
                <c:pt idx="357">
                  <c:v>45073</c:v>
                </c:pt>
                <c:pt idx="358">
                  <c:v>45080</c:v>
                </c:pt>
                <c:pt idx="359">
                  <c:v>45087</c:v>
                </c:pt>
                <c:pt idx="360">
                  <c:v>45094</c:v>
                </c:pt>
                <c:pt idx="361">
                  <c:v>45101</c:v>
                </c:pt>
                <c:pt idx="362">
                  <c:v>45108</c:v>
                </c:pt>
                <c:pt idx="363">
                  <c:v>45115</c:v>
                </c:pt>
                <c:pt idx="364">
                  <c:v>45122</c:v>
                </c:pt>
                <c:pt idx="365">
                  <c:v>45129</c:v>
                </c:pt>
                <c:pt idx="366">
                  <c:v>45136</c:v>
                </c:pt>
                <c:pt idx="367">
                  <c:v>45143</c:v>
                </c:pt>
                <c:pt idx="368">
                  <c:v>45150</c:v>
                </c:pt>
                <c:pt idx="369">
                  <c:v>45157</c:v>
                </c:pt>
                <c:pt idx="370">
                  <c:v>45164</c:v>
                </c:pt>
                <c:pt idx="371">
                  <c:v>45171</c:v>
                </c:pt>
                <c:pt idx="372">
                  <c:v>45178</c:v>
                </c:pt>
                <c:pt idx="373">
                  <c:v>45185</c:v>
                </c:pt>
                <c:pt idx="374">
                  <c:v>45192</c:v>
                </c:pt>
                <c:pt idx="375">
                  <c:v>45199</c:v>
                </c:pt>
                <c:pt idx="376">
                  <c:v>45206</c:v>
                </c:pt>
                <c:pt idx="377">
                  <c:v>45213</c:v>
                </c:pt>
                <c:pt idx="378">
                  <c:v>45220</c:v>
                </c:pt>
                <c:pt idx="379">
                  <c:v>45227</c:v>
                </c:pt>
                <c:pt idx="380">
                  <c:v>45234</c:v>
                </c:pt>
                <c:pt idx="381">
                  <c:v>45241</c:v>
                </c:pt>
                <c:pt idx="382">
                  <c:v>45248</c:v>
                </c:pt>
                <c:pt idx="383">
                  <c:v>45255</c:v>
                </c:pt>
                <c:pt idx="384">
                  <c:v>45262</c:v>
                </c:pt>
                <c:pt idx="385">
                  <c:v>45269</c:v>
                </c:pt>
                <c:pt idx="386">
                  <c:v>45276</c:v>
                </c:pt>
                <c:pt idx="387">
                  <c:v>45283</c:v>
                </c:pt>
                <c:pt idx="388">
                  <c:v>45290</c:v>
                </c:pt>
                <c:pt idx="389">
                  <c:v>45297</c:v>
                </c:pt>
                <c:pt idx="390">
                  <c:v>45304</c:v>
                </c:pt>
                <c:pt idx="391">
                  <c:v>45311</c:v>
                </c:pt>
                <c:pt idx="392">
                  <c:v>45318</c:v>
                </c:pt>
                <c:pt idx="393">
                  <c:v>45325</c:v>
                </c:pt>
                <c:pt idx="394">
                  <c:v>45332</c:v>
                </c:pt>
                <c:pt idx="395">
                  <c:v>45339</c:v>
                </c:pt>
                <c:pt idx="396">
                  <c:v>45346</c:v>
                </c:pt>
                <c:pt idx="397">
                  <c:v>45353</c:v>
                </c:pt>
                <c:pt idx="398">
                  <c:v>45360</c:v>
                </c:pt>
                <c:pt idx="399">
                  <c:v>45367</c:v>
                </c:pt>
                <c:pt idx="400">
                  <c:v>45374</c:v>
                </c:pt>
                <c:pt idx="401">
                  <c:v>45381</c:v>
                </c:pt>
                <c:pt idx="402">
                  <c:v>45388</c:v>
                </c:pt>
                <c:pt idx="403">
                  <c:v>45395</c:v>
                </c:pt>
                <c:pt idx="404">
                  <c:v>45402</c:v>
                </c:pt>
                <c:pt idx="405">
                  <c:v>45409</c:v>
                </c:pt>
                <c:pt idx="406">
                  <c:v>45416</c:v>
                </c:pt>
                <c:pt idx="407">
                  <c:v>45423</c:v>
                </c:pt>
                <c:pt idx="408">
                  <c:v>45430</c:v>
                </c:pt>
                <c:pt idx="409">
                  <c:v>45437</c:v>
                </c:pt>
                <c:pt idx="410">
                  <c:v>45444</c:v>
                </c:pt>
                <c:pt idx="411">
                  <c:v>45451</c:v>
                </c:pt>
                <c:pt idx="412">
                  <c:v>45458</c:v>
                </c:pt>
                <c:pt idx="413">
                  <c:v>45465</c:v>
                </c:pt>
                <c:pt idx="414">
                  <c:v>45472</c:v>
                </c:pt>
                <c:pt idx="415">
                  <c:v>45479</c:v>
                </c:pt>
                <c:pt idx="416">
                  <c:v>45486</c:v>
                </c:pt>
                <c:pt idx="417">
                  <c:v>45493</c:v>
                </c:pt>
                <c:pt idx="418">
                  <c:v>45500</c:v>
                </c:pt>
                <c:pt idx="419">
                  <c:v>45507</c:v>
                </c:pt>
                <c:pt idx="420">
                  <c:v>45514</c:v>
                </c:pt>
                <c:pt idx="421">
                  <c:v>45521</c:v>
                </c:pt>
                <c:pt idx="422">
                  <c:v>45528</c:v>
                </c:pt>
                <c:pt idx="423">
                  <c:v>45535</c:v>
                </c:pt>
                <c:pt idx="424">
                  <c:v>45542</c:v>
                </c:pt>
                <c:pt idx="425">
                  <c:v>45549</c:v>
                </c:pt>
                <c:pt idx="426">
                  <c:v>45556</c:v>
                </c:pt>
                <c:pt idx="427">
                  <c:v>45563</c:v>
                </c:pt>
                <c:pt idx="428">
                  <c:v>45570</c:v>
                </c:pt>
                <c:pt idx="429">
                  <c:v>45577</c:v>
                </c:pt>
                <c:pt idx="430">
                  <c:v>45584</c:v>
                </c:pt>
                <c:pt idx="431">
                  <c:v>45591</c:v>
                </c:pt>
                <c:pt idx="432">
                  <c:v>45598</c:v>
                </c:pt>
                <c:pt idx="433">
                  <c:v>45605</c:v>
                </c:pt>
                <c:pt idx="434">
                  <c:v>45612</c:v>
                </c:pt>
                <c:pt idx="435">
                  <c:v>45619</c:v>
                </c:pt>
                <c:pt idx="436">
                  <c:v>45626</c:v>
                </c:pt>
                <c:pt idx="437">
                  <c:v>45633</c:v>
                </c:pt>
                <c:pt idx="438">
                  <c:v>45640</c:v>
                </c:pt>
                <c:pt idx="439">
                  <c:v>45647</c:v>
                </c:pt>
                <c:pt idx="440">
                  <c:v>45654</c:v>
                </c:pt>
                <c:pt idx="441">
                  <c:v>45661</c:v>
                </c:pt>
                <c:pt idx="442">
                  <c:v>45668</c:v>
                </c:pt>
                <c:pt idx="443">
                  <c:v>45675</c:v>
                </c:pt>
                <c:pt idx="444">
                  <c:v>45682</c:v>
                </c:pt>
                <c:pt idx="445">
                  <c:v>45689</c:v>
                </c:pt>
                <c:pt idx="446">
                  <c:v>45696</c:v>
                </c:pt>
                <c:pt idx="447">
                  <c:v>45703</c:v>
                </c:pt>
                <c:pt idx="448">
                  <c:v>45710</c:v>
                </c:pt>
                <c:pt idx="449">
                  <c:v>45717</c:v>
                </c:pt>
                <c:pt idx="450">
                  <c:v>45724</c:v>
                </c:pt>
                <c:pt idx="451">
                  <c:v>45731</c:v>
                </c:pt>
                <c:pt idx="452">
                  <c:v>45738</c:v>
                </c:pt>
                <c:pt idx="453">
                  <c:v>45745</c:v>
                </c:pt>
                <c:pt idx="454">
                  <c:v>45752</c:v>
                </c:pt>
                <c:pt idx="455">
                  <c:v>45759</c:v>
                </c:pt>
                <c:pt idx="456">
                  <c:v>45766</c:v>
                </c:pt>
                <c:pt idx="457">
                  <c:v>45773</c:v>
                </c:pt>
                <c:pt idx="458">
                  <c:v>45780</c:v>
                </c:pt>
                <c:pt idx="459">
                  <c:v>45787</c:v>
                </c:pt>
                <c:pt idx="460">
                  <c:v>45794</c:v>
                </c:pt>
                <c:pt idx="461">
                  <c:v>45801</c:v>
                </c:pt>
                <c:pt idx="462">
                  <c:v>45808</c:v>
                </c:pt>
                <c:pt idx="463">
                  <c:v>45815</c:v>
                </c:pt>
                <c:pt idx="464">
                  <c:v>45822</c:v>
                </c:pt>
                <c:pt idx="465">
                  <c:v>45829</c:v>
                </c:pt>
                <c:pt idx="466">
                  <c:v>45836</c:v>
                </c:pt>
                <c:pt idx="467">
                  <c:v>45843</c:v>
                </c:pt>
                <c:pt idx="468">
                  <c:v>45850</c:v>
                </c:pt>
                <c:pt idx="469">
                  <c:v>45857</c:v>
                </c:pt>
                <c:pt idx="470">
                  <c:v>45864</c:v>
                </c:pt>
                <c:pt idx="471">
                  <c:v>45871</c:v>
                </c:pt>
                <c:pt idx="472">
                  <c:v>45878</c:v>
                </c:pt>
                <c:pt idx="473">
                  <c:v>45885</c:v>
                </c:pt>
                <c:pt idx="474">
                  <c:v>45892</c:v>
                </c:pt>
                <c:pt idx="475">
                  <c:v>45899</c:v>
                </c:pt>
                <c:pt idx="476">
                  <c:v>45906</c:v>
                </c:pt>
                <c:pt idx="477">
                  <c:v>45913</c:v>
                </c:pt>
                <c:pt idx="478">
                  <c:v>45920</c:v>
                </c:pt>
                <c:pt idx="479">
                  <c:v>45927</c:v>
                </c:pt>
                <c:pt idx="480">
                  <c:v>45934</c:v>
                </c:pt>
                <c:pt idx="481">
                  <c:v>45941</c:v>
                </c:pt>
                <c:pt idx="482">
                  <c:v>45948</c:v>
                </c:pt>
                <c:pt idx="483">
                  <c:v>45955</c:v>
                </c:pt>
                <c:pt idx="484">
                  <c:v>45962</c:v>
                </c:pt>
                <c:pt idx="485">
                  <c:v>45969</c:v>
                </c:pt>
                <c:pt idx="486">
                  <c:v>45976</c:v>
                </c:pt>
                <c:pt idx="487">
                  <c:v>45983</c:v>
                </c:pt>
                <c:pt idx="488">
                  <c:v>45990</c:v>
                </c:pt>
                <c:pt idx="489">
                  <c:v>45997</c:v>
                </c:pt>
                <c:pt idx="490">
                  <c:v>46004</c:v>
                </c:pt>
                <c:pt idx="491">
                  <c:v>46011</c:v>
                </c:pt>
                <c:pt idx="492">
                  <c:v>46018</c:v>
                </c:pt>
                <c:pt idx="493">
                  <c:v>46025</c:v>
                </c:pt>
                <c:pt idx="494">
                  <c:v>46032</c:v>
                </c:pt>
                <c:pt idx="495">
                  <c:v>46039</c:v>
                </c:pt>
                <c:pt idx="496">
                  <c:v>46046</c:v>
                </c:pt>
                <c:pt idx="497">
                  <c:v>46053</c:v>
                </c:pt>
                <c:pt idx="498">
                  <c:v>46060</c:v>
                </c:pt>
                <c:pt idx="499">
                  <c:v>46067</c:v>
                </c:pt>
                <c:pt idx="500">
                  <c:v>46074</c:v>
                </c:pt>
                <c:pt idx="501">
                  <c:v>46081</c:v>
                </c:pt>
                <c:pt idx="502">
                  <c:v>46088</c:v>
                </c:pt>
                <c:pt idx="503">
                  <c:v>46095</c:v>
                </c:pt>
                <c:pt idx="504">
                  <c:v>46102</c:v>
                </c:pt>
                <c:pt idx="505">
                  <c:v>46109</c:v>
                </c:pt>
                <c:pt idx="506">
                  <c:v>46116</c:v>
                </c:pt>
                <c:pt idx="507">
                  <c:v>46123</c:v>
                </c:pt>
                <c:pt idx="508">
                  <c:v>46130</c:v>
                </c:pt>
                <c:pt idx="509">
                  <c:v>46137</c:v>
                </c:pt>
                <c:pt idx="510">
                  <c:v>46144</c:v>
                </c:pt>
                <c:pt idx="511">
                  <c:v>46151</c:v>
                </c:pt>
                <c:pt idx="512">
                  <c:v>46158</c:v>
                </c:pt>
                <c:pt idx="513">
                  <c:v>46165</c:v>
                </c:pt>
                <c:pt idx="514">
                  <c:v>46172</c:v>
                </c:pt>
              </c:numCache>
            </c:numRef>
          </c:cat>
          <c:val>
            <c:numRef>
              <c:f>'Weekly, Ending Saturday'!$F$2587:$F$3101</c:f>
              <c:numCache>
                <c:formatCode>General</c:formatCode>
                <c:ptCount val="515"/>
                <c:pt idx="0">
                  <c:v>44330.666666666664</c:v>
                </c:pt>
                <c:pt idx="1">
                  <c:v>44074.833333333336</c:v>
                </c:pt>
                <c:pt idx="2">
                  <c:v>43021.666666666664</c:v>
                </c:pt>
                <c:pt idx="3">
                  <c:v>42325.5</c:v>
                </c:pt>
                <c:pt idx="4">
                  <c:v>42265.333333333336</c:v>
                </c:pt>
                <c:pt idx="5">
                  <c:v>41653</c:v>
                </c:pt>
                <c:pt idx="6">
                  <c:v>41268.166666666664</c:v>
                </c:pt>
                <c:pt idx="7">
                  <c:v>40031</c:v>
                </c:pt>
                <c:pt idx="8">
                  <c:v>39256</c:v>
                </c:pt>
                <c:pt idx="9">
                  <c:v>38636.5</c:v>
                </c:pt>
                <c:pt idx="10">
                  <c:v>38554</c:v>
                </c:pt>
                <c:pt idx="11">
                  <c:v>39057</c:v>
                </c:pt>
                <c:pt idx="12">
                  <c:v>40018.666666666664</c:v>
                </c:pt>
                <c:pt idx="13">
                  <c:v>41484.166666666664</c:v>
                </c:pt>
                <c:pt idx="14">
                  <c:v>42755.5</c:v>
                </c:pt>
                <c:pt idx="15">
                  <c:v>44309.5</c:v>
                </c:pt>
                <c:pt idx="16">
                  <c:v>44505.166666666664</c:v>
                </c:pt>
                <c:pt idx="17">
                  <c:v>46213</c:v>
                </c:pt>
                <c:pt idx="18">
                  <c:v>45599.666666666664</c:v>
                </c:pt>
                <c:pt idx="19">
                  <c:v>47167</c:v>
                </c:pt>
                <c:pt idx="20">
                  <c:v>47874.333333333336</c:v>
                </c:pt>
                <c:pt idx="21">
                  <c:v>48359.166666666664</c:v>
                </c:pt>
                <c:pt idx="22">
                  <c:v>50585.166666666664</c:v>
                </c:pt>
                <c:pt idx="23">
                  <c:v>47969.5</c:v>
                </c:pt>
                <c:pt idx="24">
                  <c:v>48243.666666666664</c:v>
                </c:pt>
                <c:pt idx="25">
                  <c:v>49435.166666666664</c:v>
                </c:pt>
                <c:pt idx="26">
                  <c:v>51314.666666666664</c:v>
                </c:pt>
                <c:pt idx="27">
                  <c:v>51909.833333333336</c:v>
                </c:pt>
                <c:pt idx="28">
                  <c:v>50685.333333333336</c:v>
                </c:pt>
                <c:pt idx="29">
                  <c:v>52635.666666666664</c:v>
                </c:pt>
                <c:pt idx="30">
                  <c:v>53461.166666666664</c:v>
                </c:pt>
                <c:pt idx="31">
                  <c:v>50522.666666666664</c:v>
                </c:pt>
                <c:pt idx="32">
                  <c:v>47738.333333333336</c:v>
                </c:pt>
                <c:pt idx="33">
                  <c:v>46395.166666666664</c:v>
                </c:pt>
                <c:pt idx="34">
                  <c:v>45651.5</c:v>
                </c:pt>
                <c:pt idx="35">
                  <c:v>44472.833333333336</c:v>
                </c:pt>
                <c:pt idx="36">
                  <c:v>42212.666666666664</c:v>
                </c:pt>
                <c:pt idx="37">
                  <c:v>42283.5</c:v>
                </c:pt>
                <c:pt idx="38">
                  <c:v>42605.333333333336</c:v>
                </c:pt>
                <c:pt idx="39">
                  <c:v>42497.333333333336</c:v>
                </c:pt>
                <c:pt idx="40">
                  <c:v>42981.333333333336</c:v>
                </c:pt>
                <c:pt idx="41">
                  <c:v>43059.833333333336</c:v>
                </c:pt>
                <c:pt idx="42">
                  <c:v>43426</c:v>
                </c:pt>
                <c:pt idx="43">
                  <c:v>42470.5</c:v>
                </c:pt>
                <c:pt idx="44">
                  <c:v>41752.833333333336</c:v>
                </c:pt>
                <c:pt idx="45">
                  <c:v>39986.5</c:v>
                </c:pt>
                <c:pt idx="46">
                  <c:v>39490.333333333336</c:v>
                </c:pt>
                <c:pt idx="47">
                  <c:v>39401.5</c:v>
                </c:pt>
                <c:pt idx="48">
                  <c:v>40922</c:v>
                </c:pt>
                <c:pt idx="49">
                  <c:v>42254.5</c:v>
                </c:pt>
                <c:pt idx="50">
                  <c:v>41415.333333333336</c:v>
                </c:pt>
                <c:pt idx="51">
                  <c:v>43105.333333333336</c:v>
                </c:pt>
                <c:pt idx="52">
                  <c:v>43778.166666666664</c:v>
                </c:pt>
                <c:pt idx="53">
                  <c:v>43766.833333333336</c:v>
                </c:pt>
                <c:pt idx="54">
                  <c:v>42572.833333333336</c:v>
                </c:pt>
                <c:pt idx="55">
                  <c:v>41082.333333333336</c:v>
                </c:pt>
                <c:pt idx="56">
                  <c:v>41089.833333333336</c:v>
                </c:pt>
                <c:pt idx="57">
                  <c:v>40116.333333333336</c:v>
                </c:pt>
                <c:pt idx="58">
                  <c:v>38918.166666666664</c:v>
                </c:pt>
                <c:pt idx="59">
                  <c:v>36906</c:v>
                </c:pt>
                <c:pt idx="60">
                  <c:v>36968.666666666664</c:v>
                </c:pt>
                <c:pt idx="61">
                  <c:v>37351.833333333336</c:v>
                </c:pt>
                <c:pt idx="62">
                  <c:v>37276</c:v>
                </c:pt>
                <c:pt idx="63">
                  <c:v>37787.5</c:v>
                </c:pt>
                <c:pt idx="64">
                  <c:v>38320.833333333336</c:v>
                </c:pt>
                <c:pt idx="65">
                  <c:v>40232.333333333336</c:v>
                </c:pt>
                <c:pt idx="66">
                  <c:v>40796.333333333336</c:v>
                </c:pt>
                <c:pt idx="67">
                  <c:v>41510</c:v>
                </c:pt>
                <c:pt idx="68">
                  <c:v>42761</c:v>
                </c:pt>
                <c:pt idx="69">
                  <c:v>44278.666666666664</c:v>
                </c:pt>
                <c:pt idx="70">
                  <c:v>43438.5</c:v>
                </c:pt>
                <c:pt idx="71">
                  <c:v>45504.5</c:v>
                </c:pt>
                <c:pt idx="72">
                  <c:v>46256</c:v>
                </c:pt>
                <c:pt idx="73">
                  <c:v>46934</c:v>
                </c:pt>
                <c:pt idx="74">
                  <c:v>46991.5</c:v>
                </c:pt>
                <c:pt idx="75">
                  <c:v>44386.333333333336</c:v>
                </c:pt>
                <c:pt idx="76">
                  <c:v>46278.666666666664</c:v>
                </c:pt>
                <c:pt idx="77">
                  <c:v>47061.166666666664</c:v>
                </c:pt>
                <c:pt idx="78">
                  <c:v>47720.666666666664</c:v>
                </c:pt>
                <c:pt idx="79">
                  <c:v>47944.166666666664</c:v>
                </c:pt>
                <c:pt idx="80">
                  <c:v>47685.5</c:v>
                </c:pt>
                <c:pt idx="81">
                  <c:v>48650.666666666664</c:v>
                </c:pt>
                <c:pt idx="82">
                  <c:v>47474</c:v>
                </c:pt>
                <c:pt idx="83">
                  <c:v>42825.666666666664</c:v>
                </c:pt>
                <c:pt idx="84">
                  <c:v>41320.5</c:v>
                </c:pt>
                <c:pt idx="85">
                  <c:v>40568.833333333336</c:v>
                </c:pt>
                <c:pt idx="86">
                  <c:v>40308.833333333336</c:v>
                </c:pt>
                <c:pt idx="87">
                  <c:v>39978.666666666664</c:v>
                </c:pt>
                <c:pt idx="88">
                  <c:v>39795.333333333336</c:v>
                </c:pt>
                <c:pt idx="89">
                  <c:v>41462</c:v>
                </c:pt>
                <c:pt idx="90">
                  <c:v>41846.666666666664</c:v>
                </c:pt>
                <c:pt idx="91">
                  <c:v>41200.166666666664</c:v>
                </c:pt>
                <c:pt idx="92">
                  <c:v>40835.666666666664</c:v>
                </c:pt>
                <c:pt idx="93">
                  <c:v>40817.666666666664</c:v>
                </c:pt>
                <c:pt idx="94">
                  <c:v>40859.666666666664</c:v>
                </c:pt>
                <c:pt idx="95">
                  <c:v>40938.333333333336</c:v>
                </c:pt>
                <c:pt idx="96">
                  <c:v>39691.5</c:v>
                </c:pt>
                <c:pt idx="97">
                  <c:v>38847.166666666664</c:v>
                </c:pt>
                <c:pt idx="98">
                  <c:v>38890.166666666664</c:v>
                </c:pt>
                <c:pt idx="99">
                  <c:v>39282.166666666664</c:v>
                </c:pt>
                <c:pt idx="100">
                  <c:v>40524.666666666664</c:v>
                </c:pt>
                <c:pt idx="101">
                  <c:v>40339.5</c:v>
                </c:pt>
                <c:pt idx="102">
                  <c:v>39923</c:v>
                </c:pt>
                <c:pt idx="103">
                  <c:v>40887</c:v>
                </c:pt>
                <c:pt idx="104">
                  <c:v>40789</c:v>
                </c:pt>
                <c:pt idx="105">
                  <c:v>39980.166666666664</c:v>
                </c:pt>
                <c:pt idx="106">
                  <c:v>38482.666666666664</c:v>
                </c:pt>
                <c:pt idx="107">
                  <c:v>37845.333333333336</c:v>
                </c:pt>
                <c:pt idx="108">
                  <c:v>38196.666666666664</c:v>
                </c:pt>
                <c:pt idx="109">
                  <c:v>37251.833333333336</c:v>
                </c:pt>
                <c:pt idx="110">
                  <c:v>36552.333333333336</c:v>
                </c:pt>
                <c:pt idx="111">
                  <c:v>35683</c:v>
                </c:pt>
                <c:pt idx="112">
                  <c:v>34944</c:v>
                </c:pt>
                <c:pt idx="113">
                  <c:v>34569.666666666664</c:v>
                </c:pt>
                <c:pt idx="114">
                  <c:v>33944.5</c:v>
                </c:pt>
                <c:pt idx="115">
                  <c:v>34326.666666666664</c:v>
                </c:pt>
                <c:pt idx="116">
                  <c:v>35193.166666666664</c:v>
                </c:pt>
                <c:pt idx="117">
                  <c:v>36599</c:v>
                </c:pt>
                <c:pt idx="118">
                  <c:v>37378.666666666664</c:v>
                </c:pt>
                <c:pt idx="119">
                  <c:v>38466.166666666664</c:v>
                </c:pt>
                <c:pt idx="120">
                  <c:v>40414.666666666664</c:v>
                </c:pt>
                <c:pt idx="121">
                  <c:v>40451</c:v>
                </c:pt>
                <c:pt idx="122">
                  <c:v>39347</c:v>
                </c:pt>
                <c:pt idx="123">
                  <c:v>41891.333333333336</c:v>
                </c:pt>
                <c:pt idx="124">
                  <c:v>43441.166666666664</c:v>
                </c:pt>
                <c:pt idx="125">
                  <c:v>44545.666666666664</c:v>
                </c:pt>
                <c:pt idx="126">
                  <c:v>45108.166666666664</c:v>
                </c:pt>
                <c:pt idx="127">
                  <c:v>45129.666666666664</c:v>
                </c:pt>
                <c:pt idx="128">
                  <c:v>45887.666666666664</c:v>
                </c:pt>
                <c:pt idx="129">
                  <c:v>45632.666666666664</c:v>
                </c:pt>
                <c:pt idx="130">
                  <c:v>45874.166666666664</c:v>
                </c:pt>
                <c:pt idx="131">
                  <c:v>47436</c:v>
                </c:pt>
                <c:pt idx="132">
                  <c:v>47508.5</c:v>
                </c:pt>
                <c:pt idx="133">
                  <c:v>48589.833333333336</c:v>
                </c:pt>
                <c:pt idx="134">
                  <c:v>49419.833333333336</c:v>
                </c:pt>
                <c:pt idx="135">
                  <c:v>46241.5</c:v>
                </c:pt>
                <c:pt idx="136">
                  <c:v>44948.333333333336</c:v>
                </c:pt>
                <c:pt idx="137">
                  <c:v>42283.333333333336</c:v>
                </c:pt>
                <c:pt idx="138">
                  <c:v>40987.333333333336</c:v>
                </c:pt>
                <c:pt idx="139">
                  <c:v>40151</c:v>
                </c:pt>
                <c:pt idx="140">
                  <c:v>39319.666666666664</c:v>
                </c:pt>
                <c:pt idx="141">
                  <c:v>39616</c:v>
                </c:pt>
                <c:pt idx="142">
                  <c:v>39340</c:v>
                </c:pt>
                <c:pt idx="143">
                  <c:v>39840.666666666664</c:v>
                </c:pt>
                <c:pt idx="144">
                  <c:v>39704.666666666664</c:v>
                </c:pt>
                <c:pt idx="145">
                  <c:v>39464.666666666664</c:v>
                </c:pt>
                <c:pt idx="146">
                  <c:v>39646.333333333336</c:v>
                </c:pt>
                <c:pt idx="147">
                  <c:v>39846.5</c:v>
                </c:pt>
                <c:pt idx="148">
                  <c:v>39654.166666666664</c:v>
                </c:pt>
                <c:pt idx="149">
                  <c:v>38134.333333333336</c:v>
                </c:pt>
                <c:pt idx="150">
                  <c:v>38297</c:v>
                </c:pt>
                <c:pt idx="151">
                  <c:v>38357.166666666664</c:v>
                </c:pt>
                <c:pt idx="152">
                  <c:v>39153.5</c:v>
                </c:pt>
                <c:pt idx="153">
                  <c:v>39982.833333333336</c:v>
                </c:pt>
                <c:pt idx="154">
                  <c:v>39469.333333333336</c:v>
                </c:pt>
                <c:pt idx="155">
                  <c:v>40182.666666666664</c:v>
                </c:pt>
                <c:pt idx="156">
                  <c:v>39858.166666666664</c:v>
                </c:pt>
                <c:pt idx="157">
                  <c:v>39805.666666666664</c:v>
                </c:pt>
                <c:pt idx="158">
                  <c:v>38413.166666666664</c:v>
                </c:pt>
                <c:pt idx="159">
                  <c:v>38246.5</c:v>
                </c:pt>
                <c:pt idx="160">
                  <c:v>38285.833333333336</c:v>
                </c:pt>
                <c:pt idx="161">
                  <c:v>37541.666666666664</c:v>
                </c:pt>
                <c:pt idx="162">
                  <c:v>36711.166666666664</c:v>
                </c:pt>
                <c:pt idx="163">
                  <c:v>35433.333333333336</c:v>
                </c:pt>
                <c:pt idx="164">
                  <c:v>35201.5</c:v>
                </c:pt>
                <c:pt idx="165">
                  <c:v>34161</c:v>
                </c:pt>
                <c:pt idx="166">
                  <c:v>33793.666666666664</c:v>
                </c:pt>
                <c:pt idx="167">
                  <c:v>33582</c:v>
                </c:pt>
                <c:pt idx="168">
                  <c:v>34552.666666666664</c:v>
                </c:pt>
                <c:pt idx="169">
                  <c:v>35956</c:v>
                </c:pt>
                <c:pt idx="170">
                  <c:v>37027.833333333336</c:v>
                </c:pt>
                <c:pt idx="171">
                  <c:v>37723</c:v>
                </c:pt>
                <c:pt idx="172">
                  <c:v>39821.333333333336</c:v>
                </c:pt>
                <c:pt idx="173">
                  <c:v>41058.5</c:v>
                </c:pt>
                <c:pt idx="174">
                  <c:v>42550.333333333336</c:v>
                </c:pt>
                <c:pt idx="175">
                  <c:v>42094.666666666664</c:v>
                </c:pt>
                <c:pt idx="176">
                  <c:v>43320.166666666664</c:v>
                </c:pt>
                <c:pt idx="177">
                  <c:v>44685</c:v>
                </c:pt>
                <c:pt idx="178">
                  <c:v>45372.833333333336</c:v>
                </c:pt>
                <c:pt idx="179">
                  <c:v>44298.166666666664</c:v>
                </c:pt>
                <c:pt idx="180">
                  <c:v>42229.333333333336</c:v>
                </c:pt>
                <c:pt idx="181">
                  <c:v>44818.666666666664</c:v>
                </c:pt>
                <c:pt idx="182">
                  <c:v>47556</c:v>
                </c:pt>
                <c:pt idx="183">
                  <c:v>47235.166666666664</c:v>
                </c:pt>
                <c:pt idx="184">
                  <c:v>46154.333333333336</c:v>
                </c:pt>
                <c:pt idx="185">
                  <c:v>47169.5</c:v>
                </c:pt>
                <c:pt idx="186">
                  <c:v>48290.333333333336</c:v>
                </c:pt>
                <c:pt idx="187">
                  <c:v>45454.666666666664</c:v>
                </c:pt>
                <c:pt idx="188">
                  <c:v>41591.333333333336</c:v>
                </c:pt>
                <c:pt idx="189">
                  <c:v>41222.833333333336</c:v>
                </c:pt>
                <c:pt idx="275">
                  <c:v>66288.833333333328</c:v>
                </c:pt>
                <c:pt idx="276">
                  <c:v>62340.833333333336</c:v>
                </c:pt>
                <c:pt idx="277">
                  <c:v>61630</c:v>
                </c:pt>
                <c:pt idx="278">
                  <c:v>59855.5</c:v>
                </c:pt>
                <c:pt idx="279">
                  <c:v>55520.833333333336</c:v>
                </c:pt>
                <c:pt idx="280">
                  <c:v>54790.333333333336</c:v>
                </c:pt>
                <c:pt idx="281">
                  <c:v>54237.5</c:v>
                </c:pt>
                <c:pt idx="282">
                  <c:v>54427.166666666664</c:v>
                </c:pt>
                <c:pt idx="283">
                  <c:v>52615.166666666664</c:v>
                </c:pt>
                <c:pt idx="284">
                  <c:v>52229.166666666664</c:v>
                </c:pt>
                <c:pt idx="285">
                  <c:v>54661.166666666664</c:v>
                </c:pt>
                <c:pt idx="286">
                  <c:v>55812.833333333336</c:v>
                </c:pt>
                <c:pt idx="287">
                  <c:v>55522.5</c:v>
                </c:pt>
                <c:pt idx="288">
                  <c:v>54760.833333333336</c:v>
                </c:pt>
                <c:pt idx="289">
                  <c:v>54511.333333333336</c:v>
                </c:pt>
                <c:pt idx="290">
                  <c:v>53771.666666666664</c:v>
                </c:pt>
                <c:pt idx="291">
                  <c:v>50785.833333333336</c:v>
                </c:pt>
                <c:pt idx="292">
                  <c:v>46763.833333333336</c:v>
                </c:pt>
                <c:pt idx="293">
                  <c:v>44999.833333333336</c:v>
                </c:pt>
                <c:pt idx="294">
                  <c:v>43880.666666666664</c:v>
                </c:pt>
                <c:pt idx="295">
                  <c:v>42497.5</c:v>
                </c:pt>
                <c:pt idx="296">
                  <c:v>41926.666666666664</c:v>
                </c:pt>
                <c:pt idx="297">
                  <c:v>41899.833333333336</c:v>
                </c:pt>
                <c:pt idx="298">
                  <c:v>43310.833333333336</c:v>
                </c:pt>
                <c:pt idx="299">
                  <c:v>43758.833333333336</c:v>
                </c:pt>
                <c:pt idx="300">
                  <c:v>43517.833333333336</c:v>
                </c:pt>
                <c:pt idx="301">
                  <c:v>43779.333333333336</c:v>
                </c:pt>
                <c:pt idx="302">
                  <c:v>44005.833333333336</c:v>
                </c:pt>
                <c:pt idx="303">
                  <c:v>44380</c:v>
                </c:pt>
                <c:pt idx="304">
                  <c:v>43198.5</c:v>
                </c:pt>
                <c:pt idx="305">
                  <c:v>42386.833333333336</c:v>
                </c:pt>
                <c:pt idx="306">
                  <c:v>42019</c:v>
                </c:pt>
                <c:pt idx="307">
                  <c:v>42779</c:v>
                </c:pt>
                <c:pt idx="308">
                  <c:v>42833.166666666664</c:v>
                </c:pt>
                <c:pt idx="309">
                  <c:v>42142</c:v>
                </c:pt>
                <c:pt idx="310">
                  <c:v>42941.166666666664</c:v>
                </c:pt>
                <c:pt idx="311">
                  <c:v>42788.333333333336</c:v>
                </c:pt>
                <c:pt idx="312">
                  <c:v>43115.166666666664</c:v>
                </c:pt>
                <c:pt idx="313">
                  <c:v>42263.166666666664</c:v>
                </c:pt>
                <c:pt idx="314">
                  <c:v>41543.5</c:v>
                </c:pt>
                <c:pt idx="315">
                  <c:v>41701</c:v>
                </c:pt>
                <c:pt idx="316">
                  <c:v>40857.166666666664</c:v>
                </c:pt>
                <c:pt idx="317">
                  <c:v>40291.833333333336</c:v>
                </c:pt>
                <c:pt idx="318">
                  <c:v>39146</c:v>
                </c:pt>
                <c:pt idx="319">
                  <c:v>38560.333333333336</c:v>
                </c:pt>
                <c:pt idx="320">
                  <c:v>37529.833333333336</c:v>
                </c:pt>
                <c:pt idx="321">
                  <c:v>36227.833333333336</c:v>
                </c:pt>
                <c:pt idx="322">
                  <c:v>35412.5</c:v>
                </c:pt>
                <c:pt idx="323">
                  <c:v>35161</c:v>
                </c:pt>
                <c:pt idx="324">
                  <c:v>35875.833333333336</c:v>
                </c:pt>
                <c:pt idx="325">
                  <c:v>36081.333333333336</c:v>
                </c:pt>
                <c:pt idx="326">
                  <c:v>36845.833333333336</c:v>
                </c:pt>
                <c:pt idx="327">
                  <c:v>37753.5</c:v>
                </c:pt>
                <c:pt idx="328">
                  <c:v>39274.166666666664</c:v>
                </c:pt>
                <c:pt idx="329">
                  <c:v>40550</c:v>
                </c:pt>
                <c:pt idx="330">
                  <c:v>41730.333333333336</c:v>
                </c:pt>
                <c:pt idx="331">
                  <c:v>41514.333333333336</c:v>
                </c:pt>
                <c:pt idx="332">
                  <c:v>43801</c:v>
                </c:pt>
                <c:pt idx="333">
                  <c:v>44951.166666666664</c:v>
                </c:pt>
                <c:pt idx="334">
                  <c:v>45154.5</c:v>
                </c:pt>
                <c:pt idx="335">
                  <c:v>44853.333333333336</c:v>
                </c:pt>
                <c:pt idx="336">
                  <c:v>43968.833333333336</c:v>
                </c:pt>
                <c:pt idx="337">
                  <c:v>47858</c:v>
                </c:pt>
                <c:pt idx="338">
                  <c:v>49840.666666666664</c:v>
                </c:pt>
                <c:pt idx="339">
                  <c:v>50031.333333333336</c:v>
                </c:pt>
                <c:pt idx="340">
                  <c:v>50174.833333333336</c:v>
                </c:pt>
                <c:pt idx="341">
                  <c:v>51995.5</c:v>
                </c:pt>
                <c:pt idx="342">
                  <c:v>52946.166666666664</c:v>
                </c:pt>
                <c:pt idx="343">
                  <c:v>50204.666666666664</c:v>
                </c:pt>
                <c:pt idx="344">
                  <c:v>46344.666666666664</c:v>
                </c:pt>
                <c:pt idx="345">
                  <c:v>46734.666666666664</c:v>
                </c:pt>
                <c:pt idx="346">
                  <c:v>47081.166666666664</c:v>
                </c:pt>
                <c:pt idx="347">
                  <c:v>45822.166666666664</c:v>
                </c:pt>
                <c:pt idx="348">
                  <c:v>45604.833333333336</c:v>
                </c:pt>
                <c:pt idx="349">
                  <c:v>45033</c:v>
                </c:pt>
                <c:pt idx="350">
                  <c:v>46708.5</c:v>
                </c:pt>
                <c:pt idx="351">
                  <c:v>45988.333333333336</c:v>
                </c:pt>
                <c:pt idx="352">
                  <c:v>45111.166666666664</c:v>
                </c:pt>
                <c:pt idx="353">
                  <c:v>44822</c:v>
                </c:pt>
                <c:pt idx="354">
                  <c:v>44540.166666666664</c:v>
                </c:pt>
                <c:pt idx="355">
                  <c:v>45352.333333333336</c:v>
                </c:pt>
                <c:pt idx="356">
                  <c:v>44312</c:v>
                </c:pt>
                <c:pt idx="357">
                  <c:v>43885.833333333336</c:v>
                </c:pt>
                <c:pt idx="358">
                  <c:v>44769.166666666664</c:v>
                </c:pt>
                <c:pt idx="359">
                  <c:v>45598</c:v>
                </c:pt>
                <c:pt idx="360">
                  <c:v>47140.5</c:v>
                </c:pt>
                <c:pt idx="361">
                  <c:v>46901.833333333336</c:v>
                </c:pt>
                <c:pt idx="362">
                  <c:v>46963.666666666664</c:v>
                </c:pt>
                <c:pt idx="363">
                  <c:v>47227.833333333336</c:v>
                </c:pt>
                <c:pt idx="364">
                  <c:v>47454</c:v>
                </c:pt>
                <c:pt idx="365">
                  <c:v>46730.5</c:v>
                </c:pt>
                <c:pt idx="366">
                  <c:v>44442.5</c:v>
                </c:pt>
                <c:pt idx="367">
                  <c:v>44374.333333333336</c:v>
                </c:pt>
                <c:pt idx="368">
                  <c:v>43425</c:v>
                </c:pt>
                <c:pt idx="369">
                  <c:v>42221.333333333336</c:v>
                </c:pt>
                <c:pt idx="370">
                  <c:v>40358.833333333336</c:v>
                </c:pt>
                <c:pt idx="371">
                  <c:v>39474</c:v>
                </c:pt>
                <c:pt idx="372">
                  <c:v>38793.833333333336</c:v>
                </c:pt>
                <c:pt idx="373">
                  <c:v>37470.166666666664</c:v>
                </c:pt>
                <c:pt idx="374">
                  <c:v>37258.333333333336</c:v>
                </c:pt>
                <c:pt idx="375">
                  <c:v>37427.333333333336</c:v>
                </c:pt>
                <c:pt idx="376">
                  <c:v>38250.833333333336</c:v>
                </c:pt>
                <c:pt idx="377">
                  <c:v>38640</c:v>
                </c:pt>
                <c:pt idx="378">
                  <c:v>39313.5</c:v>
                </c:pt>
                <c:pt idx="379">
                  <c:v>40377</c:v>
                </c:pt>
                <c:pt idx="380">
                  <c:v>41473.5</c:v>
                </c:pt>
                <c:pt idx="381">
                  <c:v>42372.833333333336</c:v>
                </c:pt>
                <c:pt idx="382">
                  <c:v>43855.833333333336</c:v>
                </c:pt>
                <c:pt idx="383">
                  <c:v>43310</c:v>
                </c:pt>
                <c:pt idx="384">
                  <c:v>45039.5</c:v>
                </c:pt>
                <c:pt idx="385">
                  <c:v>46025.666666666664</c:v>
                </c:pt>
                <c:pt idx="386">
                  <c:v>45887.833333333336</c:v>
                </c:pt>
                <c:pt idx="387">
                  <c:v>46565.333333333336</c:v>
                </c:pt>
                <c:pt idx="388">
                  <c:v>44674</c:v>
                </c:pt>
                <c:pt idx="389">
                  <c:v>46728.833333333336</c:v>
                </c:pt>
                <c:pt idx="390">
                  <c:v>46862.166666666664</c:v>
                </c:pt>
                <c:pt idx="391">
                  <c:v>46826.5</c:v>
                </c:pt>
                <c:pt idx="392">
                  <c:v>48265.666666666664</c:v>
                </c:pt>
                <c:pt idx="393">
                  <c:v>48167.666666666664</c:v>
                </c:pt>
                <c:pt idx="394">
                  <c:v>49755.5</c:v>
                </c:pt>
                <c:pt idx="395">
                  <c:v>48271</c:v>
                </c:pt>
                <c:pt idx="396">
                  <c:v>46513.5</c:v>
                </c:pt>
                <c:pt idx="397">
                  <c:v>46452.833333333336</c:v>
                </c:pt>
                <c:pt idx="398">
                  <c:v>45633.333333333336</c:v>
                </c:pt>
                <c:pt idx="399">
                  <c:v>44566.833333333336</c:v>
                </c:pt>
                <c:pt idx="400">
                  <c:v>43068.5</c:v>
                </c:pt>
                <c:pt idx="401">
                  <c:v>43424.666666666664</c:v>
                </c:pt>
                <c:pt idx="402">
                  <c:v>43623.833333333336</c:v>
                </c:pt>
                <c:pt idx="403">
                  <c:v>43299</c:v>
                </c:pt>
                <c:pt idx="404">
                  <c:v>42933.166666666664</c:v>
                </c:pt>
                <c:pt idx="405">
                  <c:v>42685.833333333336</c:v>
                </c:pt>
                <c:pt idx="406">
                  <c:v>43127.333333333336</c:v>
                </c:pt>
                <c:pt idx="407">
                  <c:v>43012.833333333336</c:v>
                </c:pt>
                <c:pt idx="408">
                  <c:v>42593.5</c:v>
                </c:pt>
                <c:pt idx="409">
                  <c:v>41595.833333333336</c:v>
                </c:pt>
                <c:pt idx="410">
                  <c:v>40891.166666666664</c:v>
                </c:pt>
                <c:pt idx="411">
                  <c:v>42665.833333333336</c:v>
                </c:pt>
                <c:pt idx="412">
                  <c:v>43125</c:v>
                </c:pt>
                <c:pt idx="413">
                  <c:v>43578</c:v>
                </c:pt>
                <c:pt idx="414">
                  <c:v>44687.333333333336</c:v>
                </c:pt>
                <c:pt idx="415">
                  <c:v>45028.833333333336</c:v>
                </c:pt>
                <c:pt idx="416">
                  <c:v>46088.666666666664</c:v>
                </c:pt>
                <c:pt idx="417">
                  <c:v>44628.666666666664</c:v>
                </c:pt>
                <c:pt idx="418">
                  <c:v>43710.833333333336</c:v>
                </c:pt>
                <c:pt idx="419">
                  <c:v>43113</c:v>
                </c:pt>
                <c:pt idx="420">
                  <c:v>41838</c:v>
                </c:pt>
                <c:pt idx="421">
                  <c:v>41671.5</c:v>
                </c:pt>
                <c:pt idx="422">
                  <c:v>40296.833333333336</c:v>
                </c:pt>
                <c:pt idx="423">
                  <c:v>39671</c:v>
                </c:pt>
                <c:pt idx="424">
                  <c:v>38991</c:v>
                </c:pt>
                <c:pt idx="425">
                  <c:v>38380</c:v>
                </c:pt>
                <c:pt idx="426">
                  <c:v>38222.333333333336</c:v>
                </c:pt>
                <c:pt idx="427">
                  <c:v>38007.833333333336</c:v>
                </c:pt>
                <c:pt idx="428">
                  <c:v>38632.166666666664</c:v>
                </c:pt>
                <c:pt idx="429">
                  <c:v>39409.666666666664</c:v>
                </c:pt>
                <c:pt idx="430">
                  <c:v>40080.166666666664</c:v>
                </c:pt>
                <c:pt idx="431">
                  <c:v>40253.333333333336</c:v>
                </c:pt>
                <c:pt idx="432">
                  <c:v>41041.5</c:v>
                </c:pt>
                <c:pt idx="433">
                  <c:v>42707.666666666664</c:v>
                </c:pt>
                <c:pt idx="434">
                  <c:v>42847.833333333336</c:v>
                </c:pt>
                <c:pt idx="435">
                  <c:v>43735.833333333336</c:v>
                </c:pt>
                <c:pt idx="436">
                  <c:v>43273.666666666664</c:v>
                </c:pt>
                <c:pt idx="437">
                  <c:v>45526</c:v>
                </c:pt>
                <c:pt idx="438">
                  <c:v>46261</c:v>
                </c:pt>
                <c:pt idx="439">
                  <c:v>46310.666666666664</c:v>
                </c:pt>
                <c:pt idx="440">
                  <c:v>45664.5</c:v>
                </c:pt>
                <c:pt idx="441">
                  <c:v>44571.666666666664</c:v>
                </c:pt>
                <c:pt idx="442">
                  <c:v>47286.166666666664</c:v>
                </c:pt>
                <c:pt idx="443">
                  <c:v>48553</c:v>
                </c:pt>
                <c:pt idx="444">
                  <c:v>48365.833333333336</c:v>
                </c:pt>
                <c:pt idx="445">
                  <c:v>48449.333333333336</c:v>
                </c:pt>
                <c:pt idx="446">
                  <c:v>50270.166666666664</c:v>
                </c:pt>
                <c:pt idx="447">
                  <c:v>50853.833333333336</c:v>
                </c:pt>
                <c:pt idx="448">
                  <c:v>48872.833333333336</c:v>
                </c:pt>
                <c:pt idx="449">
                  <c:v>45888.333333333336</c:v>
                </c:pt>
                <c:pt idx="450">
                  <c:v>45951</c:v>
                </c:pt>
                <c:pt idx="451">
                  <c:v>44839.833333333336</c:v>
                </c:pt>
                <c:pt idx="452">
                  <c:v>43230.833333333336</c:v>
                </c:pt>
                <c:pt idx="453">
                  <c:v>42599.333333333336</c:v>
                </c:pt>
                <c:pt idx="454">
                  <c:v>43312.333333333336</c:v>
                </c:pt>
                <c:pt idx="455">
                  <c:v>43525.333333333336</c:v>
                </c:pt>
                <c:pt idx="456">
                  <c:v>42820.666666666664</c:v>
                </c:pt>
                <c:pt idx="457">
                  <c:v>42615.833333333336</c:v>
                </c:pt>
                <c:pt idx="458">
                  <c:v>42913.166666666664</c:v>
                </c:pt>
                <c:pt idx="459">
                  <c:v>42844.5</c:v>
                </c:pt>
                <c:pt idx="460">
                  <c:v>41759.833333333336</c:v>
                </c:pt>
                <c:pt idx="461">
                  <c:v>41398</c:v>
                </c:pt>
                <c:pt idx="462">
                  <c:v>41078.333333333336</c:v>
                </c:pt>
                <c:pt idx="463">
                  <c:v>42351.333333333336</c:v>
                </c:pt>
                <c:pt idx="464">
                  <c:v>43104.333333333336</c:v>
                </c:pt>
                <c:pt idx="465">
                  <c:v>44051.666666666664</c:v>
                </c:pt>
                <c:pt idx="466">
                  <c:v>44643</c:v>
                </c:pt>
                <c:pt idx="467">
                  <c:v>45301.333333333336</c:v>
                </c:pt>
                <c:pt idx="468">
                  <c:v>46332</c:v>
                </c:pt>
                <c:pt idx="469">
                  <c:v>45104.666666666664</c:v>
                </c:pt>
                <c:pt idx="470">
                  <c:v>44003.833333333336</c:v>
                </c:pt>
                <c:pt idx="471">
                  <c:v>42864.833333333336</c:v>
                </c:pt>
                <c:pt idx="472">
                  <c:v>42319.666666666664</c:v>
                </c:pt>
                <c:pt idx="473">
                  <c:v>41152.333333333336</c:v>
                </c:pt>
                <c:pt idx="474">
                  <c:v>39728</c:v>
                </c:pt>
                <c:pt idx="475">
                  <c:v>39237</c:v>
                </c:pt>
                <c:pt idx="476">
                  <c:v>38658</c:v>
                </c:pt>
                <c:pt idx="477">
                  <c:v>38043.166666666664</c:v>
                </c:pt>
                <c:pt idx="478">
                  <c:v>37544.5</c:v>
                </c:pt>
                <c:pt idx="479">
                  <c:v>37470.333333333336</c:v>
                </c:pt>
                <c:pt idx="480">
                  <c:v>38040.333333333336</c:v>
                </c:pt>
                <c:pt idx="481">
                  <c:v>38774.166666666664</c:v>
                </c:pt>
                <c:pt idx="482">
                  <c:v>39766</c:v>
                </c:pt>
                <c:pt idx="483">
                  <c:v>40558.666666666664</c:v>
                </c:pt>
                <c:pt idx="484">
                  <c:v>41164.5</c:v>
                </c:pt>
                <c:pt idx="485">
                  <c:v>42848.833333333336</c:v>
                </c:pt>
                <c:pt idx="486">
                  <c:v>43554.666666666664</c:v>
                </c:pt>
                <c:pt idx="487">
                  <c:v>45249.166666666664</c:v>
                </c:pt>
                <c:pt idx="488">
                  <c:v>43662</c:v>
                </c:pt>
                <c:pt idx="489">
                  <c:v>44840.166666666664</c:v>
                </c:pt>
                <c:pt idx="490">
                  <c:v>45829</c:v>
                </c:pt>
                <c:pt idx="491">
                  <c:v>45741</c:v>
                </c:pt>
                <c:pt idx="492">
                  <c:v>44948.5</c:v>
                </c:pt>
                <c:pt idx="493">
                  <c:v>43556.5</c:v>
                </c:pt>
                <c:pt idx="494">
                  <c:v>46337.333333333336</c:v>
                </c:pt>
                <c:pt idx="495">
                  <c:v>47659.166666666664</c:v>
                </c:pt>
                <c:pt idx="496">
                  <c:v>47029</c:v>
                </c:pt>
                <c:pt idx="497">
                  <c:v>46478.333333333336</c:v>
                </c:pt>
                <c:pt idx="498">
                  <c:v>47240.333333333336</c:v>
                </c:pt>
                <c:pt idx="499">
                  <c:v>46888</c:v>
                </c:pt>
                <c:pt idx="500">
                  <c:v>45610.666666666664</c:v>
                </c:pt>
                <c:pt idx="501">
                  <c:v>43282</c:v>
                </c:pt>
                <c:pt idx="502">
                  <c:v>43193.666666666664</c:v>
                </c:pt>
                <c:pt idx="503">
                  <c:v>42248.5</c:v>
                </c:pt>
                <c:pt idx="504">
                  <c:v>41000.666666666664</c:v>
                </c:pt>
                <c:pt idx="505">
                  <c:v>40182.333333333336</c:v>
                </c:pt>
                <c:pt idx="506">
                  <c:v>39778.5</c:v>
                </c:pt>
                <c:pt idx="507">
                  <c:v>39631</c:v>
                </c:pt>
                <c:pt idx="508">
                  <c:v>39596.666666666664</c:v>
                </c:pt>
                <c:pt idx="509">
                  <c:v>39515.666666666664</c:v>
                </c:pt>
                <c:pt idx="510">
                  <c:v>39867.666666666664</c:v>
                </c:pt>
                <c:pt idx="511">
                  <c:v>39982.5</c:v>
                </c:pt>
                <c:pt idx="512">
                  <c:v>39509.333333333336</c:v>
                </c:pt>
                <c:pt idx="513">
                  <c:v>38721.333333333336</c:v>
                </c:pt>
                <c:pt idx="514">
                  <c:v>37972.800000000003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77-BC4C-A6E1-ECF939738800}"/>
            </c:ext>
          </c:extLst>
        </c:ser>
        <c:ser>
          <c:idx val="1"/>
          <c:order val="1"/>
          <c:tx>
            <c:strRef>
              <c:f>'Weekly, Ending Saturday'!$G$2586</c:f>
              <c:strCache>
                <c:ptCount val="1"/>
                <c:pt idx="0">
                  <c:v>CA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'Weekly, Ending Saturday'!$E$2587:$E$3101</c:f>
              <c:numCache>
                <c:formatCode>[$-409]mmm\-yy;@</c:formatCode>
                <c:ptCount val="515"/>
                <c:pt idx="0">
                  <c:v>42574</c:v>
                </c:pt>
                <c:pt idx="1">
                  <c:v>42581</c:v>
                </c:pt>
                <c:pt idx="2">
                  <c:v>42588</c:v>
                </c:pt>
                <c:pt idx="3">
                  <c:v>42595</c:v>
                </c:pt>
                <c:pt idx="4">
                  <c:v>42602</c:v>
                </c:pt>
                <c:pt idx="5">
                  <c:v>42609</c:v>
                </c:pt>
                <c:pt idx="6">
                  <c:v>42616</c:v>
                </c:pt>
                <c:pt idx="7">
                  <c:v>42623</c:v>
                </c:pt>
                <c:pt idx="8">
                  <c:v>42630</c:v>
                </c:pt>
                <c:pt idx="9">
                  <c:v>42637</c:v>
                </c:pt>
                <c:pt idx="10">
                  <c:v>42644</c:v>
                </c:pt>
                <c:pt idx="11">
                  <c:v>42651</c:v>
                </c:pt>
                <c:pt idx="12">
                  <c:v>42658</c:v>
                </c:pt>
                <c:pt idx="13">
                  <c:v>42665</c:v>
                </c:pt>
                <c:pt idx="14">
                  <c:v>42672</c:v>
                </c:pt>
                <c:pt idx="15">
                  <c:v>42679</c:v>
                </c:pt>
                <c:pt idx="16">
                  <c:v>42686</c:v>
                </c:pt>
                <c:pt idx="17">
                  <c:v>42693</c:v>
                </c:pt>
                <c:pt idx="18">
                  <c:v>42700</c:v>
                </c:pt>
                <c:pt idx="19">
                  <c:v>42707</c:v>
                </c:pt>
                <c:pt idx="20">
                  <c:v>42714</c:v>
                </c:pt>
                <c:pt idx="21">
                  <c:v>42721</c:v>
                </c:pt>
                <c:pt idx="22">
                  <c:v>42728</c:v>
                </c:pt>
                <c:pt idx="23">
                  <c:v>42735</c:v>
                </c:pt>
                <c:pt idx="24">
                  <c:v>42742</c:v>
                </c:pt>
                <c:pt idx="25">
                  <c:v>42749</c:v>
                </c:pt>
                <c:pt idx="26">
                  <c:v>42756</c:v>
                </c:pt>
                <c:pt idx="27">
                  <c:v>42763</c:v>
                </c:pt>
                <c:pt idx="28">
                  <c:v>42770</c:v>
                </c:pt>
                <c:pt idx="29">
                  <c:v>42777</c:v>
                </c:pt>
                <c:pt idx="30">
                  <c:v>42784</c:v>
                </c:pt>
                <c:pt idx="31">
                  <c:v>42791</c:v>
                </c:pt>
                <c:pt idx="32">
                  <c:v>42798</c:v>
                </c:pt>
                <c:pt idx="33">
                  <c:v>42805</c:v>
                </c:pt>
                <c:pt idx="34">
                  <c:v>42812</c:v>
                </c:pt>
                <c:pt idx="35">
                  <c:v>42819</c:v>
                </c:pt>
                <c:pt idx="36">
                  <c:v>42826</c:v>
                </c:pt>
                <c:pt idx="37">
                  <c:v>42833</c:v>
                </c:pt>
                <c:pt idx="38">
                  <c:v>42840</c:v>
                </c:pt>
                <c:pt idx="39">
                  <c:v>42847</c:v>
                </c:pt>
                <c:pt idx="40">
                  <c:v>42854</c:v>
                </c:pt>
                <c:pt idx="41">
                  <c:v>42861</c:v>
                </c:pt>
                <c:pt idx="42">
                  <c:v>42868</c:v>
                </c:pt>
                <c:pt idx="43">
                  <c:v>42875</c:v>
                </c:pt>
                <c:pt idx="44">
                  <c:v>42882</c:v>
                </c:pt>
                <c:pt idx="45">
                  <c:v>42889</c:v>
                </c:pt>
                <c:pt idx="46">
                  <c:v>42896</c:v>
                </c:pt>
                <c:pt idx="47">
                  <c:v>42903</c:v>
                </c:pt>
                <c:pt idx="48">
                  <c:v>42910</c:v>
                </c:pt>
                <c:pt idx="49">
                  <c:v>42917</c:v>
                </c:pt>
                <c:pt idx="50">
                  <c:v>42924</c:v>
                </c:pt>
                <c:pt idx="51">
                  <c:v>42931</c:v>
                </c:pt>
                <c:pt idx="52">
                  <c:v>42938</c:v>
                </c:pt>
                <c:pt idx="53">
                  <c:v>42945</c:v>
                </c:pt>
                <c:pt idx="54">
                  <c:v>42952</c:v>
                </c:pt>
                <c:pt idx="55">
                  <c:v>42959</c:v>
                </c:pt>
                <c:pt idx="56">
                  <c:v>42966</c:v>
                </c:pt>
                <c:pt idx="57">
                  <c:v>42973</c:v>
                </c:pt>
                <c:pt idx="58">
                  <c:v>42980</c:v>
                </c:pt>
                <c:pt idx="59">
                  <c:v>42987</c:v>
                </c:pt>
                <c:pt idx="60">
                  <c:v>42994</c:v>
                </c:pt>
                <c:pt idx="61">
                  <c:v>43001</c:v>
                </c:pt>
                <c:pt idx="62">
                  <c:v>43008</c:v>
                </c:pt>
                <c:pt idx="63">
                  <c:v>43015</c:v>
                </c:pt>
                <c:pt idx="64">
                  <c:v>43022</c:v>
                </c:pt>
                <c:pt idx="65">
                  <c:v>43029</c:v>
                </c:pt>
                <c:pt idx="66">
                  <c:v>43036</c:v>
                </c:pt>
                <c:pt idx="67">
                  <c:v>43043</c:v>
                </c:pt>
                <c:pt idx="68">
                  <c:v>43050</c:v>
                </c:pt>
                <c:pt idx="69">
                  <c:v>43057</c:v>
                </c:pt>
                <c:pt idx="70">
                  <c:v>43064</c:v>
                </c:pt>
                <c:pt idx="71">
                  <c:v>43071</c:v>
                </c:pt>
                <c:pt idx="72">
                  <c:v>43078</c:v>
                </c:pt>
                <c:pt idx="73">
                  <c:v>43085</c:v>
                </c:pt>
                <c:pt idx="74">
                  <c:v>43092</c:v>
                </c:pt>
                <c:pt idx="75">
                  <c:v>43099</c:v>
                </c:pt>
                <c:pt idx="76">
                  <c:v>43106</c:v>
                </c:pt>
                <c:pt idx="77">
                  <c:v>43113</c:v>
                </c:pt>
                <c:pt idx="78">
                  <c:v>43120</c:v>
                </c:pt>
                <c:pt idx="79">
                  <c:v>43127</c:v>
                </c:pt>
                <c:pt idx="80">
                  <c:v>43134</c:v>
                </c:pt>
                <c:pt idx="81">
                  <c:v>43141</c:v>
                </c:pt>
                <c:pt idx="82">
                  <c:v>43148</c:v>
                </c:pt>
                <c:pt idx="83">
                  <c:v>43155</c:v>
                </c:pt>
                <c:pt idx="84">
                  <c:v>43162</c:v>
                </c:pt>
                <c:pt idx="85">
                  <c:v>43169</c:v>
                </c:pt>
                <c:pt idx="86">
                  <c:v>43176</c:v>
                </c:pt>
                <c:pt idx="87">
                  <c:v>43183</c:v>
                </c:pt>
                <c:pt idx="88">
                  <c:v>43190</c:v>
                </c:pt>
                <c:pt idx="89">
                  <c:v>43197</c:v>
                </c:pt>
                <c:pt idx="90">
                  <c:v>43204</c:v>
                </c:pt>
                <c:pt idx="91">
                  <c:v>43211</c:v>
                </c:pt>
                <c:pt idx="92">
                  <c:v>43218</c:v>
                </c:pt>
                <c:pt idx="93">
                  <c:v>43225</c:v>
                </c:pt>
                <c:pt idx="94">
                  <c:v>43232</c:v>
                </c:pt>
                <c:pt idx="95">
                  <c:v>43239</c:v>
                </c:pt>
                <c:pt idx="96">
                  <c:v>43246</c:v>
                </c:pt>
                <c:pt idx="97">
                  <c:v>43253</c:v>
                </c:pt>
                <c:pt idx="98">
                  <c:v>43260</c:v>
                </c:pt>
                <c:pt idx="99">
                  <c:v>43267</c:v>
                </c:pt>
                <c:pt idx="100">
                  <c:v>43274</c:v>
                </c:pt>
                <c:pt idx="101">
                  <c:v>43281</c:v>
                </c:pt>
                <c:pt idx="102">
                  <c:v>43288</c:v>
                </c:pt>
                <c:pt idx="103">
                  <c:v>43295</c:v>
                </c:pt>
                <c:pt idx="104">
                  <c:v>43302</c:v>
                </c:pt>
                <c:pt idx="105">
                  <c:v>43309</c:v>
                </c:pt>
                <c:pt idx="106">
                  <c:v>43316</c:v>
                </c:pt>
                <c:pt idx="107">
                  <c:v>43323</c:v>
                </c:pt>
                <c:pt idx="108">
                  <c:v>43330</c:v>
                </c:pt>
                <c:pt idx="109">
                  <c:v>43337</c:v>
                </c:pt>
                <c:pt idx="110">
                  <c:v>43344</c:v>
                </c:pt>
                <c:pt idx="111">
                  <c:v>43351</c:v>
                </c:pt>
                <c:pt idx="112">
                  <c:v>43358</c:v>
                </c:pt>
                <c:pt idx="113">
                  <c:v>43365</c:v>
                </c:pt>
                <c:pt idx="114">
                  <c:v>43372</c:v>
                </c:pt>
                <c:pt idx="115">
                  <c:v>43379</c:v>
                </c:pt>
                <c:pt idx="116">
                  <c:v>43386</c:v>
                </c:pt>
                <c:pt idx="117">
                  <c:v>43393</c:v>
                </c:pt>
                <c:pt idx="118">
                  <c:v>43400</c:v>
                </c:pt>
                <c:pt idx="119">
                  <c:v>43407</c:v>
                </c:pt>
                <c:pt idx="120">
                  <c:v>43414</c:v>
                </c:pt>
                <c:pt idx="121">
                  <c:v>43421</c:v>
                </c:pt>
                <c:pt idx="122">
                  <c:v>43428</c:v>
                </c:pt>
                <c:pt idx="123">
                  <c:v>43435</c:v>
                </c:pt>
                <c:pt idx="124">
                  <c:v>43442</c:v>
                </c:pt>
                <c:pt idx="125">
                  <c:v>43449</c:v>
                </c:pt>
                <c:pt idx="126">
                  <c:v>43456</c:v>
                </c:pt>
                <c:pt idx="127">
                  <c:v>43463</c:v>
                </c:pt>
                <c:pt idx="128">
                  <c:v>43470</c:v>
                </c:pt>
                <c:pt idx="129">
                  <c:v>43477</c:v>
                </c:pt>
                <c:pt idx="130">
                  <c:v>43484</c:v>
                </c:pt>
                <c:pt idx="131">
                  <c:v>43491</c:v>
                </c:pt>
                <c:pt idx="132">
                  <c:v>43498</c:v>
                </c:pt>
                <c:pt idx="133">
                  <c:v>43505</c:v>
                </c:pt>
                <c:pt idx="134">
                  <c:v>43512</c:v>
                </c:pt>
                <c:pt idx="135">
                  <c:v>43519</c:v>
                </c:pt>
                <c:pt idx="136">
                  <c:v>43526</c:v>
                </c:pt>
                <c:pt idx="137">
                  <c:v>43533</c:v>
                </c:pt>
                <c:pt idx="138">
                  <c:v>43540</c:v>
                </c:pt>
                <c:pt idx="139">
                  <c:v>43547</c:v>
                </c:pt>
                <c:pt idx="140">
                  <c:v>43554</c:v>
                </c:pt>
                <c:pt idx="141">
                  <c:v>43561</c:v>
                </c:pt>
                <c:pt idx="142">
                  <c:v>43568</c:v>
                </c:pt>
                <c:pt idx="143">
                  <c:v>43575</c:v>
                </c:pt>
                <c:pt idx="144">
                  <c:v>43582</c:v>
                </c:pt>
                <c:pt idx="145">
                  <c:v>43589</c:v>
                </c:pt>
                <c:pt idx="146">
                  <c:v>43596</c:v>
                </c:pt>
                <c:pt idx="147">
                  <c:v>43603</c:v>
                </c:pt>
                <c:pt idx="148">
                  <c:v>43610</c:v>
                </c:pt>
                <c:pt idx="149">
                  <c:v>43617</c:v>
                </c:pt>
                <c:pt idx="150">
                  <c:v>43624</c:v>
                </c:pt>
                <c:pt idx="151">
                  <c:v>43631</c:v>
                </c:pt>
                <c:pt idx="152">
                  <c:v>43638</c:v>
                </c:pt>
                <c:pt idx="153">
                  <c:v>43645</c:v>
                </c:pt>
                <c:pt idx="154">
                  <c:v>43652</c:v>
                </c:pt>
                <c:pt idx="155">
                  <c:v>43659</c:v>
                </c:pt>
                <c:pt idx="156">
                  <c:v>43666</c:v>
                </c:pt>
                <c:pt idx="157">
                  <c:v>43673</c:v>
                </c:pt>
                <c:pt idx="158">
                  <c:v>43680</c:v>
                </c:pt>
                <c:pt idx="159">
                  <c:v>43687</c:v>
                </c:pt>
                <c:pt idx="160">
                  <c:v>43694</c:v>
                </c:pt>
                <c:pt idx="161">
                  <c:v>43701</c:v>
                </c:pt>
                <c:pt idx="162">
                  <c:v>43708</c:v>
                </c:pt>
                <c:pt idx="163">
                  <c:v>43715</c:v>
                </c:pt>
                <c:pt idx="164">
                  <c:v>43722</c:v>
                </c:pt>
                <c:pt idx="165">
                  <c:v>43729</c:v>
                </c:pt>
                <c:pt idx="166">
                  <c:v>43736</c:v>
                </c:pt>
                <c:pt idx="167">
                  <c:v>43743</c:v>
                </c:pt>
                <c:pt idx="168">
                  <c:v>43750</c:v>
                </c:pt>
                <c:pt idx="169">
                  <c:v>43757</c:v>
                </c:pt>
                <c:pt idx="170">
                  <c:v>43764</c:v>
                </c:pt>
                <c:pt idx="171">
                  <c:v>43771</c:v>
                </c:pt>
                <c:pt idx="172">
                  <c:v>43778</c:v>
                </c:pt>
                <c:pt idx="173">
                  <c:v>43785</c:v>
                </c:pt>
                <c:pt idx="174">
                  <c:v>43792</c:v>
                </c:pt>
                <c:pt idx="175">
                  <c:v>43799</c:v>
                </c:pt>
                <c:pt idx="176">
                  <c:v>43806</c:v>
                </c:pt>
                <c:pt idx="177">
                  <c:v>43813</c:v>
                </c:pt>
                <c:pt idx="178">
                  <c:v>43820</c:v>
                </c:pt>
                <c:pt idx="179">
                  <c:v>43827</c:v>
                </c:pt>
                <c:pt idx="180">
                  <c:v>43834</c:v>
                </c:pt>
                <c:pt idx="181">
                  <c:v>43841</c:v>
                </c:pt>
                <c:pt idx="182">
                  <c:v>43848</c:v>
                </c:pt>
                <c:pt idx="183">
                  <c:v>43855</c:v>
                </c:pt>
                <c:pt idx="184">
                  <c:v>43862</c:v>
                </c:pt>
                <c:pt idx="185">
                  <c:v>43869</c:v>
                </c:pt>
                <c:pt idx="186">
                  <c:v>43876</c:v>
                </c:pt>
                <c:pt idx="187">
                  <c:v>43883</c:v>
                </c:pt>
                <c:pt idx="188">
                  <c:v>43890</c:v>
                </c:pt>
                <c:pt idx="189">
                  <c:v>43897</c:v>
                </c:pt>
                <c:pt idx="190">
                  <c:v>43904</c:v>
                </c:pt>
                <c:pt idx="191">
                  <c:v>43911</c:v>
                </c:pt>
                <c:pt idx="192">
                  <c:v>43918</c:v>
                </c:pt>
                <c:pt idx="193">
                  <c:v>43925</c:v>
                </c:pt>
                <c:pt idx="194">
                  <c:v>43932</c:v>
                </c:pt>
                <c:pt idx="195">
                  <c:v>43939</c:v>
                </c:pt>
                <c:pt idx="196">
                  <c:v>43946</c:v>
                </c:pt>
                <c:pt idx="197">
                  <c:v>43953</c:v>
                </c:pt>
                <c:pt idx="198">
                  <c:v>43960</c:v>
                </c:pt>
                <c:pt idx="199">
                  <c:v>43967</c:v>
                </c:pt>
                <c:pt idx="200">
                  <c:v>43974</c:v>
                </c:pt>
                <c:pt idx="201">
                  <c:v>43981</c:v>
                </c:pt>
                <c:pt idx="202">
                  <c:v>43988</c:v>
                </c:pt>
                <c:pt idx="203">
                  <c:v>43995</c:v>
                </c:pt>
                <c:pt idx="204">
                  <c:v>44002</c:v>
                </c:pt>
                <c:pt idx="205">
                  <c:v>44009</c:v>
                </c:pt>
                <c:pt idx="206">
                  <c:v>44016</c:v>
                </c:pt>
                <c:pt idx="207">
                  <c:v>44023</c:v>
                </c:pt>
                <c:pt idx="208">
                  <c:v>44030</c:v>
                </c:pt>
                <c:pt idx="209">
                  <c:v>44037</c:v>
                </c:pt>
                <c:pt idx="210">
                  <c:v>44044</c:v>
                </c:pt>
                <c:pt idx="211">
                  <c:v>44051</c:v>
                </c:pt>
                <c:pt idx="212">
                  <c:v>44058</c:v>
                </c:pt>
                <c:pt idx="213">
                  <c:v>44065</c:v>
                </c:pt>
                <c:pt idx="214">
                  <c:v>44072</c:v>
                </c:pt>
                <c:pt idx="215">
                  <c:v>44079</c:v>
                </c:pt>
                <c:pt idx="216">
                  <c:v>44086</c:v>
                </c:pt>
                <c:pt idx="217">
                  <c:v>44093</c:v>
                </c:pt>
                <c:pt idx="218">
                  <c:v>44100</c:v>
                </c:pt>
                <c:pt idx="219">
                  <c:v>44107</c:v>
                </c:pt>
                <c:pt idx="220">
                  <c:v>44114</c:v>
                </c:pt>
                <c:pt idx="221">
                  <c:v>44121</c:v>
                </c:pt>
                <c:pt idx="222">
                  <c:v>44128</c:v>
                </c:pt>
                <c:pt idx="223">
                  <c:v>44135</c:v>
                </c:pt>
                <c:pt idx="224">
                  <c:v>44142</c:v>
                </c:pt>
                <c:pt idx="225">
                  <c:v>44149</c:v>
                </c:pt>
                <c:pt idx="226">
                  <c:v>44156</c:v>
                </c:pt>
                <c:pt idx="227">
                  <c:v>44163</c:v>
                </c:pt>
                <c:pt idx="228">
                  <c:v>44170</c:v>
                </c:pt>
                <c:pt idx="229">
                  <c:v>44177</c:v>
                </c:pt>
                <c:pt idx="230">
                  <c:v>44184</c:v>
                </c:pt>
                <c:pt idx="231">
                  <c:v>44191</c:v>
                </c:pt>
                <c:pt idx="232">
                  <c:v>44198</c:v>
                </c:pt>
                <c:pt idx="233">
                  <c:v>44205</c:v>
                </c:pt>
                <c:pt idx="234">
                  <c:v>44212</c:v>
                </c:pt>
                <c:pt idx="235">
                  <c:v>44219</c:v>
                </c:pt>
                <c:pt idx="236">
                  <c:v>44226</c:v>
                </c:pt>
                <c:pt idx="237">
                  <c:v>44233</c:v>
                </c:pt>
                <c:pt idx="238">
                  <c:v>44240</c:v>
                </c:pt>
                <c:pt idx="239">
                  <c:v>44247</c:v>
                </c:pt>
                <c:pt idx="240">
                  <c:v>44254</c:v>
                </c:pt>
                <c:pt idx="241">
                  <c:v>44261</c:v>
                </c:pt>
                <c:pt idx="242">
                  <c:v>44268</c:v>
                </c:pt>
                <c:pt idx="243">
                  <c:v>44275</c:v>
                </c:pt>
                <c:pt idx="244">
                  <c:v>44282</c:v>
                </c:pt>
                <c:pt idx="245">
                  <c:v>44289</c:v>
                </c:pt>
                <c:pt idx="246">
                  <c:v>44296</c:v>
                </c:pt>
                <c:pt idx="247">
                  <c:v>44303</c:v>
                </c:pt>
                <c:pt idx="248">
                  <c:v>44310</c:v>
                </c:pt>
                <c:pt idx="249">
                  <c:v>44317</c:v>
                </c:pt>
                <c:pt idx="250">
                  <c:v>44324</c:v>
                </c:pt>
                <c:pt idx="251">
                  <c:v>44331</c:v>
                </c:pt>
                <c:pt idx="252">
                  <c:v>44338</c:v>
                </c:pt>
                <c:pt idx="253">
                  <c:v>44345</c:v>
                </c:pt>
                <c:pt idx="254">
                  <c:v>44352</c:v>
                </c:pt>
                <c:pt idx="255">
                  <c:v>44359</c:v>
                </c:pt>
                <c:pt idx="256">
                  <c:v>44366</c:v>
                </c:pt>
                <c:pt idx="257">
                  <c:v>44373</c:v>
                </c:pt>
                <c:pt idx="258">
                  <c:v>44380</c:v>
                </c:pt>
                <c:pt idx="259">
                  <c:v>44387</c:v>
                </c:pt>
                <c:pt idx="260">
                  <c:v>44394</c:v>
                </c:pt>
                <c:pt idx="261">
                  <c:v>44401</c:v>
                </c:pt>
                <c:pt idx="262">
                  <c:v>44408</c:v>
                </c:pt>
                <c:pt idx="263">
                  <c:v>44415</c:v>
                </c:pt>
                <c:pt idx="264">
                  <c:v>44422</c:v>
                </c:pt>
                <c:pt idx="265">
                  <c:v>44429</c:v>
                </c:pt>
                <c:pt idx="266">
                  <c:v>44436</c:v>
                </c:pt>
                <c:pt idx="267">
                  <c:v>44443</c:v>
                </c:pt>
                <c:pt idx="268">
                  <c:v>44450</c:v>
                </c:pt>
                <c:pt idx="269">
                  <c:v>44457</c:v>
                </c:pt>
                <c:pt idx="270">
                  <c:v>44464</c:v>
                </c:pt>
                <c:pt idx="271">
                  <c:v>44471</c:v>
                </c:pt>
                <c:pt idx="272">
                  <c:v>44478</c:v>
                </c:pt>
                <c:pt idx="273">
                  <c:v>44485</c:v>
                </c:pt>
                <c:pt idx="274">
                  <c:v>44492</c:v>
                </c:pt>
                <c:pt idx="275">
                  <c:v>44499</c:v>
                </c:pt>
                <c:pt idx="276">
                  <c:v>44506</c:v>
                </c:pt>
                <c:pt idx="277">
                  <c:v>44513</c:v>
                </c:pt>
                <c:pt idx="278">
                  <c:v>44520</c:v>
                </c:pt>
                <c:pt idx="279">
                  <c:v>44527</c:v>
                </c:pt>
                <c:pt idx="280">
                  <c:v>44534</c:v>
                </c:pt>
                <c:pt idx="281">
                  <c:v>44541</c:v>
                </c:pt>
                <c:pt idx="282">
                  <c:v>44548</c:v>
                </c:pt>
                <c:pt idx="283">
                  <c:v>44555</c:v>
                </c:pt>
                <c:pt idx="284">
                  <c:v>44562</c:v>
                </c:pt>
                <c:pt idx="285">
                  <c:v>44569</c:v>
                </c:pt>
                <c:pt idx="286">
                  <c:v>44576</c:v>
                </c:pt>
                <c:pt idx="287">
                  <c:v>44583</c:v>
                </c:pt>
                <c:pt idx="288">
                  <c:v>44590</c:v>
                </c:pt>
                <c:pt idx="289">
                  <c:v>44597</c:v>
                </c:pt>
                <c:pt idx="290">
                  <c:v>44604</c:v>
                </c:pt>
                <c:pt idx="291">
                  <c:v>44611</c:v>
                </c:pt>
                <c:pt idx="292">
                  <c:v>44618</c:v>
                </c:pt>
                <c:pt idx="293">
                  <c:v>44625</c:v>
                </c:pt>
                <c:pt idx="294">
                  <c:v>44632</c:v>
                </c:pt>
                <c:pt idx="295">
                  <c:v>44639</c:v>
                </c:pt>
                <c:pt idx="296">
                  <c:v>44646</c:v>
                </c:pt>
                <c:pt idx="297">
                  <c:v>44653</c:v>
                </c:pt>
                <c:pt idx="298">
                  <c:v>44660</c:v>
                </c:pt>
                <c:pt idx="299">
                  <c:v>44667</c:v>
                </c:pt>
                <c:pt idx="300">
                  <c:v>44674</c:v>
                </c:pt>
                <c:pt idx="301">
                  <c:v>44681</c:v>
                </c:pt>
                <c:pt idx="302">
                  <c:v>44688</c:v>
                </c:pt>
                <c:pt idx="303">
                  <c:v>44695</c:v>
                </c:pt>
                <c:pt idx="304">
                  <c:v>44702</c:v>
                </c:pt>
                <c:pt idx="305">
                  <c:v>44709</c:v>
                </c:pt>
                <c:pt idx="306">
                  <c:v>44716</c:v>
                </c:pt>
                <c:pt idx="307">
                  <c:v>44723</c:v>
                </c:pt>
                <c:pt idx="308">
                  <c:v>44730</c:v>
                </c:pt>
                <c:pt idx="309">
                  <c:v>44737</c:v>
                </c:pt>
                <c:pt idx="310">
                  <c:v>44744</c:v>
                </c:pt>
                <c:pt idx="311">
                  <c:v>44751</c:v>
                </c:pt>
                <c:pt idx="312">
                  <c:v>44758</c:v>
                </c:pt>
                <c:pt idx="313">
                  <c:v>44765</c:v>
                </c:pt>
                <c:pt idx="314">
                  <c:v>44772</c:v>
                </c:pt>
                <c:pt idx="315">
                  <c:v>44779</c:v>
                </c:pt>
                <c:pt idx="316">
                  <c:v>44786</c:v>
                </c:pt>
                <c:pt idx="317">
                  <c:v>44793</c:v>
                </c:pt>
                <c:pt idx="318">
                  <c:v>44800</c:v>
                </c:pt>
                <c:pt idx="319">
                  <c:v>44807</c:v>
                </c:pt>
                <c:pt idx="320">
                  <c:v>44814</c:v>
                </c:pt>
                <c:pt idx="321">
                  <c:v>44821</c:v>
                </c:pt>
                <c:pt idx="322">
                  <c:v>44828</c:v>
                </c:pt>
                <c:pt idx="323">
                  <c:v>44835</c:v>
                </c:pt>
                <c:pt idx="324">
                  <c:v>44842</c:v>
                </c:pt>
                <c:pt idx="325">
                  <c:v>44849</c:v>
                </c:pt>
                <c:pt idx="326">
                  <c:v>44856</c:v>
                </c:pt>
                <c:pt idx="327">
                  <c:v>44863</c:v>
                </c:pt>
                <c:pt idx="328">
                  <c:v>44870</c:v>
                </c:pt>
                <c:pt idx="329">
                  <c:v>44877</c:v>
                </c:pt>
                <c:pt idx="330">
                  <c:v>44884</c:v>
                </c:pt>
                <c:pt idx="331">
                  <c:v>44891</c:v>
                </c:pt>
                <c:pt idx="332">
                  <c:v>44898</c:v>
                </c:pt>
                <c:pt idx="333">
                  <c:v>44905</c:v>
                </c:pt>
                <c:pt idx="334">
                  <c:v>44912</c:v>
                </c:pt>
                <c:pt idx="335">
                  <c:v>44919</c:v>
                </c:pt>
                <c:pt idx="336">
                  <c:v>44926</c:v>
                </c:pt>
                <c:pt idx="337">
                  <c:v>44933</c:v>
                </c:pt>
                <c:pt idx="338">
                  <c:v>44940</c:v>
                </c:pt>
                <c:pt idx="339">
                  <c:v>44947</c:v>
                </c:pt>
                <c:pt idx="340">
                  <c:v>44954</c:v>
                </c:pt>
                <c:pt idx="341">
                  <c:v>44961</c:v>
                </c:pt>
                <c:pt idx="342">
                  <c:v>44968</c:v>
                </c:pt>
                <c:pt idx="343">
                  <c:v>44975</c:v>
                </c:pt>
                <c:pt idx="344">
                  <c:v>44982</c:v>
                </c:pt>
                <c:pt idx="345">
                  <c:v>44989</c:v>
                </c:pt>
                <c:pt idx="346">
                  <c:v>44996</c:v>
                </c:pt>
                <c:pt idx="347">
                  <c:v>45003</c:v>
                </c:pt>
                <c:pt idx="348">
                  <c:v>45010</c:v>
                </c:pt>
                <c:pt idx="349">
                  <c:v>45017</c:v>
                </c:pt>
                <c:pt idx="350">
                  <c:v>45024</c:v>
                </c:pt>
                <c:pt idx="351">
                  <c:v>45031</c:v>
                </c:pt>
                <c:pt idx="352">
                  <c:v>45038</c:v>
                </c:pt>
                <c:pt idx="353">
                  <c:v>45045</c:v>
                </c:pt>
                <c:pt idx="354">
                  <c:v>45052</c:v>
                </c:pt>
                <c:pt idx="355">
                  <c:v>45059</c:v>
                </c:pt>
                <c:pt idx="356">
                  <c:v>45066</c:v>
                </c:pt>
                <c:pt idx="357">
                  <c:v>45073</c:v>
                </c:pt>
                <c:pt idx="358">
                  <c:v>45080</c:v>
                </c:pt>
                <c:pt idx="359">
                  <c:v>45087</c:v>
                </c:pt>
                <c:pt idx="360">
                  <c:v>45094</c:v>
                </c:pt>
                <c:pt idx="361">
                  <c:v>45101</c:v>
                </c:pt>
                <c:pt idx="362">
                  <c:v>45108</c:v>
                </c:pt>
                <c:pt idx="363">
                  <c:v>45115</c:v>
                </c:pt>
                <c:pt idx="364">
                  <c:v>45122</c:v>
                </c:pt>
                <c:pt idx="365">
                  <c:v>45129</c:v>
                </c:pt>
                <c:pt idx="366">
                  <c:v>45136</c:v>
                </c:pt>
                <c:pt idx="367">
                  <c:v>45143</c:v>
                </c:pt>
                <c:pt idx="368">
                  <c:v>45150</c:v>
                </c:pt>
                <c:pt idx="369">
                  <c:v>45157</c:v>
                </c:pt>
                <c:pt idx="370">
                  <c:v>45164</c:v>
                </c:pt>
                <c:pt idx="371">
                  <c:v>45171</c:v>
                </c:pt>
                <c:pt idx="372">
                  <c:v>45178</c:v>
                </c:pt>
                <c:pt idx="373">
                  <c:v>45185</c:v>
                </c:pt>
                <c:pt idx="374">
                  <c:v>45192</c:v>
                </c:pt>
                <c:pt idx="375">
                  <c:v>45199</c:v>
                </c:pt>
                <c:pt idx="376">
                  <c:v>45206</c:v>
                </c:pt>
                <c:pt idx="377">
                  <c:v>45213</c:v>
                </c:pt>
                <c:pt idx="378">
                  <c:v>45220</c:v>
                </c:pt>
                <c:pt idx="379">
                  <c:v>45227</c:v>
                </c:pt>
                <c:pt idx="380">
                  <c:v>45234</c:v>
                </c:pt>
                <c:pt idx="381">
                  <c:v>45241</c:v>
                </c:pt>
                <c:pt idx="382">
                  <c:v>45248</c:v>
                </c:pt>
                <c:pt idx="383">
                  <c:v>45255</c:v>
                </c:pt>
                <c:pt idx="384">
                  <c:v>45262</c:v>
                </c:pt>
                <c:pt idx="385">
                  <c:v>45269</c:v>
                </c:pt>
                <c:pt idx="386">
                  <c:v>45276</c:v>
                </c:pt>
                <c:pt idx="387">
                  <c:v>45283</c:v>
                </c:pt>
                <c:pt idx="388">
                  <c:v>45290</c:v>
                </c:pt>
                <c:pt idx="389">
                  <c:v>45297</c:v>
                </c:pt>
                <c:pt idx="390">
                  <c:v>45304</c:v>
                </c:pt>
                <c:pt idx="391">
                  <c:v>45311</c:v>
                </c:pt>
                <c:pt idx="392">
                  <c:v>45318</c:v>
                </c:pt>
                <c:pt idx="393">
                  <c:v>45325</c:v>
                </c:pt>
                <c:pt idx="394">
                  <c:v>45332</c:v>
                </c:pt>
                <c:pt idx="395">
                  <c:v>45339</c:v>
                </c:pt>
                <c:pt idx="396">
                  <c:v>45346</c:v>
                </c:pt>
                <c:pt idx="397">
                  <c:v>45353</c:v>
                </c:pt>
                <c:pt idx="398">
                  <c:v>45360</c:v>
                </c:pt>
                <c:pt idx="399">
                  <c:v>45367</c:v>
                </c:pt>
                <c:pt idx="400">
                  <c:v>45374</c:v>
                </c:pt>
                <c:pt idx="401">
                  <c:v>45381</c:v>
                </c:pt>
                <c:pt idx="402">
                  <c:v>45388</c:v>
                </c:pt>
                <c:pt idx="403">
                  <c:v>45395</c:v>
                </c:pt>
                <c:pt idx="404">
                  <c:v>45402</c:v>
                </c:pt>
                <c:pt idx="405">
                  <c:v>45409</c:v>
                </c:pt>
                <c:pt idx="406">
                  <c:v>45416</c:v>
                </c:pt>
                <c:pt idx="407">
                  <c:v>45423</c:v>
                </c:pt>
                <c:pt idx="408">
                  <c:v>45430</c:v>
                </c:pt>
                <c:pt idx="409">
                  <c:v>45437</c:v>
                </c:pt>
                <c:pt idx="410">
                  <c:v>45444</c:v>
                </c:pt>
                <c:pt idx="411">
                  <c:v>45451</c:v>
                </c:pt>
                <c:pt idx="412">
                  <c:v>45458</c:v>
                </c:pt>
                <c:pt idx="413">
                  <c:v>45465</c:v>
                </c:pt>
                <c:pt idx="414">
                  <c:v>45472</c:v>
                </c:pt>
                <c:pt idx="415">
                  <c:v>45479</c:v>
                </c:pt>
                <c:pt idx="416">
                  <c:v>45486</c:v>
                </c:pt>
                <c:pt idx="417">
                  <c:v>45493</c:v>
                </c:pt>
                <c:pt idx="418">
                  <c:v>45500</c:v>
                </c:pt>
                <c:pt idx="419">
                  <c:v>45507</c:v>
                </c:pt>
                <c:pt idx="420">
                  <c:v>45514</c:v>
                </c:pt>
                <c:pt idx="421">
                  <c:v>45521</c:v>
                </c:pt>
                <c:pt idx="422">
                  <c:v>45528</c:v>
                </c:pt>
                <c:pt idx="423">
                  <c:v>45535</c:v>
                </c:pt>
                <c:pt idx="424">
                  <c:v>45542</c:v>
                </c:pt>
                <c:pt idx="425">
                  <c:v>45549</c:v>
                </c:pt>
                <c:pt idx="426">
                  <c:v>45556</c:v>
                </c:pt>
                <c:pt idx="427">
                  <c:v>45563</c:v>
                </c:pt>
                <c:pt idx="428">
                  <c:v>45570</c:v>
                </c:pt>
                <c:pt idx="429">
                  <c:v>45577</c:v>
                </c:pt>
                <c:pt idx="430">
                  <c:v>45584</c:v>
                </c:pt>
                <c:pt idx="431">
                  <c:v>45591</c:v>
                </c:pt>
                <c:pt idx="432">
                  <c:v>45598</c:v>
                </c:pt>
                <c:pt idx="433">
                  <c:v>45605</c:v>
                </c:pt>
                <c:pt idx="434">
                  <c:v>45612</c:v>
                </c:pt>
                <c:pt idx="435">
                  <c:v>45619</c:v>
                </c:pt>
                <c:pt idx="436">
                  <c:v>45626</c:v>
                </c:pt>
                <c:pt idx="437">
                  <c:v>45633</c:v>
                </c:pt>
                <c:pt idx="438">
                  <c:v>45640</c:v>
                </c:pt>
                <c:pt idx="439">
                  <c:v>45647</c:v>
                </c:pt>
                <c:pt idx="440">
                  <c:v>45654</c:v>
                </c:pt>
                <c:pt idx="441">
                  <c:v>45661</c:v>
                </c:pt>
                <c:pt idx="442">
                  <c:v>45668</c:v>
                </c:pt>
                <c:pt idx="443">
                  <c:v>45675</c:v>
                </c:pt>
                <c:pt idx="444">
                  <c:v>45682</c:v>
                </c:pt>
                <c:pt idx="445">
                  <c:v>45689</c:v>
                </c:pt>
                <c:pt idx="446">
                  <c:v>45696</c:v>
                </c:pt>
                <c:pt idx="447">
                  <c:v>45703</c:v>
                </c:pt>
                <c:pt idx="448">
                  <c:v>45710</c:v>
                </c:pt>
                <c:pt idx="449">
                  <c:v>45717</c:v>
                </c:pt>
                <c:pt idx="450">
                  <c:v>45724</c:v>
                </c:pt>
                <c:pt idx="451">
                  <c:v>45731</c:v>
                </c:pt>
                <c:pt idx="452">
                  <c:v>45738</c:v>
                </c:pt>
                <c:pt idx="453">
                  <c:v>45745</c:v>
                </c:pt>
                <c:pt idx="454">
                  <c:v>45752</c:v>
                </c:pt>
                <c:pt idx="455">
                  <c:v>45759</c:v>
                </c:pt>
                <c:pt idx="456">
                  <c:v>45766</c:v>
                </c:pt>
                <c:pt idx="457">
                  <c:v>45773</c:v>
                </c:pt>
                <c:pt idx="458">
                  <c:v>45780</c:v>
                </c:pt>
                <c:pt idx="459">
                  <c:v>45787</c:v>
                </c:pt>
                <c:pt idx="460">
                  <c:v>45794</c:v>
                </c:pt>
                <c:pt idx="461">
                  <c:v>45801</c:v>
                </c:pt>
                <c:pt idx="462">
                  <c:v>45808</c:v>
                </c:pt>
                <c:pt idx="463">
                  <c:v>45815</c:v>
                </c:pt>
                <c:pt idx="464">
                  <c:v>45822</c:v>
                </c:pt>
                <c:pt idx="465">
                  <c:v>45829</c:v>
                </c:pt>
                <c:pt idx="466">
                  <c:v>45836</c:v>
                </c:pt>
                <c:pt idx="467">
                  <c:v>45843</c:v>
                </c:pt>
                <c:pt idx="468">
                  <c:v>45850</c:v>
                </c:pt>
                <c:pt idx="469">
                  <c:v>45857</c:v>
                </c:pt>
                <c:pt idx="470">
                  <c:v>45864</c:v>
                </c:pt>
                <c:pt idx="471">
                  <c:v>45871</c:v>
                </c:pt>
                <c:pt idx="472">
                  <c:v>45878</c:v>
                </c:pt>
                <c:pt idx="473">
                  <c:v>45885</c:v>
                </c:pt>
                <c:pt idx="474">
                  <c:v>45892</c:v>
                </c:pt>
                <c:pt idx="475">
                  <c:v>45899</c:v>
                </c:pt>
                <c:pt idx="476">
                  <c:v>45906</c:v>
                </c:pt>
                <c:pt idx="477">
                  <c:v>45913</c:v>
                </c:pt>
                <c:pt idx="478">
                  <c:v>45920</c:v>
                </c:pt>
                <c:pt idx="479">
                  <c:v>45927</c:v>
                </c:pt>
                <c:pt idx="480">
                  <c:v>45934</c:v>
                </c:pt>
                <c:pt idx="481">
                  <c:v>45941</c:v>
                </c:pt>
                <c:pt idx="482">
                  <c:v>45948</c:v>
                </c:pt>
                <c:pt idx="483">
                  <c:v>45955</c:v>
                </c:pt>
                <c:pt idx="484">
                  <c:v>45962</c:v>
                </c:pt>
                <c:pt idx="485">
                  <c:v>45969</c:v>
                </c:pt>
                <c:pt idx="486">
                  <c:v>45976</c:v>
                </c:pt>
                <c:pt idx="487">
                  <c:v>45983</c:v>
                </c:pt>
                <c:pt idx="488">
                  <c:v>45990</c:v>
                </c:pt>
                <c:pt idx="489">
                  <c:v>45997</c:v>
                </c:pt>
                <c:pt idx="490">
                  <c:v>46004</c:v>
                </c:pt>
                <c:pt idx="491">
                  <c:v>46011</c:v>
                </c:pt>
                <c:pt idx="492">
                  <c:v>46018</c:v>
                </c:pt>
                <c:pt idx="493">
                  <c:v>46025</c:v>
                </c:pt>
                <c:pt idx="494">
                  <c:v>46032</c:v>
                </c:pt>
                <c:pt idx="495">
                  <c:v>46039</c:v>
                </c:pt>
                <c:pt idx="496">
                  <c:v>46046</c:v>
                </c:pt>
                <c:pt idx="497">
                  <c:v>46053</c:v>
                </c:pt>
                <c:pt idx="498">
                  <c:v>46060</c:v>
                </c:pt>
                <c:pt idx="499">
                  <c:v>46067</c:v>
                </c:pt>
                <c:pt idx="500">
                  <c:v>46074</c:v>
                </c:pt>
                <c:pt idx="501">
                  <c:v>46081</c:v>
                </c:pt>
                <c:pt idx="502">
                  <c:v>46088</c:v>
                </c:pt>
                <c:pt idx="503">
                  <c:v>46095</c:v>
                </c:pt>
                <c:pt idx="504">
                  <c:v>46102</c:v>
                </c:pt>
                <c:pt idx="505">
                  <c:v>46109</c:v>
                </c:pt>
                <c:pt idx="506">
                  <c:v>46116</c:v>
                </c:pt>
                <c:pt idx="507">
                  <c:v>46123</c:v>
                </c:pt>
                <c:pt idx="508">
                  <c:v>46130</c:v>
                </c:pt>
                <c:pt idx="509">
                  <c:v>46137</c:v>
                </c:pt>
                <c:pt idx="510">
                  <c:v>46144</c:v>
                </c:pt>
                <c:pt idx="511">
                  <c:v>46151</c:v>
                </c:pt>
                <c:pt idx="512">
                  <c:v>46158</c:v>
                </c:pt>
                <c:pt idx="513">
                  <c:v>46165</c:v>
                </c:pt>
                <c:pt idx="514">
                  <c:v>46172</c:v>
                </c:pt>
              </c:numCache>
            </c:numRef>
          </c:cat>
          <c:val>
            <c:numRef>
              <c:f>'Weekly, Ending Saturday'!$G$2587:$G$3101</c:f>
              <c:numCache>
                <c:formatCode>General</c:formatCode>
                <c:ptCount val="515"/>
                <c:pt idx="0">
                  <c:v>259000</c:v>
                </c:pt>
                <c:pt idx="1">
                  <c:v>259833.33333333334</c:v>
                </c:pt>
                <c:pt idx="2">
                  <c:v>260333.33333333334</c:v>
                </c:pt>
                <c:pt idx="3">
                  <c:v>261833.33333333334</c:v>
                </c:pt>
                <c:pt idx="4">
                  <c:v>263833.33333333331</c:v>
                </c:pt>
                <c:pt idx="5">
                  <c:v>264000</c:v>
                </c:pt>
                <c:pt idx="6">
                  <c:v>262833.33333333331</c:v>
                </c:pt>
                <c:pt idx="7">
                  <c:v>260500</c:v>
                </c:pt>
                <c:pt idx="8">
                  <c:v>258000</c:v>
                </c:pt>
                <c:pt idx="9">
                  <c:v>255166.66666666666</c:v>
                </c:pt>
                <c:pt idx="10">
                  <c:v>252000</c:v>
                </c:pt>
                <c:pt idx="11">
                  <c:v>250166.66666666666</c:v>
                </c:pt>
                <c:pt idx="12">
                  <c:v>251166.66666666666</c:v>
                </c:pt>
                <c:pt idx="13">
                  <c:v>251833.33333333334</c:v>
                </c:pt>
                <c:pt idx="14">
                  <c:v>254333.33333333334</c:v>
                </c:pt>
                <c:pt idx="15">
                  <c:v>254833.33333333334</c:v>
                </c:pt>
                <c:pt idx="16">
                  <c:v>252666.66666666666</c:v>
                </c:pt>
                <c:pt idx="17">
                  <c:v>252000</c:v>
                </c:pt>
                <c:pt idx="18">
                  <c:v>250666.66666666666</c:v>
                </c:pt>
                <c:pt idx="19">
                  <c:v>249333.33333333334</c:v>
                </c:pt>
                <c:pt idx="20">
                  <c:v>247166.66666666666</c:v>
                </c:pt>
                <c:pt idx="21">
                  <c:v>248833.33333333334</c:v>
                </c:pt>
                <c:pt idx="22">
                  <c:v>253000</c:v>
                </c:pt>
                <c:pt idx="23">
                  <c:v>252666.66666666666</c:v>
                </c:pt>
                <c:pt idx="24">
                  <c:v>251000</c:v>
                </c:pt>
                <c:pt idx="25">
                  <c:v>249666.66666666666</c:v>
                </c:pt>
                <c:pt idx="26">
                  <c:v>249333.33333333334</c:v>
                </c:pt>
                <c:pt idx="27">
                  <c:v>246166.66666666666</c:v>
                </c:pt>
                <c:pt idx="28">
                  <c:v>241666.66666666666</c:v>
                </c:pt>
                <c:pt idx="29">
                  <c:v>239833.33333333334</c:v>
                </c:pt>
                <c:pt idx="30">
                  <c:v>238500</c:v>
                </c:pt>
                <c:pt idx="31">
                  <c:v>235333.33333333334</c:v>
                </c:pt>
                <c:pt idx="32">
                  <c:v>233000</c:v>
                </c:pt>
                <c:pt idx="33">
                  <c:v>230833.33333333334</c:v>
                </c:pt>
                <c:pt idx="34">
                  <c:v>231666.66666666666</c:v>
                </c:pt>
                <c:pt idx="35">
                  <c:v>232166.66666666666</c:v>
                </c:pt>
                <c:pt idx="36">
                  <c:v>228666.66666666666</c:v>
                </c:pt>
                <c:pt idx="37">
                  <c:v>228833.33333333334</c:v>
                </c:pt>
                <c:pt idx="38">
                  <c:v>228000</c:v>
                </c:pt>
                <c:pt idx="39">
                  <c:v>229666.66666666666</c:v>
                </c:pt>
                <c:pt idx="40">
                  <c:v>229166.66666666666</c:v>
                </c:pt>
                <c:pt idx="41">
                  <c:v>228666.66666666666</c:v>
                </c:pt>
                <c:pt idx="42">
                  <c:v>231666.66666666666</c:v>
                </c:pt>
                <c:pt idx="43">
                  <c:v>234000</c:v>
                </c:pt>
                <c:pt idx="44">
                  <c:v>237666.66666666666</c:v>
                </c:pt>
                <c:pt idx="45">
                  <c:v>239833.33333333334</c:v>
                </c:pt>
                <c:pt idx="46">
                  <c:v>242000</c:v>
                </c:pt>
                <c:pt idx="47">
                  <c:v>244666.66666666666</c:v>
                </c:pt>
                <c:pt idx="48">
                  <c:v>246833.33333333334</c:v>
                </c:pt>
                <c:pt idx="49">
                  <c:v>250166.66666666666</c:v>
                </c:pt>
                <c:pt idx="50">
                  <c:v>251166.66666666666</c:v>
                </c:pt>
                <c:pt idx="51">
                  <c:v>250166.66666666666</c:v>
                </c:pt>
                <c:pt idx="52">
                  <c:v>250833.33333333334</c:v>
                </c:pt>
                <c:pt idx="53">
                  <c:v>250166.66666666666</c:v>
                </c:pt>
                <c:pt idx="54">
                  <c:v>251333.33333333334</c:v>
                </c:pt>
                <c:pt idx="55">
                  <c:v>249500</c:v>
                </c:pt>
                <c:pt idx="56">
                  <c:v>247166.66666666666</c:v>
                </c:pt>
                <c:pt idx="57">
                  <c:v>247500</c:v>
                </c:pt>
                <c:pt idx="58">
                  <c:v>255500</c:v>
                </c:pt>
                <c:pt idx="59">
                  <c:v>261333.33333333334</c:v>
                </c:pt>
                <c:pt idx="60">
                  <c:v>262500</c:v>
                </c:pt>
                <c:pt idx="61">
                  <c:v>265666.66666666669</c:v>
                </c:pt>
                <c:pt idx="62">
                  <c:v>268166.66666666669</c:v>
                </c:pt>
                <c:pt idx="63">
                  <c:v>269000</c:v>
                </c:pt>
                <c:pt idx="64">
                  <c:v>258666.66666666666</c:v>
                </c:pt>
                <c:pt idx="65">
                  <c:v>252166.66666666666</c:v>
                </c:pt>
                <c:pt idx="66">
                  <c:v>248833.33333333334</c:v>
                </c:pt>
                <c:pt idx="67">
                  <c:v>246166.66666666666</c:v>
                </c:pt>
                <c:pt idx="68">
                  <c:v>245166.66666666666</c:v>
                </c:pt>
                <c:pt idx="69">
                  <c:v>244166.66666666666</c:v>
                </c:pt>
                <c:pt idx="70">
                  <c:v>245500</c:v>
                </c:pt>
                <c:pt idx="71">
                  <c:v>245500</c:v>
                </c:pt>
                <c:pt idx="72">
                  <c:v>243500</c:v>
                </c:pt>
                <c:pt idx="73">
                  <c:v>242833.33333333334</c:v>
                </c:pt>
                <c:pt idx="74">
                  <c:v>242333.33333333334</c:v>
                </c:pt>
                <c:pt idx="75">
                  <c:v>242666.66666666666</c:v>
                </c:pt>
                <c:pt idx="76">
                  <c:v>244166.66666666666</c:v>
                </c:pt>
                <c:pt idx="77">
                  <c:v>242333.33333333334</c:v>
                </c:pt>
                <c:pt idx="78">
                  <c:v>242666.66666666666</c:v>
                </c:pt>
                <c:pt idx="79">
                  <c:v>240000</c:v>
                </c:pt>
                <c:pt idx="80">
                  <c:v>235500</c:v>
                </c:pt>
                <c:pt idx="81">
                  <c:v>231666.66666666666</c:v>
                </c:pt>
                <c:pt idx="82">
                  <c:v>226166.66666666666</c:v>
                </c:pt>
                <c:pt idx="83">
                  <c:v>223833.33333333334</c:v>
                </c:pt>
                <c:pt idx="84">
                  <c:v>223333.33333333334</c:v>
                </c:pt>
                <c:pt idx="85">
                  <c:v>222500</c:v>
                </c:pt>
                <c:pt idx="86">
                  <c:v>222666.66666666666</c:v>
                </c:pt>
                <c:pt idx="87">
                  <c:v>222000</c:v>
                </c:pt>
                <c:pt idx="88">
                  <c:v>224166.66666666666</c:v>
                </c:pt>
                <c:pt idx="89">
                  <c:v>227166.66666666666</c:v>
                </c:pt>
                <c:pt idx="90">
                  <c:v>228500</c:v>
                </c:pt>
                <c:pt idx="91">
                  <c:v>225833.33333333334</c:v>
                </c:pt>
                <c:pt idx="92">
                  <c:v>223166.66666666666</c:v>
                </c:pt>
                <c:pt idx="93">
                  <c:v>221500</c:v>
                </c:pt>
                <c:pt idx="94">
                  <c:v>219833.33333333334</c:v>
                </c:pt>
                <c:pt idx="95">
                  <c:v>219166.66666666666</c:v>
                </c:pt>
                <c:pt idx="96">
                  <c:v>216833.33333333334</c:v>
                </c:pt>
                <c:pt idx="97">
                  <c:v>219500</c:v>
                </c:pt>
                <c:pt idx="98">
                  <c:v>221666.66666666666</c:v>
                </c:pt>
                <c:pt idx="99">
                  <c:v>222833.33333333334</c:v>
                </c:pt>
                <c:pt idx="100">
                  <c:v>222833.33333333334</c:v>
                </c:pt>
                <c:pt idx="101">
                  <c:v>222500</c:v>
                </c:pt>
                <c:pt idx="102">
                  <c:v>221500</c:v>
                </c:pt>
                <c:pt idx="103">
                  <c:v>218500</c:v>
                </c:pt>
                <c:pt idx="104">
                  <c:v>216500</c:v>
                </c:pt>
                <c:pt idx="105">
                  <c:v>214666.66666666666</c:v>
                </c:pt>
                <c:pt idx="106">
                  <c:v>212666.66666666666</c:v>
                </c:pt>
                <c:pt idx="107">
                  <c:v>209000</c:v>
                </c:pt>
                <c:pt idx="108">
                  <c:v>207500</c:v>
                </c:pt>
                <c:pt idx="109">
                  <c:v>208500</c:v>
                </c:pt>
                <c:pt idx="110">
                  <c:v>207000</c:v>
                </c:pt>
                <c:pt idx="111">
                  <c:v>206500</c:v>
                </c:pt>
                <c:pt idx="112">
                  <c:v>205833.33333333334</c:v>
                </c:pt>
                <c:pt idx="113">
                  <c:v>205666.66666666666</c:v>
                </c:pt>
                <c:pt idx="114">
                  <c:v>206166.66666666666</c:v>
                </c:pt>
                <c:pt idx="115">
                  <c:v>206166.66666666666</c:v>
                </c:pt>
                <c:pt idx="116">
                  <c:v>207333.33333333334</c:v>
                </c:pt>
                <c:pt idx="117">
                  <c:v>209500</c:v>
                </c:pt>
                <c:pt idx="118">
                  <c:v>211166.66666666666</c:v>
                </c:pt>
                <c:pt idx="119">
                  <c:v>213333.33333333334</c:v>
                </c:pt>
                <c:pt idx="120">
                  <c:v>215166.66666666666</c:v>
                </c:pt>
                <c:pt idx="121">
                  <c:v>217500</c:v>
                </c:pt>
                <c:pt idx="122">
                  <c:v>222333.33333333334</c:v>
                </c:pt>
                <c:pt idx="123">
                  <c:v>224833.33333333334</c:v>
                </c:pt>
                <c:pt idx="124">
                  <c:v>223500</c:v>
                </c:pt>
                <c:pt idx="125">
                  <c:v>223333.33333333334</c:v>
                </c:pt>
                <c:pt idx="126">
                  <c:v>224500</c:v>
                </c:pt>
                <c:pt idx="127">
                  <c:v>226666.66666666666</c:v>
                </c:pt>
                <c:pt idx="128">
                  <c:v>224666.66666666666</c:v>
                </c:pt>
                <c:pt idx="129">
                  <c:v>222333.33333333334</c:v>
                </c:pt>
                <c:pt idx="130">
                  <c:v>223333.33333333334</c:v>
                </c:pt>
                <c:pt idx="131">
                  <c:v>226166.66666666666</c:v>
                </c:pt>
                <c:pt idx="132">
                  <c:v>226833.33333333334</c:v>
                </c:pt>
                <c:pt idx="133">
                  <c:v>224833.33333333334</c:v>
                </c:pt>
                <c:pt idx="134">
                  <c:v>222500</c:v>
                </c:pt>
                <c:pt idx="135">
                  <c:v>223000</c:v>
                </c:pt>
                <c:pt idx="136">
                  <c:v>223333.33333333334</c:v>
                </c:pt>
                <c:pt idx="137">
                  <c:v>220666.66666666666</c:v>
                </c:pt>
                <c:pt idx="138">
                  <c:v>217333.33333333334</c:v>
                </c:pt>
                <c:pt idx="139">
                  <c:v>214666.66666666666</c:v>
                </c:pt>
                <c:pt idx="140">
                  <c:v>213333.33333333334</c:v>
                </c:pt>
                <c:pt idx="141">
                  <c:v>209166.66666666666</c:v>
                </c:pt>
                <c:pt idx="142">
                  <c:v>206000</c:v>
                </c:pt>
                <c:pt idx="143">
                  <c:v>206666.66666666666</c:v>
                </c:pt>
                <c:pt idx="144">
                  <c:v>208666.66666666666</c:v>
                </c:pt>
                <c:pt idx="145">
                  <c:v>211166.66666666666</c:v>
                </c:pt>
                <c:pt idx="146">
                  <c:v>212666.66666666666</c:v>
                </c:pt>
                <c:pt idx="147">
                  <c:v>215833.33333333334</c:v>
                </c:pt>
                <c:pt idx="148">
                  <c:v>220000</c:v>
                </c:pt>
                <c:pt idx="149">
                  <c:v>220166.66666666666</c:v>
                </c:pt>
                <c:pt idx="150">
                  <c:v>220500</c:v>
                </c:pt>
                <c:pt idx="151">
                  <c:v>219166.66666666666</c:v>
                </c:pt>
                <c:pt idx="152">
                  <c:v>222833.33333333334</c:v>
                </c:pt>
                <c:pt idx="153">
                  <c:v>224666.66666666666</c:v>
                </c:pt>
                <c:pt idx="154">
                  <c:v>223500</c:v>
                </c:pt>
                <c:pt idx="155">
                  <c:v>221500</c:v>
                </c:pt>
                <c:pt idx="156">
                  <c:v>217500</c:v>
                </c:pt>
                <c:pt idx="157">
                  <c:v>215666.66666666666</c:v>
                </c:pt>
                <c:pt idx="158">
                  <c:v>211333.33333333334</c:v>
                </c:pt>
                <c:pt idx="159">
                  <c:v>209000</c:v>
                </c:pt>
                <c:pt idx="160">
                  <c:v>207666.66666666666</c:v>
                </c:pt>
                <c:pt idx="161">
                  <c:v>208000</c:v>
                </c:pt>
                <c:pt idx="162">
                  <c:v>210166.66666666666</c:v>
                </c:pt>
                <c:pt idx="163">
                  <c:v>210333.33333333334</c:v>
                </c:pt>
                <c:pt idx="164">
                  <c:v>209833.33333333334</c:v>
                </c:pt>
                <c:pt idx="165">
                  <c:v>209666.66666666666</c:v>
                </c:pt>
                <c:pt idx="166">
                  <c:v>211000</c:v>
                </c:pt>
                <c:pt idx="167">
                  <c:v>210333.33333333334</c:v>
                </c:pt>
                <c:pt idx="168">
                  <c:v>210333.33333333334</c:v>
                </c:pt>
                <c:pt idx="169">
                  <c:v>210833.33333333334</c:v>
                </c:pt>
                <c:pt idx="170">
                  <c:v>212500</c:v>
                </c:pt>
                <c:pt idx="171">
                  <c:v>213000</c:v>
                </c:pt>
                <c:pt idx="172">
                  <c:v>215000</c:v>
                </c:pt>
                <c:pt idx="173">
                  <c:v>218333.33333333334</c:v>
                </c:pt>
                <c:pt idx="174">
                  <c:v>219333.33333333334</c:v>
                </c:pt>
                <c:pt idx="175">
                  <c:v>222833.33333333334</c:v>
                </c:pt>
                <c:pt idx="176">
                  <c:v>228166.66666666666</c:v>
                </c:pt>
                <c:pt idx="177">
                  <c:v>231833.33333333334</c:v>
                </c:pt>
                <c:pt idx="178">
                  <c:v>232333.33333333334</c:v>
                </c:pt>
                <c:pt idx="179">
                  <c:v>232666.66666666666</c:v>
                </c:pt>
                <c:pt idx="180">
                  <c:v>233166.66666666666</c:v>
                </c:pt>
                <c:pt idx="181">
                  <c:v>229166.66666666666</c:v>
                </c:pt>
                <c:pt idx="182">
                  <c:v>224833.33333333334</c:v>
                </c:pt>
                <c:pt idx="183">
                  <c:v>220500</c:v>
                </c:pt>
                <c:pt idx="184">
                  <c:v>216666.66666666666</c:v>
                </c:pt>
                <c:pt idx="185">
                  <c:v>211833.33333333334</c:v>
                </c:pt>
                <c:pt idx="186">
                  <c:v>209333.33333333334</c:v>
                </c:pt>
                <c:pt idx="187">
                  <c:v>211166.66666666666</c:v>
                </c:pt>
                <c:pt idx="188">
                  <c:v>210166.66666666666</c:v>
                </c:pt>
                <c:pt idx="189">
                  <c:v>209833.33333333334</c:v>
                </c:pt>
                <c:pt idx="275">
                  <c:v>299500</c:v>
                </c:pt>
                <c:pt idx="276">
                  <c:v>278833.33333333331</c:v>
                </c:pt>
                <c:pt idx="277">
                  <c:v>268500</c:v>
                </c:pt>
                <c:pt idx="278">
                  <c:v>257333.33333333334</c:v>
                </c:pt>
                <c:pt idx="279">
                  <c:v>246000</c:v>
                </c:pt>
                <c:pt idx="280">
                  <c:v>235500</c:v>
                </c:pt>
                <c:pt idx="281">
                  <c:v>229833.33333333334</c:v>
                </c:pt>
                <c:pt idx="282">
                  <c:v>223833.33333333334</c:v>
                </c:pt>
                <c:pt idx="283">
                  <c:v>218333.33333333334</c:v>
                </c:pt>
                <c:pt idx="284">
                  <c:v>219166.66666666666</c:v>
                </c:pt>
                <c:pt idx="285">
                  <c:v>224000</c:v>
                </c:pt>
                <c:pt idx="286">
                  <c:v>230666.66666666666</c:v>
                </c:pt>
                <c:pt idx="287">
                  <c:v>232833.33333333334</c:v>
                </c:pt>
                <c:pt idx="288">
                  <c:v>235500</c:v>
                </c:pt>
                <c:pt idx="289">
                  <c:v>234333.33333333334</c:v>
                </c:pt>
                <c:pt idx="290">
                  <c:v>235166.66666666666</c:v>
                </c:pt>
                <c:pt idx="291">
                  <c:v>230833.33333333334</c:v>
                </c:pt>
                <c:pt idx="292">
                  <c:v>224500</c:v>
                </c:pt>
                <c:pt idx="293">
                  <c:v>221500</c:v>
                </c:pt>
                <c:pt idx="294">
                  <c:v>219166.66666666666</c:v>
                </c:pt>
                <c:pt idx="295">
                  <c:v>218666.66666666666</c:v>
                </c:pt>
                <c:pt idx="296">
                  <c:v>215333.33333333334</c:v>
                </c:pt>
                <c:pt idx="297">
                  <c:v>213666.66666666666</c:v>
                </c:pt>
                <c:pt idx="298">
                  <c:v>214666.66666666666</c:v>
                </c:pt>
                <c:pt idx="299">
                  <c:v>212666.66666666666</c:v>
                </c:pt>
                <c:pt idx="300">
                  <c:v>211333.33333333334</c:v>
                </c:pt>
                <c:pt idx="301">
                  <c:v>213166.66666666666</c:v>
                </c:pt>
                <c:pt idx="302">
                  <c:v>211500</c:v>
                </c:pt>
                <c:pt idx="303">
                  <c:v>213333.33333333334</c:v>
                </c:pt>
                <c:pt idx="304">
                  <c:v>212833.33333333334</c:v>
                </c:pt>
                <c:pt idx="305">
                  <c:v>211000</c:v>
                </c:pt>
                <c:pt idx="306">
                  <c:v>211666.66666666666</c:v>
                </c:pt>
                <c:pt idx="307">
                  <c:v>210500</c:v>
                </c:pt>
                <c:pt idx="308">
                  <c:v>212166.66666666666</c:v>
                </c:pt>
                <c:pt idx="309">
                  <c:v>210000</c:v>
                </c:pt>
                <c:pt idx="310">
                  <c:v>210500</c:v>
                </c:pt>
                <c:pt idx="311">
                  <c:v>212666.66666666666</c:v>
                </c:pt>
                <c:pt idx="312">
                  <c:v>213166.66666666666</c:v>
                </c:pt>
                <c:pt idx="313">
                  <c:v>214833.33333333334</c:v>
                </c:pt>
                <c:pt idx="314">
                  <c:v>217166.66666666666</c:v>
                </c:pt>
                <c:pt idx="315">
                  <c:v>218666.66666666666</c:v>
                </c:pt>
                <c:pt idx="316">
                  <c:v>219666.66666666666</c:v>
                </c:pt>
                <c:pt idx="317">
                  <c:v>220166.66666666666</c:v>
                </c:pt>
                <c:pt idx="318">
                  <c:v>219166.66666666666</c:v>
                </c:pt>
                <c:pt idx="319">
                  <c:v>216166.66666666666</c:v>
                </c:pt>
                <c:pt idx="320">
                  <c:v>210666.66666666666</c:v>
                </c:pt>
                <c:pt idx="321">
                  <c:v>207500</c:v>
                </c:pt>
                <c:pt idx="322">
                  <c:v>202500</c:v>
                </c:pt>
                <c:pt idx="323">
                  <c:v>200500</c:v>
                </c:pt>
                <c:pt idx="324">
                  <c:v>200000</c:v>
                </c:pt>
                <c:pt idx="325">
                  <c:v>199333.33333333334</c:v>
                </c:pt>
                <c:pt idx="326">
                  <c:v>200500</c:v>
                </c:pt>
                <c:pt idx="327">
                  <c:v>200500</c:v>
                </c:pt>
                <c:pt idx="328">
                  <c:v>202833.33333333334</c:v>
                </c:pt>
                <c:pt idx="329">
                  <c:v>204000</c:v>
                </c:pt>
                <c:pt idx="330">
                  <c:v>206166.66666666666</c:v>
                </c:pt>
                <c:pt idx="331">
                  <c:v>207833.33333333334</c:v>
                </c:pt>
                <c:pt idx="332">
                  <c:v>209000</c:v>
                </c:pt>
                <c:pt idx="333">
                  <c:v>210166.66666666666</c:v>
                </c:pt>
                <c:pt idx="334">
                  <c:v>211666.66666666666</c:v>
                </c:pt>
                <c:pt idx="335">
                  <c:v>210833.33333333334</c:v>
                </c:pt>
                <c:pt idx="336">
                  <c:v>208333.33333333334</c:v>
                </c:pt>
                <c:pt idx="337">
                  <c:v>208500</c:v>
                </c:pt>
                <c:pt idx="338">
                  <c:v>207666.66666666666</c:v>
                </c:pt>
                <c:pt idx="339">
                  <c:v>206833.33333333334</c:v>
                </c:pt>
                <c:pt idx="340">
                  <c:v>204666.66666666666</c:v>
                </c:pt>
                <c:pt idx="341">
                  <c:v>206333.33333333334</c:v>
                </c:pt>
                <c:pt idx="342">
                  <c:v>208833.33333333334</c:v>
                </c:pt>
                <c:pt idx="343">
                  <c:v>210000</c:v>
                </c:pt>
                <c:pt idx="344">
                  <c:v>210500</c:v>
                </c:pt>
                <c:pt idx="345">
                  <c:v>214833.33333333334</c:v>
                </c:pt>
                <c:pt idx="346">
                  <c:v>218500</c:v>
                </c:pt>
                <c:pt idx="347">
                  <c:v>221000</c:v>
                </c:pt>
                <c:pt idx="348">
                  <c:v>223333.33333333334</c:v>
                </c:pt>
                <c:pt idx="349">
                  <c:v>223333.33333333334</c:v>
                </c:pt>
                <c:pt idx="350">
                  <c:v>225500</c:v>
                </c:pt>
                <c:pt idx="351">
                  <c:v>224333.33333333334</c:v>
                </c:pt>
                <c:pt idx="352">
                  <c:v>222166.66666666666</c:v>
                </c:pt>
                <c:pt idx="353">
                  <c:v>219333.33333333334</c:v>
                </c:pt>
                <c:pt idx="354">
                  <c:v>217500</c:v>
                </c:pt>
                <c:pt idx="355">
                  <c:v>218833.33333333334</c:v>
                </c:pt>
                <c:pt idx="356">
                  <c:v>220000</c:v>
                </c:pt>
                <c:pt idx="357">
                  <c:v>221000</c:v>
                </c:pt>
                <c:pt idx="358">
                  <c:v>228166.66666666666</c:v>
                </c:pt>
                <c:pt idx="359">
                  <c:v>235333.33333333334</c:v>
                </c:pt>
                <c:pt idx="360">
                  <c:v>241333.33333333334</c:v>
                </c:pt>
                <c:pt idx="361">
                  <c:v>243166.66666666666</c:v>
                </c:pt>
                <c:pt idx="362">
                  <c:v>246666.66666666666</c:v>
                </c:pt>
                <c:pt idx="363">
                  <c:v>246833.33333333334</c:v>
                </c:pt>
                <c:pt idx="364">
                  <c:v>243000</c:v>
                </c:pt>
                <c:pt idx="365">
                  <c:v>238833.33333333334</c:v>
                </c:pt>
                <c:pt idx="366">
                  <c:v>235333.33333333334</c:v>
                </c:pt>
                <c:pt idx="367">
                  <c:v>239000</c:v>
                </c:pt>
                <c:pt idx="368">
                  <c:v>239000</c:v>
                </c:pt>
                <c:pt idx="369">
                  <c:v>240666.66666666666</c:v>
                </c:pt>
                <c:pt idx="370">
                  <c:v>241500</c:v>
                </c:pt>
                <c:pt idx="371">
                  <c:v>240500</c:v>
                </c:pt>
                <c:pt idx="372">
                  <c:v>238333.33333333334</c:v>
                </c:pt>
                <c:pt idx="373">
                  <c:v>230500</c:v>
                </c:pt>
                <c:pt idx="374">
                  <c:v>225166.66666666666</c:v>
                </c:pt>
                <c:pt idx="375">
                  <c:v>221166.66666666666</c:v>
                </c:pt>
                <c:pt idx="376">
                  <c:v>217166.66666666666</c:v>
                </c:pt>
                <c:pt idx="377">
                  <c:v>213000</c:v>
                </c:pt>
                <c:pt idx="378">
                  <c:v>211166.66666666666</c:v>
                </c:pt>
                <c:pt idx="379">
                  <c:v>212166.66666666666</c:v>
                </c:pt>
                <c:pt idx="380">
                  <c:v>212166.66666666666</c:v>
                </c:pt>
                <c:pt idx="381">
                  <c:v>214500</c:v>
                </c:pt>
                <c:pt idx="382">
                  <c:v>215000</c:v>
                </c:pt>
                <c:pt idx="383">
                  <c:v>217166.66666666666</c:v>
                </c:pt>
                <c:pt idx="384">
                  <c:v>217333.33333333334</c:v>
                </c:pt>
                <c:pt idx="385">
                  <c:v>215000</c:v>
                </c:pt>
                <c:pt idx="386">
                  <c:v>213833.33333333334</c:v>
                </c:pt>
                <c:pt idx="387">
                  <c:v>210833.33333333334</c:v>
                </c:pt>
                <c:pt idx="388">
                  <c:v>208666.66666666666</c:v>
                </c:pt>
                <c:pt idx="389">
                  <c:v>206666.66666666666</c:v>
                </c:pt>
                <c:pt idx="390">
                  <c:v>203333.33333333334</c:v>
                </c:pt>
                <c:pt idx="391">
                  <c:v>206833.33333333334</c:v>
                </c:pt>
                <c:pt idx="392">
                  <c:v>209666.66666666666</c:v>
                </c:pt>
                <c:pt idx="393">
                  <c:v>209833.33333333334</c:v>
                </c:pt>
                <c:pt idx="394">
                  <c:v>212000</c:v>
                </c:pt>
                <c:pt idx="395">
                  <c:v>212166.66666666666</c:v>
                </c:pt>
                <c:pt idx="396">
                  <c:v>215000</c:v>
                </c:pt>
                <c:pt idx="397">
                  <c:v>213166.66666666666</c:v>
                </c:pt>
                <c:pt idx="398">
                  <c:v>211000</c:v>
                </c:pt>
                <c:pt idx="399">
                  <c:v>211000</c:v>
                </c:pt>
                <c:pt idx="400">
                  <c:v>211166.66666666666</c:v>
                </c:pt>
                <c:pt idx="401">
                  <c:v>214666.66666666666</c:v>
                </c:pt>
                <c:pt idx="402">
                  <c:v>214833.33333333334</c:v>
                </c:pt>
                <c:pt idx="403">
                  <c:v>214666.66666666666</c:v>
                </c:pt>
                <c:pt idx="404">
                  <c:v>214000</c:v>
                </c:pt>
                <c:pt idx="405">
                  <c:v>213000</c:v>
                </c:pt>
                <c:pt idx="406">
                  <c:v>215666.66666666666</c:v>
                </c:pt>
                <c:pt idx="407">
                  <c:v>215500</c:v>
                </c:pt>
                <c:pt idx="408">
                  <c:v>216000</c:v>
                </c:pt>
                <c:pt idx="409">
                  <c:v>217333.33333333334</c:v>
                </c:pt>
                <c:pt idx="410">
                  <c:v>220333.33333333334</c:v>
                </c:pt>
                <c:pt idx="411">
                  <c:v>225833.33333333334</c:v>
                </c:pt>
                <c:pt idx="412">
                  <c:v>226833.33333333334</c:v>
                </c:pt>
                <c:pt idx="413">
                  <c:v>228666.66666666666</c:v>
                </c:pt>
                <c:pt idx="414">
                  <c:v>232333.33333333334</c:v>
                </c:pt>
                <c:pt idx="415">
                  <c:v>232833.33333333334</c:v>
                </c:pt>
                <c:pt idx="416">
                  <c:v>235166.66666666666</c:v>
                </c:pt>
                <c:pt idx="417">
                  <c:v>234666.66666666666</c:v>
                </c:pt>
                <c:pt idx="418">
                  <c:v>236666.66666666666</c:v>
                </c:pt>
                <c:pt idx="419">
                  <c:v>236833.33333333334</c:v>
                </c:pt>
                <c:pt idx="420">
                  <c:v>235166.66666666666</c:v>
                </c:pt>
                <c:pt idx="421">
                  <c:v>236666.66666666666</c:v>
                </c:pt>
                <c:pt idx="422">
                  <c:v>235166.66666666666</c:v>
                </c:pt>
                <c:pt idx="423">
                  <c:v>233500</c:v>
                </c:pt>
                <c:pt idx="424">
                  <c:v>230000</c:v>
                </c:pt>
                <c:pt idx="425">
                  <c:v>228166.66666666666</c:v>
                </c:pt>
                <c:pt idx="426">
                  <c:v>227000</c:v>
                </c:pt>
                <c:pt idx="427">
                  <c:v>226166.66666666666</c:v>
                </c:pt>
                <c:pt idx="428">
                  <c:v>230500</c:v>
                </c:pt>
                <c:pt idx="429">
                  <c:v>232833.33333333334</c:v>
                </c:pt>
                <c:pt idx="430">
                  <c:v>232833.33333333334</c:v>
                </c:pt>
                <c:pt idx="431">
                  <c:v>232166.66666666666</c:v>
                </c:pt>
                <c:pt idx="432">
                  <c:v>232166.66666666666</c:v>
                </c:pt>
                <c:pt idx="433">
                  <c:v>230666.66666666666</c:v>
                </c:pt>
                <c:pt idx="434">
                  <c:v>223666.66666666666</c:v>
                </c:pt>
                <c:pt idx="435">
                  <c:v>220000</c:v>
                </c:pt>
                <c:pt idx="436">
                  <c:v>219166.66666666666</c:v>
                </c:pt>
                <c:pt idx="437">
                  <c:v>222333.33333333334</c:v>
                </c:pt>
                <c:pt idx="438">
                  <c:v>222500</c:v>
                </c:pt>
                <c:pt idx="439">
                  <c:v>222666.66666666666</c:v>
                </c:pt>
                <c:pt idx="440">
                  <c:v>222000</c:v>
                </c:pt>
                <c:pt idx="441">
                  <c:v>219833.33333333334</c:v>
                </c:pt>
                <c:pt idx="442">
                  <c:v>219333.33333333334</c:v>
                </c:pt>
                <c:pt idx="443">
                  <c:v>216833.33333333334</c:v>
                </c:pt>
                <c:pt idx="444">
                  <c:v>215166.66666666666</c:v>
                </c:pt>
                <c:pt idx="445">
                  <c:v>215333.33333333334</c:v>
                </c:pt>
                <c:pt idx="446">
                  <c:v>216000</c:v>
                </c:pt>
                <c:pt idx="447">
                  <c:v>218833.33333333334</c:v>
                </c:pt>
                <c:pt idx="448">
                  <c:v>222500</c:v>
                </c:pt>
                <c:pt idx="449">
                  <c:v>222666.66666666666</c:v>
                </c:pt>
                <c:pt idx="450">
                  <c:v>224333.33333333334</c:v>
                </c:pt>
                <c:pt idx="451">
                  <c:v>225166.66666666666</c:v>
                </c:pt>
                <c:pt idx="452">
                  <c:v>226500</c:v>
                </c:pt>
                <c:pt idx="453">
                  <c:v>226000</c:v>
                </c:pt>
                <c:pt idx="454">
                  <c:v>223000</c:v>
                </c:pt>
                <c:pt idx="455">
                  <c:v>221833.33333333334</c:v>
                </c:pt>
                <c:pt idx="456">
                  <c:v>222166.66666666666</c:v>
                </c:pt>
                <c:pt idx="457">
                  <c:v>224500</c:v>
                </c:pt>
                <c:pt idx="458">
                  <c:v>225166.66666666666</c:v>
                </c:pt>
                <c:pt idx="459">
                  <c:v>226166.66666666666</c:v>
                </c:pt>
                <c:pt idx="460">
                  <c:v>226500</c:v>
                </c:pt>
                <c:pt idx="461">
                  <c:v>229666.66666666666</c:v>
                </c:pt>
                <c:pt idx="462">
                  <c:v>233000</c:v>
                </c:pt>
                <c:pt idx="463">
                  <c:v>234166.66666666666</c:v>
                </c:pt>
                <c:pt idx="464">
                  <c:v>236666.66666666666</c:v>
                </c:pt>
                <c:pt idx="465">
                  <c:v>238333.33333333334</c:v>
                </c:pt>
                <c:pt idx="466">
                  <c:v>239333.33333333334</c:v>
                </c:pt>
                <c:pt idx="467">
                  <c:v>238000</c:v>
                </c:pt>
                <c:pt idx="468">
                  <c:v>234166.66666666666</c:v>
                </c:pt>
                <c:pt idx="469">
                  <c:v>229500</c:v>
                </c:pt>
                <c:pt idx="470">
                  <c:v>225500</c:v>
                </c:pt>
                <c:pt idx="471">
                  <c:v>223833.33333333334</c:v>
                </c:pt>
                <c:pt idx="472">
                  <c:v>222666.66666666666</c:v>
                </c:pt>
                <c:pt idx="473">
                  <c:v>223500</c:v>
                </c:pt>
                <c:pt idx="474">
                  <c:v>224833.33333333334</c:v>
                </c:pt>
                <c:pt idx="475">
                  <c:v>227833.33333333334</c:v>
                </c:pt>
                <c:pt idx="476">
                  <c:v>234500</c:v>
                </c:pt>
                <c:pt idx="477">
                  <c:v>235666.66666666666</c:v>
                </c:pt>
                <c:pt idx="478">
                  <c:v>234833.33333333334</c:v>
                </c:pt>
                <c:pt idx="479">
                  <c:v>233500</c:v>
                </c:pt>
                <c:pt idx="480">
                  <c:v>234166.66666666666</c:v>
                </c:pt>
                <c:pt idx="481">
                  <c:v>231833.33333333334</c:v>
                </c:pt>
                <c:pt idx="482">
                  <c:v>227166.66666666666</c:v>
                </c:pt>
                <c:pt idx="483">
                  <c:v>225166.66666666666</c:v>
                </c:pt>
                <c:pt idx="484">
                  <c:v>226666.66666666666</c:v>
                </c:pt>
                <c:pt idx="485">
                  <c:v>227166.66666666666</c:v>
                </c:pt>
                <c:pt idx="486">
                  <c:v>225333.33333333334</c:v>
                </c:pt>
                <c:pt idx="487">
                  <c:v>224666.66666666666</c:v>
                </c:pt>
                <c:pt idx="488">
                  <c:v>222166.66666666666</c:v>
                </c:pt>
                <c:pt idx="489">
                  <c:v>224500</c:v>
                </c:pt>
                <c:pt idx="490">
                  <c:v>223833.33333333334</c:v>
                </c:pt>
                <c:pt idx="491">
                  <c:v>221666.66666666666</c:v>
                </c:pt>
                <c:pt idx="492">
                  <c:v>218500</c:v>
                </c:pt>
                <c:pt idx="493">
                  <c:v>216666.66666666666</c:v>
                </c:pt>
                <c:pt idx="494">
                  <c:v>214166.66666666666</c:v>
                </c:pt>
                <c:pt idx="495">
                  <c:v>210000</c:v>
                </c:pt>
                <c:pt idx="496">
                  <c:v>207833.33333333334</c:v>
                </c:pt>
                <c:pt idx="497">
                  <c:v>210333.33333333334</c:v>
                </c:pt>
                <c:pt idx="498">
                  <c:v>214833.33333333334</c:v>
                </c:pt>
                <c:pt idx="499">
                  <c:v>215000</c:v>
                </c:pt>
                <c:pt idx="500">
                  <c:v>216666.66666666666</c:v>
                </c:pt>
                <c:pt idx="501">
                  <c:v>217333.33333333334</c:v>
                </c:pt>
                <c:pt idx="502">
                  <c:v>217666.66666666666</c:v>
                </c:pt>
                <c:pt idx="503">
                  <c:v>213500</c:v>
                </c:pt>
                <c:pt idx="504">
                  <c:v>210333.33333333334</c:v>
                </c:pt>
                <c:pt idx="505">
                  <c:v>209500</c:v>
                </c:pt>
                <c:pt idx="506">
                  <c:v>210666.66666666666</c:v>
                </c:pt>
                <c:pt idx="507">
                  <c:v>209666.66666666666</c:v>
                </c:pt>
                <c:pt idx="508">
                  <c:v>210000</c:v>
                </c:pt>
                <c:pt idx="509">
                  <c:v>207500</c:v>
                </c:pt>
                <c:pt idx="510">
                  <c:v>205500</c:v>
                </c:pt>
                <c:pt idx="511">
                  <c:v>207000</c:v>
                </c:pt>
                <c:pt idx="512">
                  <c:v>205666.66666666666</c:v>
                </c:pt>
                <c:pt idx="513">
                  <c:v>206333.33333333334</c:v>
                </c:pt>
                <c:pt idx="514">
                  <c:v>208000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77-BC4C-A6E1-ECF9397388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1411968"/>
        <c:axId val="1911410176"/>
      </c:lineChart>
      <c:dateAx>
        <c:axId val="1911411968"/>
        <c:scaling>
          <c:orientation val="minMax"/>
          <c:min val="42636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410176"/>
        <c:crosses val="autoZero"/>
        <c:auto val="1"/>
        <c:lblOffset val="100"/>
        <c:baseTimeUnit val="days"/>
        <c:majorUnit val="8"/>
        <c:majorTimeUnit val="months"/>
      </c:dateAx>
      <c:valAx>
        <c:axId val="1911410176"/>
        <c:scaling>
          <c:orientation val="minMax"/>
          <c:max val="3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411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Layoff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Monthly!$G$182</c:f>
              <c:strCache>
                <c:ptCount val="1"/>
                <c:pt idx="0">
                  <c:v>Overall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Monthly!$E$183:$E$306</c:f>
              <c:numCache>
                <c:formatCode>[$-409]mmm\-yy;@</c:formatCode>
                <c:ptCount val="124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  <c:pt idx="46">
                  <c:v>43770</c:v>
                </c:pt>
                <c:pt idx="47">
                  <c:v>43800</c:v>
                </c:pt>
                <c:pt idx="48">
                  <c:v>43831</c:v>
                </c:pt>
                <c:pt idx="49">
                  <c:v>43862</c:v>
                </c:pt>
                <c:pt idx="50">
                  <c:v>43891</c:v>
                </c:pt>
                <c:pt idx="51">
                  <c:v>43922</c:v>
                </c:pt>
                <c:pt idx="52">
                  <c:v>43952</c:v>
                </c:pt>
                <c:pt idx="53">
                  <c:v>43983</c:v>
                </c:pt>
                <c:pt idx="54">
                  <c:v>44013</c:v>
                </c:pt>
                <c:pt idx="55">
                  <c:v>44044</c:v>
                </c:pt>
                <c:pt idx="56">
                  <c:v>44075</c:v>
                </c:pt>
                <c:pt idx="57">
                  <c:v>44105</c:v>
                </c:pt>
                <c:pt idx="58">
                  <c:v>44136</c:v>
                </c:pt>
                <c:pt idx="59">
                  <c:v>44166</c:v>
                </c:pt>
                <c:pt idx="60">
                  <c:v>44197</c:v>
                </c:pt>
                <c:pt idx="61">
                  <c:v>44228</c:v>
                </c:pt>
                <c:pt idx="62">
                  <c:v>44256</c:v>
                </c:pt>
                <c:pt idx="63">
                  <c:v>44287</c:v>
                </c:pt>
                <c:pt idx="64">
                  <c:v>44317</c:v>
                </c:pt>
                <c:pt idx="65">
                  <c:v>44348</c:v>
                </c:pt>
                <c:pt idx="66">
                  <c:v>44378</c:v>
                </c:pt>
                <c:pt idx="67">
                  <c:v>44409</c:v>
                </c:pt>
                <c:pt idx="68">
                  <c:v>44440</c:v>
                </c:pt>
                <c:pt idx="69">
                  <c:v>44470</c:v>
                </c:pt>
                <c:pt idx="70">
                  <c:v>44501</c:v>
                </c:pt>
                <c:pt idx="71">
                  <c:v>44531</c:v>
                </c:pt>
                <c:pt idx="72">
                  <c:v>44562</c:v>
                </c:pt>
                <c:pt idx="73">
                  <c:v>44593</c:v>
                </c:pt>
                <c:pt idx="74">
                  <c:v>44621</c:v>
                </c:pt>
                <c:pt idx="75">
                  <c:v>44652</c:v>
                </c:pt>
                <c:pt idx="76">
                  <c:v>44682</c:v>
                </c:pt>
                <c:pt idx="77">
                  <c:v>44713</c:v>
                </c:pt>
                <c:pt idx="78">
                  <c:v>44743</c:v>
                </c:pt>
                <c:pt idx="79">
                  <c:v>44774</c:v>
                </c:pt>
                <c:pt idx="80">
                  <c:v>44805</c:v>
                </c:pt>
                <c:pt idx="81">
                  <c:v>44835</c:v>
                </c:pt>
                <c:pt idx="82">
                  <c:v>44866</c:v>
                </c:pt>
                <c:pt idx="83">
                  <c:v>44896</c:v>
                </c:pt>
                <c:pt idx="84">
                  <c:v>44927</c:v>
                </c:pt>
                <c:pt idx="85">
                  <c:v>44958</c:v>
                </c:pt>
                <c:pt idx="86">
                  <c:v>44986</c:v>
                </c:pt>
                <c:pt idx="87">
                  <c:v>45017</c:v>
                </c:pt>
                <c:pt idx="88">
                  <c:v>45047</c:v>
                </c:pt>
                <c:pt idx="89">
                  <c:v>45078</c:v>
                </c:pt>
                <c:pt idx="90">
                  <c:v>45108</c:v>
                </c:pt>
                <c:pt idx="91">
                  <c:v>45139</c:v>
                </c:pt>
                <c:pt idx="92">
                  <c:v>45170</c:v>
                </c:pt>
                <c:pt idx="93">
                  <c:v>45200</c:v>
                </c:pt>
                <c:pt idx="94">
                  <c:v>45231</c:v>
                </c:pt>
                <c:pt idx="95">
                  <c:v>45261</c:v>
                </c:pt>
                <c:pt idx="96">
                  <c:v>45292</c:v>
                </c:pt>
                <c:pt idx="97">
                  <c:v>45323</c:v>
                </c:pt>
                <c:pt idx="98">
                  <c:v>45352</c:v>
                </c:pt>
                <c:pt idx="99">
                  <c:v>45383</c:v>
                </c:pt>
                <c:pt idx="100">
                  <c:v>45413</c:v>
                </c:pt>
                <c:pt idx="101">
                  <c:v>45444</c:v>
                </c:pt>
                <c:pt idx="102">
                  <c:v>45474</c:v>
                </c:pt>
                <c:pt idx="103">
                  <c:v>45505</c:v>
                </c:pt>
                <c:pt idx="104">
                  <c:v>45536</c:v>
                </c:pt>
                <c:pt idx="105">
                  <c:v>45566</c:v>
                </c:pt>
                <c:pt idx="106">
                  <c:v>45597</c:v>
                </c:pt>
                <c:pt idx="107">
                  <c:v>45627</c:v>
                </c:pt>
                <c:pt idx="108">
                  <c:v>45658</c:v>
                </c:pt>
                <c:pt idx="109">
                  <c:v>45689</c:v>
                </c:pt>
                <c:pt idx="110">
                  <c:v>45717</c:v>
                </c:pt>
                <c:pt idx="111">
                  <c:v>45748</c:v>
                </c:pt>
                <c:pt idx="112">
                  <c:v>45778</c:v>
                </c:pt>
                <c:pt idx="113">
                  <c:v>45809</c:v>
                </c:pt>
                <c:pt idx="114">
                  <c:v>45839</c:v>
                </c:pt>
                <c:pt idx="115">
                  <c:v>45870</c:v>
                </c:pt>
                <c:pt idx="116">
                  <c:v>45901</c:v>
                </c:pt>
                <c:pt idx="117">
                  <c:v>45931</c:v>
                </c:pt>
                <c:pt idx="118">
                  <c:v>45962</c:v>
                </c:pt>
                <c:pt idx="119">
                  <c:v>45992</c:v>
                </c:pt>
                <c:pt idx="120">
                  <c:v>46023</c:v>
                </c:pt>
                <c:pt idx="121">
                  <c:v>46054</c:v>
                </c:pt>
                <c:pt idx="122">
                  <c:v>46082</c:v>
                </c:pt>
                <c:pt idx="123">
                  <c:v>46113</c:v>
                </c:pt>
              </c:numCache>
            </c:numRef>
          </c:cat>
          <c:val>
            <c:numRef>
              <c:f>Monthly!$G$183:$G$306</c:f>
              <c:numCache>
                <c:formatCode>0.0</c:formatCode>
                <c:ptCount val="124"/>
                <c:pt idx="0">
                  <c:v>1.2666666666666666</c:v>
                </c:pt>
                <c:pt idx="1">
                  <c:v>1.3</c:v>
                </c:pt>
                <c:pt idx="2">
                  <c:v>1.3</c:v>
                </c:pt>
                <c:pt idx="3">
                  <c:v>1.2666666666666666</c:v>
                </c:pt>
                <c:pt idx="4">
                  <c:v>1.2666666666666666</c:v>
                </c:pt>
                <c:pt idx="5">
                  <c:v>1.2333333333333334</c:v>
                </c:pt>
                <c:pt idx="6">
                  <c:v>1.2333333333333334</c:v>
                </c:pt>
                <c:pt idx="7">
                  <c:v>1.2333333333333334</c:v>
                </c:pt>
                <c:pt idx="8">
                  <c:v>1.2</c:v>
                </c:pt>
                <c:pt idx="9">
                  <c:v>1.1666666666666667</c:v>
                </c:pt>
                <c:pt idx="10">
                  <c:v>1.1333333333333335</c:v>
                </c:pt>
                <c:pt idx="11">
                  <c:v>1.1666666666666667</c:v>
                </c:pt>
                <c:pt idx="12">
                  <c:v>1.2</c:v>
                </c:pt>
                <c:pt idx="13">
                  <c:v>1.2</c:v>
                </c:pt>
                <c:pt idx="14">
                  <c:v>1.2</c:v>
                </c:pt>
                <c:pt idx="15">
                  <c:v>1.2</c:v>
                </c:pt>
                <c:pt idx="16">
                  <c:v>1.2</c:v>
                </c:pt>
                <c:pt idx="17">
                  <c:v>1.2333333333333334</c:v>
                </c:pt>
                <c:pt idx="18">
                  <c:v>1.2666666666666666</c:v>
                </c:pt>
                <c:pt idx="19">
                  <c:v>1.3</c:v>
                </c:pt>
                <c:pt idx="20">
                  <c:v>1.2666666666666666</c:v>
                </c:pt>
                <c:pt idx="21">
                  <c:v>1.2333333333333334</c:v>
                </c:pt>
                <c:pt idx="22">
                  <c:v>1.2</c:v>
                </c:pt>
                <c:pt idx="23">
                  <c:v>1.2</c:v>
                </c:pt>
                <c:pt idx="24">
                  <c:v>1.2333333333333334</c:v>
                </c:pt>
                <c:pt idx="25">
                  <c:v>1.2333333333333334</c:v>
                </c:pt>
                <c:pt idx="26">
                  <c:v>1.2333333333333334</c:v>
                </c:pt>
                <c:pt idx="27">
                  <c:v>1.2</c:v>
                </c:pt>
                <c:pt idx="28">
                  <c:v>1.2</c:v>
                </c:pt>
                <c:pt idx="29">
                  <c:v>1.2</c:v>
                </c:pt>
                <c:pt idx="30">
                  <c:v>1.2</c:v>
                </c:pt>
                <c:pt idx="31">
                  <c:v>1.2</c:v>
                </c:pt>
                <c:pt idx="32">
                  <c:v>1.2</c:v>
                </c:pt>
                <c:pt idx="33">
                  <c:v>1.2</c:v>
                </c:pt>
                <c:pt idx="34">
                  <c:v>1.2333333333333334</c:v>
                </c:pt>
                <c:pt idx="35">
                  <c:v>1.2333333333333334</c:v>
                </c:pt>
                <c:pt idx="36">
                  <c:v>1.2</c:v>
                </c:pt>
                <c:pt idx="37">
                  <c:v>1.1666666666666667</c:v>
                </c:pt>
                <c:pt idx="38">
                  <c:v>1.1333333333333333</c:v>
                </c:pt>
                <c:pt idx="39">
                  <c:v>1.2</c:v>
                </c:pt>
                <c:pt idx="40">
                  <c:v>1.2000000000000002</c:v>
                </c:pt>
                <c:pt idx="41">
                  <c:v>1.2333333333333334</c:v>
                </c:pt>
                <c:pt idx="42">
                  <c:v>1.2</c:v>
                </c:pt>
                <c:pt idx="43">
                  <c:v>1.2</c:v>
                </c:pt>
                <c:pt idx="44">
                  <c:v>1.2333333333333334</c:v>
                </c:pt>
                <c:pt idx="45">
                  <c:v>1.2333333333333334</c:v>
                </c:pt>
                <c:pt idx="46">
                  <c:v>1.2333333333333334</c:v>
                </c:pt>
                <c:pt idx="47">
                  <c:v>1.2333333333333334</c:v>
                </c:pt>
                <c:pt idx="48">
                  <c:v>1.2333333333333334</c:v>
                </c:pt>
                <c:pt idx="49">
                  <c:v>1.2666666666666666</c:v>
                </c:pt>
                <c:pt idx="55">
                  <c:v>1.3333333333333333</c:v>
                </c:pt>
                <c:pt idx="56">
                  <c:v>1.1666666666666667</c:v>
                </c:pt>
                <c:pt idx="57">
                  <c:v>1.1333333333333335</c:v>
                </c:pt>
                <c:pt idx="58">
                  <c:v>1.2666666666666666</c:v>
                </c:pt>
                <c:pt idx="59">
                  <c:v>1.3333333333333333</c:v>
                </c:pt>
                <c:pt idx="60">
                  <c:v>1.3</c:v>
                </c:pt>
                <c:pt idx="61">
                  <c:v>1.1666666666666667</c:v>
                </c:pt>
                <c:pt idx="62">
                  <c:v>1.0666666666666667</c:v>
                </c:pt>
                <c:pt idx="63">
                  <c:v>1.0333333333333334</c:v>
                </c:pt>
                <c:pt idx="64">
                  <c:v>0.96666666666666667</c:v>
                </c:pt>
                <c:pt idx="65">
                  <c:v>0.93333333333333324</c:v>
                </c:pt>
                <c:pt idx="66">
                  <c:v>0.93333333333333324</c:v>
                </c:pt>
                <c:pt idx="67">
                  <c:v>0.93333333333333324</c:v>
                </c:pt>
                <c:pt idx="68">
                  <c:v>0.96666666666666667</c:v>
                </c:pt>
                <c:pt idx="69">
                  <c:v>0.93333333333333324</c:v>
                </c:pt>
                <c:pt idx="70">
                  <c:v>0.93333333333333324</c:v>
                </c:pt>
                <c:pt idx="71">
                  <c:v>0.9</c:v>
                </c:pt>
                <c:pt idx="72">
                  <c:v>0.9</c:v>
                </c:pt>
                <c:pt idx="73">
                  <c:v>0.9</c:v>
                </c:pt>
                <c:pt idx="74">
                  <c:v>0.9</c:v>
                </c:pt>
                <c:pt idx="75">
                  <c:v>0.9</c:v>
                </c:pt>
                <c:pt idx="76">
                  <c:v>0.93333333333333324</c:v>
                </c:pt>
                <c:pt idx="77">
                  <c:v>0.96666666666666667</c:v>
                </c:pt>
                <c:pt idx="78">
                  <c:v>1</c:v>
                </c:pt>
                <c:pt idx="79">
                  <c:v>1</c:v>
                </c:pt>
                <c:pt idx="80">
                  <c:v>0.96666666666666667</c:v>
                </c:pt>
                <c:pt idx="81">
                  <c:v>0.96666666666666667</c:v>
                </c:pt>
                <c:pt idx="82">
                  <c:v>0.96666666666666667</c:v>
                </c:pt>
                <c:pt idx="83">
                  <c:v>1</c:v>
                </c:pt>
                <c:pt idx="84">
                  <c:v>1.0333333333333334</c:v>
                </c:pt>
                <c:pt idx="85">
                  <c:v>1.0333333333333334</c:v>
                </c:pt>
                <c:pt idx="86">
                  <c:v>1.0999999999999999</c:v>
                </c:pt>
                <c:pt idx="87">
                  <c:v>1.1000000000000001</c:v>
                </c:pt>
                <c:pt idx="88">
                  <c:v>1.0999999999999999</c:v>
                </c:pt>
                <c:pt idx="89">
                  <c:v>1.0666666666666667</c:v>
                </c:pt>
                <c:pt idx="90">
                  <c:v>1.0666666666666667</c:v>
                </c:pt>
                <c:pt idx="91">
                  <c:v>1.1000000000000001</c:v>
                </c:pt>
                <c:pt idx="92">
                  <c:v>1.0666666666666667</c:v>
                </c:pt>
                <c:pt idx="93">
                  <c:v>1.0333333333333334</c:v>
                </c:pt>
                <c:pt idx="94">
                  <c:v>1</c:v>
                </c:pt>
                <c:pt idx="95">
                  <c:v>1.0333333333333334</c:v>
                </c:pt>
                <c:pt idx="96">
                  <c:v>1.0333333333333334</c:v>
                </c:pt>
                <c:pt idx="97">
                  <c:v>1.0666666666666667</c:v>
                </c:pt>
                <c:pt idx="98">
                  <c:v>1.0333333333333334</c:v>
                </c:pt>
                <c:pt idx="99">
                  <c:v>1.0333333333333334</c:v>
                </c:pt>
                <c:pt idx="100">
                  <c:v>1.0333333333333334</c:v>
                </c:pt>
                <c:pt idx="101">
                  <c:v>1</c:v>
                </c:pt>
                <c:pt idx="102">
                  <c:v>1.0333333333333334</c:v>
                </c:pt>
                <c:pt idx="103">
                  <c:v>1.0333333333333334</c:v>
                </c:pt>
                <c:pt idx="104">
                  <c:v>1.1000000000000001</c:v>
                </c:pt>
                <c:pt idx="105">
                  <c:v>1.0666666666666667</c:v>
                </c:pt>
                <c:pt idx="106">
                  <c:v>1.0999999999999999</c:v>
                </c:pt>
                <c:pt idx="107">
                  <c:v>1.1000000000000001</c:v>
                </c:pt>
                <c:pt idx="108">
                  <c:v>1.1333333333333333</c:v>
                </c:pt>
                <c:pt idx="109">
                  <c:v>1.1333333333333335</c:v>
                </c:pt>
                <c:pt idx="110">
                  <c:v>1.0999999999999999</c:v>
                </c:pt>
                <c:pt idx="111">
                  <c:v>1.1000000000000001</c:v>
                </c:pt>
                <c:pt idx="112">
                  <c:v>1.0666666666666667</c:v>
                </c:pt>
                <c:pt idx="113">
                  <c:v>1.1333333333333335</c:v>
                </c:pt>
                <c:pt idx="114">
                  <c:v>1.1333333333333333</c:v>
                </c:pt>
                <c:pt idx="115">
                  <c:v>1.1666666666666667</c:v>
                </c:pt>
                <c:pt idx="116">
                  <c:v>1.1333333333333333</c:v>
                </c:pt>
                <c:pt idx="117">
                  <c:v>1.1666666666666667</c:v>
                </c:pt>
                <c:pt idx="118">
                  <c:v>1.0999999999999999</c:v>
                </c:pt>
                <c:pt idx="119">
                  <c:v>1.1000000000000001</c:v>
                </c:pt>
                <c:pt idx="120">
                  <c:v>1.0333333333333334</c:v>
                </c:pt>
                <c:pt idx="121">
                  <c:v>1.0666666666666667</c:v>
                </c:pt>
                <c:pt idx="122">
                  <c:v>1.0999999999999999</c:v>
                </c:pt>
                <c:pt idx="123">
                  <c:v>1.1333333333333333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AD-4F40-874C-B439B55EFA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7352384"/>
        <c:axId val="1737347008"/>
      </c:lineChart>
      <c:dateAx>
        <c:axId val="1737352384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7347008"/>
        <c:crosses val="autoZero"/>
        <c:auto val="1"/>
        <c:lblOffset val="100"/>
        <c:baseTimeUnit val="months"/>
      </c:dateAx>
      <c:valAx>
        <c:axId val="1737347008"/>
        <c:scaling>
          <c:orientation val="minMax"/>
          <c:min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7352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Cumulative Growth in Labor Force by Nativity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Monthly!$I$720</c:f>
              <c:strCache>
                <c:ptCount val="1"/>
                <c:pt idx="0">
                  <c:v>Foreign Born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Monthly!$H$721:$H$939</c:f>
              <c:numCache>
                <c:formatCode>mmm\-yy</c:formatCode>
                <c:ptCount val="219"/>
                <c:pt idx="0">
                  <c:v>39417</c:v>
                </c:pt>
                <c:pt idx="1">
                  <c:v>39448</c:v>
                </c:pt>
                <c:pt idx="2">
                  <c:v>39479</c:v>
                </c:pt>
                <c:pt idx="3">
                  <c:v>39508</c:v>
                </c:pt>
                <c:pt idx="4">
                  <c:v>39539</c:v>
                </c:pt>
                <c:pt idx="5">
                  <c:v>39569</c:v>
                </c:pt>
                <c:pt idx="6">
                  <c:v>39600</c:v>
                </c:pt>
                <c:pt idx="7">
                  <c:v>39630</c:v>
                </c:pt>
                <c:pt idx="8">
                  <c:v>39661</c:v>
                </c:pt>
                <c:pt idx="9">
                  <c:v>39692</c:v>
                </c:pt>
                <c:pt idx="10">
                  <c:v>39722</c:v>
                </c:pt>
                <c:pt idx="11">
                  <c:v>39753</c:v>
                </c:pt>
                <c:pt idx="12">
                  <c:v>39783</c:v>
                </c:pt>
                <c:pt idx="13">
                  <c:v>39814</c:v>
                </c:pt>
                <c:pt idx="14">
                  <c:v>39845</c:v>
                </c:pt>
                <c:pt idx="15">
                  <c:v>39873</c:v>
                </c:pt>
                <c:pt idx="16">
                  <c:v>39904</c:v>
                </c:pt>
                <c:pt idx="17">
                  <c:v>39934</c:v>
                </c:pt>
                <c:pt idx="18">
                  <c:v>39965</c:v>
                </c:pt>
                <c:pt idx="19">
                  <c:v>39995</c:v>
                </c:pt>
                <c:pt idx="20">
                  <c:v>40026</c:v>
                </c:pt>
                <c:pt idx="21">
                  <c:v>40057</c:v>
                </c:pt>
                <c:pt idx="22">
                  <c:v>40087</c:v>
                </c:pt>
                <c:pt idx="23">
                  <c:v>40118</c:v>
                </c:pt>
                <c:pt idx="24">
                  <c:v>40148</c:v>
                </c:pt>
                <c:pt idx="25">
                  <c:v>40179</c:v>
                </c:pt>
                <c:pt idx="26">
                  <c:v>40210</c:v>
                </c:pt>
                <c:pt idx="27">
                  <c:v>40238</c:v>
                </c:pt>
                <c:pt idx="28">
                  <c:v>40269</c:v>
                </c:pt>
                <c:pt idx="29">
                  <c:v>40299</c:v>
                </c:pt>
                <c:pt idx="30">
                  <c:v>40330</c:v>
                </c:pt>
                <c:pt idx="31">
                  <c:v>40360</c:v>
                </c:pt>
                <c:pt idx="32">
                  <c:v>40391</c:v>
                </c:pt>
                <c:pt idx="33">
                  <c:v>40422</c:v>
                </c:pt>
                <c:pt idx="34">
                  <c:v>40452</c:v>
                </c:pt>
                <c:pt idx="35">
                  <c:v>40483</c:v>
                </c:pt>
                <c:pt idx="36">
                  <c:v>40513</c:v>
                </c:pt>
                <c:pt idx="37">
                  <c:v>40544</c:v>
                </c:pt>
                <c:pt idx="38">
                  <c:v>40575</c:v>
                </c:pt>
                <c:pt idx="39">
                  <c:v>40603</c:v>
                </c:pt>
                <c:pt idx="40">
                  <c:v>40634</c:v>
                </c:pt>
                <c:pt idx="41">
                  <c:v>40664</c:v>
                </c:pt>
                <c:pt idx="42">
                  <c:v>40695</c:v>
                </c:pt>
                <c:pt idx="43">
                  <c:v>40725</c:v>
                </c:pt>
                <c:pt idx="44">
                  <c:v>40756</c:v>
                </c:pt>
                <c:pt idx="45">
                  <c:v>40787</c:v>
                </c:pt>
                <c:pt idx="46">
                  <c:v>40817</c:v>
                </c:pt>
                <c:pt idx="47">
                  <c:v>40848</c:v>
                </c:pt>
                <c:pt idx="48">
                  <c:v>40878</c:v>
                </c:pt>
                <c:pt idx="49">
                  <c:v>40909</c:v>
                </c:pt>
                <c:pt idx="50">
                  <c:v>40940</c:v>
                </c:pt>
                <c:pt idx="51">
                  <c:v>40969</c:v>
                </c:pt>
                <c:pt idx="52">
                  <c:v>41000</c:v>
                </c:pt>
                <c:pt idx="53">
                  <c:v>41030</c:v>
                </c:pt>
                <c:pt idx="54">
                  <c:v>41061</c:v>
                </c:pt>
                <c:pt idx="55">
                  <c:v>41091</c:v>
                </c:pt>
                <c:pt idx="56">
                  <c:v>41122</c:v>
                </c:pt>
                <c:pt idx="57">
                  <c:v>41153</c:v>
                </c:pt>
                <c:pt idx="58">
                  <c:v>41183</c:v>
                </c:pt>
                <c:pt idx="59">
                  <c:v>41214</c:v>
                </c:pt>
                <c:pt idx="60">
                  <c:v>41244</c:v>
                </c:pt>
                <c:pt idx="61">
                  <c:v>41275</c:v>
                </c:pt>
                <c:pt idx="62">
                  <c:v>41306</c:v>
                </c:pt>
                <c:pt idx="63">
                  <c:v>41334</c:v>
                </c:pt>
                <c:pt idx="64">
                  <c:v>41365</c:v>
                </c:pt>
                <c:pt idx="65">
                  <c:v>41395</c:v>
                </c:pt>
                <c:pt idx="66">
                  <c:v>41426</c:v>
                </c:pt>
                <c:pt idx="67">
                  <c:v>41456</c:v>
                </c:pt>
                <c:pt idx="68">
                  <c:v>41487</c:v>
                </c:pt>
                <c:pt idx="69">
                  <c:v>41518</c:v>
                </c:pt>
                <c:pt idx="70">
                  <c:v>41548</c:v>
                </c:pt>
                <c:pt idx="71">
                  <c:v>41579</c:v>
                </c:pt>
                <c:pt idx="72">
                  <c:v>41609</c:v>
                </c:pt>
                <c:pt idx="73">
                  <c:v>41640</c:v>
                </c:pt>
                <c:pt idx="74">
                  <c:v>41671</c:v>
                </c:pt>
                <c:pt idx="75">
                  <c:v>41699</c:v>
                </c:pt>
                <c:pt idx="76">
                  <c:v>41730</c:v>
                </c:pt>
                <c:pt idx="77">
                  <c:v>41760</c:v>
                </c:pt>
                <c:pt idx="78">
                  <c:v>41791</c:v>
                </c:pt>
                <c:pt idx="79">
                  <c:v>41821</c:v>
                </c:pt>
                <c:pt idx="80">
                  <c:v>41852</c:v>
                </c:pt>
                <c:pt idx="81">
                  <c:v>41883</c:v>
                </c:pt>
                <c:pt idx="82">
                  <c:v>41913</c:v>
                </c:pt>
                <c:pt idx="83">
                  <c:v>41944</c:v>
                </c:pt>
                <c:pt idx="84">
                  <c:v>41974</c:v>
                </c:pt>
                <c:pt idx="85">
                  <c:v>42005</c:v>
                </c:pt>
                <c:pt idx="86">
                  <c:v>42036</c:v>
                </c:pt>
                <c:pt idx="87">
                  <c:v>42064</c:v>
                </c:pt>
                <c:pt idx="88">
                  <c:v>42095</c:v>
                </c:pt>
                <c:pt idx="89">
                  <c:v>42125</c:v>
                </c:pt>
                <c:pt idx="90">
                  <c:v>42156</c:v>
                </c:pt>
                <c:pt idx="91">
                  <c:v>42186</c:v>
                </c:pt>
                <c:pt idx="92">
                  <c:v>42217</c:v>
                </c:pt>
                <c:pt idx="93">
                  <c:v>42248</c:v>
                </c:pt>
                <c:pt idx="94">
                  <c:v>42278</c:v>
                </c:pt>
                <c:pt idx="95">
                  <c:v>42309</c:v>
                </c:pt>
                <c:pt idx="96">
                  <c:v>42339</c:v>
                </c:pt>
                <c:pt idx="97">
                  <c:v>42370</c:v>
                </c:pt>
                <c:pt idx="98">
                  <c:v>42401</c:v>
                </c:pt>
                <c:pt idx="99">
                  <c:v>42430</c:v>
                </c:pt>
                <c:pt idx="100">
                  <c:v>42461</c:v>
                </c:pt>
                <c:pt idx="101">
                  <c:v>42491</c:v>
                </c:pt>
                <c:pt idx="102">
                  <c:v>42522</c:v>
                </c:pt>
                <c:pt idx="103">
                  <c:v>42552</c:v>
                </c:pt>
                <c:pt idx="104">
                  <c:v>42583</c:v>
                </c:pt>
                <c:pt idx="105">
                  <c:v>42614</c:v>
                </c:pt>
                <c:pt idx="106">
                  <c:v>42644</c:v>
                </c:pt>
                <c:pt idx="107">
                  <c:v>42675</c:v>
                </c:pt>
                <c:pt idx="108">
                  <c:v>42705</c:v>
                </c:pt>
                <c:pt idx="109">
                  <c:v>42736</c:v>
                </c:pt>
                <c:pt idx="110">
                  <c:v>42767</c:v>
                </c:pt>
                <c:pt idx="111">
                  <c:v>42795</c:v>
                </c:pt>
                <c:pt idx="112">
                  <c:v>42826</c:v>
                </c:pt>
                <c:pt idx="113">
                  <c:v>42856</c:v>
                </c:pt>
                <c:pt idx="114">
                  <c:v>42887</c:v>
                </c:pt>
                <c:pt idx="115">
                  <c:v>42917</c:v>
                </c:pt>
                <c:pt idx="116">
                  <c:v>42948</c:v>
                </c:pt>
                <c:pt idx="117">
                  <c:v>42979</c:v>
                </c:pt>
                <c:pt idx="118">
                  <c:v>43009</c:v>
                </c:pt>
                <c:pt idx="119">
                  <c:v>43040</c:v>
                </c:pt>
                <c:pt idx="120">
                  <c:v>43070</c:v>
                </c:pt>
                <c:pt idx="121">
                  <c:v>43101</c:v>
                </c:pt>
                <c:pt idx="122">
                  <c:v>43132</c:v>
                </c:pt>
                <c:pt idx="123">
                  <c:v>43160</c:v>
                </c:pt>
                <c:pt idx="124">
                  <c:v>43191</c:v>
                </c:pt>
                <c:pt idx="125">
                  <c:v>43221</c:v>
                </c:pt>
                <c:pt idx="126">
                  <c:v>43252</c:v>
                </c:pt>
                <c:pt idx="127">
                  <c:v>43282</c:v>
                </c:pt>
                <c:pt idx="128">
                  <c:v>43313</c:v>
                </c:pt>
                <c:pt idx="129">
                  <c:v>43344</c:v>
                </c:pt>
                <c:pt idx="130">
                  <c:v>43374</c:v>
                </c:pt>
                <c:pt idx="131">
                  <c:v>43405</c:v>
                </c:pt>
                <c:pt idx="132">
                  <c:v>43435</c:v>
                </c:pt>
                <c:pt idx="133">
                  <c:v>43466</c:v>
                </c:pt>
                <c:pt idx="134">
                  <c:v>43497</c:v>
                </c:pt>
                <c:pt idx="135">
                  <c:v>43525</c:v>
                </c:pt>
                <c:pt idx="136">
                  <c:v>43556</c:v>
                </c:pt>
                <c:pt idx="137">
                  <c:v>43586</c:v>
                </c:pt>
                <c:pt idx="138">
                  <c:v>43617</c:v>
                </c:pt>
                <c:pt idx="139">
                  <c:v>43647</c:v>
                </c:pt>
                <c:pt idx="140">
                  <c:v>43678</c:v>
                </c:pt>
                <c:pt idx="141">
                  <c:v>43709</c:v>
                </c:pt>
                <c:pt idx="142">
                  <c:v>43739</c:v>
                </c:pt>
                <c:pt idx="143">
                  <c:v>43770</c:v>
                </c:pt>
                <c:pt idx="144">
                  <c:v>43800</c:v>
                </c:pt>
                <c:pt idx="145">
                  <c:v>43831</c:v>
                </c:pt>
                <c:pt idx="146">
                  <c:v>43862</c:v>
                </c:pt>
                <c:pt idx="147">
                  <c:v>43891</c:v>
                </c:pt>
                <c:pt idx="148">
                  <c:v>43922</c:v>
                </c:pt>
                <c:pt idx="149">
                  <c:v>43952</c:v>
                </c:pt>
                <c:pt idx="150">
                  <c:v>43983</c:v>
                </c:pt>
                <c:pt idx="151">
                  <c:v>44013</c:v>
                </c:pt>
                <c:pt idx="152">
                  <c:v>44044</c:v>
                </c:pt>
                <c:pt idx="153">
                  <c:v>44075</c:v>
                </c:pt>
                <c:pt idx="154">
                  <c:v>44105</c:v>
                </c:pt>
                <c:pt idx="155">
                  <c:v>44136</c:v>
                </c:pt>
                <c:pt idx="156">
                  <c:v>44166</c:v>
                </c:pt>
                <c:pt idx="157">
                  <c:v>44197</c:v>
                </c:pt>
                <c:pt idx="158">
                  <c:v>44228</c:v>
                </c:pt>
                <c:pt idx="159">
                  <c:v>44256</c:v>
                </c:pt>
                <c:pt idx="160">
                  <c:v>44287</c:v>
                </c:pt>
                <c:pt idx="161">
                  <c:v>44317</c:v>
                </c:pt>
                <c:pt idx="162">
                  <c:v>44348</c:v>
                </c:pt>
                <c:pt idx="163">
                  <c:v>44378</c:v>
                </c:pt>
                <c:pt idx="164">
                  <c:v>44409</c:v>
                </c:pt>
                <c:pt idx="165">
                  <c:v>44440</c:v>
                </c:pt>
                <c:pt idx="166">
                  <c:v>44470</c:v>
                </c:pt>
                <c:pt idx="167">
                  <c:v>44501</c:v>
                </c:pt>
                <c:pt idx="168">
                  <c:v>44531</c:v>
                </c:pt>
                <c:pt idx="169">
                  <c:v>44562</c:v>
                </c:pt>
                <c:pt idx="170">
                  <c:v>44593</c:v>
                </c:pt>
                <c:pt idx="171">
                  <c:v>44621</c:v>
                </c:pt>
                <c:pt idx="172">
                  <c:v>44652</c:v>
                </c:pt>
                <c:pt idx="173">
                  <c:v>44682</c:v>
                </c:pt>
                <c:pt idx="174">
                  <c:v>44713</c:v>
                </c:pt>
                <c:pt idx="175">
                  <c:v>44743</c:v>
                </c:pt>
                <c:pt idx="176">
                  <c:v>44774</c:v>
                </c:pt>
                <c:pt idx="177">
                  <c:v>44805</c:v>
                </c:pt>
                <c:pt idx="178">
                  <c:v>44835</c:v>
                </c:pt>
                <c:pt idx="179">
                  <c:v>44866</c:v>
                </c:pt>
                <c:pt idx="180">
                  <c:v>44896</c:v>
                </c:pt>
                <c:pt idx="181">
                  <c:v>44927</c:v>
                </c:pt>
                <c:pt idx="182">
                  <c:v>44958</c:v>
                </c:pt>
                <c:pt idx="183">
                  <c:v>44986</c:v>
                </c:pt>
                <c:pt idx="184">
                  <c:v>45017</c:v>
                </c:pt>
                <c:pt idx="185">
                  <c:v>45047</c:v>
                </c:pt>
                <c:pt idx="186">
                  <c:v>45078</c:v>
                </c:pt>
                <c:pt idx="187">
                  <c:v>45108</c:v>
                </c:pt>
                <c:pt idx="188">
                  <c:v>45139</c:v>
                </c:pt>
                <c:pt idx="189">
                  <c:v>45170</c:v>
                </c:pt>
                <c:pt idx="190">
                  <c:v>45200</c:v>
                </c:pt>
                <c:pt idx="191">
                  <c:v>45231</c:v>
                </c:pt>
                <c:pt idx="192">
                  <c:v>45261</c:v>
                </c:pt>
                <c:pt idx="193">
                  <c:v>45292</c:v>
                </c:pt>
                <c:pt idx="194">
                  <c:v>45323</c:v>
                </c:pt>
                <c:pt idx="195">
                  <c:v>45352</c:v>
                </c:pt>
                <c:pt idx="196">
                  <c:v>45383</c:v>
                </c:pt>
                <c:pt idx="197">
                  <c:v>45413</c:v>
                </c:pt>
                <c:pt idx="198">
                  <c:v>45444</c:v>
                </c:pt>
                <c:pt idx="199">
                  <c:v>45474</c:v>
                </c:pt>
                <c:pt idx="200">
                  <c:v>45505</c:v>
                </c:pt>
                <c:pt idx="201">
                  <c:v>45536</c:v>
                </c:pt>
                <c:pt idx="202">
                  <c:v>45566</c:v>
                </c:pt>
                <c:pt idx="203">
                  <c:v>45597</c:v>
                </c:pt>
                <c:pt idx="204">
                  <c:v>45627</c:v>
                </c:pt>
                <c:pt idx="205">
                  <c:v>45658</c:v>
                </c:pt>
                <c:pt idx="206">
                  <c:v>45689</c:v>
                </c:pt>
                <c:pt idx="207">
                  <c:v>45717</c:v>
                </c:pt>
                <c:pt idx="208">
                  <c:v>45748</c:v>
                </c:pt>
                <c:pt idx="209">
                  <c:v>45778</c:v>
                </c:pt>
                <c:pt idx="210">
                  <c:v>45809</c:v>
                </c:pt>
                <c:pt idx="211">
                  <c:v>45839</c:v>
                </c:pt>
                <c:pt idx="212">
                  <c:v>45870</c:v>
                </c:pt>
                <c:pt idx="213">
                  <c:v>45901</c:v>
                </c:pt>
                <c:pt idx="214">
                  <c:v>45931</c:v>
                </c:pt>
                <c:pt idx="215">
                  <c:v>45962</c:v>
                </c:pt>
                <c:pt idx="216">
                  <c:v>45992</c:v>
                </c:pt>
                <c:pt idx="217">
                  <c:v>46023</c:v>
                </c:pt>
                <c:pt idx="218">
                  <c:v>46054</c:v>
                </c:pt>
              </c:numCache>
            </c:numRef>
          </c:cat>
          <c:val>
            <c:numRef>
              <c:f>Monthly!$I$721:$I$939</c:f>
              <c:numCache>
                <c:formatCode>General</c:formatCode>
                <c:ptCount val="219"/>
                <c:pt idx="0">
                  <c:v>0</c:v>
                </c:pt>
                <c:pt idx="1">
                  <c:v>32.25</c:v>
                </c:pt>
                <c:pt idx="2">
                  <c:v>41.916666666667879</c:v>
                </c:pt>
                <c:pt idx="3">
                  <c:v>39.75</c:v>
                </c:pt>
                <c:pt idx="4">
                  <c:v>50.333333333335759</c:v>
                </c:pt>
                <c:pt idx="5">
                  <c:v>34.833333333335759</c:v>
                </c:pt>
                <c:pt idx="6">
                  <c:v>67.75</c:v>
                </c:pt>
                <c:pt idx="7">
                  <c:v>93.75</c:v>
                </c:pt>
                <c:pt idx="8">
                  <c:v>101.25</c:v>
                </c:pt>
                <c:pt idx="9">
                  <c:v>109.41666666666788</c:v>
                </c:pt>
                <c:pt idx="10">
                  <c:v>95.333333333335759</c:v>
                </c:pt>
                <c:pt idx="11">
                  <c:v>67</c:v>
                </c:pt>
                <c:pt idx="12">
                  <c:v>68.75</c:v>
                </c:pt>
                <c:pt idx="13">
                  <c:v>40.416666666667879</c:v>
                </c:pt>
                <c:pt idx="14">
                  <c:v>3.25</c:v>
                </c:pt>
                <c:pt idx="15">
                  <c:v>-13.083333333332121</c:v>
                </c:pt>
                <c:pt idx="16">
                  <c:v>-22.833333333332121</c:v>
                </c:pt>
                <c:pt idx="17">
                  <c:v>-33.25</c:v>
                </c:pt>
                <c:pt idx="18">
                  <c:v>-53.416666666664241</c:v>
                </c:pt>
                <c:pt idx="19">
                  <c:v>-80.583333333332121</c:v>
                </c:pt>
                <c:pt idx="20">
                  <c:v>-98.916666666664241</c:v>
                </c:pt>
                <c:pt idx="21">
                  <c:v>-116.41666666666424</c:v>
                </c:pt>
                <c:pt idx="22">
                  <c:v>-107.75</c:v>
                </c:pt>
                <c:pt idx="23">
                  <c:v>-65.583333333332121</c:v>
                </c:pt>
                <c:pt idx="24">
                  <c:v>-68.666666666664241</c:v>
                </c:pt>
                <c:pt idx="25">
                  <c:v>-36.75</c:v>
                </c:pt>
                <c:pt idx="26">
                  <c:v>1.9166666666678793</c:v>
                </c:pt>
                <c:pt idx="27">
                  <c:v>29.083333333335759</c:v>
                </c:pt>
                <c:pt idx="28">
                  <c:v>40.25</c:v>
                </c:pt>
                <c:pt idx="29">
                  <c:v>87.916666666667879</c:v>
                </c:pt>
                <c:pt idx="30">
                  <c:v>134</c:v>
                </c:pt>
                <c:pt idx="31">
                  <c:v>158.75</c:v>
                </c:pt>
                <c:pt idx="32">
                  <c:v>200.58333333333576</c:v>
                </c:pt>
                <c:pt idx="33">
                  <c:v>225.5</c:v>
                </c:pt>
                <c:pt idx="34">
                  <c:v>253</c:v>
                </c:pt>
                <c:pt idx="35">
                  <c:v>289.5</c:v>
                </c:pt>
                <c:pt idx="36">
                  <c:v>361.41666666666788</c:v>
                </c:pt>
                <c:pt idx="37">
                  <c:v>410.83333333333576</c:v>
                </c:pt>
                <c:pt idx="38">
                  <c:v>419.5</c:v>
                </c:pt>
                <c:pt idx="39">
                  <c:v>434.41666666666788</c:v>
                </c:pt>
                <c:pt idx="40">
                  <c:v>434.33333333333576</c:v>
                </c:pt>
                <c:pt idx="41">
                  <c:v>437.91666666666788</c:v>
                </c:pt>
                <c:pt idx="42">
                  <c:v>405.08333333333576</c:v>
                </c:pt>
                <c:pt idx="43">
                  <c:v>399.25</c:v>
                </c:pt>
                <c:pt idx="44">
                  <c:v>377</c:v>
                </c:pt>
                <c:pt idx="45">
                  <c:v>373.58333333333576</c:v>
                </c:pt>
                <c:pt idx="46">
                  <c:v>400.16666666666788</c:v>
                </c:pt>
                <c:pt idx="47">
                  <c:v>392.5</c:v>
                </c:pt>
                <c:pt idx="48">
                  <c:v>396.91666666666788</c:v>
                </c:pt>
                <c:pt idx="49">
                  <c:v>450.16666666666788</c:v>
                </c:pt>
                <c:pt idx="50">
                  <c:v>522.5</c:v>
                </c:pt>
                <c:pt idx="51">
                  <c:v>599.5</c:v>
                </c:pt>
                <c:pt idx="52">
                  <c:v>644.91666666666788</c:v>
                </c:pt>
                <c:pt idx="53">
                  <c:v>697</c:v>
                </c:pt>
                <c:pt idx="54">
                  <c:v>756.58333333333576</c:v>
                </c:pt>
                <c:pt idx="55">
                  <c:v>811.91666666666788</c:v>
                </c:pt>
                <c:pt idx="56">
                  <c:v>863.66666666666788</c:v>
                </c:pt>
                <c:pt idx="57">
                  <c:v>919.41666666666788</c:v>
                </c:pt>
                <c:pt idx="58">
                  <c:v>954.33333333333576</c:v>
                </c:pt>
                <c:pt idx="59">
                  <c:v>997.75</c:v>
                </c:pt>
                <c:pt idx="60">
                  <c:v>1032.0833333333358</c:v>
                </c:pt>
                <c:pt idx="61">
                  <c:v>1039.0833333333358</c:v>
                </c:pt>
                <c:pt idx="62">
                  <c:v>1073.75</c:v>
                </c:pt>
                <c:pt idx="63">
                  <c:v>1082.3333333333358</c:v>
                </c:pt>
                <c:pt idx="64">
                  <c:v>1125.8333333333358</c:v>
                </c:pt>
                <c:pt idx="65">
                  <c:v>1132.5</c:v>
                </c:pt>
                <c:pt idx="66">
                  <c:v>1157.1666666666679</c:v>
                </c:pt>
                <c:pt idx="67">
                  <c:v>1174</c:v>
                </c:pt>
                <c:pt idx="68">
                  <c:v>1219.1666666666679</c:v>
                </c:pt>
                <c:pt idx="69">
                  <c:v>1268.9166666666679</c:v>
                </c:pt>
                <c:pt idx="70">
                  <c:v>1288.8333333333358</c:v>
                </c:pt>
                <c:pt idx="71">
                  <c:v>1319</c:v>
                </c:pt>
                <c:pt idx="72">
                  <c:v>1334.0833333333358</c:v>
                </c:pt>
                <c:pt idx="73">
                  <c:v>1325.6666666666679</c:v>
                </c:pt>
                <c:pt idx="74">
                  <c:v>1340.5833333333358</c:v>
                </c:pt>
                <c:pt idx="75">
                  <c:v>1375</c:v>
                </c:pt>
                <c:pt idx="76">
                  <c:v>1387.0833333333358</c:v>
                </c:pt>
                <c:pt idx="77">
                  <c:v>1423.25</c:v>
                </c:pt>
                <c:pt idx="78">
                  <c:v>1430.25</c:v>
                </c:pt>
                <c:pt idx="79">
                  <c:v>1432.6666666666679</c:v>
                </c:pt>
                <c:pt idx="80">
                  <c:v>1474.8333333333358</c:v>
                </c:pt>
                <c:pt idx="81">
                  <c:v>1518.5833333333358</c:v>
                </c:pt>
                <c:pt idx="82">
                  <c:v>1590</c:v>
                </c:pt>
                <c:pt idx="83">
                  <c:v>1669.75</c:v>
                </c:pt>
                <c:pt idx="84">
                  <c:v>1741.1666666666679</c:v>
                </c:pt>
                <c:pt idx="85">
                  <c:v>1819</c:v>
                </c:pt>
                <c:pt idx="86">
                  <c:v>1890.25</c:v>
                </c:pt>
                <c:pt idx="87">
                  <c:v>1961.4166666666679</c:v>
                </c:pt>
                <c:pt idx="88">
                  <c:v>2042.75</c:v>
                </c:pt>
                <c:pt idx="89">
                  <c:v>2121</c:v>
                </c:pt>
                <c:pt idx="90">
                  <c:v>2180.25</c:v>
                </c:pt>
                <c:pt idx="91">
                  <c:v>2235.9166666666679</c:v>
                </c:pt>
                <c:pt idx="92">
                  <c:v>2236.75</c:v>
                </c:pt>
                <c:pt idx="93">
                  <c:v>2227.9166666666679</c:v>
                </c:pt>
                <c:pt idx="94">
                  <c:v>2219.8333333333358</c:v>
                </c:pt>
                <c:pt idx="95">
                  <c:v>2230.5833333333358</c:v>
                </c:pt>
                <c:pt idx="96">
                  <c:v>2263.5</c:v>
                </c:pt>
                <c:pt idx="97">
                  <c:v>2314.1666666666679</c:v>
                </c:pt>
                <c:pt idx="98">
                  <c:v>2341.3333333333358</c:v>
                </c:pt>
                <c:pt idx="99">
                  <c:v>2399.75</c:v>
                </c:pt>
                <c:pt idx="100">
                  <c:v>2440.8333333333358</c:v>
                </c:pt>
                <c:pt idx="101">
                  <c:v>2433.5</c:v>
                </c:pt>
                <c:pt idx="102">
                  <c:v>2503.1666666666679</c:v>
                </c:pt>
                <c:pt idx="103">
                  <c:v>2590.9166666666679</c:v>
                </c:pt>
                <c:pt idx="104">
                  <c:v>2697.5833333333358</c:v>
                </c:pt>
                <c:pt idx="105">
                  <c:v>2798.6666666666679</c:v>
                </c:pt>
                <c:pt idx="106">
                  <c:v>2864.75</c:v>
                </c:pt>
                <c:pt idx="107">
                  <c:v>2924.6666666666679</c:v>
                </c:pt>
                <c:pt idx="108">
                  <c:v>2956.4166666666679</c:v>
                </c:pt>
                <c:pt idx="109">
                  <c:v>2995</c:v>
                </c:pt>
                <c:pt idx="110">
                  <c:v>3032.25</c:v>
                </c:pt>
                <c:pt idx="111">
                  <c:v>3035</c:v>
                </c:pt>
                <c:pt idx="112">
                  <c:v>3102.1666666666679</c:v>
                </c:pt>
                <c:pt idx="113">
                  <c:v>3191.5</c:v>
                </c:pt>
                <c:pt idx="114">
                  <c:v>3241.8333333333358</c:v>
                </c:pt>
                <c:pt idx="115">
                  <c:v>3275.5</c:v>
                </c:pt>
                <c:pt idx="116">
                  <c:v>3303.5833333333358</c:v>
                </c:pt>
                <c:pt idx="117">
                  <c:v>3345.3333333333358</c:v>
                </c:pt>
                <c:pt idx="118">
                  <c:v>3371.5</c:v>
                </c:pt>
                <c:pt idx="119">
                  <c:v>3372.4166666666679</c:v>
                </c:pt>
                <c:pt idx="120">
                  <c:v>3379.1666666666679</c:v>
                </c:pt>
                <c:pt idx="121">
                  <c:v>3430</c:v>
                </c:pt>
                <c:pt idx="122">
                  <c:v>3527.4166666666679</c:v>
                </c:pt>
                <c:pt idx="123">
                  <c:v>3642.3333333333358</c:v>
                </c:pt>
                <c:pt idx="124">
                  <c:v>3714.3333333333358</c:v>
                </c:pt>
                <c:pt idx="125">
                  <c:v>3765</c:v>
                </c:pt>
                <c:pt idx="126">
                  <c:v>3812.9166666666679</c:v>
                </c:pt>
                <c:pt idx="127">
                  <c:v>3839.75</c:v>
                </c:pt>
                <c:pt idx="128">
                  <c:v>3871.4166666666679</c:v>
                </c:pt>
                <c:pt idx="129">
                  <c:v>3910.5</c:v>
                </c:pt>
                <c:pt idx="130">
                  <c:v>3996.8333333333358</c:v>
                </c:pt>
                <c:pt idx="131">
                  <c:v>4107</c:v>
                </c:pt>
                <c:pt idx="132">
                  <c:v>4208.3333333333358</c:v>
                </c:pt>
                <c:pt idx="133">
                  <c:v>4286</c:v>
                </c:pt>
                <c:pt idx="134">
                  <c:v>4342.1666666666679</c:v>
                </c:pt>
                <c:pt idx="135">
                  <c:v>4379.8333333333358</c:v>
                </c:pt>
                <c:pt idx="136">
                  <c:v>4394.2500000000036</c:v>
                </c:pt>
                <c:pt idx="137">
                  <c:v>4440.0833333333394</c:v>
                </c:pt>
                <c:pt idx="138">
                  <c:v>4465.5833333333394</c:v>
                </c:pt>
                <c:pt idx="139">
                  <c:v>4475.9166666666752</c:v>
                </c:pt>
                <c:pt idx="140">
                  <c:v>4484.2500000000073</c:v>
                </c:pt>
                <c:pt idx="141">
                  <c:v>4468.0833333333394</c:v>
                </c:pt>
                <c:pt idx="142">
                  <c:v>4439.5000000000036</c:v>
                </c:pt>
                <c:pt idx="143">
                  <c:v>4418.7500000000036</c:v>
                </c:pt>
                <c:pt idx="144">
                  <c:v>4396.0000000000036</c:v>
                </c:pt>
                <c:pt idx="145">
                  <c:v>4354.5833333333394</c:v>
                </c:pt>
                <c:pt idx="146">
                  <c:v>4340.1666666666715</c:v>
                </c:pt>
                <c:pt idx="147">
                  <c:v>4250.6666666666715</c:v>
                </c:pt>
                <c:pt idx="148">
                  <c:v>4071.1666666666715</c:v>
                </c:pt>
                <c:pt idx="149">
                  <c:v>3916.9166666666715</c:v>
                </c:pt>
                <c:pt idx="150">
                  <c:v>3783.7500000000036</c:v>
                </c:pt>
                <c:pt idx="151">
                  <c:v>3731.0000000000036</c:v>
                </c:pt>
                <c:pt idx="152">
                  <c:v>3662.0000000000036</c:v>
                </c:pt>
                <c:pt idx="153">
                  <c:v>3544.5833333333394</c:v>
                </c:pt>
                <c:pt idx="154">
                  <c:v>3448.9166666666715</c:v>
                </c:pt>
                <c:pt idx="155">
                  <c:v>3367.7500000000036</c:v>
                </c:pt>
                <c:pt idx="156">
                  <c:v>3321.3333333333394</c:v>
                </c:pt>
                <c:pt idx="157">
                  <c:v>3268.0000000000036</c:v>
                </c:pt>
                <c:pt idx="158">
                  <c:v>3203.5833333333394</c:v>
                </c:pt>
                <c:pt idx="159">
                  <c:v>3199.9166666666715</c:v>
                </c:pt>
                <c:pt idx="160">
                  <c:v>3313.1666666666715</c:v>
                </c:pt>
                <c:pt idx="161">
                  <c:v>3371.9166666666715</c:v>
                </c:pt>
                <c:pt idx="162">
                  <c:v>3441.0833333333394</c:v>
                </c:pt>
                <c:pt idx="163">
                  <c:v>3471.3333333333394</c:v>
                </c:pt>
                <c:pt idx="164">
                  <c:v>3520.5833333333394</c:v>
                </c:pt>
                <c:pt idx="165">
                  <c:v>3636.2500000000036</c:v>
                </c:pt>
                <c:pt idx="166">
                  <c:v>3773.3333333333394</c:v>
                </c:pt>
                <c:pt idx="167">
                  <c:v>3890.0833333333394</c:v>
                </c:pt>
                <c:pt idx="168">
                  <c:v>3992.6666666666715</c:v>
                </c:pt>
                <c:pt idx="169">
                  <c:v>4134.8333333333394</c:v>
                </c:pt>
                <c:pt idx="170">
                  <c:v>4241.7500000000036</c:v>
                </c:pt>
                <c:pt idx="171">
                  <c:v>4357.0833333333394</c:v>
                </c:pt>
                <c:pt idx="172">
                  <c:v>4508.2500000000036</c:v>
                </c:pt>
                <c:pt idx="173">
                  <c:v>4701.6666666666679</c:v>
                </c:pt>
                <c:pt idx="174">
                  <c:v>4860</c:v>
                </c:pt>
                <c:pt idx="175">
                  <c:v>5020.9999999999964</c:v>
                </c:pt>
                <c:pt idx="176">
                  <c:v>5179.4166666666679</c:v>
                </c:pt>
                <c:pt idx="177">
                  <c:v>5355.5</c:v>
                </c:pt>
                <c:pt idx="178">
                  <c:v>5513.4166666666679</c:v>
                </c:pt>
                <c:pt idx="179">
                  <c:v>5650.6666666666715</c:v>
                </c:pt>
                <c:pt idx="180">
                  <c:v>5760.4166666666715</c:v>
                </c:pt>
                <c:pt idx="181">
                  <c:v>5817.9166666666715</c:v>
                </c:pt>
                <c:pt idx="182">
                  <c:v>5951.083333333343</c:v>
                </c:pt>
                <c:pt idx="183">
                  <c:v>6091.5833333333467</c:v>
                </c:pt>
                <c:pt idx="184">
                  <c:v>6212.7500000000109</c:v>
                </c:pt>
                <c:pt idx="185">
                  <c:v>6346.1666666666824</c:v>
                </c:pt>
                <c:pt idx="186">
                  <c:v>6444.2500000000146</c:v>
                </c:pt>
                <c:pt idx="187">
                  <c:v>6546.4166666666824</c:v>
                </c:pt>
                <c:pt idx="188">
                  <c:v>6692.2500000000146</c:v>
                </c:pt>
                <c:pt idx="189">
                  <c:v>6785.8333333333539</c:v>
                </c:pt>
                <c:pt idx="190">
                  <c:v>6850.6666666666897</c:v>
                </c:pt>
                <c:pt idx="191">
                  <c:v>6931.0833333333576</c:v>
                </c:pt>
                <c:pt idx="192">
                  <c:v>7057.2500000000182</c:v>
                </c:pt>
                <c:pt idx="193">
                  <c:v>7165.5000000000182</c:v>
                </c:pt>
                <c:pt idx="194">
                  <c:v>7306.6666666666824</c:v>
                </c:pt>
                <c:pt idx="195">
                  <c:v>7427.2500000000146</c:v>
                </c:pt>
                <c:pt idx="196">
                  <c:v>7495.0833333333539</c:v>
                </c:pt>
                <c:pt idx="197">
                  <c:v>7556.7500000000182</c:v>
                </c:pt>
                <c:pt idx="198">
                  <c:v>7681.2500000000182</c:v>
                </c:pt>
                <c:pt idx="199">
                  <c:v>7818.5833333333539</c:v>
                </c:pt>
                <c:pt idx="200">
                  <c:v>7942.0833333333539</c:v>
                </c:pt>
                <c:pt idx="201">
                  <c:v>8062.5000000000182</c:v>
                </c:pt>
                <c:pt idx="202">
                  <c:v>8162.3333333333539</c:v>
                </c:pt>
                <c:pt idx="203">
                  <c:v>8226.0833333333539</c:v>
                </c:pt>
                <c:pt idx="204">
                  <c:v>8268.5833333333539</c:v>
                </c:pt>
                <c:pt idx="205">
                  <c:v>8440.5000000000182</c:v>
                </c:pt>
                <c:pt idx="206">
                  <c:v>8500.5000000000182</c:v>
                </c:pt>
                <c:pt idx="207">
                  <c:v>8619.4166666666824</c:v>
                </c:pt>
                <c:pt idx="208">
                  <c:v>8725.9166666666861</c:v>
                </c:pt>
                <c:pt idx="209">
                  <c:v>8785.6666666666861</c:v>
                </c:pt>
                <c:pt idx="210">
                  <c:v>8814.6666666666861</c:v>
                </c:pt>
                <c:pt idx="211">
                  <c:v>8777.0000000000218</c:v>
                </c:pt>
                <c:pt idx="212">
                  <c:v>8709.5000000000218</c:v>
                </c:pt>
                <c:pt idx="213">
                  <c:v>8650.5000000000255</c:v>
                </c:pt>
                <c:pt idx="214">
                  <c:v>8624.2500000000255</c:v>
                </c:pt>
                <c:pt idx="215">
                  <c:v>8618.666666666697</c:v>
                </c:pt>
                <c:pt idx="216">
                  <c:v>8645.7500000000291</c:v>
                </c:pt>
                <c:pt idx="217">
                  <c:v>8625.0000000000255</c:v>
                </c:pt>
                <c:pt idx="218">
                  <c:v>8580.8333333333612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31-A547-9B28-2B2D90B05AA5}"/>
            </c:ext>
          </c:extLst>
        </c:ser>
        <c:ser>
          <c:idx val="1"/>
          <c:order val="1"/>
          <c:tx>
            <c:strRef>
              <c:f>Monthly!$J$720</c:f>
              <c:strCache>
                <c:ptCount val="1"/>
                <c:pt idx="0">
                  <c:v>Native Born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Monthly!$H$721:$H$939</c:f>
              <c:numCache>
                <c:formatCode>mmm\-yy</c:formatCode>
                <c:ptCount val="219"/>
                <c:pt idx="0">
                  <c:v>39417</c:v>
                </c:pt>
                <c:pt idx="1">
                  <c:v>39448</c:v>
                </c:pt>
                <c:pt idx="2">
                  <c:v>39479</c:v>
                </c:pt>
                <c:pt idx="3">
                  <c:v>39508</c:v>
                </c:pt>
                <c:pt idx="4">
                  <c:v>39539</c:v>
                </c:pt>
                <c:pt idx="5">
                  <c:v>39569</c:v>
                </c:pt>
                <c:pt idx="6">
                  <c:v>39600</c:v>
                </c:pt>
                <c:pt idx="7">
                  <c:v>39630</c:v>
                </c:pt>
                <c:pt idx="8">
                  <c:v>39661</c:v>
                </c:pt>
                <c:pt idx="9">
                  <c:v>39692</c:v>
                </c:pt>
                <c:pt idx="10">
                  <c:v>39722</c:v>
                </c:pt>
                <c:pt idx="11">
                  <c:v>39753</c:v>
                </c:pt>
                <c:pt idx="12">
                  <c:v>39783</c:v>
                </c:pt>
                <c:pt idx="13">
                  <c:v>39814</c:v>
                </c:pt>
                <c:pt idx="14">
                  <c:v>39845</c:v>
                </c:pt>
                <c:pt idx="15">
                  <c:v>39873</c:v>
                </c:pt>
                <c:pt idx="16">
                  <c:v>39904</c:v>
                </c:pt>
                <c:pt idx="17">
                  <c:v>39934</c:v>
                </c:pt>
                <c:pt idx="18">
                  <c:v>39965</c:v>
                </c:pt>
                <c:pt idx="19">
                  <c:v>39995</c:v>
                </c:pt>
                <c:pt idx="20">
                  <c:v>40026</c:v>
                </c:pt>
                <c:pt idx="21">
                  <c:v>40057</c:v>
                </c:pt>
                <c:pt idx="22">
                  <c:v>40087</c:v>
                </c:pt>
                <c:pt idx="23">
                  <c:v>40118</c:v>
                </c:pt>
                <c:pt idx="24">
                  <c:v>40148</c:v>
                </c:pt>
                <c:pt idx="25">
                  <c:v>40179</c:v>
                </c:pt>
                <c:pt idx="26">
                  <c:v>40210</c:v>
                </c:pt>
                <c:pt idx="27">
                  <c:v>40238</c:v>
                </c:pt>
                <c:pt idx="28">
                  <c:v>40269</c:v>
                </c:pt>
                <c:pt idx="29">
                  <c:v>40299</c:v>
                </c:pt>
                <c:pt idx="30">
                  <c:v>40330</c:v>
                </c:pt>
                <c:pt idx="31">
                  <c:v>40360</c:v>
                </c:pt>
                <c:pt idx="32">
                  <c:v>40391</c:v>
                </c:pt>
                <c:pt idx="33">
                  <c:v>40422</c:v>
                </c:pt>
                <c:pt idx="34">
                  <c:v>40452</c:v>
                </c:pt>
                <c:pt idx="35">
                  <c:v>40483</c:v>
                </c:pt>
                <c:pt idx="36">
                  <c:v>40513</c:v>
                </c:pt>
                <c:pt idx="37">
                  <c:v>40544</c:v>
                </c:pt>
                <c:pt idx="38">
                  <c:v>40575</c:v>
                </c:pt>
                <c:pt idx="39">
                  <c:v>40603</c:v>
                </c:pt>
                <c:pt idx="40">
                  <c:v>40634</c:v>
                </c:pt>
                <c:pt idx="41">
                  <c:v>40664</c:v>
                </c:pt>
                <c:pt idx="42">
                  <c:v>40695</c:v>
                </c:pt>
                <c:pt idx="43">
                  <c:v>40725</c:v>
                </c:pt>
                <c:pt idx="44">
                  <c:v>40756</c:v>
                </c:pt>
                <c:pt idx="45">
                  <c:v>40787</c:v>
                </c:pt>
                <c:pt idx="46">
                  <c:v>40817</c:v>
                </c:pt>
                <c:pt idx="47">
                  <c:v>40848</c:v>
                </c:pt>
                <c:pt idx="48">
                  <c:v>40878</c:v>
                </c:pt>
                <c:pt idx="49">
                  <c:v>40909</c:v>
                </c:pt>
                <c:pt idx="50">
                  <c:v>40940</c:v>
                </c:pt>
                <c:pt idx="51">
                  <c:v>40969</c:v>
                </c:pt>
                <c:pt idx="52">
                  <c:v>41000</c:v>
                </c:pt>
                <c:pt idx="53">
                  <c:v>41030</c:v>
                </c:pt>
                <c:pt idx="54">
                  <c:v>41061</c:v>
                </c:pt>
                <c:pt idx="55">
                  <c:v>41091</c:v>
                </c:pt>
                <c:pt idx="56">
                  <c:v>41122</c:v>
                </c:pt>
                <c:pt idx="57">
                  <c:v>41153</c:v>
                </c:pt>
                <c:pt idx="58">
                  <c:v>41183</c:v>
                </c:pt>
                <c:pt idx="59">
                  <c:v>41214</c:v>
                </c:pt>
                <c:pt idx="60">
                  <c:v>41244</c:v>
                </c:pt>
                <c:pt idx="61">
                  <c:v>41275</c:v>
                </c:pt>
                <c:pt idx="62">
                  <c:v>41306</c:v>
                </c:pt>
                <c:pt idx="63">
                  <c:v>41334</c:v>
                </c:pt>
                <c:pt idx="64">
                  <c:v>41365</c:v>
                </c:pt>
                <c:pt idx="65">
                  <c:v>41395</c:v>
                </c:pt>
                <c:pt idx="66">
                  <c:v>41426</c:v>
                </c:pt>
                <c:pt idx="67">
                  <c:v>41456</c:v>
                </c:pt>
                <c:pt idx="68">
                  <c:v>41487</c:v>
                </c:pt>
                <c:pt idx="69">
                  <c:v>41518</c:v>
                </c:pt>
                <c:pt idx="70">
                  <c:v>41548</c:v>
                </c:pt>
                <c:pt idx="71">
                  <c:v>41579</c:v>
                </c:pt>
                <c:pt idx="72">
                  <c:v>41609</c:v>
                </c:pt>
                <c:pt idx="73">
                  <c:v>41640</c:v>
                </c:pt>
                <c:pt idx="74">
                  <c:v>41671</c:v>
                </c:pt>
                <c:pt idx="75">
                  <c:v>41699</c:v>
                </c:pt>
                <c:pt idx="76">
                  <c:v>41730</c:v>
                </c:pt>
                <c:pt idx="77">
                  <c:v>41760</c:v>
                </c:pt>
                <c:pt idx="78">
                  <c:v>41791</c:v>
                </c:pt>
                <c:pt idx="79">
                  <c:v>41821</c:v>
                </c:pt>
                <c:pt idx="80">
                  <c:v>41852</c:v>
                </c:pt>
                <c:pt idx="81">
                  <c:v>41883</c:v>
                </c:pt>
                <c:pt idx="82">
                  <c:v>41913</c:v>
                </c:pt>
                <c:pt idx="83">
                  <c:v>41944</c:v>
                </c:pt>
                <c:pt idx="84">
                  <c:v>41974</c:v>
                </c:pt>
                <c:pt idx="85">
                  <c:v>42005</c:v>
                </c:pt>
                <c:pt idx="86">
                  <c:v>42036</c:v>
                </c:pt>
                <c:pt idx="87">
                  <c:v>42064</c:v>
                </c:pt>
                <c:pt idx="88">
                  <c:v>42095</c:v>
                </c:pt>
                <c:pt idx="89">
                  <c:v>42125</c:v>
                </c:pt>
                <c:pt idx="90">
                  <c:v>42156</c:v>
                </c:pt>
                <c:pt idx="91">
                  <c:v>42186</c:v>
                </c:pt>
                <c:pt idx="92">
                  <c:v>42217</c:v>
                </c:pt>
                <c:pt idx="93">
                  <c:v>42248</c:v>
                </c:pt>
                <c:pt idx="94">
                  <c:v>42278</c:v>
                </c:pt>
                <c:pt idx="95">
                  <c:v>42309</c:v>
                </c:pt>
                <c:pt idx="96">
                  <c:v>42339</c:v>
                </c:pt>
                <c:pt idx="97">
                  <c:v>42370</c:v>
                </c:pt>
                <c:pt idx="98">
                  <c:v>42401</c:v>
                </c:pt>
                <c:pt idx="99">
                  <c:v>42430</c:v>
                </c:pt>
                <c:pt idx="100">
                  <c:v>42461</c:v>
                </c:pt>
                <c:pt idx="101">
                  <c:v>42491</c:v>
                </c:pt>
                <c:pt idx="102">
                  <c:v>42522</c:v>
                </c:pt>
                <c:pt idx="103">
                  <c:v>42552</c:v>
                </c:pt>
                <c:pt idx="104">
                  <c:v>42583</c:v>
                </c:pt>
                <c:pt idx="105">
                  <c:v>42614</c:v>
                </c:pt>
                <c:pt idx="106">
                  <c:v>42644</c:v>
                </c:pt>
                <c:pt idx="107">
                  <c:v>42675</c:v>
                </c:pt>
                <c:pt idx="108">
                  <c:v>42705</c:v>
                </c:pt>
                <c:pt idx="109">
                  <c:v>42736</c:v>
                </c:pt>
                <c:pt idx="110">
                  <c:v>42767</c:v>
                </c:pt>
                <c:pt idx="111">
                  <c:v>42795</c:v>
                </c:pt>
                <c:pt idx="112">
                  <c:v>42826</c:v>
                </c:pt>
                <c:pt idx="113">
                  <c:v>42856</c:v>
                </c:pt>
                <c:pt idx="114">
                  <c:v>42887</c:v>
                </c:pt>
                <c:pt idx="115">
                  <c:v>42917</c:v>
                </c:pt>
                <c:pt idx="116">
                  <c:v>42948</c:v>
                </c:pt>
                <c:pt idx="117">
                  <c:v>42979</c:v>
                </c:pt>
                <c:pt idx="118">
                  <c:v>43009</c:v>
                </c:pt>
                <c:pt idx="119">
                  <c:v>43040</c:v>
                </c:pt>
                <c:pt idx="120">
                  <c:v>43070</c:v>
                </c:pt>
                <c:pt idx="121">
                  <c:v>43101</c:v>
                </c:pt>
                <c:pt idx="122">
                  <c:v>43132</c:v>
                </c:pt>
                <c:pt idx="123">
                  <c:v>43160</c:v>
                </c:pt>
                <c:pt idx="124">
                  <c:v>43191</c:v>
                </c:pt>
                <c:pt idx="125">
                  <c:v>43221</c:v>
                </c:pt>
                <c:pt idx="126">
                  <c:v>43252</c:v>
                </c:pt>
                <c:pt idx="127">
                  <c:v>43282</c:v>
                </c:pt>
                <c:pt idx="128">
                  <c:v>43313</c:v>
                </c:pt>
                <c:pt idx="129">
                  <c:v>43344</c:v>
                </c:pt>
                <c:pt idx="130">
                  <c:v>43374</c:v>
                </c:pt>
                <c:pt idx="131">
                  <c:v>43405</c:v>
                </c:pt>
                <c:pt idx="132">
                  <c:v>43435</c:v>
                </c:pt>
                <c:pt idx="133">
                  <c:v>43466</c:v>
                </c:pt>
                <c:pt idx="134">
                  <c:v>43497</c:v>
                </c:pt>
                <c:pt idx="135">
                  <c:v>43525</c:v>
                </c:pt>
                <c:pt idx="136">
                  <c:v>43556</c:v>
                </c:pt>
                <c:pt idx="137">
                  <c:v>43586</c:v>
                </c:pt>
                <c:pt idx="138">
                  <c:v>43617</c:v>
                </c:pt>
                <c:pt idx="139">
                  <c:v>43647</c:v>
                </c:pt>
                <c:pt idx="140">
                  <c:v>43678</c:v>
                </c:pt>
                <c:pt idx="141">
                  <c:v>43709</c:v>
                </c:pt>
                <c:pt idx="142">
                  <c:v>43739</c:v>
                </c:pt>
                <c:pt idx="143">
                  <c:v>43770</c:v>
                </c:pt>
                <c:pt idx="144">
                  <c:v>43800</c:v>
                </c:pt>
                <c:pt idx="145">
                  <c:v>43831</c:v>
                </c:pt>
                <c:pt idx="146">
                  <c:v>43862</c:v>
                </c:pt>
                <c:pt idx="147">
                  <c:v>43891</c:v>
                </c:pt>
                <c:pt idx="148">
                  <c:v>43922</c:v>
                </c:pt>
                <c:pt idx="149">
                  <c:v>43952</c:v>
                </c:pt>
                <c:pt idx="150">
                  <c:v>43983</c:v>
                </c:pt>
                <c:pt idx="151">
                  <c:v>44013</c:v>
                </c:pt>
                <c:pt idx="152">
                  <c:v>44044</c:v>
                </c:pt>
                <c:pt idx="153">
                  <c:v>44075</c:v>
                </c:pt>
                <c:pt idx="154">
                  <c:v>44105</c:v>
                </c:pt>
                <c:pt idx="155">
                  <c:v>44136</c:v>
                </c:pt>
                <c:pt idx="156">
                  <c:v>44166</c:v>
                </c:pt>
                <c:pt idx="157">
                  <c:v>44197</c:v>
                </c:pt>
                <c:pt idx="158">
                  <c:v>44228</c:v>
                </c:pt>
                <c:pt idx="159">
                  <c:v>44256</c:v>
                </c:pt>
                <c:pt idx="160">
                  <c:v>44287</c:v>
                </c:pt>
                <c:pt idx="161">
                  <c:v>44317</c:v>
                </c:pt>
                <c:pt idx="162">
                  <c:v>44348</c:v>
                </c:pt>
                <c:pt idx="163">
                  <c:v>44378</c:v>
                </c:pt>
                <c:pt idx="164">
                  <c:v>44409</c:v>
                </c:pt>
                <c:pt idx="165">
                  <c:v>44440</c:v>
                </c:pt>
                <c:pt idx="166">
                  <c:v>44470</c:v>
                </c:pt>
                <c:pt idx="167">
                  <c:v>44501</c:v>
                </c:pt>
                <c:pt idx="168">
                  <c:v>44531</c:v>
                </c:pt>
                <c:pt idx="169">
                  <c:v>44562</c:v>
                </c:pt>
                <c:pt idx="170">
                  <c:v>44593</c:v>
                </c:pt>
                <c:pt idx="171">
                  <c:v>44621</c:v>
                </c:pt>
                <c:pt idx="172">
                  <c:v>44652</c:v>
                </c:pt>
                <c:pt idx="173">
                  <c:v>44682</c:v>
                </c:pt>
                <c:pt idx="174">
                  <c:v>44713</c:v>
                </c:pt>
                <c:pt idx="175">
                  <c:v>44743</c:v>
                </c:pt>
                <c:pt idx="176">
                  <c:v>44774</c:v>
                </c:pt>
                <c:pt idx="177">
                  <c:v>44805</c:v>
                </c:pt>
                <c:pt idx="178">
                  <c:v>44835</c:v>
                </c:pt>
                <c:pt idx="179">
                  <c:v>44866</c:v>
                </c:pt>
                <c:pt idx="180">
                  <c:v>44896</c:v>
                </c:pt>
                <c:pt idx="181">
                  <c:v>44927</c:v>
                </c:pt>
                <c:pt idx="182">
                  <c:v>44958</c:v>
                </c:pt>
                <c:pt idx="183">
                  <c:v>44986</c:v>
                </c:pt>
                <c:pt idx="184">
                  <c:v>45017</c:v>
                </c:pt>
                <c:pt idx="185">
                  <c:v>45047</c:v>
                </c:pt>
                <c:pt idx="186">
                  <c:v>45078</c:v>
                </c:pt>
                <c:pt idx="187">
                  <c:v>45108</c:v>
                </c:pt>
                <c:pt idx="188">
                  <c:v>45139</c:v>
                </c:pt>
                <c:pt idx="189">
                  <c:v>45170</c:v>
                </c:pt>
                <c:pt idx="190">
                  <c:v>45200</c:v>
                </c:pt>
                <c:pt idx="191">
                  <c:v>45231</c:v>
                </c:pt>
                <c:pt idx="192">
                  <c:v>45261</c:v>
                </c:pt>
                <c:pt idx="193">
                  <c:v>45292</c:v>
                </c:pt>
                <c:pt idx="194">
                  <c:v>45323</c:v>
                </c:pt>
                <c:pt idx="195">
                  <c:v>45352</c:v>
                </c:pt>
                <c:pt idx="196">
                  <c:v>45383</c:v>
                </c:pt>
                <c:pt idx="197">
                  <c:v>45413</c:v>
                </c:pt>
                <c:pt idx="198">
                  <c:v>45444</c:v>
                </c:pt>
                <c:pt idx="199">
                  <c:v>45474</c:v>
                </c:pt>
                <c:pt idx="200">
                  <c:v>45505</c:v>
                </c:pt>
                <c:pt idx="201">
                  <c:v>45536</c:v>
                </c:pt>
                <c:pt idx="202">
                  <c:v>45566</c:v>
                </c:pt>
                <c:pt idx="203">
                  <c:v>45597</c:v>
                </c:pt>
                <c:pt idx="204">
                  <c:v>45627</c:v>
                </c:pt>
                <c:pt idx="205">
                  <c:v>45658</c:v>
                </c:pt>
                <c:pt idx="206">
                  <c:v>45689</c:v>
                </c:pt>
                <c:pt idx="207">
                  <c:v>45717</c:v>
                </c:pt>
                <c:pt idx="208">
                  <c:v>45748</c:v>
                </c:pt>
                <c:pt idx="209">
                  <c:v>45778</c:v>
                </c:pt>
                <c:pt idx="210">
                  <c:v>45809</c:v>
                </c:pt>
                <c:pt idx="211">
                  <c:v>45839</c:v>
                </c:pt>
                <c:pt idx="212">
                  <c:v>45870</c:v>
                </c:pt>
                <c:pt idx="213">
                  <c:v>45901</c:v>
                </c:pt>
                <c:pt idx="214">
                  <c:v>45931</c:v>
                </c:pt>
                <c:pt idx="215">
                  <c:v>45962</c:v>
                </c:pt>
                <c:pt idx="216">
                  <c:v>45992</c:v>
                </c:pt>
                <c:pt idx="217">
                  <c:v>46023</c:v>
                </c:pt>
                <c:pt idx="218">
                  <c:v>46054</c:v>
                </c:pt>
              </c:numCache>
            </c:numRef>
          </c:cat>
          <c:val>
            <c:numRef>
              <c:f>Monthly!$J$721:$J$939</c:f>
              <c:numCache>
                <c:formatCode>General</c:formatCode>
                <c:ptCount val="219"/>
                <c:pt idx="0">
                  <c:v>0</c:v>
                </c:pt>
                <c:pt idx="1">
                  <c:v>43.083333333343035</c:v>
                </c:pt>
                <c:pt idx="2">
                  <c:v>85.416666666671517</c:v>
                </c:pt>
                <c:pt idx="3">
                  <c:v>162.58333333334303</c:v>
                </c:pt>
                <c:pt idx="4">
                  <c:v>266.83333333334303</c:v>
                </c:pt>
                <c:pt idx="5">
                  <c:v>420.16666666667152</c:v>
                </c:pt>
                <c:pt idx="6">
                  <c:v>498.08333333334303</c:v>
                </c:pt>
                <c:pt idx="7">
                  <c:v>591.25</c:v>
                </c:pt>
                <c:pt idx="8">
                  <c:v>741.58333333334303</c:v>
                </c:pt>
                <c:pt idx="9">
                  <c:v>825.83333333334303</c:v>
                </c:pt>
                <c:pt idx="10">
                  <c:v>964.58333333334303</c:v>
                </c:pt>
                <c:pt idx="11">
                  <c:v>1042.0000000000146</c:v>
                </c:pt>
                <c:pt idx="12">
                  <c:v>1093.9166666666715</c:v>
                </c:pt>
                <c:pt idx="13">
                  <c:v>1173.6666666666861</c:v>
                </c:pt>
                <c:pt idx="14">
                  <c:v>1319.25</c:v>
                </c:pt>
                <c:pt idx="15">
                  <c:v>1384.9166666666715</c:v>
                </c:pt>
                <c:pt idx="16">
                  <c:v>1446.833333333343</c:v>
                </c:pt>
                <c:pt idx="17">
                  <c:v>1485.0833333333285</c:v>
                </c:pt>
                <c:pt idx="18">
                  <c:v>1533.4999999999854</c:v>
                </c:pt>
                <c:pt idx="19">
                  <c:v>1556.8333333333285</c:v>
                </c:pt>
                <c:pt idx="20">
                  <c:v>1534.2499999999854</c:v>
                </c:pt>
                <c:pt idx="21">
                  <c:v>1477.4166666666715</c:v>
                </c:pt>
                <c:pt idx="22">
                  <c:v>1354</c:v>
                </c:pt>
                <c:pt idx="23">
                  <c:v>1221.4166666666715</c:v>
                </c:pt>
                <c:pt idx="24">
                  <c:v>1086.5</c:v>
                </c:pt>
                <c:pt idx="25">
                  <c:v>1013.8333333333576</c:v>
                </c:pt>
                <c:pt idx="26">
                  <c:v>924.41666666668607</c:v>
                </c:pt>
                <c:pt idx="27">
                  <c:v>891.66666666668607</c:v>
                </c:pt>
                <c:pt idx="28">
                  <c:v>886.91666666668607</c:v>
                </c:pt>
                <c:pt idx="29">
                  <c:v>800.00000000001455</c:v>
                </c:pt>
                <c:pt idx="30">
                  <c:v>657.75000000001455</c:v>
                </c:pt>
                <c:pt idx="31">
                  <c:v>550.91666666668607</c:v>
                </c:pt>
                <c:pt idx="32">
                  <c:v>490.83333333335759</c:v>
                </c:pt>
                <c:pt idx="33">
                  <c:v>485.66666666668607</c:v>
                </c:pt>
                <c:pt idx="34">
                  <c:v>459.58333333335759</c:v>
                </c:pt>
                <c:pt idx="35">
                  <c:v>436.25000000001455</c:v>
                </c:pt>
                <c:pt idx="36">
                  <c:v>402.91666666668607</c:v>
                </c:pt>
                <c:pt idx="37">
                  <c:v>318.50000000001455</c:v>
                </c:pt>
                <c:pt idx="38">
                  <c:v>263.08333333335759</c:v>
                </c:pt>
                <c:pt idx="39">
                  <c:v>195.00000000001455</c:v>
                </c:pt>
                <c:pt idx="40">
                  <c:v>110.75000000001455</c:v>
                </c:pt>
                <c:pt idx="41">
                  <c:v>72.416666666686069</c:v>
                </c:pt>
                <c:pt idx="42">
                  <c:v>86.166666666686069</c:v>
                </c:pt>
                <c:pt idx="43">
                  <c:v>53.833333333357587</c:v>
                </c:pt>
                <c:pt idx="44">
                  <c:v>48.166666666686069</c:v>
                </c:pt>
                <c:pt idx="45">
                  <c:v>65.583333333357587</c:v>
                </c:pt>
                <c:pt idx="46">
                  <c:v>75.333333333357587</c:v>
                </c:pt>
                <c:pt idx="47">
                  <c:v>81.833333333357587</c:v>
                </c:pt>
                <c:pt idx="48">
                  <c:v>95.416666666686069</c:v>
                </c:pt>
                <c:pt idx="49">
                  <c:v>121.25000000001455</c:v>
                </c:pt>
                <c:pt idx="50">
                  <c:v>172.25000000001455</c:v>
                </c:pt>
                <c:pt idx="51">
                  <c:v>203.08333333335759</c:v>
                </c:pt>
                <c:pt idx="52">
                  <c:v>241.41666666668607</c:v>
                </c:pt>
                <c:pt idx="53">
                  <c:v>318.41666666668607</c:v>
                </c:pt>
                <c:pt idx="54">
                  <c:v>412.83333333335759</c:v>
                </c:pt>
                <c:pt idx="55">
                  <c:v>500.33333333335759</c:v>
                </c:pt>
                <c:pt idx="56">
                  <c:v>524.58333333335759</c:v>
                </c:pt>
                <c:pt idx="57">
                  <c:v>556.50000000001455</c:v>
                </c:pt>
                <c:pt idx="58">
                  <c:v>662.50000000001455</c:v>
                </c:pt>
                <c:pt idx="59">
                  <c:v>725.00000000001455</c:v>
                </c:pt>
                <c:pt idx="60">
                  <c:v>818.33333333335759</c:v>
                </c:pt>
                <c:pt idx="61">
                  <c:v>920.50000000001455</c:v>
                </c:pt>
                <c:pt idx="62">
                  <c:v>937.00000000001455</c:v>
                </c:pt>
                <c:pt idx="63">
                  <c:v>944.75000000001455</c:v>
                </c:pt>
                <c:pt idx="64">
                  <c:v>970.83333333335759</c:v>
                </c:pt>
                <c:pt idx="65">
                  <c:v>1025.5000000000146</c:v>
                </c:pt>
                <c:pt idx="66">
                  <c:v>1059.5000000000146</c:v>
                </c:pt>
                <c:pt idx="67">
                  <c:v>1098.5000000000146</c:v>
                </c:pt>
                <c:pt idx="68">
                  <c:v>1113.0000000000146</c:v>
                </c:pt>
                <c:pt idx="69">
                  <c:v>1101.7500000000146</c:v>
                </c:pt>
                <c:pt idx="70">
                  <c:v>1010.0000000000146</c:v>
                </c:pt>
                <c:pt idx="71">
                  <c:v>987.50000000001455</c:v>
                </c:pt>
                <c:pt idx="72">
                  <c:v>931.08333333335759</c:v>
                </c:pt>
                <c:pt idx="73">
                  <c:v>904.91666666668607</c:v>
                </c:pt>
                <c:pt idx="74">
                  <c:v>914.91666666668607</c:v>
                </c:pt>
                <c:pt idx="75">
                  <c:v>973.50000000001455</c:v>
                </c:pt>
                <c:pt idx="76">
                  <c:v>970.25000000001455</c:v>
                </c:pt>
                <c:pt idx="77">
                  <c:v>942.91666666668607</c:v>
                </c:pt>
                <c:pt idx="78">
                  <c:v>928.16666666668607</c:v>
                </c:pt>
                <c:pt idx="79">
                  <c:v>957.16666666668607</c:v>
                </c:pt>
                <c:pt idx="80">
                  <c:v>953.58333333335759</c:v>
                </c:pt>
                <c:pt idx="81">
                  <c:v>940.50000000001455</c:v>
                </c:pt>
                <c:pt idx="82">
                  <c:v>1010.6666666666715</c:v>
                </c:pt>
                <c:pt idx="83">
                  <c:v>1035.083333333343</c:v>
                </c:pt>
                <c:pt idx="84">
                  <c:v>1056.4166666666715</c:v>
                </c:pt>
                <c:pt idx="85">
                  <c:v>1117.75</c:v>
                </c:pt>
                <c:pt idx="86">
                  <c:v>1145.3333333333576</c:v>
                </c:pt>
                <c:pt idx="87">
                  <c:v>1131.6666666667006</c:v>
                </c:pt>
                <c:pt idx="88">
                  <c:v>1192.7500000000291</c:v>
                </c:pt>
                <c:pt idx="89">
                  <c:v>1271.0833333333576</c:v>
                </c:pt>
                <c:pt idx="90">
                  <c:v>1319.0000000000146</c:v>
                </c:pt>
                <c:pt idx="91">
                  <c:v>1342.8333333333576</c:v>
                </c:pt>
                <c:pt idx="92">
                  <c:v>1421.6666666667006</c:v>
                </c:pt>
                <c:pt idx="93">
                  <c:v>1489.0833333333721</c:v>
                </c:pt>
                <c:pt idx="94">
                  <c:v>1555.3333333333867</c:v>
                </c:pt>
                <c:pt idx="95">
                  <c:v>1631.5833333333867</c:v>
                </c:pt>
                <c:pt idx="96">
                  <c:v>1742.3333333333867</c:v>
                </c:pt>
                <c:pt idx="97">
                  <c:v>1799.6666666667006</c:v>
                </c:pt>
                <c:pt idx="98">
                  <c:v>1944.6666666666861</c:v>
                </c:pt>
                <c:pt idx="99">
                  <c:v>2097.583333333343</c:v>
                </c:pt>
                <c:pt idx="100">
                  <c:v>2217.583333333343</c:v>
                </c:pt>
                <c:pt idx="101">
                  <c:v>2315.0000000000291</c:v>
                </c:pt>
                <c:pt idx="102">
                  <c:v>2399.583333333343</c:v>
                </c:pt>
                <c:pt idx="103">
                  <c:v>2493.2500000000291</c:v>
                </c:pt>
                <c:pt idx="104">
                  <c:v>2587.4166666666861</c:v>
                </c:pt>
                <c:pt idx="105">
                  <c:v>2738.7500000000291</c:v>
                </c:pt>
                <c:pt idx="106">
                  <c:v>2878.333333333343</c:v>
                </c:pt>
                <c:pt idx="107">
                  <c:v>2994.4166666666861</c:v>
                </c:pt>
                <c:pt idx="108">
                  <c:v>3106.2500000000291</c:v>
                </c:pt>
                <c:pt idx="109">
                  <c:v>3178.5000000000291</c:v>
                </c:pt>
                <c:pt idx="110">
                  <c:v>3241.4166666666861</c:v>
                </c:pt>
                <c:pt idx="111">
                  <c:v>3326.833333333343</c:v>
                </c:pt>
                <c:pt idx="112">
                  <c:v>3370.5000000000291</c:v>
                </c:pt>
                <c:pt idx="113">
                  <c:v>3379.4166666666861</c:v>
                </c:pt>
                <c:pt idx="114">
                  <c:v>3429.2500000000291</c:v>
                </c:pt>
                <c:pt idx="115">
                  <c:v>3496.1666666666861</c:v>
                </c:pt>
                <c:pt idx="116">
                  <c:v>3556.6666666666861</c:v>
                </c:pt>
                <c:pt idx="117">
                  <c:v>3632.6666666666861</c:v>
                </c:pt>
                <c:pt idx="118">
                  <c:v>3663.4166666666861</c:v>
                </c:pt>
                <c:pt idx="119">
                  <c:v>3747.0000000000291</c:v>
                </c:pt>
                <c:pt idx="120">
                  <c:v>3816.1666666666861</c:v>
                </c:pt>
                <c:pt idx="121">
                  <c:v>3878.7500000000291</c:v>
                </c:pt>
                <c:pt idx="122">
                  <c:v>3949.083333333343</c:v>
                </c:pt>
                <c:pt idx="123">
                  <c:v>3970.5000000000291</c:v>
                </c:pt>
                <c:pt idx="124">
                  <c:v>4020.4166666666861</c:v>
                </c:pt>
                <c:pt idx="125">
                  <c:v>4118.583333333343</c:v>
                </c:pt>
                <c:pt idx="126">
                  <c:v>4232.4166666666861</c:v>
                </c:pt>
                <c:pt idx="127">
                  <c:v>4357.5000000000291</c:v>
                </c:pt>
                <c:pt idx="128">
                  <c:v>4413.0000000000291</c:v>
                </c:pt>
                <c:pt idx="129">
                  <c:v>4449.583333333343</c:v>
                </c:pt>
                <c:pt idx="130">
                  <c:v>4551.4166666666861</c:v>
                </c:pt>
                <c:pt idx="131">
                  <c:v>4624.5000000000291</c:v>
                </c:pt>
                <c:pt idx="132">
                  <c:v>4742.4166666666861</c:v>
                </c:pt>
                <c:pt idx="133">
                  <c:v>4837.083333333343</c:v>
                </c:pt>
                <c:pt idx="134">
                  <c:v>4889.1666666666861</c:v>
                </c:pt>
                <c:pt idx="135">
                  <c:v>4957.7500000000291</c:v>
                </c:pt>
                <c:pt idx="136">
                  <c:v>5011.333333333343</c:v>
                </c:pt>
                <c:pt idx="137">
                  <c:v>5039.6666666666861</c:v>
                </c:pt>
                <c:pt idx="138">
                  <c:v>5084.4166666666861</c:v>
                </c:pt>
                <c:pt idx="139">
                  <c:v>5174.6666666666861</c:v>
                </c:pt>
                <c:pt idx="140">
                  <c:v>5342.1666666666861</c:v>
                </c:pt>
                <c:pt idx="141">
                  <c:v>5523.833333333343</c:v>
                </c:pt>
                <c:pt idx="142">
                  <c:v>5706.833333333343</c:v>
                </c:pt>
                <c:pt idx="143">
                  <c:v>5871.0000000000291</c:v>
                </c:pt>
                <c:pt idx="144">
                  <c:v>6018.5000000000291</c:v>
                </c:pt>
                <c:pt idx="145">
                  <c:v>6175.9166666666861</c:v>
                </c:pt>
                <c:pt idx="146">
                  <c:v>6310.5000000000291</c:v>
                </c:pt>
                <c:pt idx="147">
                  <c:v>6376.1666666666861</c:v>
                </c:pt>
                <c:pt idx="148">
                  <c:v>6033.5000000000291</c:v>
                </c:pt>
                <c:pt idx="149">
                  <c:v>5797.7500000000291</c:v>
                </c:pt>
                <c:pt idx="150">
                  <c:v>5661.1666666666861</c:v>
                </c:pt>
                <c:pt idx="151">
                  <c:v>5416.6666666666861</c:v>
                </c:pt>
                <c:pt idx="152">
                  <c:v>5231.2500000000291</c:v>
                </c:pt>
                <c:pt idx="153">
                  <c:v>5026.1666666666861</c:v>
                </c:pt>
                <c:pt idx="154">
                  <c:v>4828.2500000000291</c:v>
                </c:pt>
                <c:pt idx="155">
                  <c:v>4582.833333333343</c:v>
                </c:pt>
                <c:pt idx="156">
                  <c:v>4296.6666666666861</c:v>
                </c:pt>
                <c:pt idx="157">
                  <c:v>3994.7500000000291</c:v>
                </c:pt>
                <c:pt idx="158">
                  <c:v>3706.9166666666861</c:v>
                </c:pt>
                <c:pt idx="159">
                  <c:v>3532.333333333343</c:v>
                </c:pt>
                <c:pt idx="160">
                  <c:v>3798.1666666666861</c:v>
                </c:pt>
                <c:pt idx="161">
                  <c:v>3958.7500000000291</c:v>
                </c:pt>
                <c:pt idx="162">
                  <c:v>3996.583333333343</c:v>
                </c:pt>
                <c:pt idx="163">
                  <c:v>4086.583333333343</c:v>
                </c:pt>
                <c:pt idx="164">
                  <c:v>4105.833333333343</c:v>
                </c:pt>
                <c:pt idx="165">
                  <c:v>4100.1666666666861</c:v>
                </c:pt>
                <c:pt idx="166">
                  <c:v>4030.5000000000291</c:v>
                </c:pt>
                <c:pt idx="167">
                  <c:v>4049.7500000000291</c:v>
                </c:pt>
                <c:pt idx="168">
                  <c:v>4087.083333333343</c:v>
                </c:pt>
                <c:pt idx="169">
                  <c:v>4244.083333333343</c:v>
                </c:pt>
                <c:pt idx="170">
                  <c:v>4446.833333333343</c:v>
                </c:pt>
                <c:pt idx="171">
                  <c:v>4654.5000000000291</c:v>
                </c:pt>
                <c:pt idx="172">
                  <c:v>4759.2500000000291</c:v>
                </c:pt>
                <c:pt idx="173">
                  <c:v>4861.6666666666861</c:v>
                </c:pt>
                <c:pt idx="174">
                  <c:v>4940.4166666666861</c:v>
                </c:pt>
                <c:pt idx="175">
                  <c:v>4988.083333333343</c:v>
                </c:pt>
                <c:pt idx="176">
                  <c:v>5094.833333333343</c:v>
                </c:pt>
                <c:pt idx="177">
                  <c:v>5174.583333333343</c:v>
                </c:pt>
                <c:pt idx="178">
                  <c:v>5257.583333333343</c:v>
                </c:pt>
                <c:pt idx="179">
                  <c:v>5301.4166666666861</c:v>
                </c:pt>
                <c:pt idx="180">
                  <c:v>5402.4166666666861</c:v>
                </c:pt>
                <c:pt idx="181">
                  <c:v>5532.083333333343</c:v>
                </c:pt>
                <c:pt idx="182">
                  <c:v>5603.4166666666861</c:v>
                </c:pt>
                <c:pt idx="183">
                  <c:v>5672.0000000000291</c:v>
                </c:pt>
                <c:pt idx="184">
                  <c:v>5781.7500000000291</c:v>
                </c:pt>
                <c:pt idx="185">
                  <c:v>5860.4166666666861</c:v>
                </c:pt>
                <c:pt idx="186">
                  <c:v>6003.833333333343</c:v>
                </c:pt>
                <c:pt idx="187">
                  <c:v>6154.4166666666861</c:v>
                </c:pt>
                <c:pt idx="188">
                  <c:v>6265.1666666666861</c:v>
                </c:pt>
                <c:pt idx="189">
                  <c:v>6442.833333333343</c:v>
                </c:pt>
                <c:pt idx="190">
                  <c:v>6629.7500000000291</c:v>
                </c:pt>
                <c:pt idx="191">
                  <c:v>6858.083333333343</c:v>
                </c:pt>
                <c:pt idx="192">
                  <c:v>6934.9166666666861</c:v>
                </c:pt>
                <c:pt idx="193">
                  <c:v>6939.833333333343</c:v>
                </c:pt>
                <c:pt idx="194">
                  <c:v>6890.9166666666861</c:v>
                </c:pt>
                <c:pt idx="195">
                  <c:v>6868.4166666666861</c:v>
                </c:pt>
                <c:pt idx="196">
                  <c:v>6905.833333333343</c:v>
                </c:pt>
                <c:pt idx="197">
                  <c:v>6917.0000000000291</c:v>
                </c:pt>
                <c:pt idx="198">
                  <c:v>6883.9166666666861</c:v>
                </c:pt>
                <c:pt idx="199">
                  <c:v>6860.6666666666861</c:v>
                </c:pt>
                <c:pt idx="200">
                  <c:v>6796.6666666666861</c:v>
                </c:pt>
                <c:pt idx="201">
                  <c:v>6747.1666666666861</c:v>
                </c:pt>
                <c:pt idx="202">
                  <c:v>6713.6666666666861</c:v>
                </c:pt>
                <c:pt idx="203">
                  <c:v>6665.5000000000291</c:v>
                </c:pt>
                <c:pt idx="204">
                  <c:v>6713.5000000000291</c:v>
                </c:pt>
                <c:pt idx="205">
                  <c:v>6823.7500000000291</c:v>
                </c:pt>
                <c:pt idx="206">
                  <c:v>6999.583333333343</c:v>
                </c:pt>
                <c:pt idx="207">
                  <c:v>7105.1666666666861</c:v>
                </c:pt>
                <c:pt idx="208">
                  <c:v>7262.5000000000291</c:v>
                </c:pt>
                <c:pt idx="209">
                  <c:v>7422.7500000000291</c:v>
                </c:pt>
                <c:pt idx="210">
                  <c:v>7588.4166666666861</c:v>
                </c:pt>
                <c:pt idx="211">
                  <c:v>7786.333333333343</c:v>
                </c:pt>
                <c:pt idx="212">
                  <c:v>8043.1666666666861</c:v>
                </c:pt>
                <c:pt idx="213">
                  <c:v>8322.833333333343</c:v>
                </c:pt>
                <c:pt idx="214">
                  <c:v>8578.2500000000291</c:v>
                </c:pt>
                <c:pt idx="215">
                  <c:v>8859.083333333343</c:v>
                </c:pt>
                <c:pt idx="216">
                  <c:v>9080.083333333343</c:v>
                </c:pt>
                <c:pt idx="217">
                  <c:v>9084.0000000000291</c:v>
                </c:pt>
                <c:pt idx="218">
                  <c:v>9135.7500000000291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831-A547-9B28-2B2D90B05A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35781360"/>
        <c:axId val="935783072"/>
      </c:lineChart>
      <c:dateAx>
        <c:axId val="93578136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783072"/>
        <c:crosses val="autoZero"/>
        <c:auto val="1"/>
        <c:lblOffset val="100"/>
        <c:baseTimeUnit val="months"/>
      </c:dateAx>
      <c:valAx>
        <c:axId val="935783072"/>
        <c:scaling>
          <c:orientation val="minMax"/>
          <c:max val="9000"/>
          <c:min val="-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5781360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Population Growth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'Figure 1'!$B$8</c:f>
              <c:strCache>
                <c:ptCount val="1"/>
                <c:pt idx="0">
                  <c:v>CBO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'Figure 1'!$A$9:$A$28</c:f>
              <c:numCache>
                <c:formatCode>General</c:formatCode>
                <c:ptCount val="2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</c:numCache>
            </c:numRef>
          </c:cat>
          <c:val>
            <c:numRef>
              <c:f>'Figure 1'!$B$9:$B$28</c:f>
              <c:numCache>
                <c:formatCode>General</c:formatCode>
                <c:ptCount val="20"/>
                <c:pt idx="0">
                  <c:v>1.119</c:v>
                </c:pt>
                <c:pt idx="1">
                  <c:v>0.86599999999999999</c:v>
                </c:pt>
                <c:pt idx="2">
                  <c:v>0.58699999999999997</c:v>
                </c:pt>
                <c:pt idx="3">
                  <c:v>0.79500000000000004</c:v>
                </c:pt>
                <c:pt idx="4">
                  <c:v>0.73299999999999998</c:v>
                </c:pt>
                <c:pt idx="5">
                  <c:v>0.67600000000000005</c:v>
                </c:pt>
                <c:pt idx="6">
                  <c:v>0.64200000000000002</c:v>
                </c:pt>
                <c:pt idx="7">
                  <c:v>0.66800000000000004</c:v>
                </c:pt>
                <c:pt idx="8">
                  <c:v>0.92300000000000004</c:v>
                </c:pt>
                <c:pt idx="9">
                  <c:v>0.86099999999999999</c:v>
                </c:pt>
                <c:pt idx="10">
                  <c:v>0.65600000000000003</c:v>
                </c:pt>
                <c:pt idx="11">
                  <c:v>0.66</c:v>
                </c:pt>
                <c:pt idx="12">
                  <c:v>0.496</c:v>
                </c:pt>
                <c:pt idx="13">
                  <c:v>0.378</c:v>
                </c:pt>
                <c:pt idx="14">
                  <c:v>0.311</c:v>
                </c:pt>
                <c:pt idx="15">
                  <c:v>0.41299999999999998</c:v>
                </c:pt>
                <c:pt idx="16">
                  <c:v>1.0269999999999999</c:v>
                </c:pt>
                <c:pt idx="17">
                  <c:v>1.139</c:v>
                </c:pt>
                <c:pt idx="18">
                  <c:v>0.78600000000000003</c:v>
                </c:pt>
                <c:pt idx="19">
                  <c:v>0.23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C6-7644-9238-5ACB4AEA9B9D}"/>
            </c:ext>
          </c:extLst>
        </c:ser>
        <c:ser>
          <c:idx val="1"/>
          <c:order val="1"/>
          <c:tx>
            <c:strRef>
              <c:f>'Figure 1'!$C$8</c:f>
              <c:strCache>
                <c:ptCount val="1"/>
                <c:pt idx="0">
                  <c:v>Census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'Figure 1'!$A$9:$A$28</c:f>
              <c:numCache>
                <c:formatCode>General</c:formatCode>
                <c:ptCount val="2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  <c:pt idx="19">
                  <c:v>2025</c:v>
                </c:pt>
              </c:numCache>
            </c:numRef>
          </c:cat>
          <c:val>
            <c:numRef>
              <c:f>'Figure 1'!$C$9:$C$28</c:f>
              <c:numCache>
                <c:formatCode>General</c:formatCode>
                <c:ptCount val="20"/>
                <c:pt idx="0">
                  <c:v>0.95433000000000001</c:v>
                </c:pt>
                <c:pt idx="1">
                  <c:v>0.96330000000000005</c:v>
                </c:pt>
                <c:pt idx="2">
                  <c:v>0.94364000000000003</c:v>
                </c:pt>
                <c:pt idx="3">
                  <c:v>0.88558999999999999</c:v>
                </c:pt>
                <c:pt idx="4">
                  <c:v>0.84584000000000004</c:v>
                </c:pt>
                <c:pt idx="5">
                  <c:v>0.79279999999999995</c:v>
                </c:pt>
                <c:pt idx="6">
                  <c:v>0.77815999999999996</c:v>
                </c:pt>
                <c:pt idx="7">
                  <c:v>0.75417999999999996</c:v>
                </c:pt>
                <c:pt idx="8">
                  <c:v>0.78883999999999999</c:v>
                </c:pt>
                <c:pt idx="9">
                  <c:v>0.78605999999999998</c:v>
                </c:pt>
                <c:pt idx="10">
                  <c:v>0.77508999999999995</c:v>
                </c:pt>
                <c:pt idx="11">
                  <c:v>0.69323999999999997</c:v>
                </c:pt>
                <c:pt idx="12">
                  <c:v>0.59194999999999998</c:v>
                </c:pt>
                <c:pt idx="13">
                  <c:v>0.52254</c:v>
                </c:pt>
                <c:pt idx="14">
                  <c:v>0.4017</c:v>
                </c:pt>
                <c:pt idx="15">
                  <c:v>0.19961999999999999</c:v>
                </c:pt>
                <c:pt idx="16">
                  <c:v>0.55557999999999996</c:v>
                </c:pt>
                <c:pt idx="17">
                  <c:v>0.81852999999999998</c:v>
                </c:pt>
                <c:pt idx="18">
                  <c:v>0.89251999999999998</c:v>
                </c:pt>
                <c:pt idx="19">
                  <c:v>0.54371999999999998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C6-7644-9238-5ACB4AEA9B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0752880"/>
        <c:axId val="1186914976"/>
      </c:lineChart>
      <c:catAx>
        <c:axId val="59075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6914976"/>
        <c:crosses val="autoZero"/>
        <c:auto val="1"/>
        <c:lblAlgn val="ctr"/>
        <c:lblOffset val="100"/>
        <c:noMultiLvlLbl val="0"/>
      </c:catAx>
      <c:valAx>
        <c:axId val="1186914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0752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10 Year Labor Force Growth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Monthly!$F$434:$F$939</c:f>
              <c:numCache>
                <c:formatCode>mmm\-yy</c:formatCode>
                <c:ptCount val="506"/>
                <c:pt idx="0">
                  <c:v>30682</c:v>
                </c:pt>
                <c:pt idx="1">
                  <c:v>30713</c:v>
                </c:pt>
                <c:pt idx="2">
                  <c:v>30742</c:v>
                </c:pt>
                <c:pt idx="3">
                  <c:v>30773</c:v>
                </c:pt>
                <c:pt idx="4">
                  <c:v>30803</c:v>
                </c:pt>
                <c:pt idx="5">
                  <c:v>30834</c:v>
                </c:pt>
                <c:pt idx="6">
                  <c:v>30864</c:v>
                </c:pt>
                <c:pt idx="7">
                  <c:v>30895</c:v>
                </c:pt>
                <c:pt idx="8">
                  <c:v>30926</c:v>
                </c:pt>
                <c:pt idx="9">
                  <c:v>30956</c:v>
                </c:pt>
                <c:pt idx="10">
                  <c:v>30987</c:v>
                </c:pt>
                <c:pt idx="11">
                  <c:v>31017</c:v>
                </c:pt>
                <c:pt idx="12">
                  <c:v>31048</c:v>
                </c:pt>
                <c:pt idx="13">
                  <c:v>31079</c:v>
                </c:pt>
                <c:pt idx="14">
                  <c:v>31107</c:v>
                </c:pt>
                <c:pt idx="15">
                  <c:v>31138</c:v>
                </c:pt>
                <c:pt idx="16">
                  <c:v>31168</c:v>
                </c:pt>
                <c:pt idx="17">
                  <c:v>31199</c:v>
                </c:pt>
                <c:pt idx="18">
                  <c:v>31229</c:v>
                </c:pt>
                <c:pt idx="19">
                  <c:v>31260</c:v>
                </c:pt>
                <c:pt idx="20">
                  <c:v>31291</c:v>
                </c:pt>
                <c:pt idx="21">
                  <c:v>31321</c:v>
                </c:pt>
                <c:pt idx="22">
                  <c:v>31352</c:v>
                </c:pt>
                <c:pt idx="23">
                  <c:v>31382</c:v>
                </c:pt>
                <c:pt idx="24">
                  <c:v>31413</c:v>
                </c:pt>
                <c:pt idx="25">
                  <c:v>31444</c:v>
                </c:pt>
                <c:pt idx="26">
                  <c:v>31472</c:v>
                </c:pt>
                <c:pt idx="27">
                  <c:v>31503</c:v>
                </c:pt>
                <c:pt idx="28">
                  <c:v>31533</c:v>
                </c:pt>
                <c:pt idx="29">
                  <c:v>31564</c:v>
                </c:pt>
                <c:pt idx="30">
                  <c:v>31594</c:v>
                </c:pt>
                <c:pt idx="31">
                  <c:v>31625</c:v>
                </c:pt>
                <c:pt idx="32">
                  <c:v>31656</c:v>
                </c:pt>
                <c:pt idx="33">
                  <c:v>31686</c:v>
                </c:pt>
                <c:pt idx="34">
                  <c:v>31717</c:v>
                </c:pt>
                <c:pt idx="35">
                  <c:v>31747</c:v>
                </c:pt>
                <c:pt idx="36">
                  <c:v>31778</c:v>
                </c:pt>
                <c:pt idx="37">
                  <c:v>31809</c:v>
                </c:pt>
                <c:pt idx="38">
                  <c:v>31837</c:v>
                </c:pt>
                <c:pt idx="39">
                  <c:v>31868</c:v>
                </c:pt>
                <c:pt idx="40">
                  <c:v>31898</c:v>
                </c:pt>
                <c:pt idx="41">
                  <c:v>31929</c:v>
                </c:pt>
                <c:pt idx="42">
                  <c:v>31959</c:v>
                </c:pt>
                <c:pt idx="43">
                  <c:v>31990</c:v>
                </c:pt>
                <c:pt idx="44">
                  <c:v>32021</c:v>
                </c:pt>
                <c:pt idx="45">
                  <c:v>32051</c:v>
                </c:pt>
                <c:pt idx="46">
                  <c:v>32082</c:v>
                </c:pt>
                <c:pt idx="47">
                  <c:v>32112</c:v>
                </c:pt>
                <c:pt idx="48">
                  <c:v>32143</c:v>
                </c:pt>
                <c:pt idx="49">
                  <c:v>32174</c:v>
                </c:pt>
                <c:pt idx="50">
                  <c:v>32203</c:v>
                </c:pt>
                <c:pt idx="51">
                  <c:v>32234</c:v>
                </c:pt>
                <c:pt idx="52">
                  <c:v>32264</c:v>
                </c:pt>
                <c:pt idx="53">
                  <c:v>32295</c:v>
                </c:pt>
                <c:pt idx="54">
                  <c:v>32325</c:v>
                </c:pt>
                <c:pt idx="55">
                  <c:v>32356</c:v>
                </c:pt>
                <c:pt idx="56">
                  <c:v>32387</c:v>
                </c:pt>
                <c:pt idx="57">
                  <c:v>32417</c:v>
                </c:pt>
                <c:pt idx="58">
                  <c:v>32448</c:v>
                </c:pt>
                <c:pt idx="59">
                  <c:v>32478</c:v>
                </c:pt>
                <c:pt idx="60">
                  <c:v>32509</c:v>
                </c:pt>
                <c:pt idx="61">
                  <c:v>32540</c:v>
                </c:pt>
                <c:pt idx="62">
                  <c:v>32568</c:v>
                </c:pt>
                <c:pt idx="63">
                  <c:v>32599</c:v>
                </c:pt>
                <c:pt idx="64">
                  <c:v>32629</c:v>
                </c:pt>
                <c:pt idx="65">
                  <c:v>32660</c:v>
                </c:pt>
                <c:pt idx="66">
                  <c:v>32690</c:v>
                </c:pt>
                <c:pt idx="67">
                  <c:v>32721</c:v>
                </c:pt>
                <c:pt idx="68">
                  <c:v>32752</c:v>
                </c:pt>
                <c:pt idx="69">
                  <c:v>32782</c:v>
                </c:pt>
                <c:pt idx="70">
                  <c:v>32813</c:v>
                </c:pt>
                <c:pt idx="71">
                  <c:v>32843</c:v>
                </c:pt>
                <c:pt idx="72">
                  <c:v>32874</c:v>
                </c:pt>
                <c:pt idx="73">
                  <c:v>32905</c:v>
                </c:pt>
                <c:pt idx="74">
                  <c:v>32933</c:v>
                </c:pt>
                <c:pt idx="75">
                  <c:v>32964</c:v>
                </c:pt>
                <c:pt idx="76">
                  <c:v>32994</c:v>
                </c:pt>
                <c:pt idx="77">
                  <c:v>33025</c:v>
                </c:pt>
                <c:pt idx="78">
                  <c:v>33055</c:v>
                </c:pt>
                <c:pt idx="79">
                  <c:v>33086</c:v>
                </c:pt>
                <c:pt idx="80">
                  <c:v>33117</c:v>
                </c:pt>
                <c:pt idx="81">
                  <c:v>33147</c:v>
                </c:pt>
                <c:pt idx="82">
                  <c:v>33178</c:v>
                </c:pt>
                <c:pt idx="83">
                  <c:v>33208</c:v>
                </c:pt>
                <c:pt idx="84">
                  <c:v>33239</c:v>
                </c:pt>
                <c:pt idx="85">
                  <c:v>33270</c:v>
                </c:pt>
                <c:pt idx="86">
                  <c:v>33298</c:v>
                </c:pt>
                <c:pt idx="87">
                  <c:v>33329</c:v>
                </c:pt>
                <c:pt idx="88">
                  <c:v>33359</c:v>
                </c:pt>
                <c:pt idx="89">
                  <c:v>33390</c:v>
                </c:pt>
                <c:pt idx="90">
                  <c:v>33420</c:v>
                </c:pt>
                <c:pt idx="91">
                  <c:v>33451</c:v>
                </c:pt>
                <c:pt idx="92">
                  <c:v>33482</c:v>
                </c:pt>
                <c:pt idx="93">
                  <c:v>33512</c:v>
                </c:pt>
                <c:pt idx="94">
                  <c:v>33543</c:v>
                </c:pt>
                <c:pt idx="95">
                  <c:v>33573</c:v>
                </c:pt>
                <c:pt idx="96">
                  <c:v>33604</c:v>
                </c:pt>
                <c:pt idx="97">
                  <c:v>33635</c:v>
                </c:pt>
                <c:pt idx="98">
                  <c:v>33664</c:v>
                </c:pt>
                <c:pt idx="99">
                  <c:v>33695</c:v>
                </c:pt>
                <c:pt idx="100">
                  <c:v>33725</c:v>
                </c:pt>
                <c:pt idx="101">
                  <c:v>33756</c:v>
                </c:pt>
                <c:pt idx="102">
                  <c:v>33786</c:v>
                </c:pt>
                <c:pt idx="103">
                  <c:v>33817</c:v>
                </c:pt>
                <c:pt idx="104">
                  <c:v>33848</c:v>
                </c:pt>
                <c:pt idx="105">
                  <c:v>33878</c:v>
                </c:pt>
                <c:pt idx="106">
                  <c:v>33909</c:v>
                </c:pt>
                <c:pt idx="107">
                  <c:v>33939</c:v>
                </c:pt>
                <c:pt idx="108">
                  <c:v>33970</c:v>
                </c:pt>
                <c:pt idx="109">
                  <c:v>34001</c:v>
                </c:pt>
                <c:pt idx="110">
                  <c:v>34029</c:v>
                </c:pt>
                <c:pt idx="111">
                  <c:v>34060</c:v>
                </c:pt>
                <c:pt idx="112">
                  <c:v>34090</c:v>
                </c:pt>
                <c:pt idx="113">
                  <c:v>34121</c:v>
                </c:pt>
                <c:pt idx="114">
                  <c:v>34151</c:v>
                </c:pt>
                <c:pt idx="115">
                  <c:v>34182</c:v>
                </c:pt>
                <c:pt idx="116">
                  <c:v>34213</c:v>
                </c:pt>
                <c:pt idx="117">
                  <c:v>34243</c:v>
                </c:pt>
                <c:pt idx="118">
                  <c:v>34274</c:v>
                </c:pt>
                <c:pt idx="119">
                  <c:v>34304</c:v>
                </c:pt>
                <c:pt idx="120">
                  <c:v>34335</c:v>
                </c:pt>
                <c:pt idx="121">
                  <c:v>34366</c:v>
                </c:pt>
                <c:pt idx="122">
                  <c:v>34394</c:v>
                </c:pt>
                <c:pt idx="123">
                  <c:v>34425</c:v>
                </c:pt>
                <c:pt idx="124">
                  <c:v>34455</c:v>
                </c:pt>
                <c:pt idx="125">
                  <c:v>34486</c:v>
                </c:pt>
                <c:pt idx="126">
                  <c:v>34516</c:v>
                </c:pt>
                <c:pt idx="127">
                  <c:v>34547</c:v>
                </c:pt>
                <c:pt idx="128">
                  <c:v>34578</c:v>
                </c:pt>
                <c:pt idx="129">
                  <c:v>34608</c:v>
                </c:pt>
                <c:pt idx="130">
                  <c:v>34639</c:v>
                </c:pt>
                <c:pt idx="131">
                  <c:v>34669</c:v>
                </c:pt>
                <c:pt idx="132">
                  <c:v>34700</c:v>
                </c:pt>
                <c:pt idx="133">
                  <c:v>34731</c:v>
                </c:pt>
                <c:pt idx="134">
                  <c:v>34759</c:v>
                </c:pt>
                <c:pt idx="135">
                  <c:v>34790</c:v>
                </c:pt>
                <c:pt idx="136">
                  <c:v>34820</c:v>
                </c:pt>
                <c:pt idx="137">
                  <c:v>34851</c:v>
                </c:pt>
                <c:pt idx="138">
                  <c:v>34881</c:v>
                </c:pt>
                <c:pt idx="139">
                  <c:v>34912</c:v>
                </c:pt>
                <c:pt idx="140">
                  <c:v>34943</c:v>
                </c:pt>
                <c:pt idx="141">
                  <c:v>34973</c:v>
                </c:pt>
                <c:pt idx="142">
                  <c:v>35004</c:v>
                </c:pt>
                <c:pt idx="143">
                  <c:v>35034</c:v>
                </c:pt>
                <c:pt idx="144">
                  <c:v>35065</c:v>
                </c:pt>
                <c:pt idx="145">
                  <c:v>35096</c:v>
                </c:pt>
                <c:pt idx="146">
                  <c:v>35125</c:v>
                </c:pt>
                <c:pt idx="147">
                  <c:v>35156</c:v>
                </c:pt>
                <c:pt idx="148">
                  <c:v>35186</c:v>
                </c:pt>
                <c:pt idx="149">
                  <c:v>35217</c:v>
                </c:pt>
                <c:pt idx="150">
                  <c:v>35247</c:v>
                </c:pt>
                <c:pt idx="151">
                  <c:v>35278</c:v>
                </c:pt>
                <c:pt idx="152">
                  <c:v>35309</c:v>
                </c:pt>
                <c:pt idx="153">
                  <c:v>35339</c:v>
                </c:pt>
                <c:pt idx="154">
                  <c:v>35370</c:v>
                </c:pt>
                <c:pt idx="155">
                  <c:v>35400</c:v>
                </c:pt>
                <c:pt idx="156">
                  <c:v>35431</c:v>
                </c:pt>
                <c:pt idx="157">
                  <c:v>35462</c:v>
                </c:pt>
                <c:pt idx="158">
                  <c:v>35490</c:v>
                </c:pt>
                <c:pt idx="159">
                  <c:v>35521</c:v>
                </c:pt>
                <c:pt idx="160">
                  <c:v>35551</c:v>
                </c:pt>
                <c:pt idx="161">
                  <c:v>35582</c:v>
                </c:pt>
                <c:pt idx="162">
                  <c:v>35612</c:v>
                </c:pt>
                <c:pt idx="163">
                  <c:v>35643</c:v>
                </c:pt>
                <c:pt idx="164">
                  <c:v>35674</c:v>
                </c:pt>
                <c:pt idx="165">
                  <c:v>35704</c:v>
                </c:pt>
                <c:pt idx="166">
                  <c:v>35735</c:v>
                </c:pt>
                <c:pt idx="167">
                  <c:v>35765</c:v>
                </c:pt>
                <c:pt idx="168">
                  <c:v>35796</c:v>
                </c:pt>
                <c:pt idx="169">
                  <c:v>35827</c:v>
                </c:pt>
                <c:pt idx="170">
                  <c:v>35855</c:v>
                </c:pt>
                <c:pt idx="171">
                  <c:v>35886</c:v>
                </c:pt>
                <c:pt idx="172">
                  <c:v>35916</c:v>
                </c:pt>
                <c:pt idx="173">
                  <c:v>35947</c:v>
                </c:pt>
                <c:pt idx="174">
                  <c:v>35977</c:v>
                </c:pt>
                <c:pt idx="175">
                  <c:v>36008</c:v>
                </c:pt>
                <c:pt idx="176">
                  <c:v>36039</c:v>
                </c:pt>
                <c:pt idx="177">
                  <c:v>36069</c:v>
                </c:pt>
                <c:pt idx="178">
                  <c:v>36100</c:v>
                </c:pt>
                <c:pt idx="179">
                  <c:v>36130</c:v>
                </c:pt>
                <c:pt idx="180">
                  <c:v>36161</c:v>
                </c:pt>
                <c:pt idx="181">
                  <c:v>36192</c:v>
                </c:pt>
                <c:pt idx="182">
                  <c:v>36220</c:v>
                </c:pt>
                <c:pt idx="183">
                  <c:v>36251</c:v>
                </c:pt>
                <c:pt idx="184">
                  <c:v>36281</c:v>
                </c:pt>
                <c:pt idx="185">
                  <c:v>36312</c:v>
                </c:pt>
                <c:pt idx="186">
                  <c:v>36342</c:v>
                </c:pt>
                <c:pt idx="187">
                  <c:v>36373</c:v>
                </c:pt>
                <c:pt idx="188">
                  <c:v>36404</c:v>
                </c:pt>
                <c:pt idx="189">
                  <c:v>36434</c:v>
                </c:pt>
                <c:pt idx="190">
                  <c:v>36465</c:v>
                </c:pt>
                <c:pt idx="191">
                  <c:v>36495</c:v>
                </c:pt>
                <c:pt idx="192">
                  <c:v>36526</c:v>
                </c:pt>
                <c:pt idx="193">
                  <c:v>36557</c:v>
                </c:pt>
                <c:pt idx="194">
                  <c:v>36586</c:v>
                </c:pt>
                <c:pt idx="195">
                  <c:v>36617</c:v>
                </c:pt>
                <c:pt idx="196">
                  <c:v>36647</c:v>
                </c:pt>
                <c:pt idx="197">
                  <c:v>36678</c:v>
                </c:pt>
                <c:pt idx="198">
                  <c:v>36708</c:v>
                </c:pt>
                <c:pt idx="199">
                  <c:v>36739</c:v>
                </c:pt>
                <c:pt idx="200">
                  <c:v>36770</c:v>
                </c:pt>
                <c:pt idx="201">
                  <c:v>36800</c:v>
                </c:pt>
                <c:pt idx="202">
                  <c:v>36831</c:v>
                </c:pt>
                <c:pt idx="203">
                  <c:v>36861</c:v>
                </c:pt>
                <c:pt idx="204">
                  <c:v>36892</c:v>
                </c:pt>
                <c:pt idx="205">
                  <c:v>36923</c:v>
                </c:pt>
                <c:pt idx="206">
                  <c:v>36951</c:v>
                </c:pt>
                <c:pt idx="207">
                  <c:v>36982</c:v>
                </c:pt>
                <c:pt idx="208">
                  <c:v>37012</c:v>
                </c:pt>
                <c:pt idx="209">
                  <c:v>37043</c:v>
                </c:pt>
                <c:pt idx="210">
                  <c:v>37073</c:v>
                </c:pt>
                <c:pt idx="211">
                  <c:v>37104</c:v>
                </c:pt>
                <c:pt idx="212">
                  <c:v>37135</c:v>
                </c:pt>
                <c:pt idx="213">
                  <c:v>37165</c:v>
                </c:pt>
                <c:pt idx="214">
                  <c:v>37196</c:v>
                </c:pt>
                <c:pt idx="215">
                  <c:v>37226</c:v>
                </c:pt>
                <c:pt idx="216">
                  <c:v>37257</c:v>
                </c:pt>
                <c:pt idx="217">
                  <c:v>37288</c:v>
                </c:pt>
                <c:pt idx="218">
                  <c:v>37316</c:v>
                </c:pt>
                <c:pt idx="219">
                  <c:v>37347</c:v>
                </c:pt>
                <c:pt idx="220">
                  <c:v>37377</c:v>
                </c:pt>
                <c:pt idx="221">
                  <c:v>37408</c:v>
                </c:pt>
                <c:pt idx="222">
                  <c:v>37438</c:v>
                </c:pt>
                <c:pt idx="223">
                  <c:v>37469</c:v>
                </c:pt>
                <c:pt idx="224">
                  <c:v>37500</c:v>
                </c:pt>
                <c:pt idx="225">
                  <c:v>37530</c:v>
                </c:pt>
                <c:pt idx="226">
                  <c:v>37561</c:v>
                </c:pt>
                <c:pt idx="227">
                  <c:v>37591</c:v>
                </c:pt>
                <c:pt idx="228">
                  <c:v>37622</c:v>
                </c:pt>
                <c:pt idx="229">
                  <c:v>37653</c:v>
                </c:pt>
                <c:pt idx="230">
                  <c:v>37681</c:v>
                </c:pt>
                <c:pt idx="231">
                  <c:v>37712</c:v>
                </c:pt>
                <c:pt idx="232">
                  <c:v>37742</c:v>
                </c:pt>
                <c:pt idx="233">
                  <c:v>37773</c:v>
                </c:pt>
                <c:pt idx="234">
                  <c:v>37803</c:v>
                </c:pt>
                <c:pt idx="235">
                  <c:v>37834</c:v>
                </c:pt>
                <c:pt idx="236">
                  <c:v>37865</c:v>
                </c:pt>
                <c:pt idx="237">
                  <c:v>37895</c:v>
                </c:pt>
                <c:pt idx="238">
                  <c:v>37926</c:v>
                </c:pt>
                <c:pt idx="239">
                  <c:v>37956</c:v>
                </c:pt>
                <c:pt idx="240">
                  <c:v>37987</c:v>
                </c:pt>
                <c:pt idx="241">
                  <c:v>38018</c:v>
                </c:pt>
                <c:pt idx="242">
                  <c:v>38047</c:v>
                </c:pt>
                <c:pt idx="243">
                  <c:v>38078</c:v>
                </c:pt>
                <c:pt idx="244">
                  <c:v>38108</c:v>
                </c:pt>
                <c:pt idx="245">
                  <c:v>38139</c:v>
                </c:pt>
                <c:pt idx="246">
                  <c:v>38169</c:v>
                </c:pt>
                <c:pt idx="247">
                  <c:v>38200</c:v>
                </c:pt>
                <c:pt idx="248">
                  <c:v>38231</c:v>
                </c:pt>
                <c:pt idx="249">
                  <c:v>38261</c:v>
                </c:pt>
                <c:pt idx="250">
                  <c:v>38292</c:v>
                </c:pt>
                <c:pt idx="251">
                  <c:v>38322</c:v>
                </c:pt>
                <c:pt idx="252">
                  <c:v>38353</c:v>
                </c:pt>
                <c:pt idx="253">
                  <c:v>38384</c:v>
                </c:pt>
                <c:pt idx="254">
                  <c:v>38412</c:v>
                </c:pt>
                <c:pt idx="255">
                  <c:v>38443</c:v>
                </c:pt>
                <c:pt idx="256">
                  <c:v>38473</c:v>
                </c:pt>
                <c:pt idx="257">
                  <c:v>38504</c:v>
                </c:pt>
                <c:pt idx="258">
                  <c:v>38534</c:v>
                </c:pt>
                <c:pt idx="259">
                  <c:v>38565</c:v>
                </c:pt>
                <c:pt idx="260">
                  <c:v>38596</c:v>
                </c:pt>
                <c:pt idx="261">
                  <c:v>38626</c:v>
                </c:pt>
                <c:pt idx="262">
                  <c:v>38657</c:v>
                </c:pt>
                <c:pt idx="263">
                  <c:v>38687</c:v>
                </c:pt>
                <c:pt idx="264">
                  <c:v>38718</c:v>
                </c:pt>
                <c:pt idx="265">
                  <c:v>38749</c:v>
                </c:pt>
                <c:pt idx="266">
                  <c:v>38777</c:v>
                </c:pt>
                <c:pt idx="267">
                  <c:v>38808</c:v>
                </c:pt>
                <c:pt idx="268">
                  <c:v>38838</c:v>
                </c:pt>
                <c:pt idx="269">
                  <c:v>38869</c:v>
                </c:pt>
                <c:pt idx="270">
                  <c:v>38899</c:v>
                </c:pt>
                <c:pt idx="271">
                  <c:v>38930</c:v>
                </c:pt>
                <c:pt idx="272">
                  <c:v>38961</c:v>
                </c:pt>
                <c:pt idx="273">
                  <c:v>38991</c:v>
                </c:pt>
                <c:pt idx="274">
                  <c:v>39022</c:v>
                </c:pt>
                <c:pt idx="275">
                  <c:v>39052</c:v>
                </c:pt>
                <c:pt idx="276">
                  <c:v>39083</c:v>
                </c:pt>
                <c:pt idx="277">
                  <c:v>39114</c:v>
                </c:pt>
                <c:pt idx="278">
                  <c:v>39142</c:v>
                </c:pt>
                <c:pt idx="279">
                  <c:v>39173</c:v>
                </c:pt>
                <c:pt idx="280">
                  <c:v>39203</c:v>
                </c:pt>
                <c:pt idx="281">
                  <c:v>39234</c:v>
                </c:pt>
                <c:pt idx="282">
                  <c:v>39264</c:v>
                </c:pt>
                <c:pt idx="283">
                  <c:v>39295</c:v>
                </c:pt>
                <c:pt idx="284">
                  <c:v>39326</c:v>
                </c:pt>
                <c:pt idx="285">
                  <c:v>39356</c:v>
                </c:pt>
                <c:pt idx="286">
                  <c:v>39387</c:v>
                </c:pt>
                <c:pt idx="287">
                  <c:v>39417</c:v>
                </c:pt>
                <c:pt idx="288">
                  <c:v>39448</c:v>
                </c:pt>
                <c:pt idx="289">
                  <c:v>39479</c:v>
                </c:pt>
                <c:pt idx="290">
                  <c:v>39508</c:v>
                </c:pt>
                <c:pt idx="291">
                  <c:v>39539</c:v>
                </c:pt>
                <c:pt idx="292">
                  <c:v>39569</c:v>
                </c:pt>
                <c:pt idx="293">
                  <c:v>39600</c:v>
                </c:pt>
                <c:pt idx="294">
                  <c:v>39630</c:v>
                </c:pt>
                <c:pt idx="295">
                  <c:v>39661</c:v>
                </c:pt>
                <c:pt idx="296">
                  <c:v>39692</c:v>
                </c:pt>
                <c:pt idx="297">
                  <c:v>39722</c:v>
                </c:pt>
                <c:pt idx="298">
                  <c:v>39753</c:v>
                </c:pt>
                <c:pt idx="299">
                  <c:v>39783</c:v>
                </c:pt>
                <c:pt idx="300">
                  <c:v>39814</c:v>
                </c:pt>
                <c:pt idx="301">
                  <c:v>39845</c:v>
                </c:pt>
                <c:pt idx="302">
                  <c:v>39873</c:v>
                </c:pt>
                <c:pt idx="303">
                  <c:v>39904</c:v>
                </c:pt>
                <c:pt idx="304">
                  <c:v>39934</c:v>
                </c:pt>
                <c:pt idx="305">
                  <c:v>39965</c:v>
                </c:pt>
                <c:pt idx="306">
                  <c:v>39995</c:v>
                </c:pt>
                <c:pt idx="307">
                  <c:v>40026</c:v>
                </c:pt>
                <c:pt idx="308">
                  <c:v>40057</c:v>
                </c:pt>
                <c:pt idx="309">
                  <c:v>40087</c:v>
                </c:pt>
                <c:pt idx="310">
                  <c:v>40118</c:v>
                </c:pt>
                <c:pt idx="311">
                  <c:v>40148</c:v>
                </c:pt>
                <c:pt idx="312">
                  <c:v>40179</c:v>
                </c:pt>
                <c:pt idx="313">
                  <c:v>40210</c:v>
                </c:pt>
                <c:pt idx="314">
                  <c:v>40238</c:v>
                </c:pt>
                <c:pt idx="315">
                  <c:v>40269</c:v>
                </c:pt>
                <c:pt idx="316">
                  <c:v>40299</c:v>
                </c:pt>
                <c:pt idx="317">
                  <c:v>40330</c:v>
                </c:pt>
                <c:pt idx="318">
                  <c:v>40360</c:v>
                </c:pt>
                <c:pt idx="319">
                  <c:v>40391</c:v>
                </c:pt>
                <c:pt idx="320">
                  <c:v>40422</c:v>
                </c:pt>
                <c:pt idx="321">
                  <c:v>40452</c:v>
                </c:pt>
                <c:pt idx="322">
                  <c:v>40483</c:v>
                </c:pt>
                <c:pt idx="323">
                  <c:v>40513</c:v>
                </c:pt>
                <c:pt idx="324">
                  <c:v>40544</c:v>
                </c:pt>
                <c:pt idx="325">
                  <c:v>40575</c:v>
                </c:pt>
                <c:pt idx="326">
                  <c:v>40603</c:v>
                </c:pt>
                <c:pt idx="327">
                  <c:v>40634</c:v>
                </c:pt>
                <c:pt idx="328">
                  <c:v>40664</c:v>
                </c:pt>
                <c:pt idx="329">
                  <c:v>40695</c:v>
                </c:pt>
                <c:pt idx="330">
                  <c:v>40725</c:v>
                </c:pt>
                <c:pt idx="331">
                  <c:v>40756</c:v>
                </c:pt>
                <c:pt idx="332">
                  <c:v>40787</c:v>
                </c:pt>
                <c:pt idx="333">
                  <c:v>40817</c:v>
                </c:pt>
                <c:pt idx="334">
                  <c:v>40848</c:v>
                </c:pt>
                <c:pt idx="335">
                  <c:v>40878</c:v>
                </c:pt>
                <c:pt idx="336">
                  <c:v>40909</c:v>
                </c:pt>
                <c:pt idx="337">
                  <c:v>40940</c:v>
                </c:pt>
                <c:pt idx="338">
                  <c:v>40969</c:v>
                </c:pt>
                <c:pt idx="339">
                  <c:v>41000</c:v>
                </c:pt>
                <c:pt idx="340">
                  <c:v>41030</c:v>
                </c:pt>
                <c:pt idx="341">
                  <c:v>41061</c:v>
                </c:pt>
                <c:pt idx="342">
                  <c:v>41091</c:v>
                </c:pt>
                <c:pt idx="343">
                  <c:v>41122</c:v>
                </c:pt>
                <c:pt idx="344">
                  <c:v>41153</c:v>
                </c:pt>
                <c:pt idx="345">
                  <c:v>41183</c:v>
                </c:pt>
                <c:pt idx="346">
                  <c:v>41214</c:v>
                </c:pt>
                <c:pt idx="347">
                  <c:v>41244</c:v>
                </c:pt>
                <c:pt idx="348">
                  <c:v>41275</c:v>
                </c:pt>
                <c:pt idx="349">
                  <c:v>41306</c:v>
                </c:pt>
                <c:pt idx="350">
                  <c:v>41334</c:v>
                </c:pt>
                <c:pt idx="351">
                  <c:v>41365</c:v>
                </c:pt>
                <c:pt idx="352">
                  <c:v>41395</c:v>
                </c:pt>
                <c:pt idx="353">
                  <c:v>41426</c:v>
                </c:pt>
                <c:pt idx="354">
                  <c:v>41456</c:v>
                </c:pt>
                <c:pt idx="355">
                  <c:v>41487</c:v>
                </c:pt>
                <c:pt idx="356">
                  <c:v>41518</c:v>
                </c:pt>
                <c:pt idx="357">
                  <c:v>41548</c:v>
                </c:pt>
                <c:pt idx="358">
                  <c:v>41579</c:v>
                </c:pt>
                <c:pt idx="359">
                  <c:v>41609</c:v>
                </c:pt>
                <c:pt idx="360">
                  <c:v>41640</c:v>
                </c:pt>
                <c:pt idx="361">
                  <c:v>41671</c:v>
                </c:pt>
                <c:pt idx="362">
                  <c:v>41699</c:v>
                </c:pt>
                <c:pt idx="363">
                  <c:v>41730</c:v>
                </c:pt>
                <c:pt idx="364">
                  <c:v>41760</c:v>
                </c:pt>
                <c:pt idx="365">
                  <c:v>41791</c:v>
                </c:pt>
                <c:pt idx="366">
                  <c:v>41821</c:v>
                </c:pt>
                <c:pt idx="367">
                  <c:v>41852</c:v>
                </c:pt>
                <c:pt idx="368">
                  <c:v>41883</c:v>
                </c:pt>
                <c:pt idx="369">
                  <c:v>41913</c:v>
                </c:pt>
                <c:pt idx="370">
                  <c:v>41944</c:v>
                </c:pt>
                <c:pt idx="371">
                  <c:v>41974</c:v>
                </c:pt>
                <c:pt idx="372">
                  <c:v>42005</c:v>
                </c:pt>
                <c:pt idx="373">
                  <c:v>42036</c:v>
                </c:pt>
                <c:pt idx="374">
                  <c:v>42064</c:v>
                </c:pt>
                <c:pt idx="375">
                  <c:v>42095</c:v>
                </c:pt>
                <c:pt idx="376">
                  <c:v>42125</c:v>
                </c:pt>
                <c:pt idx="377">
                  <c:v>42156</c:v>
                </c:pt>
                <c:pt idx="378">
                  <c:v>42186</c:v>
                </c:pt>
                <c:pt idx="379">
                  <c:v>42217</c:v>
                </c:pt>
                <c:pt idx="380">
                  <c:v>42248</c:v>
                </c:pt>
                <c:pt idx="381">
                  <c:v>42278</c:v>
                </c:pt>
                <c:pt idx="382">
                  <c:v>42309</c:v>
                </c:pt>
                <c:pt idx="383">
                  <c:v>42339</c:v>
                </c:pt>
                <c:pt idx="384">
                  <c:v>42370</c:v>
                </c:pt>
                <c:pt idx="385">
                  <c:v>42401</c:v>
                </c:pt>
                <c:pt idx="386">
                  <c:v>42430</c:v>
                </c:pt>
                <c:pt idx="387">
                  <c:v>42461</c:v>
                </c:pt>
                <c:pt idx="388">
                  <c:v>42491</c:v>
                </c:pt>
                <c:pt idx="389">
                  <c:v>42522</c:v>
                </c:pt>
                <c:pt idx="390">
                  <c:v>42552</c:v>
                </c:pt>
                <c:pt idx="391">
                  <c:v>42583</c:v>
                </c:pt>
                <c:pt idx="392">
                  <c:v>42614</c:v>
                </c:pt>
                <c:pt idx="393">
                  <c:v>42644</c:v>
                </c:pt>
                <c:pt idx="394">
                  <c:v>42675</c:v>
                </c:pt>
                <c:pt idx="395">
                  <c:v>42705</c:v>
                </c:pt>
                <c:pt idx="396">
                  <c:v>42736</c:v>
                </c:pt>
                <c:pt idx="397">
                  <c:v>42767</c:v>
                </c:pt>
                <c:pt idx="398">
                  <c:v>42795</c:v>
                </c:pt>
                <c:pt idx="399">
                  <c:v>42826</c:v>
                </c:pt>
                <c:pt idx="400">
                  <c:v>42856</c:v>
                </c:pt>
                <c:pt idx="401">
                  <c:v>42887</c:v>
                </c:pt>
                <c:pt idx="402">
                  <c:v>42917</c:v>
                </c:pt>
                <c:pt idx="403">
                  <c:v>42948</c:v>
                </c:pt>
                <c:pt idx="404">
                  <c:v>42979</c:v>
                </c:pt>
                <c:pt idx="405">
                  <c:v>43009</c:v>
                </c:pt>
                <c:pt idx="406">
                  <c:v>43040</c:v>
                </c:pt>
                <c:pt idx="407">
                  <c:v>43070</c:v>
                </c:pt>
                <c:pt idx="408">
                  <c:v>43101</c:v>
                </c:pt>
                <c:pt idx="409">
                  <c:v>43132</c:v>
                </c:pt>
                <c:pt idx="410">
                  <c:v>43160</c:v>
                </c:pt>
                <c:pt idx="411">
                  <c:v>43191</c:v>
                </c:pt>
                <c:pt idx="412">
                  <c:v>43221</c:v>
                </c:pt>
                <c:pt idx="413">
                  <c:v>43252</c:v>
                </c:pt>
                <c:pt idx="414">
                  <c:v>43282</c:v>
                </c:pt>
                <c:pt idx="415">
                  <c:v>43313</c:v>
                </c:pt>
                <c:pt idx="416">
                  <c:v>43344</c:v>
                </c:pt>
                <c:pt idx="417">
                  <c:v>43374</c:v>
                </c:pt>
                <c:pt idx="418">
                  <c:v>43405</c:v>
                </c:pt>
                <c:pt idx="419">
                  <c:v>43435</c:v>
                </c:pt>
                <c:pt idx="420">
                  <c:v>43466</c:v>
                </c:pt>
                <c:pt idx="421">
                  <c:v>43497</c:v>
                </c:pt>
                <c:pt idx="422">
                  <c:v>43525</c:v>
                </c:pt>
                <c:pt idx="423">
                  <c:v>43556</c:v>
                </c:pt>
                <c:pt idx="424">
                  <c:v>43586</c:v>
                </c:pt>
                <c:pt idx="425">
                  <c:v>43617</c:v>
                </c:pt>
                <c:pt idx="426">
                  <c:v>43647</c:v>
                </c:pt>
                <c:pt idx="427">
                  <c:v>43678</c:v>
                </c:pt>
                <c:pt idx="428">
                  <c:v>43709</c:v>
                </c:pt>
                <c:pt idx="429">
                  <c:v>43739</c:v>
                </c:pt>
                <c:pt idx="430">
                  <c:v>43770</c:v>
                </c:pt>
                <c:pt idx="431">
                  <c:v>43800</c:v>
                </c:pt>
                <c:pt idx="432">
                  <c:v>43831</c:v>
                </c:pt>
                <c:pt idx="433">
                  <c:v>43862</c:v>
                </c:pt>
                <c:pt idx="434">
                  <c:v>43891</c:v>
                </c:pt>
                <c:pt idx="435">
                  <c:v>43922</c:v>
                </c:pt>
                <c:pt idx="436">
                  <c:v>43952</c:v>
                </c:pt>
                <c:pt idx="437">
                  <c:v>43983</c:v>
                </c:pt>
                <c:pt idx="438">
                  <c:v>44013</c:v>
                </c:pt>
                <c:pt idx="439">
                  <c:v>44044</c:v>
                </c:pt>
                <c:pt idx="440">
                  <c:v>44075</c:v>
                </c:pt>
                <c:pt idx="441">
                  <c:v>44105</c:v>
                </c:pt>
                <c:pt idx="442">
                  <c:v>44136</c:v>
                </c:pt>
                <c:pt idx="443">
                  <c:v>44166</c:v>
                </c:pt>
                <c:pt idx="444">
                  <c:v>44197</c:v>
                </c:pt>
                <c:pt idx="445">
                  <c:v>44228</c:v>
                </c:pt>
                <c:pt idx="446">
                  <c:v>44256</c:v>
                </c:pt>
                <c:pt idx="447">
                  <c:v>44287</c:v>
                </c:pt>
                <c:pt idx="448">
                  <c:v>44317</c:v>
                </c:pt>
                <c:pt idx="449">
                  <c:v>44348</c:v>
                </c:pt>
                <c:pt idx="450">
                  <c:v>44378</c:v>
                </c:pt>
                <c:pt idx="451">
                  <c:v>44409</c:v>
                </c:pt>
                <c:pt idx="452">
                  <c:v>44440</c:v>
                </c:pt>
                <c:pt idx="453">
                  <c:v>44470</c:v>
                </c:pt>
                <c:pt idx="454">
                  <c:v>44501</c:v>
                </c:pt>
                <c:pt idx="455">
                  <c:v>44531</c:v>
                </c:pt>
                <c:pt idx="456">
                  <c:v>44562</c:v>
                </c:pt>
                <c:pt idx="457">
                  <c:v>44593</c:v>
                </c:pt>
                <c:pt idx="458">
                  <c:v>44621</c:v>
                </c:pt>
                <c:pt idx="459">
                  <c:v>44652</c:v>
                </c:pt>
                <c:pt idx="460">
                  <c:v>44682</c:v>
                </c:pt>
                <c:pt idx="461">
                  <c:v>44713</c:v>
                </c:pt>
                <c:pt idx="462">
                  <c:v>44743</c:v>
                </c:pt>
                <c:pt idx="463">
                  <c:v>44774</c:v>
                </c:pt>
                <c:pt idx="464">
                  <c:v>44805</c:v>
                </c:pt>
                <c:pt idx="465">
                  <c:v>44835</c:v>
                </c:pt>
                <c:pt idx="466">
                  <c:v>44866</c:v>
                </c:pt>
                <c:pt idx="467">
                  <c:v>44896</c:v>
                </c:pt>
                <c:pt idx="468">
                  <c:v>44927</c:v>
                </c:pt>
                <c:pt idx="469">
                  <c:v>44958</c:v>
                </c:pt>
                <c:pt idx="470">
                  <c:v>44986</c:v>
                </c:pt>
                <c:pt idx="471">
                  <c:v>45017</c:v>
                </c:pt>
                <c:pt idx="472">
                  <c:v>45047</c:v>
                </c:pt>
                <c:pt idx="473">
                  <c:v>45078</c:v>
                </c:pt>
                <c:pt idx="474">
                  <c:v>45108</c:v>
                </c:pt>
                <c:pt idx="475">
                  <c:v>45139</c:v>
                </c:pt>
                <c:pt idx="476">
                  <c:v>45170</c:v>
                </c:pt>
                <c:pt idx="477">
                  <c:v>45200</c:v>
                </c:pt>
                <c:pt idx="478">
                  <c:v>45231</c:v>
                </c:pt>
                <c:pt idx="479">
                  <c:v>45261</c:v>
                </c:pt>
                <c:pt idx="480">
                  <c:v>45292</c:v>
                </c:pt>
                <c:pt idx="481">
                  <c:v>45323</c:v>
                </c:pt>
                <c:pt idx="482">
                  <c:v>45352</c:v>
                </c:pt>
                <c:pt idx="483">
                  <c:v>45383</c:v>
                </c:pt>
                <c:pt idx="484">
                  <c:v>45413</c:v>
                </c:pt>
                <c:pt idx="485">
                  <c:v>45444</c:v>
                </c:pt>
                <c:pt idx="486">
                  <c:v>45474</c:v>
                </c:pt>
                <c:pt idx="487">
                  <c:v>45505</c:v>
                </c:pt>
                <c:pt idx="488">
                  <c:v>45536</c:v>
                </c:pt>
                <c:pt idx="489">
                  <c:v>45566</c:v>
                </c:pt>
                <c:pt idx="490">
                  <c:v>45597</c:v>
                </c:pt>
                <c:pt idx="491">
                  <c:v>45627</c:v>
                </c:pt>
                <c:pt idx="492">
                  <c:v>45658</c:v>
                </c:pt>
                <c:pt idx="493">
                  <c:v>45689</c:v>
                </c:pt>
                <c:pt idx="494">
                  <c:v>45717</c:v>
                </c:pt>
                <c:pt idx="495">
                  <c:v>45748</c:v>
                </c:pt>
                <c:pt idx="496">
                  <c:v>45778</c:v>
                </c:pt>
                <c:pt idx="497">
                  <c:v>45809</c:v>
                </c:pt>
                <c:pt idx="498">
                  <c:v>45839</c:v>
                </c:pt>
                <c:pt idx="499">
                  <c:v>45870</c:v>
                </c:pt>
                <c:pt idx="500">
                  <c:v>45901</c:v>
                </c:pt>
                <c:pt idx="501">
                  <c:v>45931</c:v>
                </c:pt>
                <c:pt idx="502">
                  <c:v>45962</c:v>
                </c:pt>
                <c:pt idx="503">
                  <c:v>45992</c:v>
                </c:pt>
                <c:pt idx="504">
                  <c:v>46023</c:v>
                </c:pt>
                <c:pt idx="505">
                  <c:v>46054</c:v>
                </c:pt>
              </c:numCache>
            </c:numRef>
          </c:cat>
          <c:val>
            <c:numRef>
              <c:f>Monthly!$G$434:$G$939</c:f>
              <c:numCache>
                <c:formatCode>0.0%</c:formatCode>
                <c:ptCount val="506"/>
                <c:pt idx="0">
                  <c:v>2.0948326439551357E-2</c:v>
                </c:pt>
                <c:pt idx="1">
                  <c:v>2.0997397016045083E-2</c:v>
                </c:pt>
                <c:pt idx="2">
                  <c:v>2.1121934482405624E-2</c:v>
                </c:pt>
                <c:pt idx="3">
                  <c:v>2.1655786237073205E-2</c:v>
                </c:pt>
                <c:pt idx="4">
                  <c:v>2.1807088206816205E-2</c:v>
                </c:pt>
                <c:pt idx="5">
                  <c:v>2.1655052841457634E-2</c:v>
                </c:pt>
                <c:pt idx="6">
                  <c:v>2.1412275048543483E-2</c:v>
                </c:pt>
                <c:pt idx="7">
                  <c:v>2.13216665996947E-2</c:v>
                </c:pt>
                <c:pt idx="8">
                  <c:v>2.1003979542166373E-2</c:v>
                </c:pt>
                <c:pt idx="9">
                  <c:v>2.1116042137819591E-2</c:v>
                </c:pt>
                <c:pt idx="10">
                  <c:v>2.0977842550954806E-2</c:v>
                </c:pt>
                <c:pt idx="11">
                  <c:v>2.1329377210722145E-2</c:v>
                </c:pt>
                <c:pt idx="12">
                  <c:v>2.1075319651784108E-2</c:v>
                </c:pt>
                <c:pt idx="13">
                  <c:v>2.1596428772140408E-2</c:v>
                </c:pt>
                <c:pt idx="14">
                  <c:v>2.157015648665217E-2</c:v>
                </c:pt>
                <c:pt idx="15">
                  <c:v>2.1316582003547468E-2</c:v>
                </c:pt>
                <c:pt idx="16">
                  <c:v>2.0701857846485927E-2</c:v>
                </c:pt>
                <c:pt idx="17">
                  <c:v>2.079981057420266E-2</c:v>
                </c:pt>
                <c:pt idx="18">
                  <c:v>2.0629170667043839E-2</c:v>
                </c:pt>
                <c:pt idx="19">
                  <c:v>2.0450571354986513E-2</c:v>
                </c:pt>
                <c:pt idx="20">
                  <c:v>2.0949368379794331E-2</c:v>
                </c:pt>
                <c:pt idx="21">
                  <c:v>2.109014166377654E-2</c:v>
                </c:pt>
                <c:pt idx="22">
                  <c:v>2.1099765699024164E-2</c:v>
                </c:pt>
                <c:pt idx="23">
                  <c:v>2.1120022415493489E-2</c:v>
                </c:pt>
                <c:pt idx="24">
                  <c:v>2.0841244863818664E-2</c:v>
                </c:pt>
                <c:pt idx="25">
                  <c:v>2.0947281851560362E-2</c:v>
                </c:pt>
                <c:pt idx="26">
                  <c:v>2.1009150938535948E-2</c:v>
                </c:pt>
                <c:pt idx="27">
                  <c:v>2.0525029532396433E-2</c:v>
                </c:pt>
                <c:pt idx="28">
                  <c:v>2.0601687715921191E-2</c:v>
                </c:pt>
                <c:pt idx="29">
                  <c:v>2.1043014315541342E-2</c:v>
                </c:pt>
                <c:pt idx="30">
                  <c:v>2.0341576887378698E-2</c:v>
                </c:pt>
                <c:pt idx="31">
                  <c:v>2.019294373345315E-2</c:v>
                </c:pt>
                <c:pt idx="32">
                  <c:v>2.0602808182304422E-2</c:v>
                </c:pt>
                <c:pt idx="33">
                  <c:v>2.0547574086981379E-2</c:v>
                </c:pt>
                <c:pt idx="34">
                  <c:v>2.0070457675538611E-2</c:v>
                </c:pt>
                <c:pt idx="35">
                  <c:v>1.9952139750225584E-2</c:v>
                </c:pt>
                <c:pt idx="36">
                  <c:v>2.030000953855815E-2</c:v>
                </c:pt>
                <c:pt idx="37">
                  <c:v>1.9933774980032792E-2</c:v>
                </c:pt>
                <c:pt idx="38">
                  <c:v>1.9716815667595533E-2</c:v>
                </c:pt>
                <c:pt idx="39">
                  <c:v>1.9550034692571661E-2</c:v>
                </c:pt>
                <c:pt idx="40">
                  <c:v>1.9775814426086447E-2</c:v>
                </c:pt>
                <c:pt idx="41">
                  <c:v>1.9024896645788436E-2</c:v>
                </c:pt>
                <c:pt idx="42">
                  <c:v>1.9429754409054256E-2</c:v>
                </c:pt>
                <c:pt idx="43">
                  <c:v>1.9317028870291519E-2</c:v>
                </c:pt>
                <c:pt idx="44">
                  <c:v>1.8967463042846688E-2</c:v>
                </c:pt>
                <c:pt idx="45">
                  <c:v>1.9019200577099271E-2</c:v>
                </c:pt>
                <c:pt idx="46">
                  <c:v>1.8271720723608942E-2</c:v>
                </c:pt>
                <c:pt idx="47">
                  <c:v>1.8517378433560383E-2</c:v>
                </c:pt>
                <c:pt idx="48">
                  <c:v>1.8333228953677505E-2</c:v>
                </c:pt>
                <c:pt idx="49">
                  <c:v>1.8526894132009364E-2</c:v>
                </c:pt>
                <c:pt idx="50">
                  <c:v>1.8065266491292364E-2</c:v>
                </c:pt>
                <c:pt idx="51">
                  <c:v>1.7865225624517089E-2</c:v>
                </c:pt>
                <c:pt idx="52">
                  <c:v>1.7391955553501814E-2</c:v>
                </c:pt>
                <c:pt idx="53">
                  <c:v>1.7256049349008595E-2</c:v>
                </c:pt>
                <c:pt idx="54">
                  <c:v>1.7388898720042345E-2</c:v>
                </c:pt>
                <c:pt idx="55">
                  <c:v>1.7661654632316504E-2</c:v>
                </c:pt>
                <c:pt idx="56">
                  <c:v>1.7242607611859251E-2</c:v>
                </c:pt>
                <c:pt idx="57">
                  <c:v>1.7165946130597298E-2</c:v>
                </c:pt>
                <c:pt idx="58">
                  <c:v>1.7049542794279171E-2</c:v>
                </c:pt>
                <c:pt idx="59">
                  <c:v>1.6794852122196113E-2</c:v>
                </c:pt>
                <c:pt idx="60">
                  <c:v>1.7187152776675152E-2</c:v>
                </c:pt>
                <c:pt idx="61">
                  <c:v>1.654285284603918E-2</c:v>
                </c:pt>
                <c:pt idx="62">
                  <c:v>1.6534181250481117E-2</c:v>
                </c:pt>
                <c:pt idx="63">
                  <c:v>1.7218961654027476E-2</c:v>
                </c:pt>
                <c:pt idx="64">
                  <c:v>1.7144999681239614E-2</c:v>
                </c:pt>
                <c:pt idx="65">
                  <c:v>1.7118314203866225E-2</c:v>
                </c:pt>
                <c:pt idx="66">
                  <c:v>1.6742206184298558E-2</c:v>
                </c:pt>
                <c:pt idx="67">
                  <c:v>1.681431185674187E-2</c:v>
                </c:pt>
                <c:pt idx="68">
                  <c:v>1.6213492810683183E-2</c:v>
                </c:pt>
                <c:pt idx="69">
                  <c:v>1.6268599651916293E-2</c:v>
                </c:pt>
                <c:pt idx="70">
                  <c:v>1.6508949011413199E-2</c:v>
                </c:pt>
                <c:pt idx="71">
                  <c:v>1.596728823016913E-2</c:v>
                </c:pt>
                <c:pt idx="72">
                  <c:v>1.6761794121756379E-2</c:v>
                </c:pt>
                <c:pt idx="73">
                  <c:v>1.6533655282870763E-2</c:v>
                </c:pt>
                <c:pt idx="74">
                  <c:v>1.685050048040404E-2</c:v>
                </c:pt>
                <c:pt idx="75">
                  <c:v>1.6585357470339401E-2</c:v>
                </c:pt>
                <c:pt idx="76">
                  <c:v>1.646073703766926E-2</c:v>
                </c:pt>
                <c:pt idx="77">
                  <c:v>1.6343783968734149E-2</c:v>
                </c:pt>
                <c:pt idx="78">
                  <c:v>1.6112320255842638E-2</c:v>
                </c:pt>
                <c:pt idx="79">
                  <c:v>1.6371861597309856E-2</c:v>
                </c:pt>
                <c:pt idx="80">
                  <c:v>1.6299418857314452E-2</c:v>
                </c:pt>
                <c:pt idx="81">
                  <c:v>1.6091646940572302E-2</c:v>
                </c:pt>
                <c:pt idx="82">
                  <c:v>1.5998030074795055E-2</c:v>
                </c:pt>
                <c:pt idx="83">
                  <c:v>1.6260292927963604E-2</c:v>
                </c:pt>
                <c:pt idx="84">
                  <c:v>1.5473774140155161E-2</c:v>
                </c:pt>
                <c:pt idx="85">
                  <c:v>1.5323332888998564E-2</c:v>
                </c:pt>
                <c:pt idx="86">
                  <c:v>1.520752336814013E-2</c:v>
                </c:pt>
                <c:pt idx="87">
                  <c:v>1.5109218444133488E-2</c:v>
                </c:pt>
                <c:pt idx="88">
                  <c:v>1.4534133085519763E-2</c:v>
                </c:pt>
                <c:pt idx="89">
                  <c:v>1.5429246309039302E-2</c:v>
                </c:pt>
                <c:pt idx="90">
                  <c:v>1.5137144804799219E-2</c:v>
                </c:pt>
                <c:pt idx="91">
                  <c:v>1.4976025137238835E-2</c:v>
                </c:pt>
                <c:pt idx="92">
                  <c:v>1.5780987630894527E-2</c:v>
                </c:pt>
                <c:pt idx="93">
                  <c:v>1.5092373448914342E-2</c:v>
                </c:pt>
                <c:pt idx="94">
                  <c:v>1.4942468964787015E-2</c:v>
                </c:pt>
                <c:pt idx="95">
                  <c:v>1.5214346939564249E-2</c:v>
                </c:pt>
                <c:pt idx="96">
                  <c:v>1.5526912375451563E-2</c:v>
                </c:pt>
                <c:pt idx="97">
                  <c:v>1.5132610487802678E-2</c:v>
                </c:pt>
                <c:pt idx="98">
                  <c:v>1.5356262463628312E-2</c:v>
                </c:pt>
                <c:pt idx="99">
                  <c:v>1.531048700298987E-2</c:v>
                </c:pt>
                <c:pt idx="100">
                  <c:v>1.4949394467388855E-2</c:v>
                </c:pt>
                <c:pt idx="101">
                  <c:v>1.5559135144405101E-2</c:v>
                </c:pt>
                <c:pt idx="102">
                  <c:v>1.540083138752113E-2</c:v>
                </c:pt>
                <c:pt idx="103">
                  <c:v>1.5282164617709482E-2</c:v>
                </c:pt>
                <c:pt idx="104">
                  <c:v>1.5003759348551693E-2</c:v>
                </c:pt>
                <c:pt idx="105">
                  <c:v>1.4606866369578642E-2</c:v>
                </c:pt>
                <c:pt idx="106">
                  <c:v>1.465526099202008E-2</c:v>
                </c:pt>
                <c:pt idx="107">
                  <c:v>1.4714343581955669E-2</c:v>
                </c:pt>
                <c:pt idx="108">
                  <c:v>1.4947789209216689E-2</c:v>
                </c:pt>
                <c:pt idx="109">
                  <c:v>1.5049576020459865E-2</c:v>
                </c:pt>
                <c:pt idx="110">
                  <c:v>1.5203283559054981E-2</c:v>
                </c:pt>
                <c:pt idx="111">
                  <c:v>1.4971256861537663E-2</c:v>
                </c:pt>
                <c:pt idx="112">
                  <c:v>1.5536064272211103E-2</c:v>
                </c:pt>
                <c:pt idx="113">
                  <c:v>1.4664022725044301E-2</c:v>
                </c:pt>
                <c:pt idx="114">
                  <c:v>1.4764663971638337E-2</c:v>
                </c:pt>
                <c:pt idx="115">
                  <c:v>1.450825076033313E-2</c:v>
                </c:pt>
                <c:pt idx="116">
                  <c:v>1.4172664914458677E-2</c:v>
                </c:pt>
                <c:pt idx="117">
                  <c:v>1.474834827960092E-2</c:v>
                </c:pt>
                <c:pt idx="118">
                  <c:v>1.4582946848164191E-2</c:v>
                </c:pt>
                <c:pt idx="119">
                  <c:v>1.4673234391497925E-2</c:v>
                </c:pt>
                <c:pt idx="120">
                  <c:v>1.5290256362527677E-2</c:v>
                </c:pt>
                <c:pt idx="121">
                  <c:v>1.4980345873905287E-2</c:v>
                </c:pt>
                <c:pt idx="122">
                  <c:v>1.4682939138171092E-2</c:v>
                </c:pt>
                <c:pt idx="123">
                  <c:v>1.4508775250267947E-2</c:v>
                </c:pt>
                <c:pt idx="124">
                  <c:v>1.4138427816638321E-2</c:v>
                </c:pt>
                <c:pt idx="125">
                  <c:v>1.3819483853647396E-2</c:v>
                </c:pt>
                <c:pt idx="126">
                  <c:v>1.3752152321091504E-2</c:v>
                </c:pt>
                <c:pt idx="127">
                  <c:v>1.4492947201069528E-2</c:v>
                </c:pt>
                <c:pt idx="128">
                  <c:v>1.4449665082886698E-2</c:v>
                </c:pt>
                <c:pt idx="129">
                  <c:v>1.4554453894291441E-2</c:v>
                </c:pt>
                <c:pt idx="130">
                  <c:v>1.4533322343459609E-2</c:v>
                </c:pt>
                <c:pt idx="131">
                  <c:v>1.4214949549223865E-2</c:v>
                </c:pt>
                <c:pt idx="132">
                  <c:v>1.4154418401310043E-2</c:v>
                </c:pt>
                <c:pt idx="133">
                  <c:v>1.4080151550837083E-2</c:v>
                </c:pt>
                <c:pt idx="134">
                  <c:v>1.3676633801909865E-2</c:v>
                </c:pt>
                <c:pt idx="135">
                  <c:v>1.4043233163038238E-2</c:v>
                </c:pt>
                <c:pt idx="136">
                  <c:v>1.3561904893682142E-2</c:v>
                </c:pt>
                <c:pt idx="137">
                  <c:v>1.3874139828274012E-2</c:v>
                </c:pt>
                <c:pt idx="138">
                  <c:v>1.3863840375410108E-2</c:v>
                </c:pt>
                <c:pt idx="139">
                  <c:v>1.3883977079542253E-2</c:v>
                </c:pt>
                <c:pt idx="140">
                  <c:v>1.3555974253816272E-2</c:v>
                </c:pt>
                <c:pt idx="141">
                  <c:v>1.3426546937000516E-2</c:v>
                </c:pt>
                <c:pt idx="142">
                  <c:v>1.3357357506359024E-2</c:v>
                </c:pt>
                <c:pt idx="143">
                  <c:v>1.3087743781532213E-2</c:v>
                </c:pt>
                <c:pt idx="144">
                  <c:v>1.2882822502750635E-2</c:v>
                </c:pt>
                <c:pt idx="145">
                  <c:v>1.2965662849682591E-2</c:v>
                </c:pt>
                <c:pt idx="146">
                  <c:v>1.2846727776348654E-2</c:v>
                </c:pt>
                <c:pt idx="147">
                  <c:v>1.2937823569374673E-2</c:v>
                </c:pt>
                <c:pt idx="148">
                  <c:v>1.2950645478745804E-2</c:v>
                </c:pt>
                <c:pt idx="149">
                  <c:v>1.2495404268751953E-2</c:v>
                </c:pt>
                <c:pt idx="150">
                  <c:v>1.2900473570283788E-2</c:v>
                </c:pt>
                <c:pt idx="151">
                  <c:v>1.2708849685211021E-2</c:v>
                </c:pt>
                <c:pt idx="152">
                  <c:v>1.2846741908035586E-2</c:v>
                </c:pt>
                <c:pt idx="153">
                  <c:v>1.3048543793097167E-2</c:v>
                </c:pt>
                <c:pt idx="154">
                  <c:v>1.3012282992452606E-2</c:v>
                </c:pt>
                <c:pt idx="155">
                  <c:v>1.3111434274059475E-2</c:v>
                </c:pt>
                <c:pt idx="156">
                  <c:v>1.316862672741137E-2</c:v>
                </c:pt>
                <c:pt idx="157">
                  <c:v>1.2890898662927253E-2</c:v>
                </c:pt>
                <c:pt idx="158">
                  <c:v>1.3131800941491134E-2</c:v>
                </c:pt>
                <c:pt idx="159">
                  <c:v>1.3168904413684901E-2</c:v>
                </c:pt>
                <c:pt idx="160">
                  <c:v>1.2676787395544009E-2</c:v>
                </c:pt>
                <c:pt idx="161">
                  <c:v>1.3052903739753097E-2</c:v>
                </c:pt>
                <c:pt idx="162">
                  <c:v>1.3032326068258326E-2</c:v>
                </c:pt>
                <c:pt idx="163">
                  <c:v>1.2786099238234261E-2</c:v>
                </c:pt>
                <c:pt idx="164">
                  <c:v>1.308714067753991E-2</c:v>
                </c:pt>
                <c:pt idx="165">
                  <c:v>1.2636581316207929E-2</c:v>
                </c:pt>
                <c:pt idx="166">
                  <c:v>1.2853359926493502E-2</c:v>
                </c:pt>
                <c:pt idx="167">
                  <c:v>1.2838039933919854E-2</c:v>
                </c:pt>
                <c:pt idx="168">
                  <c:v>1.2592607663325595E-2</c:v>
                </c:pt>
                <c:pt idx="169">
                  <c:v>1.2448762588507689E-2</c:v>
                </c:pt>
                <c:pt idx="170">
                  <c:v>1.2743595573108113E-2</c:v>
                </c:pt>
                <c:pt idx="171">
                  <c:v>1.2397463261759389E-2</c:v>
                </c:pt>
                <c:pt idx="172">
                  <c:v>1.2711657309425251E-2</c:v>
                </c:pt>
                <c:pt idx="173">
                  <c:v>1.2437163665117712E-2</c:v>
                </c:pt>
                <c:pt idx="174">
                  <c:v>1.2375181248891698E-2</c:v>
                </c:pt>
                <c:pt idx="175">
                  <c:v>1.1979968615322356E-2</c:v>
                </c:pt>
                <c:pt idx="176">
                  <c:v>1.2642335329384968E-2</c:v>
                </c:pt>
                <c:pt idx="177">
                  <c:v>1.2433181049328779E-2</c:v>
                </c:pt>
                <c:pt idx="178">
                  <c:v>1.2151433796819155E-2</c:v>
                </c:pt>
                <c:pt idx="179">
                  <c:v>1.2348714863909871E-2</c:v>
                </c:pt>
                <c:pt idx="180">
                  <c:v>1.1985805389673976E-2</c:v>
                </c:pt>
                <c:pt idx="181">
                  <c:v>1.2168964644938329E-2</c:v>
                </c:pt>
                <c:pt idx="182">
                  <c:v>1.1920632610961546E-2</c:v>
                </c:pt>
                <c:pt idx="183">
                  <c:v>1.1810357185115583E-2</c:v>
                </c:pt>
                <c:pt idx="184">
                  <c:v>1.199262304583093E-2</c:v>
                </c:pt>
                <c:pt idx="185">
                  <c:v>1.1727919095140926E-2</c:v>
                </c:pt>
                <c:pt idx="186">
                  <c:v>1.1830617504081653E-2</c:v>
                </c:pt>
                <c:pt idx="187">
                  <c:v>1.1661805090289468E-2</c:v>
                </c:pt>
                <c:pt idx="188">
                  <c:v>1.1982109180996847E-2</c:v>
                </c:pt>
                <c:pt idx="189">
                  <c:v>1.187228637542459E-2</c:v>
                </c:pt>
                <c:pt idx="190">
                  <c:v>1.1709573083105163E-2</c:v>
                </c:pt>
                <c:pt idx="191">
                  <c:v>1.1933066702431105E-2</c:v>
                </c:pt>
                <c:pt idx="192">
                  <c:v>1.235064122368823E-2</c:v>
                </c:pt>
                <c:pt idx="193">
                  <c:v>1.2584072700438931E-2</c:v>
                </c:pt>
                <c:pt idx="194">
                  <c:v>1.2495164430749384E-2</c:v>
                </c:pt>
                <c:pt idx="195">
                  <c:v>1.2842723270745759E-2</c:v>
                </c:pt>
                <c:pt idx="196">
                  <c:v>1.2388447473685282E-2</c:v>
                </c:pt>
                <c:pt idx="197">
                  <c:v>1.2790419517791252E-2</c:v>
                </c:pt>
                <c:pt idx="198">
                  <c:v>1.2439761345337308E-2</c:v>
                </c:pt>
                <c:pt idx="199">
                  <c:v>1.2400020742668882E-2</c:v>
                </c:pt>
                <c:pt idx="200">
                  <c:v>1.2481644654938284E-2</c:v>
                </c:pt>
                <c:pt idx="201">
                  <c:v>1.2472698322857356E-2</c:v>
                </c:pt>
                <c:pt idx="202">
                  <c:v>1.2653542326666489E-2</c:v>
                </c:pt>
                <c:pt idx="203">
                  <c:v>1.2798117541328535E-2</c:v>
                </c:pt>
                <c:pt idx="204">
                  <c:v>1.333804306256603E-2</c:v>
                </c:pt>
                <c:pt idx="205">
                  <c:v>1.3215981941139265E-2</c:v>
                </c:pt>
                <c:pt idx="206">
                  <c:v>1.3197971260287655E-2</c:v>
                </c:pt>
                <c:pt idx="207">
                  <c:v>1.2699368022196733E-2</c:v>
                </c:pt>
                <c:pt idx="208">
                  <c:v>1.2820302364876746E-2</c:v>
                </c:pt>
                <c:pt idx="209">
                  <c:v>1.2723521498617663E-2</c:v>
                </c:pt>
                <c:pt idx="210">
                  <c:v>1.3075166878258937E-2</c:v>
                </c:pt>
                <c:pt idx="211">
                  <c:v>1.2817144374081879E-2</c:v>
                </c:pt>
                <c:pt idx="212">
                  <c:v>1.2913623010698982E-2</c:v>
                </c:pt>
                <c:pt idx="213">
                  <c:v>1.298823737769883E-2</c:v>
                </c:pt>
                <c:pt idx="214">
                  <c:v>1.3049268075596032E-2</c:v>
                </c:pt>
                <c:pt idx="215">
                  <c:v>1.3124500421803909E-2</c:v>
                </c:pt>
                <c:pt idx="216">
                  <c:v>1.2351697192295008E-2</c:v>
                </c:pt>
                <c:pt idx="217">
                  <c:v>1.2935153606258076E-2</c:v>
                </c:pt>
                <c:pt idx="218">
                  <c:v>1.2499098131276698E-2</c:v>
                </c:pt>
                <c:pt idx="219">
                  <c:v>1.2482067337377778E-2</c:v>
                </c:pt>
                <c:pt idx="220">
                  <c:v>1.241104011580263E-2</c:v>
                </c:pt>
                <c:pt idx="221">
                  <c:v>1.2051940321851085E-2</c:v>
                </c:pt>
                <c:pt idx="222">
                  <c:v>1.1966547147397977E-2</c:v>
                </c:pt>
                <c:pt idx="223">
                  <c:v>1.2071065688243676E-2</c:v>
                </c:pt>
                <c:pt idx="224">
                  <c:v>1.2537617573445736E-2</c:v>
                </c:pt>
                <c:pt idx="225">
                  <c:v>1.2746913042430918E-2</c:v>
                </c:pt>
                <c:pt idx="226">
                  <c:v>1.2228848937734238E-2</c:v>
                </c:pt>
                <c:pt idx="227">
                  <c:v>1.215728239437297E-2</c:v>
                </c:pt>
                <c:pt idx="228">
                  <c:v>1.2884765427132683E-2</c:v>
                </c:pt>
                <c:pt idx="229">
                  <c:v>1.2952092658473857E-2</c:v>
                </c:pt>
                <c:pt idx="230">
                  <c:v>1.2787675476591653E-2</c:v>
                </c:pt>
                <c:pt idx="231">
                  <c:v>1.3111770290733071E-2</c:v>
                </c:pt>
                <c:pt idx="232">
                  <c:v>1.2595524133907965E-2</c:v>
                </c:pt>
                <c:pt idx="233">
                  <c:v>1.2864047076761809E-2</c:v>
                </c:pt>
                <c:pt idx="234">
                  <c:v>1.2481029600936777E-2</c:v>
                </c:pt>
                <c:pt idx="235">
                  <c:v>1.2279840955754739E-2</c:v>
                </c:pt>
                <c:pt idx="236">
                  <c:v>1.26131245385388E-2</c:v>
                </c:pt>
                <c:pt idx="237">
                  <c:v>1.2502948045561624E-2</c:v>
                </c:pt>
                <c:pt idx="238">
                  <c:v>1.2590975993384212E-2</c:v>
                </c:pt>
                <c:pt idx="239">
                  <c:v>1.2224804132966671E-2</c:v>
                </c:pt>
                <c:pt idx="240">
                  <c:v>1.179386461961629E-2</c:v>
                </c:pt>
                <c:pt idx="241">
                  <c:v>1.1645651171214633E-2</c:v>
                </c:pt>
                <c:pt idx="242">
                  <c:v>1.2016111539826735E-2</c:v>
                </c:pt>
                <c:pt idx="243">
                  <c:v>1.1780009927977453E-2</c:v>
                </c:pt>
                <c:pt idx="244">
                  <c:v>1.1805722907372251E-2</c:v>
                </c:pt>
                <c:pt idx="245">
                  <c:v>1.2246016071218779E-2</c:v>
                </c:pt>
                <c:pt idx="246">
                  <c:v>1.2334624094112456E-2</c:v>
                </c:pt>
                <c:pt idx="247">
                  <c:v>1.1765436662302564E-2</c:v>
                </c:pt>
                <c:pt idx="248">
                  <c:v>1.1550783793735864E-2</c:v>
                </c:pt>
                <c:pt idx="249">
                  <c:v>1.1561523753813807E-2</c:v>
                </c:pt>
                <c:pt idx="250">
                  <c:v>1.1700971591088738E-2</c:v>
                </c:pt>
                <c:pt idx="251">
                  <c:v>1.158460794410332E-2</c:v>
                </c:pt>
                <c:pt idx="252">
                  <c:v>1.1497437298549684E-2</c:v>
                </c:pt>
                <c:pt idx="253">
                  <c:v>1.1667132017959103E-2</c:v>
                </c:pt>
                <c:pt idx="254">
                  <c:v>1.169090180465715E-2</c:v>
                </c:pt>
                <c:pt idx="255">
                  <c:v>1.1686548107167516E-2</c:v>
                </c:pt>
                <c:pt idx="256">
                  <c:v>1.2479624074574813E-2</c:v>
                </c:pt>
                <c:pt idx="257">
                  <c:v>1.238879946056981E-2</c:v>
                </c:pt>
                <c:pt idx="258">
                  <c:v>1.2218483413296788E-2</c:v>
                </c:pt>
                <c:pt idx="259">
                  <c:v>1.2458643399406055E-2</c:v>
                </c:pt>
                <c:pt idx="260">
                  <c:v>1.23666979472703E-2</c:v>
                </c:pt>
                <c:pt idx="261">
                  <c:v>1.2318298269851979E-2</c:v>
                </c:pt>
                <c:pt idx="262">
                  <c:v>1.2439320740209592E-2</c:v>
                </c:pt>
                <c:pt idx="263">
                  <c:v>1.2494371858726261E-2</c:v>
                </c:pt>
                <c:pt idx="264">
                  <c:v>1.2538274229093149E-2</c:v>
                </c:pt>
                <c:pt idx="265">
                  <c:v>1.2569476271808933E-2</c:v>
                </c:pt>
                <c:pt idx="266">
                  <c:v>1.2511528601917732E-2</c:v>
                </c:pt>
                <c:pt idx="267">
                  <c:v>1.2383229964319842E-2</c:v>
                </c:pt>
                <c:pt idx="268">
                  <c:v>1.2313702328326182E-2</c:v>
                </c:pt>
                <c:pt idx="269">
                  <c:v>1.2481797274485507E-2</c:v>
                </c:pt>
                <c:pt idx="270">
                  <c:v>1.2053712838074437E-2</c:v>
                </c:pt>
                <c:pt idx="271">
                  <c:v>1.2453673948523258E-2</c:v>
                </c:pt>
                <c:pt idx="272">
                  <c:v>1.2070127445471091E-2</c:v>
                </c:pt>
                <c:pt idx="273">
                  <c:v>1.2017719333724752E-2</c:v>
                </c:pt>
                <c:pt idx="274">
                  <c:v>1.2195909265924954E-2</c:v>
                </c:pt>
                <c:pt idx="275">
                  <c:v>1.2332757537584449E-2</c:v>
                </c:pt>
                <c:pt idx="276">
                  <c:v>1.2348803619828042E-2</c:v>
                </c:pt>
                <c:pt idx="277">
                  <c:v>1.2284182673298671E-2</c:v>
                </c:pt>
                <c:pt idx="278">
                  <c:v>1.1962799232964505E-2</c:v>
                </c:pt>
                <c:pt idx="279">
                  <c:v>1.1461763346907627E-2</c:v>
                </c:pt>
                <c:pt idx="280">
                  <c:v>1.1541012085307667E-2</c:v>
                </c:pt>
                <c:pt idx="281">
                  <c:v>1.1718196904956679E-2</c:v>
                </c:pt>
                <c:pt idx="282">
                  <c:v>1.1529427166508288E-2</c:v>
                </c:pt>
                <c:pt idx="283">
                  <c:v>1.1223247475061982E-2</c:v>
                </c:pt>
                <c:pt idx="284">
                  <c:v>1.1620429116093511E-2</c:v>
                </c:pt>
                <c:pt idx="285">
                  <c:v>1.1499090623010799E-2</c:v>
                </c:pt>
                <c:pt idx="286">
                  <c:v>1.1686194778610215E-2</c:v>
                </c:pt>
                <c:pt idx="287">
                  <c:v>1.1597568296547012E-2</c:v>
                </c:pt>
                <c:pt idx="288">
                  <c:v>1.1737094781705704E-2</c:v>
                </c:pt>
                <c:pt idx="289">
                  <c:v>1.1454981861120928E-2</c:v>
                </c:pt>
                <c:pt idx="290">
                  <c:v>1.1531273382930696E-2</c:v>
                </c:pt>
                <c:pt idx="291">
                  <c:v>1.1503285625092285E-2</c:v>
                </c:pt>
                <c:pt idx="292">
                  <c:v>1.1690367152046743E-2</c:v>
                </c:pt>
                <c:pt idx="293">
                  <c:v>1.1635817174493024E-2</c:v>
                </c:pt>
                <c:pt idx="294">
                  <c:v>1.1640197576966882E-2</c:v>
                </c:pt>
                <c:pt idx="295">
                  <c:v>1.1766023747871612E-2</c:v>
                </c:pt>
                <c:pt idx="296">
                  <c:v>1.1194501081527086E-2</c:v>
                </c:pt>
                <c:pt idx="297">
                  <c:v>1.1399627479959928E-2</c:v>
                </c:pt>
                <c:pt idx="298">
                  <c:v>1.1170187595936909E-2</c:v>
                </c:pt>
                <c:pt idx="299">
                  <c:v>1.0995962314456431E-2</c:v>
                </c:pt>
                <c:pt idx="300">
                  <c:v>1.0436059161720967E-2</c:v>
                </c:pt>
                <c:pt idx="301">
                  <c:v>1.0676948715663048E-2</c:v>
                </c:pt>
                <c:pt idx="302">
                  <c:v>1.05842478205882E-2</c:v>
                </c:pt>
                <c:pt idx="303">
                  <c:v>1.0663799445456368E-2</c:v>
                </c:pt>
                <c:pt idx="304">
                  <c:v>1.0711775038312332E-2</c:v>
                </c:pt>
                <c:pt idx="305">
                  <c:v>1.0530371711637621E-2</c:v>
                </c:pt>
                <c:pt idx="306">
                  <c:v>1.0310774611906437E-2</c:v>
                </c:pt>
                <c:pt idx="307">
                  <c:v>1.0189709224298182E-2</c:v>
                </c:pt>
                <c:pt idx="308">
                  <c:v>9.7360724811097477E-3</c:v>
                </c:pt>
                <c:pt idx="309">
                  <c:v>9.6001537944063742E-3</c:v>
                </c:pt>
                <c:pt idx="310">
                  <c:v>9.4785498525609135E-3</c:v>
                </c:pt>
                <c:pt idx="311">
                  <c:v>8.8647854078649502E-3</c:v>
                </c:pt>
                <c:pt idx="312">
                  <c:v>7.6179453474352066E-3</c:v>
                </c:pt>
                <c:pt idx="313">
                  <c:v>7.6219435134579072E-3</c:v>
                </c:pt>
                <c:pt idx="314">
                  <c:v>7.8078356077346811E-3</c:v>
                </c:pt>
                <c:pt idx="315">
                  <c:v>8.0201479530119801E-3</c:v>
                </c:pt>
                <c:pt idx="316">
                  <c:v>7.9300386328375883E-3</c:v>
                </c:pt>
                <c:pt idx="317">
                  <c:v>7.4753610006035309E-3</c:v>
                </c:pt>
                <c:pt idx="318">
                  <c:v>7.7459662729233436E-3</c:v>
                </c:pt>
                <c:pt idx="319">
                  <c:v>7.8376193526881188E-3</c:v>
                </c:pt>
                <c:pt idx="320">
                  <c:v>7.7621650167687406E-3</c:v>
                </c:pt>
                <c:pt idx="321">
                  <c:v>7.4659205964950903E-3</c:v>
                </c:pt>
                <c:pt idx="322">
                  <c:v>7.5468450450333346E-3</c:v>
                </c:pt>
                <c:pt idx="323">
                  <c:v>7.0346169571566808E-3</c:v>
                </c:pt>
                <c:pt idx="324">
                  <c:v>6.3935474873355602E-3</c:v>
                </c:pt>
                <c:pt idx="325">
                  <c:v>6.4306770793174373E-3</c:v>
                </c:pt>
                <c:pt idx="326">
                  <c:v>6.3809762873865417E-3</c:v>
                </c:pt>
                <c:pt idx="327">
                  <c:v>6.7390964254925301E-3</c:v>
                </c:pt>
                <c:pt idx="328">
                  <c:v>6.8732946377947357E-3</c:v>
                </c:pt>
                <c:pt idx="329">
                  <c:v>6.7586153942336136E-3</c:v>
                </c:pt>
                <c:pt idx="330">
                  <c:v>6.5122002081845487E-3</c:v>
                </c:pt>
                <c:pt idx="331">
                  <c:v>7.0813822945690053E-3</c:v>
                </c:pt>
                <c:pt idx="332">
                  <c:v>6.8298157771722323E-3</c:v>
                </c:pt>
                <c:pt idx="333">
                  <c:v>6.6509177787050788E-3</c:v>
                </c:pt>
                <c:pt idx="334">
                  <c:v>6.6525150394465271E-3</c:v>
                </c:pt>
                <c:pt idx="335">
                  <c:v>6.5202669031316773E-3</c:v>
                </c:pt>
                <c:pt idx="336">
                  <c:v>7.0671657503278418E-3</c:v>
                </c:pt>
                <c:pt idx="337">
                  <c:v>6.7187209636767609E-3</c:v>
                </c:pt>
                <c:pt idx="338">
                  <c:v>6.8892664121908975E-3</c:v>
                </c:pt>
                <c:pt idx="339">
                  <c:v>6.5865894090670896E-3</c:v>
                </c:pt>
                <c:pt idx="340">
                  <c:v>6.64741283287551E-3</c:v>
                </c:pt>
                <c:pt idx="341">
                  <c:v>6.8787235247393941E-3</c:v>
                </c:pt>
                <c:pt idx="342">
                  <c:v>6.7945165795832985E-3</c:v>
                </c:pt>
                <c:pt idx="343">
                  <c:v>6.531146026676149E-3</c:v>
                </c:pt>
                <c:pt idx="344">
                  <c:v>6.412817778376656E-3</c:v>
                </c:pt>
                <c:pt idx="345">
                  <c:v>6.8328400478057105E-3</c:v>
                </c:pt>
                <c:pt idx="346">
                  <c:v>6.88226738427411E-3</c:v>
                </c:pt>
                <c:pt idx="347">
                  <c:v>7.0527274474847523E-3</c:v>
                </c:pt>
                <c:pt idx="348">
                  <c:v>6.5373356594111698E-3</c:v>
                </c:pt>
                <c:pt idx="349">
                  <c:v>6.1331993379816208E-3</c:v>
                </c:pt>
                <c:pt idx="350">
                  <c:v>5.9878639306434334E-3</c:v>
                </c:pt>
                <c:pt idx="351">
                  <c:v>5.9290968090117691E-3</c:v>
                </c:pt>
                <c:pt idx="352">
                  <c:v>6.0031257319752562E-3</c:v>
                </c:pt>
                <c:pt idx="353">
                  <c:v>5.7597509954578907E-3</c:v>
                </c:pt>
                <c:pt idx="354">
                  <c:v>6.0541679263699244E-3</c:v>
                </c:pt>
                <c:pt idx="355">
                  <c:v>6.0855233714642853E-3</c:v>
                </c:pt>
                <c:pt idx="356">
                  <c:v>6.0801491030524346E-3</c:v>
                </c:pt>
                <c:pt idx="357">
                  <c:v>5.2954179918016653E-3</c:v>
                </c:pt>
                <c:pt idx="358">
                  <c:v>5.4850629478682134E-3</c:v>
                </c:pt>
                <c:pt idx="359">
                  <c:v>5.6168430103955558E-3</c:v>
                </c:pt>
                <c:pt idx="360">
                  <c:v>5.6495318637539427E-3</c:v>
                </c:pt>
                <c:pt idx="361">
                  <c:v>5.8254390521552679E-3</c:v>
                </c:pt>
                <c:pt idx="362">
                  <c:v>6.0164180268749146E-3</c:v>
                </c:pt>
                <c:pt idx="363">
                  <c:v>5.6550573278804084E-3</c:v>
                </c:pt>
                <c:pt idx="364">
                  <c:v>5.7116140150921257E-3</c:v>
                </c:pt>
                <c:pt idx="365">
                  <c:v>5.4567424317069069E-3</c:v>
                </c:pt>
                <c:pt idx="366">
                  <c:v>5.4922125842067349E-3</c:v>
                </c:pt>
                <c:pt idx="367">
                  <c:v>5.6586513831149432E-3</c:v>
                </c:pt>
                <c:pt idx="368">
                  <c:v>5.7022609639898469E-3</c:v>
                </c:pt>
                <c:pt idx="369">
                  <c:v>5.6873993699739778E-3</c:v>
                </c:pt>
                <c:pt idx="370">
                  <c:v>5.4861341052687695E-3</c:v>
                </c:pt>
                <c:pt idx="371">
                  <c:v>5.4519187105370737E-3</c:v>
                </c:pt>
                <c:pt idx="372">
                  <c:v>5.9203231876185924E-3</c:v>
                </c:pt>
                <c:pt idx="373">
                  <c:v>5.4454730836921428E-3</c:v>
                </c:pt>
                <c:pt idx="374">
                  <c:v>5.4265354739915228E-3</c:v>
                </c:pt>
                <c:pt idx="375">
                  <c:v>5.3320007537438485E-3</c:v>
                </c:pt>
                <c:pt idx="376">
                  <c:v>5.4837085615766501E-3</c:v>
                </c:pt>
                <c:pt idx="377">
                  <c:v>5.1229059208017791E-3</c:v>
                </c:pt>
                <c:pt idx="378">
                  <c:v>4.950740320029956E-3</c:v>
                </c:pt>
                <c:pt idx="379">
                  <c:v>4.8296124373421456E-3</c:v>
                </c:pt>
                <c:pt idx="380">
                  <c:v>4.4313033440266381E-3</c:v>
                </c:pt>
                <c:pt idx="381">
                  <c:v>4.6776033458117983E-3</c:v>
                </c:pt>
                <c:pt idx="382">
                  <c:v>4.8237948648119922E-3</c:v>
                </c:pt>
                <c:pt idx="383">
                  <c:v>5.2116590316677591E-3</c:v>
                </c:pt>
                <c:pt idx="384">
                  <c:v>5.2441700216632192E-3</c:v>
                </c:pt>
                <c:pt idx="385">
                  <c:v>5.1872033495425907E-3</c:v>
                </c:pt>
                <c:pt idx="386">
                  <c:v>5.4134698003502901E-3</c:v>
                </c:pt>
                <c:pt idx="387">
                  <c:v>5.3441447744921877E-3</c:v>
                </c:pt>
                <c:pt idx="388">
                  <c:v>4.9932350535208947E-3</c:v>
                </c:pt>
                <c:pt idx="389">
                  <c:v>4.9195785424493987E-3</c:v>
                </c:pt>
                <c:pt idx="390">
                  <c:v>5.0477140242024543E-3</c:v>
                </c:pt>
                <c:pt idx="391">
                  <c:v>5.0549543195506086E-3</c:v>
                </c:pt>
                <c:pt idx="392">
                  <c:v>5.1864387671609613E-3</c:v>
                </c:pt>
                <c:pt idx="393">
                  <c:v>4.866984633463467E-3</c:v>
                </c:pt>
                <c:pt idx="394">
                  <c:v>4.5637349138305527E-3</c:v>
                </c:pt>
                <c:pt idx="395">
                  <c:v>4.4573581930791306E-3</c:v>
                </c:pt>
                <c:pt idx="396">
                  <c:v>4.1503223531087485E-3</c:v>
                </c:pt>
                <c:pt idx="397">
                  <c:v>4.4062162090339196E-3</c:v>
                </c:pt>
                <c:pt idx="398">
                  <c:v>4.5361070950369342E-3</c:v>
                </c:pt>
                <c:pt idx="399">
                  <c:v>5.0717648962166351E-3</c:v>
                </c:pt>
                <c:pt idx="400">
                  <c:v>4.7432131583520221E-3</c:v>
                </c:pt>
                <c:pt idx="401">
                  <c:v>4.5771670196357306E-3</c:v>
                </c:pt>
                <c:pt idx="402">
                  <c:v>4.7378235730179963E-3</c:v>
                </c:pt>
                <c:pt idx="403">
                  <c:v>5.0158950163712301E-3</c:v>
                </c:pt>
                <c:pt idx="404">
                  <c:v>4.925430540741127E-3</c:v>
                </c:pt>
                <c:pt idx="405">
                  <c:v>4.5573450207943011E-3</c:v>
                </c:pt>
                <c:pt idx="406">
                  <c:v>4.2997609452650742E-3</c:v>
                </c:pt>
                <c:pt idx="407">
                  <c:v>4.2180705485548309E-3</c:v>
                </c:pt>
                <c:pt idx="408">
                  <c:v>4.3603237794298533E-3</c:v>
                </c:pt>
                <c:pt idx="409">
                  <c:v>5.1661197915939816E-3</c:v>
                </c:pt>
                <c:pt idx="410">
                  <c:v>4.9422891639800959E-3</c:v>
                </c:pt>
                <c:pt idx="411">
                  <c:v>5.0859174581650013E-3</c:v>
                </c:pt>
                <c:pt idx="412">
                  <c:v>4.7853555519377089E-3</c:v>
                </c:pt>
                <c:pt idx="413">
                  <c:v>5.0033536577596127E-3</c:v>
                </c:pt>
                <c:pt idx="414">
                  <c:v>4.9829369693010772E-3</c:v>
                </c:pt>
                <c:pt idx="415">
                  <c:v>4.4487728173914221E-3</c:v>
                </c:pt>
                <c:pt idx="416">
                  <c:v>4.759908539753388E-3</c:v>
                </c:pt>
                <c:pt idx="417">
                  <c:v>4.8799383449849021E-3</c:v>
                </c:pt>
                <c:pt idx="418">
                  <c:v>5.1783808154750588E-3</c:v>
                </c:pt>
                <c:pt idx="419">
                  <c:v>5.3961447124262207E-3</c:v>
                </c:pt>
                <c:pt idx="420">
                  <c:v>5.5360547592981924E-3</c:v>
                </c:pt>
                <c:pt idx="421">
                  <c:v>5.3446363850915279E-3</c:v>
                </c:pt>
                <c:pt idx="422">
                  <c:v>5.549864170868668E-3</c:v>
                </c:pt>
                <c:pt idx="423">
                  <c:v>5.1084785559922796E-3</c:v>
                </c:pt>
                <c:pt idx="424">
                  <c:v>5.0557272957729715E-3</c:v>
                </c:pt>
                <c:pt idx="425">
                  <c:v>5.3330872157040243E-3</c:v>
                </c:pt>
                <c:pt idx="426">
                  <c:v>5.7319909895883203E-3</c:v>
                </c:pt>
                <c:pt idx="427">
                  <c:v>5.9720926771094085E-3</c:v>
                </c:pt>
                <c:pt idx="428">
                  <c:v>6.4807751115614209E-3</c:v>
                </c:pt>
                <c:pt idx="429">
                  <c:v>6.7074731146310462E-3</c:v>
                </c:pt>
                <c:pt idx="430">
                  <c:v>6.694928822826407E-3</c:v>
                </c:pt>
                <c:pt idx="431">
                  <c:v>7.3223197294152165E-3</c:v>
                </c:pt>
                <c:pt idx="432">
                  <c:v>6.8801847752597567E-3</c:v>
                </c:pt>
                <c:pt idx="433">
                  <c:v>6.7976326827972056E-3</c:v>
                </c:pt>
                <c:pt idx="434">
                  <c:v>5.4535322930380215E-3</c:v>
                </c:pt>
                <c:pt idx="435">
                  <c:v>1.0601067641551332E-3</c:v>
                </c:pt>
                <c:pt idx="436">
                  <c:v>2.5723761284515145E-3</c:v>
                </c:pt>
                <c:pt idx="437">
                  <c:v>4.0763189364965147E-3</c:v>
                </c:pt>
                <c:pt idx="438">
                  <c:v>4.1138770464295149E-3</c:v>
                </c:pt>
                <c:pt idx="439">
                  <c:v>4.2154321030616337E-3</c:v>
                </c:pt>
                <c:pt idx="440">
                  <c:v>3.9548471259447382E-3</c:v>
                </c:pt>
                <c:pt idx="441">
                  <c:v>4.6953225446590974E-3</c:v>
                </c:pt>
                <c:pt idx="442">
                  <c:v>4.1418936877377632E-3</c:v>
                </c:pt>
                <c:pt idx="443">
                  <c:v>4.5244013220724355E-3</c:v>
                </c:pt>
                <c:pt idx="444">
                  <c:v>4.3619394039706716E-3</c:v>
                </c:pt>
                <c:pt idx="445">
                  <c:v>4.4987871224206888E-3</c:v>
                </c:pt>
                <c:pt idx="446">
                  <c:v>4.5122883564108207E-3</c:v>
                </c:pt>
                <c:pt idx="447">
                  <c:v>4.6281248126975871E-3</c:v>
                </c:pt>
                <c:pt idx="448">
                  <c:v>4.674382965192514E-3</c:v>
                </c:pt>
                <c:pt idx="449">
                  <c:v>5.0086446184747224E-3</c:v>
                </c:pt>
                <c:pt idx="450">
                  <c:v>5.2590662110501007E-3</c:v>
                </c:pt>
                <c:pt idx="451">
                  <c:v>4.9400988626693287E-3</c:v>
                </c:pt>
                <c:pt idx="452">
                  <c:v>4.6525277747382354E-3</c:v>
                </c:pt>
                <c:pt idx="453">
                  <c:v>4.9387609460271875E-3</c:v>
                </c:pt>
                <c:pt idx="454">
                  <c:v>5.1443655760339269E-3</c:v>
                </c:pt>
                <c:pt idx="455">
                  <c:v>5.3692243718401755E-3</c:v>
                </c:pt>
                <c:pt idx="456">
                  <c:v>5.8255450794457708E-3</c:v>
                </c:pt>
                <c:pt idx="457">
                  <c:v>5.8603039955487102E-3</c:v>
                </c:pt>
                <c:pt idx="458">
                  <c:v>5.9891691393409996E-3</c:v>
                </c:pt>
                <c:pt idx="459">
                  <c:v>5.8618889716608447E-3</c:v>
                </c:pt>
                <c:pt idx="460">
                  <c:v>5.9749718521169282E-3</c:v>
                </c:pt>
                <c:pt idx="461">
                  <c:v>5.6424250286575273E-3</c:v>
                </c:pt>
                <c:pt idx="462">
                  <c:v>5.7404293161027464E-3</c:v>
                </c:pt>
                <c:pt idx="463">
                  <c:v>6.2137572503329075E-3</c:v>
                </c:pt>
                <c:pt idx="464">
                  <c:v>5.8997835287144529E-3</c:v>
                </c:pt>
                <c:pt idx="465">
                  <c:v>5.6807595987362625E-3</c:v>
                </c:pt>
                <c:pt idx="466">
                  <c:v>5.6872372844065655E-3</c:v>
                </c:pt>
                <c:pt idx="467">
                  <c:v>5.8544601724417333E-3</c:v>
                </c:pt>
                <c:pt idx="468">
                  <c:v>6.3509557983345566E-3</c:v>
                </c:pt>
                <c:pt idx="469">
                  <c:v>6.9457014190168476E-3</c:v>
                </c:pt>
                <c:pt idx="470">
                  <c:v>7.3045899087254007E-3</c:v>
                </c:pt>
                <c:pt idx="471">
                  <c:v>7.0322088333092392E-3</c:v>
                </c:pt>
                <c:pt idx="472">
                  <c:v>7.0742700451216223E-3</c:v>
                </c:pt>
                <c:pt idx="473">
                  <c:v>6.9738595572759188E-3</c:v>
                </c:pt>
                <c:pt idx="474">
                  <c:v>7.1980917902656483E-3</c:v>
                </c:pt>
                <c:pt idx="475">
                  <c:v>7.5497206770624992E-3</c:v>
                </c:pt>
                <c:pt idx="476">
                  <c:v>7.4756191583418286E-3</c:v>
                </c:pt>
                <c:pt idx="477">
                  <c:v>8.0956814974202373E-3</c:v>
                </c:pt>
                <c:pt idx="478">
                  <c:v>7.9682000419871724E-3</c:v>
                </c:pt>
                <c:pt idx="479">
                  <c:v>7.6003218570515063E-3</c:v>
                </c:pt>
                <c:pt idx="480">
                  <c:v>7.4418454377531695E-3</c:v>
                </c:pt>
                <c:pt idx="481">
                  <c:v>7.5139698367971963E-3</c:v>
                </c:pt>
                <c:pt idx="482">
                  <c:v>7.4100500931220115E-3</c:v>
                </c:pt>
                <c:pt idx="483">
                  <c:v>7.8005276363726228E-3</c:v>
                </c:pt>
                <c:pt idx="484">
                  <c:v>7.5268048201795335E-3</c:v>
                </c:pt>
                <c:pt idx="485">
                  <c:v>7.6481290459222695E-3</c:v>
                </c:pt>
                <c:pt idx="486">
                  <c:v>7.6704213229170648E-3</c:v>
                </c:pt>
                <c:pt idx="487">
                  <c:v>7.6490332664411742E-3</c:v>
                </c:pt>
                <c:pt idx="488">
                  <c:v>7.8087633600114614E-3</c:v>
                </c:pt>
                <c:pt idx="489">
                  <c:v>7.4059788365519186E-3</c:v>
                </c:pt>
                <c:pt idx="490">
                  <c:v>7.2684288046209744E-3</c:v>
                </c:pt>
                <c:pt idx="491">
                  <c:v>7.5271281211037877E-3</c:v>
                </c:pt>
                <c:pt idx="492">
                  <c:v>8.3796470015911062E-3</c:v>
                </c:pt>
                <c:pt idx="493">
                  <c:v>8.4770767472177599E-3</c:v>
                </c:pt>
                <c:pt idx="494">
                  <c:v>8.5959955670809052E-3</c:v>
                </c:pt>
                <c:pt idx="495">
                  <c:v>8.5716679740641677E-3</c:v>
                </c:pt>
                <c:pt idx="496">
                  <c:v>7.8612028334639206E-3</c:v>
                </c:pt>
                <c:pt idx="497">
                  <c:v>8.1722726731330297E-3</c:v>
                </c:pt>
                <c:pt idx="498">
                  <c:v>8.2329395311668829E-3</c:v>
                </c:pt>
                <c:pt idx="499">
                  <c:v>8.3203988411695295E-3</c:v>
                </c:pt>
                <c:pt idx="500">
                  <c:v>8.9039048191175141E-3</c:v>
                </c:pt>
                <c:pt idx="501">
                  <c:v>8.7067927179362847E-3</c:v>
                </c:pt>
                <c:pt idx="502">
                  <c:v>8.599948405264124E-3</c:v>
                </c:pt>
                <c:pt idx="503">
                  <c:v>8.2072547828153652E-3</c:v>
                </c:pt>
                <c:pt idx="504">
                  <c:v>7.4440079455022623E-3</c:v>
                </c:pt>
                <c:pt idx="505">
                  <c:v>7.2257910274040604E-3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1E-5447-822C-BA8E9D3771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24"/>
        <c:axId val="587574000"/>
        <c:axId val="587575712"/>
      </c:barChart>
      <c:dateAx>
        <c:axId val="58757400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575712"/>
        <c:crosses val="autoZero"/>
        <c:auto val="1"/>
        <c:lblOffset val="100"/>
        <c:baseTimeUnit val="months"/>
      </c:dateAx>
      <c:valAx>
        <c:axId val="587575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757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California Population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 Population'!$B$1</c:f>
              <c:strCache>
                <c:ptCount val="1"/>
                <c:pt idx="0">
                  <c:v>Population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'CA Population'!$A$2:$A$27</c:f>
              <c:numCache>
                <c:formatCode>General</c:formatCode>
                <c:ptCount val="2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</c:numCache>
            </c:numRef>
          </c:cat>
          <c:val>
            <c:numRef>
              <c:f>'CA Population'!$B$2:$B$27</c:f>
              <c:numCache>
                <c:formatCode>#,##0</c:formatCode>
                <c:ptCount val="26"/>
                <c:pt idx="0">
                  <c:v>33721583</c:v>
                </c:pt>
                <c:pt idx="1">
                  <c:v>34256789</c:v>
                </c:pt>
                <c:pt idx="2">
                  <c:v>34725516</c:v>
                </c:pt>
                <c:pt idx="3">
                  <c:v>35163609</c:v>
                </c:pt>
                <c:pt idx="4">
                  <c:v>35570847</c:v>
                </c:pt>
                <c:pt idx="5">
                  <c:v>35869173</c:v>
                </c:pt>
                <c:pt idx="6">
                  <c:v>36116202</c:v>
                </c:pt>
                <c:pt idx="7">
                  <c:v>36399676</c:v>
                </c:pt>
                <c:pt idx="8">
                  <c:v>36704375</c:v>
                </c:pt>
                <c:pt idx="9">
                  <c:v>36966713</c:v>
                </c:pt>
                <c:pt idx="10">
                  <c:v>37223900</c:v>
                </c:pt>
                <c:pt idx="11">
                  <c:v>37552880</c:v>
                </c:pt>
                <c:pt idx="12">
                  <c:v>37904303</c:v>
                </c:pt>
                <c:pt idx="13">
                  <c:v>38237859</c:v>
                </c:pt>
                <c:pt idx="14">
                  <c:v>38513119</c:v>
                </c:pt>
                <c:pt idx="15">
                  <c:v>38810306</c:v>
                </c:pt>
                <c:pt idx="16">
                  <c:v>39036749</c:v>
                </c:pt>
                <c:pt idx="17">
                  <c:v>39273915</c:v>
                </c:pt>
                <c:pt idx="18">
                  <c:v>39429439</c:v>
                </c:pt>
                <c:pt idx="19">
                  <c:v>39503656</c:v>
                </c:pt>
                <c:pt idx="20">
                  <c:v>39538223</c:v>
                </c:pt>
                <c:pt idx="21">
                  <c:v>39369530</c:v>
                </c:pt>
                <c:pt idx="22">
                  <c:v>39179680</c:v>
                </c:pt>
                <c:pt idx="23">
                  <c:v>39228444</c:v>
                </c:pt>
                <c:pt idx="24">
                  <c:v>39420663</c:v>
                </c:pt>
                <c:pt idx="25">
                  <c:v>39529101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4F-8141-B1FB-A276AAE6C5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64778783"/>
        <c:axId val="1441965232"/>
      </c:barChart>
      <c:lineChart>
        <c:grouping val="standard"/>
        <c:varyColors val="0"/>
        <c:ser>
          <c:idx val="1"/>
          <c:order val="1"/>
          <c:tx>
            <c:strRef>
              <c:f>'CA Population'!$C$1</c:f>
              <c:strCache>
                <c:ptCount val="1"/>
                <c:pt idx="0">
                  <c:v>Growth Rate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'CA Population'!$A$2:$A$27</c:f>
              <c:numCache>
                <c:formatCode>General</c:formatCode>
                <c:ptCount val="2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</c:numCache>
            </c:numRef>
          </c:cat>
          <c:val>
            <c:numRef>
              <c:f>'CA Population'!$C$2:$C$27</c:f>
              <c:numCache>
                <c:formatCode>0.0%</c:formatCode>
                <c:ptCount val="26"/>
                <c:pt idx="0">
                  <c:v>1.7525603130959144E-2</c:v>
                </c:pt>
                <c:pt idx="1">
                  <c:v>1.5871318970998485E-2</c:v>
                </c:pt>
                <c:pt idx="2">
                  <c:v>1.3682747673753078E-2</c:v>
                </c:pt>
                <c:pt idx="3">
                  <c:v>1.2615881647374224E-2</c:v>
                </c:pt>
                <c:pt idx="4">
                  <c:v>1.1581234451787926E-2</c:v>
                </c:pt>
                <c:pt idx="5">
                  <c:v>8.3868118181161105E-3</c:v>
                </c:pt>
                <c:pt idx="6">
                  <c:v>6.8869443965156379E-3</c:v>
                </c:pt>
                <c:pt idx="7">
                  <c:v>7.848942698902836E-3</c:v>
                </c:pt>
                <c:pt idx="8">
                  <c:v>8.3709261587932814E-3</c:v>
                </c:pt>
                <c:pt idx="9">
                  <c:v>7.1473223559861731E-3</c:v>
                </c:pt>
                <c:pt idx="10">
                  <c:v>6.9572590887374813E-3</c:v>
                </c:pt>
                <c:pt idx="11">
                  <c:v>8.8378702930106724E-3</c:v>
                </c:pt>
                <c:pt idx="12">
                  <c:v>9.3580838540213169E-3</c:v>
                </c:pt>
                <c:pt idx="13">
                  <c:v>8.7999507602078853E-3</c:v>
                </c:pt>
                <c:pt idx="14">
                  <c:v>7.1986247974814696E-3</c:v>
                </c:pt>
                <c:pt idx="15">
                  <c:v>7.716513430137923E-3</c:v>
                </c:pt>
                <c:pt idx="16">
                  <c:v>5.8346100131238332E-3</c:v>
                </c:pt>
                <c:pt idx="17">
                  <c:v>6.0754546952667601E-3</c:v>
                </c:pt>
                <c:pt idx="18">
                  <c:v>3.9599820898935083E-3</c:v>
                </c:pt>
                <c:pt idx="19">
                  <c:v>1.8822738005478596E-3</c:v>
                </c:pt>
                <c:pt idx="20">
                  <c:v>8.7503293366062124E-4</c:v>
                </c:pt>
                <c:pt idx="21">
                  <c:v>-4.2665802153020382E-3</c:v>
                </c:pt>
                <c:pt idx="22">
                  <c:v>-4.8222572126210292E-3</c:v>
                </c:pt>
                <c:pt idx="23">
                  <c:v>1.2446247646739331E-3</c:v>
                </c:pt>
                <c:pt idx="24">
                  <c:v>4.8999904253148562E-3</c:v>
                </c:pt>
                <c:pt idx="25">
                  <c:v>2.7507908733041858E-3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E4F-8141-B1FB-A276AAE6C5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8800000"/>
        <c:axId val="908528912"/>
      </c:lineChart>
      <c:catAx>
        <c:axId val="864778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41965232"/>
        <c:crosses val="autoZero"/>
        <c:auto val="1"/>
        <c:lblAlgn val="ctr"/>
        <c:lblOffset val="100"/>
        <c:noMultiLvlLbl val="0"/>
      </c:catAx>
      <c:valAx>
        <c:axId val="144196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64778783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</c:dispUnitsLbl>
        </c:dispUnits>
      </c:valAx>
      <c:valAx>
        <c:axId val="908528912"/>
        <c:scaling>
          <c:orientation val="minMax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08800000"/>
        <c:crosses val="max"/>
        <c:crossBetween val="between"/>
      </c:valAx>
      <c:catAx>
        <c:axId val="9088000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085289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Housing Vacancy (HVS)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Annual!$B$32</c:f>
              <c:strCache>
                <c:ptCount val="1"/>
                <c:pt idx="0">
                  <c:v>CA  Owner Occ</c:v>
                </c:pt>
              </c:strCache>
            </c:strRef>
          </c:tx>
          <c:spPr>
            <a:ln w="603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Annual!$A$33:$A$71</c:f>
              <c:numCache>
                <c:formatCode>General</c:formatCode>
                <c:ptCount val="39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  <c:pt idx="35">
                  <c:v>2022</c:v>
                </c:pt>
                <c:pt idx="36">
                  <c:v>2023</c:v>
                </c:pt>
                <c:pt idx="37">
                  <c:v>2024</c:v>
                </c:pt>
                <c:pt idx="38">
                  <c:v>2025</c:v>
                </c:pt>
              </c:numCache>
            </c:numRef>
          </c:cat>
          <c:val>
            <c:numRef>
              <c:f>Annual!$B$33:$B$71</c:f>
              <c:numCache>
                <c:formatCode>0.0</c:formatCode>
                <c:ptCount val="39"/>
                <c:pt idx="0">
                  <c:v>1.2</c:v>
                </c:pt>
                <c:pt idx="1">
                  <c:v>1.1000000000000001</c:v>
                </c:pt>
                <c:pt idx="2">
                  <c:v>1</c:v>
                </c:pt>
                <c:pt idx="3">
                  <c:v>1.8</c:v>
                </c:pt>
                <c:pt idx="4">
                  <c:v>1.6</c:v>
                </c:pt>
                <c:pt idx="5">
                  <c:v>2.1</c:v>
                </c:pt>
                <c:pt idx="6">
                  <c:v>1.7</c:v>
                </c:pt>
                <c:pt idx="7">
                  <c:v>2</c:v>
                </c:pt>
                <c:pt idx="8">
                  <c:v>2.1</c:v>
                </c:pt>
                <c:pt idx="9">
                  <c:v>2</c:v>
                </c:pt>
                <c:pt idx="10">
                  <c:v>1.8</c:v>
                </c:pt>
                <c:pt idx="11">
                  <c:v>1.7</c:v>
                </c:pt>
                <c:pt idx="12">
                  <c:v>1.5</c:v>
                </c:pt>
                <c:pt idx="13">
                  <c:v>1.2</c:v>
                </c:pt>
                <c:pt idx="14">
                  <c:v>1.1000000000000001</c:v>
                </c:pt>
                <c:pt idx="15">
                  <c:v>1.2</c:v>
                </c:pt>
                <c:pt idx="16">
                  <c:v>1.2</c:v>
                </c:pt>
                <c:pt idx="17">
                  <c:v>0.9</c:v>
                </c:pt>
                <c:pt idx="18">
                  <c:v>1.2</c:v>
                </c:pt>
                <c:pt idx="19">
                  <c:v>1.9</c:v>
                </c:pt>
                <c:pt idx="20">
                  <c:v>2.2999999999999998</c:v>
                </c:pt>
                <c:pt idx="21">
                  <c:v>3.1</c:v>
                </c:pt>
                <c:pt idx="22">
                  <c:v>2.2000000000000002</c:v>
                </c:pt>
                <c:pt idx="23">
                  <c:v>2.5</c:v>
                </c:pt>
                <c:pt idx="24">
                  <c:v>2.1</c:v>
                </c:pt>
                <c:pt idx="25">
                  <c:v>1.6</c:v>
                </c:pt>
                <c:pt idx="26">
                  <c:v>1.2</c:v>
                </c:pt>
                <c:pt idx="27">
                  <c:v>1.1000000000000001</c:v>
                </c:pt>
                <c:pt idx="28">
                  <c:v>1.2</c:v>
                </c:pt>
                <c:pt idx="29">
                  <c:v>1</c:v>
                </c:pt>
                <c:pt idx="30">
                  <c:v>1</c:v>
                </c:pt>
                <c:pt idx="31">
                  <c:v>1.2</c:v>
                </c:pt>
                <c:pt idx="32">
                  <c:v>1</c:v>
                </c:pt>
                <c:pt idx="33">
                  <c:v>0.7</c:v>
                </c:pt>
                <c:pt idx="34">
                  <c:v>0.7</c:v>
                </c:pt>
                <c:pt idx="35">
                  <c:v>0.7</c:v>
                </c:pt>
                <c:pt idx="36">
                  <c:v>0.7</c:v>
                </c:pt>
                <c:pt idx="37">
                  <c:v>0.8</c:v>
                </c:pt>
                <c:pt idx="38">
                  <c:v>1.1000000000000001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E1-1940-842B-CD2D64DD5E8C}"/>
            </c:ext>
          </c:extLst>
        </c:ser>
        <c:ser>
          <c:idx val="1"/>
          <c:order val="1"/>
          <c:tx>
            <c:strRef>
              <c:f>Annual!$C$32</c:f>
              <c:strCache>
                <c:ptCount val="1"/>
                <c:pt idx="0">
                  <c:v>CA Rental</c:v>
                </c:pt>
              </c:strCache>
            </c:strRef>
          </c:tx>
          <c:spPr>
            <a:ln w="603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Annual!$A$33:$A$71</c:f>
              <c:numCache>
                <c:formatCode>General</c:formatCode>
                <c:ptCount val="39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  <c:pt idx="35">
                  <c:v>2022</c:v>
                </c:pt>
                <c:pt idx="36">
                  <c:v>2023</c:v>
                </c:pt>
                <c:pt idx="37">
                  <c:v>2024</c:v>
                </c:pt>
                <c:pt idx="38">
                  <c:v>2025</c:v>
                </c:pt>
              </c:numCache>
            </c:numRef>
          </c:cat>
          <c:val>
            <c:numRef>
              <c:f>Annual!$C$33:$C$71</c:f>
              <c:numCache>
                <c:formatCode>0.0</c:formatCode>
                <c:ptCount val="39"/>
                <c:pt idx="0">
                  <c:v>5.4</c:v>
                </c:pt>
                <c:pt idx="1">
                  <c:v>6.2</c:v>
                </c:pt>
                <c:pt idx="2">
                  <c:v>5.9</c:v>
                </c:pt>
                <c:pt idx="3">
                  <c:v>6</c:v>
                </c:pt>
                <c:pt idx="4">
                  <c:v>6.2</c:v>
                </c:pt>
                <c:pt idx="5">
                  <c:v>7.5</c:v>
                </c:pt>
                <c:pt idx="6">
                  <c:v>8.1999999999999993</c:v>
                </c:pt>
                <c:pt idx="7">
                  <c:v>7.9</c:v>
                </c:pt>
                <c:pt idx="8">
                  <c:v>8.5</c:v>
                </c:pt>
                <c:pt idx="9">
                  <c:v>7.2</c:v>
                </c:pt>
                <c:pt idx="10">
                  <c:v>6.5</c:v>
                </c:pt>
                <c:pt idx="11">
                  <c:v>6</c:v>
                </c:pt>
                <c:pt idx="12">
                  <c:v>5</c:v>
                </c:pt>
                <c:pt idx="13">
                  <c:v>4.5</c:v>
                </c:pt>
                <c:pt idx="14">
                  <c:v>4.2</c:v>
                </c:pt>
                <c:pt idx="15">
                  <c:v>5</c:v>
                </c:pt>
                <c:pt idx="16">
                  <c:v>5.4</c:v>
                </c:pt>
                <c:pt idx="17">
                  <c:v>5.4</c:v>
                </c:pt>
                <c:pt idx="18">
                  <c:v>6</c:v>
                </c:pt>
                <c:pt idx="19">
                  <c:v>5.8</c:v>
                </c:pt>
                <c:pt idx="20">
                  <c:v>6.1</c:v>
                </c:pt>
                <c:pt idx="21">
                  <c:v>6.4</c:v>
                </c:pt>
                <c:pt idx="22">
                  <c:v>7.6</c:v>
                </c:pt>
                <c:pt idx="23">
                  <c:v>7.5</c:v>
                </c:pt>
                <c:pt idx="24">
                  <c:v>6.1</c:v>
                </c:pt>
                <c:pt idx="25">
                  <c:v>5.2</c:v>
                </c:pt>
                <c:pt idx="26">
                  <c:v>5.0999999999999996</c:v>
                </c:pt>
                <c:pt idx="27">
                  <c:v>4.5</c:v>
                </c:pt>
                <c:pt idx="28">
                  <c:v>4.0999999999999996</c:v>
                </c:pt>
                <c:pt idx="29">
                  <c:v>3.6</c:v>
                </c:pt>
                <c:pt idx="30">
                  <c:v>4.3</c:v>
                </c:pt>
                <c:pt idx="31">
                  <c:v>4.4000000000000004</c:v>
                </c:pt>
                <c:pt idx="32">
                  <c:v>4.2</c:v>
                </c:pt>
                <c:pt idx="33">
                  <c:v>4</c:v>
                </c:pt>
                <c:pt idx="34">
                  <c:v>4.3</c:v>
                </c:pt>
                <c:pt idx="35">
                  <c:v>3.9</c:v>
                </c:pt>
                <c:pt idx="36">
                  <c:v>4.4000000000000004</c:v>
                </c:pt>
                <c:pt idx="37">
                  <c:v>4.8</c:v>
                </c:pt>
                <c:pt idx="38">
                  <c:v>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E1-1940-842B-CD2D64DD5E8C}"/>
            </c:ext>
          </c:extLst>
        </c:ser>
        <c:ser>
          <c:idx val="2"/>
          <c:order val="2"/>
          <c:tx>
            <c:strRef>
              <c:f>Annual!$D$32</c:f>
              <c:strCache>
                <c:ptCount val="1"/>
                <c:pt idx="0">
                  <c:v>US Owner Occ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Annual!$A$33:$A$71</c:f>
              <c:numCache>
                <c:formatCode>General</c:formatCode>
                <c:ptCount val="39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  <c:pt idx="35">
                  <c:v>2022</c:v>
                </c:pt>
                <c:pt idx="36">
                  <c:v>2023</c:v>
                </c:pt>
                <c:pt idx="37">
                  <c:v>2024</c:v>
                </c:pt>
                <c:pt idx="38">
                  <c:v>2025</c:v>
                </c:pt>
              </c:numCache>
            </c:numRef>
          </c:cat>
          <c:val>
            <c:numRef>
              <c:f>Annual!$D$33:$D$71</c:f>
              <c:numCache>
                <c:formatCode>0.0</c:formatCode>
                <c:ptCount val="39"/>
                <c:pt idx="0">
                  <c:v>1.7</c:v>
                </c:pt>
                <c:pt idx="1">
                  <c:v>1.6</c:v>
                </c:pt>
                <c:pt idx="2">
                  <c:v>1.8</c:v>
                </c:pt>
                <c:pt idx="3">
                  <c:v>1.7</c:v>
                </c:pt>
                <c:pt idx="4">
                  <c:v>1.7</c:v>
                </c:pt>
                <c:pt idx="5">
                  <c:v>1.6</c:v>
                </c:pt>
                <c:pt idx="6">
                  <c:v>1.4</c:v>
                </c:pt>
                <c:pt idx="7">
                  <c:v>1.5</c:v>
                </c:pt>
                <c:pt idx="8">
                  <c:v>1.6</c:v>
                </c:pt>
                <c:pt idx="9">
                  <c:v>1.6</c:v>
                </c:pt>
                <c:pt idx="10">
                  <c:v>1.6</c:v>
                </c:pt>
                <c:pt idx="11">
                  <c:v>1.7</c:v>
                </c:pt>
                <c:pt idx="12">
                  <c:v>1.7</c:v>
                </c:pt>
                <c:pt idx="13">
                  <c:v>1.6</c:v>
                </c:pt>
                <c:pt idx="14">
                  <c:v>1.8</c:v>
                </c:pt>
                <c:pt idx="15">
                  <c:v>1.7</c:v>
                </c:pt>
                <c:pt idx="16">
                  <c:v>1.8</c:v>
                </c:pt>
                <c:pt idx="17">
                  <c:v>1.7</c:v>
                </c:pt>
                <c:pt idx="18">
                  <c:v>1.9</c:v>
                </c:pt>
                <c:pt idx="19">
                  <c:v>2.4</c:v>
                </c:pt>
                <c:pt idx="20">
                  <c:v>2.7</c:v>
                </c:pt>
                <c:pt idx="21">
                  <c:v>2.9</c:v>
                </c:pt>
                <c:pt idx="22">
                  <c:v>2.6</c:v>
                </c:pt>
                <c:pt idx="23">
                  <c:v>2.6</c:v>
                </c:pt>
                <c:pt idx="24">
                  <c:v>2.5</c:v>
                </c:pt>
                <c:pt idx="25">
                  <c:v>2</c:v>
                </c:pt>
                <c:pt idx="26">
                  <c:v>2</c:v>
                </c:pt>
                <c:pt idx="27">
                  <c:v>1.9</c:v>
                </c:pt>
                <c:pt idx="28">
                  <c:v>1.9</c:v>
                </c:pt>
                <c:pt idx="29">
                  <c:v>1.8</c:v>
                </c:pt>
                <c:pt idx="30">
                  <c:v>1.6</c:v>
                </c:pt>
                <c:pt idx="31">
                  <c:v>1.5</c:v>
                </c:pt>
                <c:pt idx="32">
                  <c:v>1.4</c:v>
                </c:pt>
                <c:pt idx="33">
                  <c:v>1</c:v>
                </c:pt>
                <c:pt idx="34">
                  <c:v>0.9</c:v>
                </c:pt>
                <c:pt idx="35">
                  <c:v>0.8</c:v>
                </c:pt>
                <c:pt idx="36">
                  <c:v>0.8</c:v>
                </c:pt>
                <c:pt idx="37">
                  <c:v>1</c:v>
                </c:pt>
                <c:pt idx="38">
                  <c:v>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8E1-1940-842B-CD2D64DD5E8C}"/>
            </c:ext>
          </c:extLst>
        </c:ser>
        <c:ser>
          <c:idx val="3"/>
          <c:order val="3"/>
          <c:tx>
            <c:strRef>
              <c:f>Annual!$E$32</c:f>
              <c:strCache>
                <c:ptCount val="1"/>
                <c:pt idx="0">
                  <c:v>US Renter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Annual!$A$33:$A$71</c:f>
              <c:numCache>
                <c:formatCode>General</c:formatCode>
                <c:ptCount val="39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  <c:pt idx="35">
                  <c:v>2022</c:v>
                </c:pt>
                <c:pt idx="36">
                  <c:v>2023</c:v>
                </c:pt>
                <c:pt idx="37">
                  <c:v>2024</c:v>
                </c:pt>
                <c:pt idx="38">
                  <c:v>2025</c:v>
                </c:pt>
              </c:numCache>
            </c:numRef>
          </c:cat>
          <c:val>
            <c:numRef>
              <c:f>Annual!$E$33:$E$71</c:f>
              <c:numCache>
                <c:formatCode>0.0</c:formatCode>
                <c:ptCount val="39"/>
                <c:pt idx="0">
                  <c:v>7.7</c:v>
                </c:pt>
                <c:pt idx="1">
                  <c:v>7.7</c:v>
                </c:pt>
                <c:pt idx="2">
                  <c:v>7.4</c:v>
                </c:pt>
                <c:pt idx="3">
                  <c:v>7.2</c:v>
                </c:pt>
                <c:pt idx="4">
                  <c:v>7.4</c:v>
                </c:pt>
                <c:pt idx="5">
                  <c:v>7.4</c:v>
                </c:pt>
                <c:pt idx="6">
                  <c:v>7.3</c:v>
                </c:pt>
                <c:pt idx="7">
                  <c:v>7.4</c:v>
                </c:pt>
                <c:pt idx="8">
                  <c:v>7.6</c:v>
                </c:pt>
                <c:pt idx="9">
                  <c:v>7.9</c:v>
                </c:pt>
                <c:pt idx="10">
                  <c:v>7.8</c:v>
                </c:pt>
                <c:pt idx="11">
                  <c:v>7.9</c:v>
                </c:pt>
                <c:pt idx="12">
                  <c:v>8.1</c:v>
                </c:pt>
                <c:pt idx="13">
                  <c:v>8</c:v>
                </c:pt>
                <c:pt idx="14">
                  <c:v>8.4</c:v>
                </c:pt>
                <c:pt idx="15">
                  <c:v>9</c:v>
                </c:pt>
                <c:pt idx="16">
                  <c:v>9.8000000000000007</c:v>
                </c:pt>
                <c:pt idx="17">
                  <c:v>10.199999999999999</c:v>
                </c:pt>
                <c:pt idx="18">
                  <c:v>9.9</c:v>
                </c:pt>
                <c:pt idx="19">
                  <c:v>9.6999999999999993</c:v>
                </c:pt>
                <c:pt idx="20">
                  <c:v>9.8000000000000007</c:v>
                </c:pt>
                <c:pt idx="21">
                  <c:v>10</c:v>
                </c:pt>
                <c:pt idx="22">
                  <c:v>10.6</c:v>
                </c:pt>
                <c:pt idx="23">
                  <c:v>10.199999999999999</c:v>
                </c:pt>
                <c:pt idx="24">
                  <c:v>9.5</c:v>
                </c:pt>
                <c:pt idx="25">
                  <c:v>8.6999999999999993</c:v>
                </c:pt>
                <c:pt idx="26">
                  <c:v>8.3000000000000007</c:v>
                </c:pt>
                <c:pt idx="27">
                  <c:v>7.6</c:v>
                </c:pt>
                <c:pt idx="28">
                  <c:v>7.1</c:v>
                </c:pt>
                <c:pt idx="29">
                  <c:v>6.9</c:v>
                </c:pt>
                <c:pt idx="30">
                  <c:v>7.2</c:v>
                </c:pt>
                <c:pt idx="31">
                  <c:v>6.9</c:v>
                </c:pt>
                <c:pt idx="32">
                  <c:v>6.8</c:v>
                </c:pt>
                <c:pt idx="33">
                  <c:v>6.3</c:v>
                </c:pt>
                <c:pt idx="34">
                  <c:v>6.1</c:v>
                </c:pt>
                <c:pt idx="35">
                  <c:v>5.8</c:v>
                </c:pt>
                <c:pt idx="36">
                  <c:v>6.5</c:v>
                </c:pt>
                <c:pt idx="37">
                  <c:v>6.8</c:v>
                </c:pt>
                <c:pt idx="38">
                  <c:v>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8E1-1940-842B-CD2D64DD5E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4656383"/>
        <c:axId val="119149839"/>
      </c:lineChart>
      <c:catAx>
        <c:axId val="234656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149839"/>
        <c:crosses val="autoZero"/>
        <c:auto val="1"/>
        <c:lblAlgn val="ctr"/>
        <c:lblOffset val="100"/>
        <c:noMultiLvlLbl val="0"/>
      </c:catAx>
      <c:valAx>
        <c:axId val="119149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46563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Real Per Capital Consumption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6667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Monthly!$F$698:$F$809</c:f>
              <c:numCache>
                <c:formatCode>[$-409]mmm\-yy;@</c:formatCode>
                <c:ptCount val="112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  <c:pt idx="84">
                  <c:v>45292</c:v>
                </c:pt>
                <c:pt idx="85">
                  <c:v>45323</c:v>
                </c:pt>
                <c:pt idx="86">
                  <c:v>45352</c:v>
                </c:pt>
                <c:pt idx="87">
                  <c:v>45383</c:v>
                </c:pt>
                <c:pt idx="88">
                  <c:v>45413</c:v>
                </c:pt>
                <c:pt idx="89">
                  <c:v>45444</c:v>
                </c:pt>
                <c:pt idx="90">
                  <c:v>45474</c:v>
                </c:pt>
                <c:pt idx="91">
                  <c:v>45505</c:v>
                </c:pt>
                <c:pt idx="92">
                  <c:v>45536</c:v>
                </c:pt>
                <c:pt idx="93">
                  <c:v>45566</c:v>
                </c:pt>
                <c:pt idx="94">
                  <c:v>45597</c:v>
                </c:pt>
                <c:pt idx="95">
                  <c:v>45627</c:v>
                </c:pt>
                <c:pt idx="96">
                  <c:v>45658</c:v>
                </c:pt>
                <c:pt idx="97">
                  <c:v>45689</c:v>
                </c:pt>
                <c:pt idx="98">
                  <c:v>45717</c:v>
                </c:pt>
                <c:pt idx="99">
                  <c:v>45748</c:v>
                </c:pt>
                <c:pt idx="100">
                  <c:v>45778</c:v>
                </c:pt>
                <c:pt idx="101">
                  <c:v>45809</c:v>
                </c:pt>
                <c:pt idx="102">
                  <c:v>45839</c:v>
                </c:pt>
                <c:pt idx="103">
                  <c:v>45870</c:v>
                </c:pt>
                <c:pt idx="104">
                  <c:v>45901</c:v>
                </c:pt>
                <c:pt idx="105">
                  <c:v>45931</c:v>
                </c:pt>
                <c:pt idx="106">
                  <c:v>45962</c:v>
                </c:pt>
                <c:pt idx="107">
                  <c:v>45992</c:v>
                </c:pt>
                <c:pt idx="108">
                  <c:v>46023</c:v>
                </c:pt>
                <c:pt idx="109">
                  <c:v>46054</c:v>
                </c:pt>
                <c:pt idx="110">
                  <c:v>46082</c:v>
                </c:pt>
                <c:pt idx="111">
                  <c:v>46113</c:v>
                </c:pt>
              </c:numCache>
            </c:numRef>
          </c:cat>
          <c:val>
            <c:numRef>
              <c:f>Monthly!$G$698:$G$809</c:f>
              <c:numCache>
                <c:formatCode>"$"#,##0</c:formatCode>
                <c:ptCount val="112"/>
                <c:pt idx="0">
                  <c:v>40308.271081977306</c:v>
                </c:pt>
                <c:pt idx="1">
                  <c:v>40310.71120893817</c:v>
                </c:pt>
                <c:pt idx="2">
                  <c:v>40470.727848145187</c:v>
                </c:pt>
                <c:pt idx="3">
                  <c:v>40463.834208780274</c:v>
                </c:pt>
                <c:pt idx="4">
                  <c:v>40467.351595759283</c:v>
                </c:pt>
                <c:pt idx="5">
                  <c:v>40572.732478966536</c:v>
                </c:pt>
                <c:pt idx="6">
                  <c:v>40650.114847546589</c:v>
                </c:pt>
                <c:pt idx="7">
                  <c:v>40629.507393658692</c:v>
                </c:pt>
                <c:pt idx="8">
                  <c:v>40826.884300431448</c:v>
                </c:pt>
                <c:pt idx="9">
                  <c:v>40842.349406122907</c:v>
                </c:pt>
                <c:pt idx="10">
                  <c:v>41044.676265282244</c:v>
                </c:pt>
                <c:pt idx="11">
                  <c:v>41346.025792959226</c:v>
                </c:pt>
                <c:pt idx="12">
                  <c:v>41288.370550827771</c:v>
                </c:pt>
                <c:pt idx="13">
                  <c:v>41291.457659265136</c:v>
                </c:pt>
                <c:pt idx="14">
                  <c:v>41394.298133214063</c:v>
                </c:pt>
                <c:pt idx="15">
                  <c:v>41413.620959028784</c:v>
                </c:pt>
                <c:pt idx="16">
                  <c:v>41521.050900017588</c:v>
                </c:pt>
                <c:pt idx="17">
                  <c:v>41539.15473527943</c:v>
                </c:pt>
                <c:pt idx="18">
                  <c:v>41605.955354379446</c:v>
                </c:pt>
                <c:pt idx="19">
                  <c:v>41670.927909186634</c:v>
                </c:pt>
                <c:pt idx="20">
                  <c:v>41574.810016916999</c:v>
                </c:pt>
                <c:pt idx="21">
                  <c:v>41676.277029010482</c:v>
                </c:pt>
                <c:pt idx="22">
                  <c:v>41878.578952391246</c:v>
                </c:pt>
                <c:pt idx="23">
                  <c:v>41504.499893249609</c:v>
                </c:pt>
                <c:pt idx="24">
                  <c:v>41610.559901173256</c:v>
                </c:pt>
                <c:pt idx="25">
                  <c:v>41618.503162262823</c:v>
                </c:pt>
                <c:pt idx="26">
                  <c:v>41896.049290682888</c:v>
                </c:pt>
                <c:pt idx="27">
                  <c:v>41884.022397169836</c:v>
                </c:pt>
                <c:pt idx="28">
                  <c:v>42021.294836762005</c:v>
                </c:pt>
                <c:pt idx="29">
                  <c:v>42144.264200152757</c:v>
                </c:pt>
                <c:pt idx="30">
                  <c:v>42322.573676060703</c:v>
                </c:pt>
                <c:pt idx="31">
                  <c:v>42462.313195881368</c:v>
                </c:pt>
                <c:pt idx="32">
                  <c:v>42508.237749267631</c:v>
                </c:pt>
                <c:pt idx="33">
                  <c:v>42490.589476391062</c:v>
                </c:pt>
                <c:pt idx="34">
                  <c:v>42699.950793283009</c:v>
                </c:pt>
                <c:pt idx="35">
                  <c:v>42752.543583912549</c:v>
                </c:pt>
                <c:pt idx="36">
                  <c:v>42935.879947078116</c:v>
                </c:pt>
                <c:pt idx="37">
                  <c:v>42775.886686114703</c:v>
                </c:pt>
                <c:pt idx="38">
                  <c:v>39947.295313492643</c:v>
                </c:pt>
                <c:pt idx="39">
                  <c:v>35564.876615356654</c:v>
                </c:pt>
                <c:pt idx="40">
                  <c:v>38524.544168677276</c:v>
                </c:pt>
                <c:pt idx="41">
                  <c:v>40617.983706904313</c:v>
                </c:pt>
                <c:pt idx="42">
                  <c:v>41232.696410205099</c:v>
                </c:pt>
                <c:pt idx="43">
                  <c:v>41553.206012245893</c:v>
                </c:pt>
                <c:pt idx="44">
                  <c:v>42059.612741675155</c:v>
                </c:pt>
                <c:pt idx="45">
                  <c:v>42178.63295454545</c:v>
                </c:pt>
                <c:pt idx="46">
                  <c:v>42062.439704628385</c:v>
                </c:pt>
                <c:pt idx="47">
                  <c:v>42234.680594430822</c:v>
                </c:pt>
                <c:pt idx="48">
                  <c:v>42777.399008603505</c:v>
                </c:pt>
                <c:pt idx="49">
                  <c:v>42387.588348465928</c:v>
                </c:pt>
                <c:pt idx="50">
                  <c:v>44206.558107234261</c:v>
                </c:pt>
                <c:pt idx="51">
                  <c:v>44547.460941668622</c:v>
                </c:pt>
                <c:pt idx="52">
                  <c:v>44464.281346484873</c:v>
                </c:pt>
                <c:pt idx="53">
                  <c:v>44816.415160404002</c:v>
                </c:pt>
                <c:pt idx="54">
                  <c:v>44724.574887369141</c:v>
                </c:pt>
                <c:pt idx="55">
                  <c:v>45003.95499663028</c:v>
                </c:pt>
                <c:pt idx="56">
                  <c:v>45043.895463907436</c:v>
                </c:pt>
                <c:pt idx="57">
                  <c:v>45308.173823877041</c:v>
                </c:pt>
                <c:pt idx="58">
                  <c:v>45378.190446493376</c:v>
                </c:pt>
                <c:pt idx="59">
                  <c:v>45188.86905975933</c:v>
                </c:pt>
                <c:pt idx="60">
                  <c:v>45201.509002872379</c:v>
                </c:pt>
                <c:pt idx="61">
                  <c:v>45219.133655289435</c:v>
                </c:pt>
                <c:pt idx="62">
                  <c:v>45434.910623635405</c:v>
                </c:pt>
                <c:pt idx="63">
                  <c:v>45645.065066254676</c:v>
                </c:pt>
                <c:pt idx="64">
                  <c:v>45557.289839957426</c:v>
                </c:pt>
                <c:pt idx="65">
                  <c:v>45559.179207968366</c:v>
                </c:pt>
                <c:pt idx="66">
                  <c:v>45569.641742906526</c:v>
                </c:pt>
                <c:pt idx="67">
                  <c:v>45781.77509599561</c:v>
                </c:pt>
                <c:pt idx="68">
                  <c:v>45778.215936916371</c:v>
                </c:pt>
                <c:pt idx="69">
                  <c:v>45828.386924094477</c:v>
                </c:pt>
                <c:pt idx="70">
                  <c:v>45674.44296939471</c:v>
                </c:pt>
                <c:pt idx="71">
                  <c:v>45604.647523107808</c:v>
                </c:pt>
                <c:pt idx="72">
                  <c:v>46167.677138000952</c:v>
                </c:pt>
                <c:pt idx="73">
                  <c:v>46110.065668463954</c:v>
                </c:pt>
                <c:pt idx="74">
                  <c:v>46087.151124332158</c:v>
                </c:pt>
                <c:pt idx="75">
                  <c:v>46199.519525130148</c:v>
                </c:pt>
                <c:pt idx="76">
                  <c:v>46149.28226399752</c:v>
                </c:pt>
                <c:pt idx="77">
                  <c:v>46260.846030705135</c:v>
                </c:pt>
                <c:pt idx="78">
                  <c:v>46443.491626771262</c:v>
                </c:pt>
                <c:pt idx="79">
                  <c:v>46433.625890088435</c:v>
                </c:pt>
                <c:pt idx="80">
                  <c:v>46452.824460987089</c:v>
                </c:pt>
                <c:pt idx="81">
                  <c:v>46537.757530013245</c:v>
                </c:pt>
                <c:pt idx="82">
                  <c:v>46666.558037928349</c:v>
                </c:pt>
                <c:pt idx="83">
                  <c:v>46820.994475008229</c:v>
                </c:pt>
                <c:pt idx="84">
                  <c:v>46618.93111554916</c:v>
                </c:pt>
                <c:pt idx="85">
                  <c:v>46790.23888554077</c:v>
                </c:pt>
                <c:pt idx="86">
                  <c:v>46911.322364839296</c:v>
                </c:pt>
                <c:pt idx="87">
                  <c:v>46959.168717621054</c:v>
                </c:pt>
                <c:pt idx="88">
                  <c:v>47138.848472365258</c:v>
                </c:pt>
                <c:pt idx="89">
                  <c:v>47232.735348707829</c:v>
                </c:pt>
                <c:pt idx="90">
                  <c:v>47376.563895013023</c:v>
                </c:pt>
                <c:pt idx="91">
                  <c:v>47416.25561790089</c:v>
                </c:pt>
                <c:pt idx="92">
                  <c:v>47632.326112871277</c:v>
                </c:pt>
                <c:pt idx="93">
                  <c:v>47667.002773831271</c:v>
                </c:pt>
                <c:pt idx="94">
                  <c:v>47797.135560080365</c:v>
                </c:pt>
                <c:pt idx="95">
                  <c:v>48118.703980868188</c:v>
                </c:pt>
                <c:pt idx="96">
                  <c:v>47811.682856926367</c:v>
                </c:pt>
                <c:pt idx="97">
                  <c:v>47738.557561836511</c:v>
                </c:pt>
                <c:pt idx="98">
                  <c:v>48093.686774369722</c:v>
                </c:pt>
                <c:pt idx="99">
                  <c:v>48141.995304528034</c:v>
                </c:pt>
                <c:pt idx="100">
                  <c:v>48053.470773591056</c:v>
                </c:pt>
                <c:pt idx="101">
                  <c:v>48154.602360734672</c:v>
                </c:pt>
                <c:pt idx="102">
                  <c:v>48374.455947011542</c:v>
                </c:pt>
                <c:pt idx="103">
                  <c:v>48500.553270459386</c:v>
                </c:pt>
                <c:pt idx="104">
                  <c:v>48539.939891562302</c:v>
                </c:pt>
                <c:pt idx="105">
                  <c:v>48629.926132126187</c:v>
                </c:pt>
                <c:pt idx="106">
                  <c:v>48668.001626944977</c:v>
                </c:pt>
                <c:pt idx="107">
                  <c:v>48703.862099033489</c:v>
                </c:pt>
                <c:pt idx="108">
                  <c:v>48678.992842850537</c:v>
                </c:pt>
                <c:pt idx="109">
                  <c:v>48809.997484448933</c:v>
                </c:pt>
                <c:pt idx="110">
                  <c:v>48956.782646081025</c:v>
                </c:pt>
                <c:pt idx="111">
                  <c:v>49001.883163913051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A2-2D41-BDCF-E0E9C9AF42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2104064"/>
        <c:axId val="622102272"/>
      </c:lineChart>
      <c:dateAx>
        <c:axId val="622104064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102272"/>
        <c:crosses val="autoZero"/>
        <c:auto val="1"/>
        <c:lblOffset val="100"/>
        <c:baseTimeUnit val="months"/>
      </c:dateAx>
      <c:valAx>
        <c:axId val="622102272"/>
        <c:scaling>
          <c:orientation val="minMax"/>
          <c:min val="3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104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California Households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Households!$B$1</c:f>
              <c:strCache>
                <c:ptCount val="1"/>
                <c:pt idx="0">
                  <c:v>California Households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Households!$A$2:$A$36</c:f>
              <c:numCache>
                <c:formatCode>0</c:formatCode>
                <c:ptCount val="3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  <c:pt idx="34">
                  <c:v>2025</c:v>
                </c:pt>
              </c:numCache>
            </c:numRef>
          </c:cat>
          <c:val>
            <c:numRef>
              <c:f>Households!$B$2:$B$36</c:f>
              <c:numCache>
                <c:formatCode>#,##0</c:formatCode>
                <c:ptCount val="35"/>
                <c:pt idx="0">
                  <c:v>10532919</c:v>
                </c:pt>
                <c:pt idx="1">
                  <c:v>10666891</c:v>
                </c:pt>
                <c:pt idx="2">
                  <c:v>10776787</c:v>
                </c:pt>
                <c:pt idx="3">
                  <c:v>10868220</c:v>
                </c:pt>
                <c:pt idx="4">
                  <c:v>10962235</c:v>
                </c:pt>
                <c:pt idx="5">
                  <c:v>11048097</c:v>
                </c:pt>
                <c:pt idx="6">
                  <c:v>11135644</c:v>
                </c:pt>
                <c:pt idx="7">
                  <c:v>11229860</c:v>
                </c:pt>
                <c:pt idx="8">
                  <c:v>11341002</c:v>
                </c:pt>
                <c:pt idx="9">
                  <c:v>11473420</c:v>
                </c:pt>
                <c:pt idx="10">
                  <c:v>11576277</c:v>
                </c:pt>
                <c:pt idx="11">
                  <c:v>11685031</c:v>
                </c:pt>
                <c:pt idx="12">
                  <c:v>11803283</c:v>
                </c:pt>
                <c:pt idx="13">
                  <c:v>11928994</c:v>
                </c:pt>
                <c:pt idx="14">
                  <c:v>12077568</c:v>
                </c:pt>
                <c:pt idx="15">
                  <c:v>12239726</c:v>
                </c:pt>
                <c:pt idx="16">
                  <c:v>12373402</c:v>
                </c:pt>
                <c:pt idx="17">
                  <c:v>12478123</c:v>
                </c:pt>
                <c:pt idx="18">
                  <c:v>12536360</c:v>
                </c:pt>
                <c:pt idx="19">
                  <c:v>12571500</c:v>
                </c:pt>
                <c:pt idx="20">
                  <c:v>12615308</c:v>
                </c:pt>
                <c:pt idx="21">
                  <c:v>12674612</c:v>
                </c:pt>
                <c:pt idx="22">
                  <c:v>12763516</c:v>
                </c:pt>
                <c:pt idx="23">
                  <c:v>12846024</c:v>
                </c:pt>
                <c:pt idx="24">
                  <c:v>12931275</c:v>
                </c:pt>
                <c:pt idx="25">
                  <c:v>13033987</c:v>
                </c:pt>
                <c:pt idx="26">
                  <c:v>13140552</c:v>
                </c:pt>
                <c:pt idx="27">
                  <c:v>13248845</c:v>
                </c:pt>
                <c:pt idx="28">
                  <c:v>13350142</c:v>
                </c:pt>
                <c:pt idx="29">
                  <c:v>13475838</c:v>
                </c:pt>
                <c:pt idx="30">
                  <c:v>13547036</c:v>
                </c:pt>
                <c:pt idx="31">
                  <c:v>13642009</c:v>
                </c:pt>
                <c:pt idx="32">
                  <c:v>13767350</c:v>
                </c:pt>
                <c:pt idx="33">
                  <c:v>13875211</c:v>
                </c:pt>
                <c:pt idx="34">
                  <c:v>13993318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62-374E-A75D-8920BC3E04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5022223"/>
        <c:axId val="1945023935"/>
      </c:barChart>
      <c:lineChart>
        <c:grouping val="standard"/>
        <c:varyColors val="0"/>
        <c:ser>
          <c:idx val="1"/>
          <c:order val="1"/>
          <c:tx>
            <c:strRef>
              <c:f>Households!$C$1</c:f>
              <c:strCache>
                <c:ptCount val="1"/>
                <c:pt idx="0">
                  <c:v>Persons per Household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Households!$A$2:$A$36</c:f>
              <c:numCache>
                <c:formatCode>0</c:formatCode>
                <c:ptCount val="3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  <c:pt idx="25">
                  <c:v>2016</c:v>
                </c:pt>
                <c:pt idx="26">
                  <c:v>2017</c:v>
                </c:pt>
                <c:pt idx="27">
                  <c:v>2018</c:v>
                </c:pt>
                <c:pt idx="28">
                  <c:v>2019</c:v>
                </c:pt>
                <c:pt idx="29">
                  <c:v>2020</c:v>
                </c:pt>
                <c:pt idx="30">
                  <c:v>2021</c:v>
                </c:pt>
                <c:pt idx="31">
                  <c:v>2022</c:v>
                </c:pt>
                <c:pt idx="32">
                  <c:v>2023</c:v>
                </c:pt>
                <c:pt idx="33">
                  <c:v>2024</c:v>
                </c:pt>
                <c:pt idx="34">
                  <c:v>2025</c:v>
                </c:pt>
              </c:numCache>
            </c:numRef>
          </c:cat>
          <c:val>
            <c:numRef>
              <c:f>Households!$C$2:$C$36</c:f>
              <c:numCache>
                <c:formatCode>0.00</c:formatCode>
                <c:ptCount val="35"/>
                <c:pt idx="0">
                  <c:v>2.79</c:v>
                </c:pt>
                <c:pt idx="1">
                  <c:v>2.81</c:v>
                </c:pt>
                <c:pt idx="2">
                  <c:v>2.82</c:v>
                </c:pt>
                <c:pt idx="3">
                  <c:v>2.82</c:v>
                </c:pt>
                <c:pt idx="4">
                  <c:v>2.81</c:v>
                </c:pt>
                <c:pt idx="5">
                  <c:v>2.81</c:v>
                </c:pt>
                <c:pt idx="6">
                  <c:v>2.82</c:v>
                </c:pt>
                <c:pt idx="7">
                  <c:v>2.84</c:v>
                </c:pt>
                <c:pt idx="8">
                  <c:v>2.85</c:v>
                </c:pt>
                <c:pt idx="9">
                  <c:v>2.87</c:v>
                </c:pt>
                <c:pt idx="10">
                  <c:v>2.89</c:v>
                </c:pt>
                <c:pt idx="11">
                  <c:v>2.9</c:v>
                </c:pt>
                <c:pt idx="12">
                  <c:v>2.91</c:v>
                </c:pt>
                <c:pt idx="13">
                  <c:v>2.91</c:v>
                </c:pt>
                <c:pt idx="14">
                  <c:v>2.9</c:v>
                </c:pt>
                <c:pt idx="15">
                  <c:v>2.88</c:v>
                </c:pt>
                <c:pt idx="16">
                  <c:v>2.87</c:v>
                </c:pt>
                <c:pt idx="17">
                  <c:v>2.87</c:v>
                </c:pt>
                <c:pt idx="18">
                  <c:v>2.88</c:v>
                </c:pt>
                <c:pt idx="19">
                  <c:v>2.9</c:v>
                </c:pt>
                <c:pt idx="20">
                  <c:v>2.91</c:v>
                </c:pt>
                <c:pt idx="21">
                  <c:v>2.92</c:v>
                </c:pt>
                <c:pt idx="22">
                  <c:v>2.93</c:v>
                </c:pt>
                <c:pt idx="23">
                  <c:v>2.93</c:v>
                </c:pt>
                <c:pt idx="24">
                  <c:v>2.93</c:v>
                </c:pt>
                <c:pt idx="25">
                  <c:v>2.93</c:v>
                </c:pt>
                <c:pt idx="26">
                  <c:v>2.92</c:v>
                </c:pt>
                <c:pt idx="27">
                  <c:v>2.91</c:v>
                </c:pt>
                <c:pt idx="28">
                  <c:v>2.89</c:v>
                </c:pt>
                <c:pt idx="29">
                  <c:v>2.86</c:v>
                </c:pt>
                <c:pt idx="30">
                  <c:v>2.85</c:v>
                </c:pt>
                <c:pt idx="31">
                  <c:v>2.8</c:v>
                </c:pt>
                <c:pt idx="32">
                  <c:v>2.78</c:v>
                </c:pt>
                <c:pt idx="33">
                  <c:v>2.77</c:v>
                </c:pt>
                <c:pt idx="34">
                  <c:v>2.76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F62-374E-A75D-8920BC3E04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08944"/>
        <c:axId val="1977811375"/>
      </c:lineChart>
      <c:catAx>
        <c:axId val="1945022223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45023935"/>
        <c:crosses val="autoZero"/>
        <c:auto val="1"/>
        <c:lblAlgn val="ctr"/>
        <c:lblOffset val="100"/>
        <c:noMultiLvlLbl val="0"/>
      </c:catAx>
      <c:valAx>
        <c:axId val="1945023935"/>
        <c:scaling>
          <c:orientation val="minMax"/>
          <c:min val="9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45022223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</c:dispUnitsLbl>
        </c:dispUnits>
      </c:valAx>
      <c:valAx>
        <c:axId val="1977811375"/>
        <c:scaling>
          <c:orientation val="minMax"/>
        </c:scaling>
        <c:delete val="0"/>
        <c:axPos val="r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7908944"/>
        <c:crosses val="max"/>
        <c:crossBetween val="between"/>
      </c:valAx>
      <c:catAx>
        <c:axId val="7908944"/>
        <c:scaling>
          <c:orientation val="minMax"/>
        </c:scaling>
        <c:delete val="1"/>
        <c:axPos val="b"/>
        <c:numFmt formatCode="0" sourceLinked="1"/>
        <c:majorTickMark val="none"/>
        <c:minorTickMark val="none"/>
        <c:tickLblPos val="nextTo"/>
        <c:crossAx val="197781137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California</a:t>
            </a:r>
            <a:r>
              <a:rPr lang="en-US" baseline="0" dirty="0"/>
              <a:t> Domestic Migration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Moved into CA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Sheet1!$A$2:$A$20</c:f>
              <c:numCache>
                <c:formatCode>General</c:formatCode>
                <c:ptCount val="1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</c:numCache>
            </c:numRef>
          </c:cat>
          <c:val>
            <c:numRef>
              <c:f>Sheet1!$B$2:$B$20</c:f>
              <c:numCache>
                <c:formatCode>#,##0</c:formatCode>
                <c:ptCount val="19"/>
                <c:pt idx="0">
                  <c:v>567611</c:v>
                </c:pt>
                <c:pt idx="1">
                  <c:v>558345</c:v>
                </c:pt>
                <c:pt idx="2">
                  <c:v>559498</c:v>
                </c:pt>
                <c:pt idx="3">
                  <c:v>556564</c:v>
                </c:pt>
                <c:pt idx="4">
                  <c:v>552543</c:v>
                </c:pt>
                <c:pt idx="5">
                  <c:v>533493</c:v>
                </c:pt>
                <c:pt idx="6">
                  <c:v>534418</c:v>
                </c:pt>
                <c:pt idx="7">
                  <c:v>529046</c:v>
                </c:pt>
                <c:pt idx="8">
                  <c:v>516792</c:v>
                </c:pt>
                <c:pt idx="9">
                  <c:v>514477</c:v>
                </c:pt>
                <c:pt idx="10">
                  <c:v>514758</c:v>
                </c:pt>
                <c:pt idx="11">
                  <c:v>523131</c:v>
                </c:pt>
                <c:pt idx="12">
                  <c:v>501023</c:v>
                </c:pt>
                <c:pt idx="13">
                  <c:v>480204</c:v>
                </c:pt>
                <c:pt idx="14" formatCode="General">
                  <c:v>456803</c:v>
                </c:pt>
                <c:pt idx="15">
                  <c:v>433402</c:v>
                </c:pt>
                <c:pt idx="16">
                  <c:v>475803</c:v>
                </c:pt>
                <c:pt idx="17">
                  <c:v>422075</c:v>
                </c:pt>
                <c:pt idx="18">
                  <c:v>406873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20-CB48-A8B7-988F1281A4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Moved out of CA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Sheet1!$A$2:$A$20</c:f>
              <c:numCache>
                <c:formatCode>General</c:formatCode>
                <c:ptCount val="1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  <c:pt idx="17">
                  <c:v>2023</c:v>
                </c:pt>
                <c:pt idx="18">
                  <c:v>2024</c:v>
                </c:pt>
              </c:numCache>
            </c:numRef>
          </c:cat>
          <c:val>
            <c:numRef>
              <c:f>Sheet1!$C$2:$C$20</c:f>
              <c:numCache>
                <c:formatCode>#,##0</c:formatCode>
                <c:ptCount val="19"/>
                <c:pt idx="0">
                  <c:v>676986</c:v>
                </c:pt>
                <c:pt idx="1">
                  <c:v>704414</c:v>
                </c:pt>
                <c:pt idx="2">
                  <c:v>679665</c:v>
                </c:pt>
                <c:pt idx="3">
                  <c:v>640120</c:v>
                </c:pt>
                <c:pt idx="4">
                  <c:v>597318</c:v>
                </c:pt>
                <c:pt idx="5">
                  <c:v>587687</c:v>
                </c:pt>
                <c:pt idx="6">
                  <c:v>595902</c:v>
                </c:pt>
                <c:pt idx="7">
                  <c:v>616263</c:v>
                </c:pt>
                <c:pt idx="8">
                  <c:v>623018</c:v>
                </c:pt>
                <c:pt idx="9">
                  <c:v>643710</c:v>
                </c:pt>
                <c:pt idx="10">
                  <c:v>657690</c:v>
                </c:pt>
                <c:pt idx="11">
                  <c:v>661026</c:v>
                </c:pt>
                <c:pt idx="12">
                  <c:v>691145</c:v>
                </c:pt>
                <c:pt idx="13">
                  <c:v>653551</c:v>
                </c:pt>
                <c:pt idx="14" formatCode="General">
                  <c:v>747308</c:v>
                </c:pt>
                <c:pt idx="15">
                  <c:v>841065</c:v>
                </c:pt>
                <c:pt idx="16">
                  <c:v>817669</c:v>
                </c:pt>
                <c:pt idx="17">
                  <c:v>690127</c:v>
                </c:pt>
                <c:pt idx="18">
                  <c:v>661205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20-CB48-A8B7-988F1281A4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67803343"/>
        <c:axId val="457161712"/>
      </c:lineChart>
      <c:catAx>
        <c:axId val="1467803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7161712"/>
        <c:crosses val="autoZero"/>
        <c:auto val="1"/>
        <c:lblAlgn val="ctr"/>
        <c:lblOffset val="100"/>
        <c:noMultiLvlLbl val="0"/>
      </c:catAx>
      <c:valAx>
        <c:axId val="457161712"/>
        <c:scaling>
          <c:orientation val="minMax"/>
          <c:min val="3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7803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Indexed Nonfarm Employment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Nonfarm!$G$1</c:f>
              <c:strCache>
                <c:ptCount val="1"/>
                <c:pt idx="0">
                  <c:v>Bakersfield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Nonfarm!$F$2:$F$122</c:f>
              <c:numCache>
                <c:formatCode>[$-409]mmm\-yy;@</c:formatCode>
                <c:ptCount val="121"/>
                <c:pt idx="0">
                  <c:v>42461</c:v>
                </c:pt>
                <c:pt idx="1">
                  <c:v>42491</c:v>
                </c:pt>
                <c:pt idx="2">
                  <c:v>42522</c:v>
                </c:pt>
                <c:pt idx="3">
                  <c:v>42552</c:v>
                </c:pt>
                <c:pt idx="4">
                  <c:v>42583</c:v>
                </c:pt>
                <c:pt idx="5">
                  <c:v>42614</c:v>
                </c:pt>
                <c:pt idx="6">
                  <c:v>42644</c:v>
                </c:pt>
                <c:pt idx="7">
                  <c:v>42675</c:v>
                </c:pt>
                <c:pt idx="8">
                  <c:v>42705</c:v>
                </c:pt>
                <c:pt idx="9">
                  <c:v>42736</c:v>
                </c:pt>
                <c:pt idx="10">
                  <c:v>42767</c:v>
                </c:pt>
                <c:pt idx="11">
                  <c:v>42795</c:v>
                </c:pt>
                <c:pt idx="12">
                  <c:v>42826</c:v>
                </c:pt>
                <c:pt idx="13">
                  <c:v>42856</c:v>
                </c:pt>
                <c:pt idx="14">
                  <c:v>42887</c:v>
                </c:pt>
                <c:pt idx="15">
                  <c:v>42917</c:v>
                </c:pt>
                <c:pt idx="16">
                  <c:v>42948</c:v>
                </c:pt>
                <c:pt idx="17">
                  <c:v>42979</c:v>
                </c:pt>
                <c:pt idx="18">
                  <c:v>43009</c:v>
                </c:pt>
                <c:pt idx="19">
                  <c:v>43040</c:v>
                </c:pt>
                <c:pt idx="20">
                  <c:v>43070</c:v>
                </c:pt>
                <c:pt idx="21">
                  <c:v>43101</c:v>
                </c:pt>
                <c:pt idx="22">
                  <c:v>43132</c:v>
                </c:pt>
                <c:pt idx="23">
                  <c:v>43160</c:v>
                </c:pt>
                <c:pt idx="24">
                  <c:v>43191</c:v>
                </c:pt>
                <c:pt idx="25">
                  <c:v>43221</c:v>
                </c:pt>
                <c:pt idx="26">
                  <c:v>43252</c:v>
                </c:pt>
                <c:pt idx="27">
                  <c:v>43282</c:v>
                </c:pt>
                <c:pt idx="28">
                  <c:v>43313</c:v>
                </c:pt>
                <c:pt idx="29">
                  <c:v>43344</c:v>
                </c:pt>
                <c:pt idx="30">
                  <c:v>43374</c:v>
                </c:pt>
                <c:pt idx="31">
                  <c:v>43405</c:v>
                </c:pt>
                <c:pt idx="32">
                  <c:v>43435</c:v>
                </c:pt>
                <c:pt idx="33">
                  <c:v>43466</c:v>
                </c:pt>
                <c:pt idx="34">
                  <c:v>43497</c:v>
                </c:pt>
                <c:pt idx="35">
                  <c:v>43525</c:v>
                </c:pt>
                <c:pt idx="36">
                  <c:v>43556</c:v>
                </c:pt>
                <c:pt idx="37">
                  <c:v>43586</c:v>
                </c:pt>
                <c:pt idx="38">
                  <c:v>43617</c:v>
                </c:pt>
                <c:pt idx="39">
                  <c:v>43647</c:v>
                </c:pt>
                <c:pt idx="40">
                  <c:v>43678</c:v>
                </c:pt>
                <c:pt idx="41">
                  <c:v>43709</c:v>
                </c:pt>
                <c:pt idx="42">
                  <c:v>43739</c:v>
                </c:pt>
                <c:pt idx="43">
                  <c:v>43770</c:v>
                </c:pt>
                <c:pt idx="44">
                  <c:v>43800</c:v>
                </c:pt>
                <c:pt idx="45">
                  <c:v>43831</c:v>
                </c:pt>
                <c:pt idx="46">
                  <c:v>43862</c:v>
                </c:pt>
                <c:pt idx="47">
                  <c:v>43891</c:v>
                </c:pt>
                <c:pt idx="48">
                  <c:v>43922</c:v>
                </c:pt>
                <c:pt idx="49">
                  <c:v>43952</c:v>
                </c:pt>
                <c:pt idx="50">
                  <c:v>43983</c:v>
                </c:pt>
                <c:pt idx="51">
                  <c:v>44013</c:v>
                </c:pt>
                <c:pt idx="52">
                  <c:v>44044</c:v>
                </c:pt>
                <c:pt idx="53">
                  <c:v>44075</c:v>
                </c:pt>
                <c:pt idx="54">
                  <c:v>44105</c:v>
                </c:pt>
                <c:pt idx="55">
                  <c:v>44136</c:v>
                </c:pt>
                <c:pt idx="56">
                  <c:v>44166</c:v>
                </c:pt>
                <c:pt idx="57">
                  <c:v>44197</c:v>
                </c:pt>
                <c:pt idx="58">
                  <c:v>44228</c:v>
                </c:pt>
                <c:pt idx="59">
                  <c:v>44256</c:v>
                </c:pt>
                <c:pt idx="60">
                  <c:v>44287</c:v>
                </c:pt>
                <c:pt idx="61">
                  <c:v>44317</c:v>
                </c:pt>
                <c:pt idx="62">
                  <c:v>44348</c:v>
                </c:pt>
                <c:pt idx="63">
                  <c:v>44378</c:v>
                </c:pt>
                <c:pt idx="64">
                  <c:v>44409</c:v>
                </c:pt>
                <c:pt idx="65">
                  <c:v>44440</c:v>
                </c:pt>
                <c:pt idx="66">
                  <c:v>44470</c:v>
                </c:pt>
                <c:pt idx="67">
                  <c:v>44501</c:v>
                </c:pt>
                <c:pt idx="68">
                  <c:v>44531</c:v>
                </c:pt>
                <c:pt idx="69">
                  <c:v>44562</c:v>
                </c:pt>
                <c:pt idx="70">
                  <c:v>44593</c:v>
                </c:pt>
                <c:pt idx="71">
                  <c:v>44621</c:v>
                </c:pt>
                <c:pt idx="72">
                  <c:v>44652</c:v>
                </c:pt>
                <c:pt idx="73">
                  <c:v>44682</c:v>
                </c:pt>
                <c:pt idx="74">
                  <c:v>44713</c:v>
                </c:pt>
                <c:pt idx="75">
                  <c:v>44743</c:v>
                </c:pt>
                <c:pt idx="76">
                  <c:v>44774</c:v>
                </c:pt>
                <c:pt idx="77">
                  <c:v>44805</c:v>
                </c:pt>
                <c:pt idx="78">
                  <c:v>44835</c:v>
                </c:pt>
                <c:pt idx="79">
                  <c:v>44866</c:v>
                </c:pt>
                <c:pt idx="80">
                  <c:v>44896</c:v>
                </c:pt>
                <c:pt idx="81">
                  <c:v>44927</c:v>
                </c:pt>
                <c:pt idx="82">
                  <c:v>44958</c:v>
                </c:pt>
                <c:pt idx="83">
                  <c:v>44986</c:v>
                </c:pt>
                <c:pt idx="84">
                  <c:v>45017</c:v>
                </c:pt>
                <c:pt idx="85">
                  <c:v>45047</c:v>
                </c:pt>
                <c:pt idx="86">
                  <c:v>45078</c:v>
                </c:pt>
                <c:pt idx="87">
                  <c:v>45108</c:v>
                </c:pt>
                <c:pt idx="88">
                  <c:v>45139</c:v>
                </c:pt>
                <c:pt idx="89">
                  <c:v>45170</c:v>
                </c:pt>
                <c:pt idx="90">
                  <c:v>45200</c:v>
                </c:pt>
                <c:pt idx="91">
                  <c:v>45231</c:v>
                </c:pt>
                <c:pt idx="92">
                  <c:v>45261</c:v>
                </c:pt>
                <c:pt idx="93">
                  <c:v>45292</c:v>
                </c:pt>
                <c:pt idx="94">
                  <c:v>45323</c:v>
                </c:pt>
                <c:pt idx="95">
                  <c:v>45352</c:v>
                </c:pt>
                <c:pt idx="96">
                  <c:v>45383</c:v>
                </c:pt>
                <c:pt idx="97">
                  <c:v>45413</c:v>
                </c:pt>
                <c:pt idx="98">
                  <c:v>45444</c:v>
                </c:pt>
                <c:pt idx="99">
                  <c:v>45474</c:v>
                </c:pt>
                <c:pt idx="100">
                  <c:v>45505</c:v>
                </c:pt>
                <c:pt idx="101">
                  <c:v>45536</c:v>
                </c:pt>
                <c:pt idx="102">
                  <c:v>45566</c:v>
                </c:pt>
                <c:pt idx="103">
                  <c:v>45597</c:v>
                </c:pt>
                <c:pt idx="104">
                  <c:v>45627</c:v>
                </c:pt>
                <c:pt idx="105">
                  <c:v>45658</c:v>
                </c:pt>
                <c:pt idx="106">
                  <c:v>45689</c:v>
                </c:pt>
                <c:pt idx="107">
                  <c:v>45717</c:v>
                </c:pt>
                <c:pt idx="108">
                  <c:v>45748</c:v>
                </c:pt>
                <c:pt idx="109">
                  <c:v>45778</c:v>
                </c:pt>
                <c:pt idx="110">
                  <c:v>45809</c:v>
                </c:pt>
                <c:pt idx="111">
                  <c:v>45839</c:v>
                </c:pt>
                <c:pt idx="112">
                  <c:v>45870</c:v>
                </c:pt>
                <c:pt idx="113">
                  <c:v>45901</c:v>
                </c:pt>
                <c:pt idx="114">
                  <c:v>45931</c:v>
                </c:pt>
                <c:pt idx="115">
                  <c:v>45962</c:v>
                </c:pt>
                <c:pt idx="116">
                  <c:v>45992</c:v>
                </c:pt>
                <c:pt idx="117">
                  <c:v>46023</c:v>
                </c:pt>
                <c:pt idx="118">
                  <c:v>46054</c:v>
                </c:pt>
                <c:pt idx="119">
                  <c:v>46082</c:v>
                </c:pt>
                <c:pt idx="120">
                  <c:v>46113</c:v>
                </c:pt>
              </c:numCache>
            </c:numRef>
          </c:cat>
          <c:val>
            <c:numRef>
              <c:f>Nonfarm!$G$2:$G$122</c:f>
              <c:numCache>
                <c:formatCode>0</c:formatCode>
                <c:ptCount val="121"/>
                <c:pt idx="0">
                  <c:v>100</c:v>
                </c:pt>
                <c:pt idx="1">
                  <c:v>99.491993816344277</c:v>
                </c:pt>
                <c:pt idx="2">
                  <c:v>99.687382644763815</c:v>
                </c:pt>
                <c:pt idx="3">
                  <c:v>99.53106800435188</c:v>
                </c:pt>
                <c:pt idx="4">
                  <c:v>99.335679175932356</c:v>
                </c:pt>
                <c:pt idx="5">
                  <c:v>99.726456832771419</c:v>
                </c:pt>
                <c:pt idx="6">
                  <c:v>99.843691322381915</c:v>
                </c:pt>
                <c:pt idx="7">
                  <c:v>100.11724045240433</c:v>
                </c:pt>
                <c:pt idx="8">
                  <c:v>100</c:v>
                </c:pt>
                <c:pt idx="9">
                  <c:v>99.960925811992396</c:v>
                </c:pt>
                <c:pt idx="10">
                  <c:v>100.15630867761809</c:v>
                </c:pt>
                <c:pt idx="11">
                  <c:v>100.62524663606006</c:v>
                </c:pt>
                <c:pt idx="12">
                  <c:v>100.74247516287669</c:v>
                </c:pt>
                <c:pt idx="13">
                  <c:v>101.21141312131866</c:v>
                </c:pt>
                <c:pt idx="14">
                  <c:v>101.21141312131866</c:v>
                </c:pt>
                <c:pt idx="15">
                  <c:v>101.52403047655483</c:v>
                </c:pt>
                <c:pt idx="16">
                  <c:v>101.32864164813529</c:v>
                </c:pt>
                <c:pt idx="17">
                  <c:v>101.56311062735628</c:v>
                </c:pt>
                <c:pt idx="18">
                  <c:v>101.60219077815771</c:v>
                </c:pt>
                <c:pt idx="19">
                  <c:v>101.83665975737868</c:v>
                </c:pt>
                <c:pt idx="20">
                  <c:v>101.64127092895916</c:v>
                </c:pt>
                <c:pt idx="21">
                  <c:v>102.81360389947636</c:v>
                </c:pt>
                <c:pt idx="22">
                  <c:v>102.96991257709445</c:v>
                </c:pt>
                <c:pt idx="23">
                  <c:v>103.28252993233065</c:v>
                </c:pt>
                <c:pt idx="24">
                  <c:v>103.36069023393352</c:v>
                </c:pt>
                <c:pt idx="25">
                  <c:v>103.75146789077259</c:v>
                </c:pt>
                <c:pt idx="26">
                  <c:v>104.22040584921454</c:v>
                </c:pt>
                <c:pt idx="27">
                  <c:v>104.025017020795</c:v>
                </c:pt>
                <c:pt idx="28">
                  <c:v>104.49394305364928</c:v>
                </c:pt>
                <c:pt idx="29">
                  <c:v>104.72841203287027</c:v>
                </c:pt>
                <c:pt idx="30">
                  <c:v>104.88472071048835</c:v>
                </c:pt>
                <c:pt idx="31">
                  <c:v>105.11918968970933</c:v>
                </c:pt>
                <c:pt idx="32">
                  <c:v>105.27549836732742</c:v>
                </c:pt>
                <c:pt idx="33">
                  <c:v>105.19734999131221</c:v>
                </c:pt>
                <c:pt idx="34">
                  <c:v>105.54904749734983</c:v>
                </c:pt>
                <c:pt idx="35">
                  <c:v>105.9398251541889</c:v>
                </c:pt>
                <c:pt idx="36">
                  <c:v>106.44783133784463</c:v>
                </c:pt>
                <c:pt idx="37">
                  <c:v>106.33060281102797</c:v>
                </c:pt>
                <c:pt idx="38">
                  <c:v>106.48691148864606</c:v>
                </c:pt>
                <c:pt idx="39">
                  <c:v>105.90074500338747</c:v>
                </c:pt>
                <c:pt idx="40">
                  <c:v>107.03399782310323</c:v>
                </c:pt>
                <c:pt idx="41">
                  <c:v>107.38569532914086</c:v>
                </c:pt>
                <c:pt idx="42">
                  <c:v>107.69832460996471</c:v>
                </c:pt>
                <c:pt idx="43">
                  <c:v>107.97186181439946</c:v>
                </c:pt>
                <c:pt idx="44">
                  <c:v>108.36263947123852</c:v>
                </c:pt>
                <c:pt idx="45">
                  <c:v>108.87065758048192</c:v>
                </c:pt>
                <c:pt idx="46">
                  <c:v>109.41774391493908</c:v>
                </c:pt>
                <c:pt idx="47">
                  <c:v>108.63618860126094</c:v>
                </c:pt>
                <c:pt idx="48">
                  <c:v>96.365772561631729</c:v>
                </c:pt>
                <c:pt idx="49">
                  <c:v>95.896834603189788</c:v>
                </c:pt>
                <c:pt idx="50">
                  <c:v>97.538105532148947</c:v>
                </c:pt>
                <c:pt idx="51">
                  <c:v>98.944901519093293</c:v>
                </c:pt>
                <c:pt idx="52">
                  <c:v>100.27354913002242</c:v>
                </c:pt>
                <c:pt idx="53">
                  <c:v>100.70340693766293</c:v>
                </c:pt>
                <c:pt idx="54">
                  <c:v>101.87573990818012</c:v>
                </c:pt>
                <c:pt idx="55">
                  <c:v>102.50097461865251</c:v>
                </c:pt>
                <c:pt idx="56">
                  <c:v>102.57913492025538</c:v>
                </c:pt>
                <c:pt idx="57">
                  <c:v>101.44588210053962</c:v>
                </c:pt>
                <c:pt idx="58">
                  <c:v>101.95388828419534</c:v>
                </c:pt>
                <c:pt idx="59">
                  <c:v>102.57913492025538</c:v>
                </c:pt>
                <c:pt idx="60">
                  <c:v>103.86869641758925</c:v>
                </c:pt>
                <c:pt idx="61">
                  <c:v>105.08010953890789</c:v>
                </c:pt>
                <c:pt idx="62">
                  <c:v>105.54904749734983</c:v>
                </c:pt>
                <c:pt idx="63">
                  <c:v>106.87768914548515</c:v>
                </c:pt>
                <c:pt idx="64">
                  <c:v>106.95584944708803</c:v>
                </c:pt>
                <c:pt idx="65">
                  <c:v>107.03399782310323</c:v>
                </c:pt>
                <c:pt idx="66">
                  <c:v>109.10512655970288</c:v>
                </c:pt>
                <c:pt idx="67">
                  <c:v>109.49590421654196</c:v>
                </c:pt>
                <c:pt idx="68">
                  <c:v>110.35560790623531</c:v>
                </c:pt>
                <c:pt idx="69">
                  <c:v>110.39468805703675</c:v>
                </c:pt>
                <c:pt idx="70">
                  <c:v>111.37163219913442</c:v>
                </c:pt>
                <c:pt idx="71">
                  <c:v>111.64518132915684</c:v>
                </c:pt>
                <c:pt idx="72">
                  <c:v>111.72332970517205</c:v>
                </c:pt>
                <c:pt idx="73">
                  <c:v>111.13716321991345</c:v>
                </c:pt>
                <c:pt idx="74">
                  <c:v>112.19226766361399</c:v>
                </c:pt>
                <c:pt idx="75">
                  <c:v>112.30949619043065</c:v>
                </c:pt>
                <c:pt idx="76">
                  <c:v>112.54396516965161</c:v>
                </c:pt>
                <c:pt idx="77">
                  <c:v>112.66119369646827</c:v>
                </c:pt>
                <c:pt idx="78">
                  <c:v>112.19226766361399</c:v>
                </c:pt>
                <c:pt idx="79">
                  <c:v>112.07502721120967</c:v>
                </c:pt>
                <c:pt idx="80">
                  <c:v>112.38765649203353</c:v>
                </c:pt>
                <c:pt idx="81">
                  <c:v>112.85658252488781</c:v>
                </c:pt>
                <c:pt idx="82">
                  <c:v>113.28644033252833</c:v>
                </c:pt>
                <c:pt idx="83">
                  <c:v>113.79445844177172</c:v>
                </c:pt>
                <c:pt idx="84">
                  <c:v>114.02891549540502</c:v>
                </c:pt>
                <c:pt idx="85">
                  <c:v>114.02891549540502</c:v>
                </c:pt>
                <c:pt idx="86">
                  <c:v>114.26338447462598</c:v>
                </c:pt>
                <c:pt idx="87">
                  <c:v>114.18523609861077</c:v>
                </c:pt>
                <c:pt idx="88">
                  <c:v>114.18523609861077</c:v>
                </c:pt>
                <c:pt idx="89">
                  <c:v>114.61508198066362</c:v>
                </c:pt>
                <c:pt idx="90">
                  <c:v>115.31848891832655</c:v>
                </c:pt>
                <c:pt idx="91">
                  <c:v>115.35756906912798</c:v>
                </c:pt>
                <c:pt idx="92">
                  <c:v>115.51387774674606</c:v>
                </c:pt>
                <c:pt idx="93">
                  <c:v>115.5920261227613</c:v>
                </c:pt>
                <c:pt idx="94">
                  <c:v>115.2794087675251</c:v>
                </c:pt>
                <c:pt idx="95">
                  <c:v>115.47479759594464</c:v>
                </c:pt>
                <c:pt idx="96">
                  <c:v>114.81047080908316</c:v>
                </c:pt>
                <c:pt idx="97">
                  <c:v>114.84955095988458</c:v>
                </c:pt>
                <c:pt idx="98">
                  <c:v>114.92771126148746</c:v>
                </c:pt>
                <c:pt idx="99">
                  <c:v>115.08401993910557</c:v>
                </c:pt>
                <c:pt idx="100">
                  <c:v>115.31848891832655</c:v>
                </c:pt>
                <c:pt idx="101">
                  <c:v>115.78741495118081</c:v>
                </c:pt>
                <c:pt idx="102">
                  <c:v>116.45174173804232</c:v>
                </c:pt>
                <c:pt idx="103">
                  <c:v>116.41266158724086</c:v>
                </c:pt>
                <c:pt idx="104">
                  <c:v>116.33451321122566</c:v>
                </c:pt>
                <c:pt idx="105">
                  <c:v>116.52990203964519</c:v>
                </c:pt>
                <c:pt idx="106">
                  <c:v>116.8815995456828</c:v>
                </c:pt>
                <c:pt idx="107">
                  <c:v>117.194216900919</c:v>
                </c:pt>
                <c:pt idx="108">
                  <c:v>117.66315485936094</c:v>
                </c:pt>
                <c:pt idx="109">
                  <c:v>118.13208089221523</c:v>
                </c:pt>
                <c:pt idx="110">
                  <c:v>118.05393251620002</c:v>
                </c:pt>
                <c:pt idx="111">
                  <c:v>118.21024119381811</c:v>
                </c:pt>
                <c:pt idx="112">
                  <c:v>118.36654987143621</c:v>
                </c:pt>
                <c:pt idx="113">
                  <c:v>118.36654987143621</c:v>
                </c:pt>
                <c:pt idx="114">
                  <c:v>118.05393251620002</c:v>
                </c:pt>
                <c:pt idx="115">
                  <c:v>118.32746972063477</c:v>
                </c:pt>
                <c:pt idx="116">
                  <c:v>118.05393251620002</c:v>
                </c:pt>
                <c:pt idx="117">
                  <c:v>118.40563002223764</c:v>
                </c:pt>
                <c:pt idx="118">
                  <c:v>118.24932134461955</c:v>
                </c:pt>
                <c:pt idx="119">
                  <c:v>118.91363620589337</c:v>
                </c:pt>
                <c:pt idx="120">
                  <c:v>119.03087665829769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6BE-164E-A050-761349ABCDB6}"/>
            </c:ext>
          </c:extLst>
        </c:ser>
        <c:ser>
          <c:idx val="1"/>
          <c:order val="1"/>
          <c:tx>
            <c:strRef>
              <c:f>Nonfarm!$H$1</c:f>
              <c:strCache>
                <c:ptCount val="1"/>
                <c:pt idx="0">
                  <c:v>Fresno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Nonfarm!$F$2:$F$122</c:f>
              <c:numCache>
                <c:formatCode>[$-409]mmm\-yy;@</c:formatCode>
                <c:ptCount val="121"/>
                <c:pt idx="0">
                  <c:v>42461</c:v>
                </c:pt>
                <c:pt idx="1">
                  <c:v>42491</c:v>
                </c:pt>
                <c:pt idx="2">
                  <c:v>42522</c:v>
                </c:pt>
                <c:pt idx="3">
                  <c:v>42552</c:v>
                </c:pt>
                <c:pt idx="4">
                  <c:v>42583</c:v>
                </c:pt>
                <c:pt idx="5">
                  <c:v>42614</c:v>
                </c:pt>
                <c:pt idx="6">
                  <c:v>42644</c:v>
                </c:pt>
                <c:pt idx="7">
                  <c:v>42675</c:v>
                </c:pt>
                <c:pt idx="8">
                  <c:v>42705</c:v>
                </c:pt>
                <c:pt idx="9">
                  <c:v>42736</c:v>
                </c:pt>
                <c:pt idx="10">
                  <c:v>42767</c:v>
                </c:pt>
                <c:pt idx="11">
                  <c:v>42795</c:v>
                </c:pt>
                <c:pt idx="12">
                  <c:v>42826</c:v>
                </c:pt>
                <c:pt idx="13">
                  <c:v>42856</c:v>
                </c:pt>
                <c:pt idx="14">
                  <c:v>42887</c:v>
                </c:pt>
                <c:pt idx="15">
                  <c:v>42917</c:v>
                </c:pt>
                <c:pt idx="16">
                  <c:v>42948</c:v>
                </c:pt>
                <c:pt idx="17">
                  <c:v>42979</c:v>
                </c:pt>
                <c:pt idx="18">
                  <c:v>43009</c:v>
                </c:pt>
                <c:pt idx="19">
                  <c:v>43040</c:v>
                </c:pt>
                <c:pt idx="20">
                  <c:v>43070</c:v>
                </c:pt>
                <c:pt idx="21">
                  <c:v>43101</c:v>
                </c:pt>
                <c:pt idx="22">
                  <c:v>43132</c:v>
                </c:pt>
                <c:pt idx="23">
                  <c:v>43160</c:v>
                </c:pt>
                <c:pt idx="24">
                  <c:v>43191</c:v>
                </c:pt>
                <c:pt idx="25">
                  <c:v>43221</c:v>
                </c:pt>
                <c:pt idx="26">
                  <c:v>43252</c:v>
                </c:pt>
                <c:pt idx="27">
                  <c:v>43282</c:v>
                </c:pt>
                <c:pt idx="28">
                  <c:v>43313</c:v>
                </c:pt>
                <c:pt idx="29">
                  <c:v>43344</c:v>
                </c:pt>
                <c:pt idx="30">
                  <c:v>43374</c:v>
                </c:pt>
                <c:pt idx="31">
                  <c:v>43405</c:v>
                </c:pt>
                <c:pt idx="32">
                  <c:v>43435</c:v>
                </c:pt>
                <c:pt idx="33">
                  <c:v>43466</c:v>
                </c:pt>
                <c:pt idx="34">
                  <c:v>43497</c:v>
                </c:pt>
                <c:pt idx="35">
                  <c:v>43525</c:v>
                </c:pt>
                <c:pt idx="36">
                  <c:v>43556</c:v>
                </c:pt>
                <c:pt idx="37">
                  <c:v>43586</c:v>
                </c:pt>
                <c:pt idx="38">
                  <c:v>43617</c:v>
                </c:pt>
                <c:pt idx="39">
                  <c:v>43647</c:v>
                </c:pt>
                <c:pt idx="40">
                  <c:v>43678</c:v>
                </c:pt>
                <c:pt idx="41">
                  <c:v>43709</c:v>
                </c:pt>
                <c:pt idx="42">
                  <c:v>43739</c:v>
                </c:pt>
                <c:pt idx="43">
                  <c:v>43770</c:v>
                </c:pt>
                <c:pt idx="44">
                  <c:v>43800</c:v>
                </c:pt>
                <c:pt idx="45">
                  <c:v>43831</c:v>
                </c:pt>
                <c:pt idx="46">
                  <c:v>43862</c:v>
                </c:pt>
                <c:pt idx="47">
                  <c:v>43891</c:v>
                </c:pt>
                <c:pt idx="48">
                  <c:v>43922</c:v>
                </c:pt>
                <c:pt idx="49">
                  <c:v>43952</c:v>
                </c:pt>
                <c:pt idx="50">
                  <c:v>43983</c:v>
                </c:pt>
                <c:pt idx="51">
                  <c:v>44013</c:v>
                </c:pt>
                <c:pt idx="52">
                  <c:v>44044</c:v>
                </c:pt>
                <c:pt idx="53">
                  <c:v>44075</c:v>
                </c:pt>
                <c:pt idx="54">
                  <c:v>44105</c:v>
                </c:pt>
                <c:pt idx="55">
                  <c:v>44136</c:v>
                </c:pt>
                <c:pt idx="56">
                  <c:v>44166</c:v>
                </c:pt>
                <c:pt idx="57">
                  <c:v>44197</c:v>
                </c:pt>
                <c:pt idx="58">
                  <c:v>44228</c:v>
                </c:pt>
                <c:pt idx="59">
                  <c:v>44256</c:v>
                </c:pt>
                <c:pt idx="60">
                  <c:v>44287</c:v>
                </c:pt>
                <c:pt idx="61">
                  <c:v>44317</c:v>
                </c:pt>
                <c:pt idx="62">
                  <c:v>44348</c:v>
                </c:pt>
                <c:pt idx="63">
                  <c:v>44378</c:v>
                </c:pt>
                <c:pt idx="64">
                  <c:v>44409</c:v>
                </c:pt>
                <c:pt idx="65">
                  <c:v>44440</c:v>
                </c:pt>
                <c:pt idx="66">
                  <c:v>44470</c:v>
                </c:pt>
                <c:pt idx="67">
                  <c:v>44501</c:v>
                </c:pt>
                <c:pt idx="68">
                  <c:v>44531</c:v>
                </c:pt>
                <c:pt idx="69">
                  <c:v>44562</c:v>
                </c:pt>
                <c:pt idx="70">
                  <c:v>44593</c:v>
                </c:pt>
                <c:pt idx="71">
                  <c:v>44621</c:v>
                </c:pt>
                <c:pt idx="72">
                  <c:v>44652</c:v>
                </c:pt>
                <c:pt idx="73">
                  <c:v>44682</c:v>
                </c:pt>
                <c:pt idx="74">
                  <c:v>44713</c:v>
                </c:pt>
                <c:pt idx="75">
                  <c:v>44743</c:v>
                </c:pt>
                <c:pt idx="76">
                  <c:v>44774</c:v>
                </c:pt>
                <c:pt idx="77">
                  <c:v>44805</c:v>
                </c:pt>
                <c:pt idx="78">
                  <c:v>44835</c:v>
                </c:pt>
                <c:pt idx="79">
                  <c:v>44866</c:v>
                </c:pt>
                <c:pt idx="80">
                  <c:v>44896</c:v>
                </c:pt>
                <c:pt idx="81">
                  <c:v>44927</c:v>
                </c:pt>
                <c:pt idx="82">
                  <c:v>44958</c:v>
                </c:pt>
                <c:pt idx="83">
                  <c:v>44986</c:v>
                </c:pt>
                <c:pt idx="84">
                  <c:v>45017</c:v>
                </c:pt>
                <c:pt idx="85">
                  <c:v>45047</c:v>
                </c:pt>
                <c:pt idx="86">
                  <c:v>45078</c:v>
                </c:pt>
                <c:pt idx="87">
                  <c:v>45108</c:v>
                </c:pt>
                <c:pt idx="88">
                  <c:v>45139</c:v>
                </c:pt>
                <c:pt idx="89">
                  <c:v>45170</c:v>
                </c:pt>
                <c:pt idx="90">
                  <c:v>45200</c:v>
                </c:pt>
                <c:pt idx="91">
                  <c:v>45231</c:v>
                </c:pt>
                <c:pt idx="92">
                  <c:v>45261</c:v>
                </c:pt>
                <c:pt idx="93">
                  <c:v>45292</c:v>
                </c:pt>
                <c:pt idx="94">
                  <c:v>45323</c:v>
                </c:pt>
                <c:pt idx="95">
                  <c:v>45352</c:v>
                </c:pt>
                <c:pt idx="96">
                  <c:v>45383</c:v>
                </c:pt>
                <c:pt idx="97">
                  <c:v>45413</c:v>
                </c:pt>
                <c:pt idx="98">
                  <c:v>45444</c:v>
                </c:pt>
                <c:pt idx="99">
                  <c:v>45474</c:v>
                </c:pt>
                <c:pt idx="100">
                  <c:v>45505</c:v>
                </c:pt>
                <c:pt idx="101">
                  <c:v>45536</c:v>
                </c:pt>
                <c:pt idx="102">
                  <c:v>45566</c:v>
                </c:pt>
                <c:pt idx="103">
                  <c:v>45597</c:v>
                </c:pt>
                <c:pt idx="104">
                  <c:v>45627</c:v>
                </c:pt>
                <c:pt idx="105">
                  <c:v>45658</c:v>
                </c:pt>
                <c:pt idx="106">
                  <c:v>45689</c:v>
                </c:pt>
                <c:pt idx="107">
                  <c:v>45717</c:v>
                </c:pt>
                <c:pt idx="108">
                  <c:v>45748</c:v>
                </c:pt>
                <c:pt idx="109">
                  <c:v>45778</c:v>
                </c:pt>
                <c:pt idx="110">
                  <c:v>45809</c:v>
                </c:pt>
                <c:pt idx="111">
                  <c:v>45839</c:v>
                </c:pt>
                <c:pt idx="112">
                  <c:v>45870</c:v>
                </c:pt>
                <c:pt idx="113">
                  <c:v>45901</c:v>
                </c:pt>
                <c:pt idx="114">
                  <c:v>45931</c:v>
                </c:pt>
                <c:pt idx="115">
                  <c:v>45962</c:v>
                </c:pt>
                <c:pt idx="116">
                  <c:v>45992</c:v>
                </c:pt>
                <c:pt idx="117">
                  <c:v>46023</c:v>
                </c:pt>
                <c:pt idx="118">
                  <c:v>46054</c:v>
                </c:pt>
                <c:pt idx="119">
                  <c:v>46082</c:v>
                </c:pt>
                <c:pt idx="120">
                  <c:v>46113</c:v>
                </c:pt>
              </c:numCache>
            </c:numRef>
          </c:cat>
          <c:val>
            <c:numRef>
              <c:f>Nonfarm!$H$2:$H$122</c:f>
              <c:numCache>
                <c:formatCode>0</c:formatCode>
                <c:ptCount val="121"/>
                <c:pt idx="0">
                  <c:v>100</c:v>
                </c:pt>
                <c:pt idx="1">
                  <c:v>100.18878431231828</c:v>
                </c:pt>
                <c:pt idx="2">
                  <c:v>100.64725579640594</c:v>
                </c:pt>
                <c:pt idx="3">
                  <c:v>101.02481619084318</c:v>
                </c:pt>
                <c:pt idx="4">
                  <c:v>101.26753299939575</c:v>
                </c:pt>
                <c:pt idx="5">
                  <c:v>101.61812303061618</c:v>
                </c:pt>
                <c:pt idx="6">
                  <c:v>101.5911608975987</c:v>
                </c:pt>
                <c:pt idx="7">
                  <c:v>101.77993697971766</c:v>
                </c:pt>
                <c:pt idx="8">
                  <c:v>101.72600448348339</c:v>
                </c:pt>
                <c:pt idx="9">
                  <c:v>101.48327944473149</c:v>
                </c:pt>
                <c:pt idx="10">
                  <c:v>102.07659451470383</c:v>
                </c:pt>
                <c:pt idx="11">
                  <c:v>102.45415490914107</c:v>
                </c:pt>
                <c:pt idx="12">
                  <c:v>102.72384208091043</c:v>
                </c:pt>
                <c:pt idx="13">
                  <c:v>102.8586856667951</c:v>
                </c:pt>
                <c:pt idx="14">
                  <c:v>103.10140247534767</c:v>
                </c:pt>
                <c:pt idx="15">
                  <c:v>103.26321642444915</c:v>
                </c:pt>
                <c:pt idx="16">
                  <c:v>103.34412751409955</c:v>
                </c:pt>
                <c:pt idx="17">
                  <c:v>103.45200073676743</c:v>
                </c:pt>
                <c:pt idx="18">
                  <c:v>103.07444034233019</c:v>
                </c:pt>
                <c:pt idx="19">
                  <c:v>103.69471754532</c:v>
                </c:pt>
                <c:pt idx="20">
                  <c:v>104.12621866619085</c:v>
                </c:pt>
                <c:pt idx="21">
                  <c:v>104.63862264651279</c:v>
                </c:pt>
                <c:pt idx="22">
                  <c:v>105.09709413060042</c:v>
                </c:pt>
                <c:pt idx="23">
                  <c:v>105.39374343538725</c:v>
                </c:pt>
                <c:pt idx="24">
                  <c:v>105.33981093915298</c:v>
                </c:pt>
                <c:pt idx="25">
                  <c:v>105.50162488825447</c:v>
                </c:pt>
                <c:pt idx="26">
                  <c:v>105.8522149194749</c:v>
                </c:pt>
                <c:pt idx="27">
                  <c:v>105.8252445562581</c:v>
                </c:pt>
                <c:pt idx="28">
                  <c:v>106.17584281767788</c:v>
                </c:pt>
                <c:pt idx="29">
                  <c:v>106.39158926301364</c:v>
                </c:pt>
                <c:pt idx="30">
                  <c:v>106.49946248568152</c:v>
                </c:pt>
                <c:pt idx="31">
                  <c:v>106.93096360655237</c:v>
                </c:pt>
                <c:pt idx="32">
                  <c:v>107.57821117275897</c:v>
                </c:pt>
                <c:pt idx="33">
                  <c:v>107.36246472742322</c:v>
                </c:pt>
                <c:pt idx="34">
                  <c:v>107.44336758687427</c:v>
                </c:pt>
                <c:pt idx="35">
                  <c:v>107.82092798131153</c:v>
                </c:pt>
                <c:pt idx="36">
                  <c:v>108.33334019183279</c:v>
                </c:pt>
                <c:pt idx="37">
                  <c:v>108.38727268806704</c:v>
                </c:pt>
                <c:pt idx="38">
                  <c:v>108.60302736360214</c:v>
                </c:pt>
                <c:pt idx="39">
                  <c:v>108.19849660594809</c:v>
                </c:pt>
                <c:pt idx="40">
                  <c:v>108.89967666838898</c:v>
                </c:pt>
                <c:pt idx="41">
                  <c:v>109.22330456659195</c:v>
                </c:pt>
                <c:pt idx="42">
                  <c:v>109.54693246479492</c:v>
                </c:pt>
                <c:pt idx="43">
                  <c:v>110.03236608190004</c:v>
                </c:pt>
                <c:pt idx="44">
                  <c:v>110.3020532536694</c:v>
                </c:pt>
                <c:pt idx="45">
                  <c:v>110.70658401132343</c:v>
                </c:pt>
                <c:pt idx="46">
                  <c:v>111.0302119095264</c:v>
                </c:pt>
                <c:pt idx="47">
                  <c:v>110.43689683955407</c:v>
                </c:pt>
                <c:pt idx="48">
                  <c:v>97.707659039960419</c:v>
                </c:pt>
                <c:pt idx="49">
                  <c:v>98.247033383499144</c:v>
                </c:pt>
                <c:pt idx="50">
                  <c:v>101.75296661650086</c:v>
                </c:pt>
                <c:pt idx="51">
                  <c:v>101.91478056560234</c:v>
                </c:pt>
                <c:pt idx="52">
                  <c:v>102.50809563557468</c:v>
                </c:pt>
                <c:pt idx="53">
                  <c:v>103.0474699791134</c:v>
                </c:pt>
                <c:pt idx="54">
                  <c:v>103.69471754532</c:v>
                </c:pt>
                <c:pt idx="55">
                  <c:v>104.18015116242512</c:v>
                </c:pt>
                <c:pt idx="56">
                  <c:v>103.72168790853679</c:v>
                </c:pt>
                <c:pt idx="57">
                  <c:v>103.80259076798788</c:v>
                </c:pt>
                <c:pt idx="58">
                  <c:v>104.31499474830981</c:v>
                </c:pt>
                <c:pt idx="59">
                  <c:v>104.93528018149894</c:v>
                </c:pt>
                <c:pt idx="60">
                  <c:v>105.93311777892598</c:v>
                </c:pt>
                <c:pt idx="61">
                  <c:v>106.82309038388449</c:v>
                </c:pt>
                <c:pt idx="62">
                  <c:v>107.60518153597576</c:v>
                </c:pt>
                <c:pt idx="63">
                  <c:v>108.54908663716853</c:v>
                </c:pt>
                <c:pt idx="64">
                  <c:v>109.08846098070725</c:v>
                </c:pt>
                <c:pt idx="65">
                  <c:v>108.8457441721547</c:v>
                </c:pt>
                <c:pt idx="66">
                  <c:v>109.89752249601534</c:v>
                </c:pt>
                <c:pt idx="67">
                  <c:v>110.57174042543876</c:v>
                </c:pt>
                <c:pt idx="68">
                  <c:v>111.08414440576068</c:v>
                </c:pt>
                <c:pt idx="69">
                  <c:v>111.56958625306513</c:v>
                </c:pt>
                <c:pt idx="70">
                  <c:v>112.24380418248853</c:v>
                </c:pt>
                <c:pt idx="71">
                  <c:v>112.75620816281047</c:v>
                </c:pt>
                <c:pt idx="72">
                  <c:v>112.75620816281047</c:v>
                </c:pt>
                <c:pt idx="73">
                  <c:v>112.97195460814622</c:v>
                </c:pt>
                <c:pt idx="74">
                  <c:v>113.21467141669879</c:v>
                </c:pt>
                <c:pt idx="75">
                  <c:v>113.86192721310471</c:v>
                </c:pt>
                <c:pt idx="76">
                  <c:v>113.96980043577258</c:v>
                </c:pt>
                <c:pt idx="77">
                  <c:v>114.13161438487407</c:v>
                </c:pt>
                <c:pt idx="78">
                  <c:v>114.26645797075876</c:v>
                </c:pt>
                <c:pt idx="79">
                  <c:v>114.59007763876239</c:v>
                </c:pt>
                <c:pt idx="80">
                  <c:v>114.80583231429749</c:v>
                </c:pt>
                <c:pt idx="81">
                  <c:v>115.85761063815814</c:v>
                </c:pt>
                <c:pt idx="82">
                  <c:v>116.58576106381582</c:v>
                </c:pt>
                <c:pt idx="83">
                  <c:v>116.55879893079835</c:v>
                </c:pt>
                <c:pt idx="84">
                  <c:v>116.58576106381582</c:v>
                </c:pt>
                <c:pt idx="85">
                  <c:v>116.85544823558519</c:v>
                </c:pt>
                <c:pt idx="86">
                  <c:v>117.28694935645603</c:v>
                </c:pt>
                <c:pt idx="87">
                  <c:v>116.23517103259537</c:v>
                </c:pt>
                <c:pt idx="88">
                  <c:v>117.61057725465901</c:v>
                </c:pt>
                <c:pt idx="89">
                  <c:v>117.88026442642835</c:v>
                </c:pt>
                <c:pt idx="90">
                  <c:v>117.85329406321155</c:v>
                </c:pt>
                <c:pt idx="91">
                  <c:v>118.14995159819772</c:v>
                </c:pt>
                <c:pt idx="92">
                  <c:v>118.58145271906857</c:v>
                </c:pt>
                <c:pt idx="93">
                  <c:v>118.44660913318388</c:v>
                </c:pt>
                <c:pt idx="94">
                  <c:v>118.41963876996708</c:v>
                </c:pt>
                <c:pt idx="95">
                  <c:v>118.58145271906857</c:v>
                </c:pt>
                <c:pt idx="96">
                  <c:v>119.03991597295689</c:v>
                </c:pt>
                <c:pt idx="97">
                  <c:v>119.17475955884156</c:v>
                </c:pt>
                <c:pt idx="98">
                  <c:v>119.17475955884156</c:v>
                </c:pt>
                <c:pt idx="99">
                  <c:v>119.06688633617368</c:v>
                </c:pt>
                <c:pt idx="100">
                  <c:v>119.68716353916349</c:v>
                </c:pt>
                <c:pt idx="101">
                  <c:v>119.90291821469859</c:v>
                </c:pt>
                <c:pt idx="102">
                  <c:v>120.09169429681752</c:v>
                </c:pt>
                <c:pt idx="103">
                  <c:v>119.95685071093286</c:v>
                </c:pt>
                <c:pt idx="104">
                  <c:v>119.76807462881389</c:v>
                </c:pt>
                <c:pt idx="105">
                  <c:v>119.33657350794304</c:v>
                </c:pt>
                <c:pt idx="106">
                  <c:v>119.36354387115986</c:v>
                </c:pt>
                <c:pt idx="107">
                  <c:v>119.41747636739413</c:v>
                </c:pt>
                <c:pt idx="108">
                  <c:v>119.52535782026132</c:v>
                </c:pt>
                <c:pt idx="109">
                  <c:v>119.5523199532788</c:v>
                </c:pt>
                <c:pt idx="110">
                  <c:v>119.49838745704453</c:v>
                </c:pt>
                <c:pt idx="111">
                  <c:v>119.57929031649562</c:v>
                </c:pt>
                <c:pt idx="112">
                  <c:v>119.49838745704453</c:v>
                </c:pt>
                <c:pt idx="113">
                  <c:v>119.49838745704453</c:v>
                </c:pt>
                <c:pt idx="114">
                  <c:v>120.3613814685869</c:v>
                </c:pt>
                <c:pt idx="115">
                  <c:v>120.17260538646795</c:v>
                </c:pt>
                <c:pt idx="116">
                  <c:v>120.25350824591901</c:v>
                </c:pt>
                <c:pt idx="117">
                  <c:v>120.68500936678986</c:v>
                </c:pt>
                <c:pt idx="118">
                  <c:v>121.0895401244439</c:v>
                </c:pt>
                <c:pt idx="119">
                  <c:v>121.14348085087752</c:v>
                </c:pt>
                <c:pt idx="120">
                  <c:v>121.54801160853155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6BE-164E-A050-761349ABCDB6}"/>
            </c:ext>
          </c:extLst>
        </c:ser>
        <c:ser>
          <c:idx val="2"/>
          <c:order val="2"/>
          <c:tx>
            <c:strRef>
              <c:f>Nonfarm!$I$1</c:f>
              <c:strCache>
                <c:ptCount val="1"/>
                <c:pt idx="0">
                  <c:v>Visalia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Nonfarm!$F$2:$F$122</c:f>
              <c:numCache>
                <c:formatCode>[$-409]mmm\-yy;@</c:formatCode>
                <c:ptCount val="121"/>
                <c:pt idx="0">
                  <c:v>42461</c:v>
                </c:pt>
                <c:pt idx="1">
                  <c:v>42491</c:v>
                </c:pt>
                <c:pt idx="2">
                  <c:v>42522</c:v>
                </c:pt>
                <c:pt idx="3">
                  <c:v>42552</c:v>
                </c:pt>
                <c:pt idx="4">
                  <c:v>42583</c:v>
                </c:pt>
                <c:pt idx="5">
                  <c:v>42614</c:v>
                </c:pt>
                <c:pt idx="6">
                  <c:v>42644</c:v>
                </c:pt>
                <c:pt idx="7">
                  <c:v>42675</c:v>
                </c:pt>
                <c:pt idx="8">
                  <c:v>42705</c:v>
                </c:pt>
                <c:pt idx="9">
                  <c:v>42736</c:v>
                </c:pt>
                <c:pt idx="10">
                  <c:v>42767</c:v>
                </c:pt>
                <c:pt idx="11">
                  <c:v>42795</c:v>
                </c:pt>
                <c:pt idx="12">
                  <c:v>42826</c:v>
                </c:pt>
                <c:pt idx="13">
                  <c:v>42856</c:v>
                </c:pt>
                <c:pt idx="14">
                  <c:v>42887</c:v>
                </c:pt>
                <c:pt idx="15">
                  <c:v>42917</c:v>
                </c:pt>
                <c:pt idx="16">
                  <c:v>42948</c:v>
                </c:pt>
                <c:pt idx="17">
                  <c:v>42979</c:v>
                </c:pt>
                <c:pt idx="18">
                  <c:v>43009</c:v>
                </c:pt>
                <c:pt idx="19">
                  <c:v>43040</c:v>
                </c:pt>
                <c:pt idx="20">
                  <c:v>43070</c:v>
                </c:pt>
                <c:pt idx="21">
                  <c:v>43101</c:v>
                </c:pt>
                <c:pt idx="22">
                  <c:v>43132</c:v>
                </c:pt>
                <c:pt idx="23">
                  <c:v>43160</c:v>
                </c:pt>
                <c:pt idx="24">
                  <c:v>43191</c:v>
                </c:pt>
                <c:pt idx="25">
                  <c:v>43221</c:v>
                </c:pt>
                <c:pt idx="26">
                  <c:v>43252</c:v>
                </c:pt>
                <c:pt idx="27">
                  <c:v>43282</c:v>
                </c:pt>
                <c:pt idx="28">
                  <c:v>43313</c:v>
                </c:pt>
                <c:pt idx="29">
                  <c:v>43344</c:v>
                </c:pt>
                <c:pt idx="30">
                  <c:v>43374</c:v>
                </c:pt>
                <c:pt idx="31">
                  <c:v>43405</c:v>
                </c:pt>
                <c:pt idx="32">
                  <c:v>43435</c:v>
                </c:pt>
                <c:pt idx="33">
                  <c:v>43466</c:v>
                </c:pt>
                <c:pt idx="34">
                  <c:v>43497</c:v>
                </c:pt>
                <c:pt idx="35">
                  <c:v>43525</c:v>
                </c:pt>
                <c:pt idx="36">
                  <c:v>43556</c:v>
                </c:pt>
                <c:pt idx="37">
                  <c:v>43586</c:v>
                </c:pt>
                <c:pt idx="38">
                  <c:v>43617</c:v>
                </c:pt>
                <c:pt idx="39">
                  <c:v>43647</c:v>
                </c:pt>
                <c:pt idx="40">
                  <c:v>43678</c:v>
                </c:pt>
                <c:pt idx="41">
                  <c:v>43709</c:v>
                </c:pt>
                <c:pt idx="42">
                  <c:v>43739</c:v>
                </c:pt>
                <c:pt idx="43">
                  <c:v>43770</c:v>
                </c:pt>
                <c:pt idx="44">
                  <c:v>43800</c:v>
                </c:pt>
                <c:pt idx="45">
                  <c:v>43831</c:v>
                </c:pt>
                <c:pt idx="46">
                  <c:v>43862</c:v>
                </c:pt>
                <c:pt idx="47">
                  <c:v>43891</c:v>
                </c:pt>
                <c:pt idx="48">
                  <c:v>43922</c:v>
                </c:pt>
                <c:pt idx="49">
                  <c:v>43952</c:v>
                </c:pt>
                <c:pt idx="50">
                  <c:v>43983</c:v>
                </c:pt>
                <c:pt idx="51">
                  <c:v>44013</c:v>
                </c:pt>
                <c:pt idx="52">
                  <c:v>44044</c:v>
                </c:pt>
                <c:pt idx="53">
                  <c:v>44075</c:v>
                </c:pt>
                <c:pt idx="54">
                  <c:v>44105</c:v>
                </c:pt>
                <c:pt idx="55">
                  <c:v>44136</c:v>
                </c:pt>
                <c:pt idx="56">
                  <c:v>44166</c:v>
                </c:pt>
                <c:pt idx="57">
                  <c:v>44197</c:v>
                </c:pt>
                <c:pt idx="58">
                  <c:v>44228</c:v>
                </c:pt>
                <c:pt idx="59">
                  <c:v>44256</c:v>
                </c:pt>
                <c:pt idx="60">
                  <c:v>44287</c:v>
                </c:pt>
                <c:pt idx="61">
                  <c:v>44317</c:v>
                </c:pt>
                <c:pt idx="62">
                  <c:v>44348</c:v>
                </c:pt>
                <c:pt idx="63">
                  <c:v>44378</c:v>
                </c:pt>
                <c:pt idx="64">
                  <c:v>44409</c:v>
                </c:pt>
                <c:pt idx="65">
                  <c:v>44440</c:v>
                </c:pt>
                <c:pt idx="66">
                  <c:v>44470</c:v>
                </c:pt>
                <c:pt idx="67">
                  <c:v>44501</c:v>
                </c:pt>
                <c:pt idx="68">
                  <c:v>44531</c:v>
                </c:pt>
                <c:pt idx="69">
                  <c:v>44562</c:v>
                </c:pt>
                <c:pt idx="70">
                  <c:v>44593</c:v>
                </c:pt>
                <c:pt idx="71">
                  <c:v>44621</c:v>
                </c:pt>
                <c:pt idx="72">
                  <c:v>44652</c:v>
                </c:pt>
                <c:pt idx="73">
                  <c:v>44682</c:v>
                </c:pt>
                <c:pt idx="74">
                  <c:v>44713</c:v>
                </c:pt>
                <c:pt idx="75">
                  <c:v>44743</c:v>
                </c:pt>
                <c:pt idx="76">
                  <c:v>44774</c:v>
                </c:pt>
                <c:pt idx="77">
                  <c:v>44805</c:v>
                </c:pt>
                <c:pt idx="78">
                  <c:v>44835</c:v>
                </c:pt>
                <c:pt idx="79">
                  <c:v>44866</c:v>
                </c:pt>
                <c:pt idx="80">
                  <c:v>44896</c:v>
                </c:pt>
                <c:pt idx="81">
                  <c:v>44927</c:v>
                </c:pt>
                <c:pt idx="82">
                  <c:v>44958</c:v>
                </c:pt>
                <c:pt idx="83">
                  <c:v>44986</c:v>
                </c:pt>
                <c:pt idx="84">
                  <c:v>45017</c:v>
                </c:pt>
                <c:pt idx="85">
                  <c:v>45047</c:v>
                </c:pt>
                <c:pt idx="86">
                  <c:v>45078</c:v>
                </c:pt>
                <c:pt idx="87">
                  <c:v>45108</c:v>
                </c:pt>
                <c:pt idx="88">
                  <c:v>45139</c:v>
                </c:pt>
                <c:pt idx="89">
                  <c:v>45170</c:v>
                </c:pt>
                <c:pt idx="90">
                  <c:v>45200</c:v>
                </c:pt>
                <c:pt idx="91">
                  <c:v>45231</c:v>
                </c:pt>
                <c:pt idx="92">
                  <c:v>45261</c:v>
                </c:pt>
                <c:pt idx="93">
                  <c:v>45292</c:v>
                </c:pt>
                <c:pt idx="94">
                  <c:v>45323</c:v>
                </c:pt>
                <c:pt idx="95">
                  <c:v>45352</c:v>
                </c:pt>
                <c:pt idx="96">
                  <c:v>45383</c:v>
                </c:pt>
                <c:pt idx="97">
                  <c:v>45413</c:v>
                </c:pt>
                <c:pt idx="98">
                  <c:v>45444</c:v>
                </c:pt>
                <c:pt idx="99">
                  <c:v>45474</c:v>
                </c:pt>
                <c:pt idx="100">
                  <c:v>45505</c:v>
                </c:pt>
                <c:pt idx="101">
                  <c:v>45536</c:v>
                </c:pt>
                <c:pt idx="102">
                  <c:v>45566</c:v>
                </c:pt>
                <c:pt idx="103">
                  <c:v>45597</c:v>
                </c:pt>
                <c:pt idx="104">
                  <c:v>45627</c:v>
                </c:pt>
                <c:pt idx="105">
                  <c:v>45658</c:v>
                </c:pt>
                <c:pt idx="106">
                  <c:v>45689</c:v>
                </c:pt>
                <c:pt idx="107">
                  <c:v>45717</c:v>
                </c:pt>
                <c:pt idx="108">
                  <c:v>45748</c:v>
                </c:pt>
                <c:pt idx="109">
                  <c:v>45778</c:v>
                </c:pt>
                <c:pt idx="110">
                  <c:v>45809</c:v>
                </c:pt>
                <c:pt idx="111">
                  <c:v>45839</c:v>
                </c:pt>
                <c:pt idx="112">
                  <c:v>45870</c:v>
                </c:pt>
                <c:pt idx="113">
                  <c:v>45901</c:v>
                </c:pt>
                <c:pt idx="114">
                  <c:v>45931</c:v>
                </c:pt>
                <c:pt idx="115">
                  <c:v>45962</c:v>
                </c:pt>
                <c:pt idx="116">
                  <c:v>45992</c:v>
                </c:pt>
                <c:pt idx="117">
                  <c:v>46023</c:v>
                </c:pt>
                <c:pt idx="118">
                  <c:v>46054</c:v>
                </c:pt>
                <c:pt idx="119">
                  <c:v>46082</c:v>
                </c:pt>
                <c:pt idx="120">
                  <c:v>46113</c:v>
                </c:pt>
              </c:numCache>
            </c:numRef>
          </c:cat>
          <c:val>
            <c:numRef>
              <c:f>Nonfarm!$I$2:$I$122</c:f>
              <c:numCache>
                <c:formatCode>0</c:formatCode>
                <c:ptCount val="121"/>
                <c:pt idx="0">
                  <c:v>100</c:v>
                </c:pt>
                <c:pt idx="1">
                  <c:v>99.67105137261656</c:v>
                </c:pt>
                <c:pt idx="2">
                  <c:v>99.917764411697448</c:v>
                </c:pt>
                <c:pt idx="3">
                  <c:v>100.32894862738344</c:v>
                </c:pt>
                <c:pt idx="4">
                  <c:v>99.917764411697448</c:v>
                </c:pt>
                <c:pt idx="5">
                  <c:v>100.24671303908089</c:v>
                </c:pt>
                <c:pt idx="6">
                  <c:v>100.41118421568601</c:v>
                </c:pt>
                <c:pt idx="7">
                  <c:v>100.822368431372</c:v>
                </c:pt>
                <c:pt idx="8">
                  <c:v>101.89144990182488</c:v>
                </c:pt>
                <c:pt idx="9">
                  <c:v>101.48026568613888</c:v>
                </c:pt>
                <c:pt idx="10">
                  <c:v>101.80921431352232</c:v>
                </c:pt>
                <c:pt idx="11">
                  <c:v>102.38486970581341</c:v>
                </c:pt>
                <c:pt idx="12">
                  <c:v>103.4539511762663</c:v>
                </c:pt>
                <c:pt idx="13">
                  <c:v>103.70065794117397</c:v>
                </c:pt>
                <c:pt idx="14">
                  <c:v>103.78289352947654</c:v>
                </c:pt>
                <c:pt idx="15">
                  <c:v>103.28947372548798</c:v>
                </c:pt>
                <c:pt idx="16">
                  <c:v>103.28947372548798</c:v>
                </c:pt>
                <c:pt idx="17">
                  <c:v>103.20723813718541</c:v>
                </c:pt>
                <c:pt idx="18">
                  <c:v>102.71381833319685</c:v>
                </c:pt>
                <c:pt idx="19">
                  <c:v>103.04276696058029</c:v>
                </c:pt>
                <c:pt idx="20">
                  <c:v>103.12500254888286</c:v>
                </c:pt>
                <c:pt idx="21">
                  <c:v>103.20723813718541</c:v>
                </c:pt>
                <c:pt idx="22">
                  <c:v>103.4539511762663</c:v>
                </c:pt>
                <c:pt idx="23">
                  <c:v>104.02960656855743</c:v>
                </c:pt>
                <c:pt idx="24">
                  <c:v>103.04276696058029</c:v>
                </c:pt>
                <c:pt idx="25">
                  <c:v>103.37170931379053</c:v>
                </c:pt>
                <c:pt idx="26">
                  <c:v>103.4539511762663</c:v>
                </c:pt>
                <c:pt idx="27">
                  <c:v>103.37170931379053</c:v>
                </c:pt>
                <c:pt idx="28">
                  <c:v>103.86513539195231</c:v>
                </c:pt>
                <c:pt idx="29">
                  <c:v>104.68750382332431</c:v>
                </c:pt>
                <c:pt idx="30">
                  <c:v>104.19407774516255</c:v>
                </c:pt>
                <c:pt idx="31">
                  <c:v>104.76973941162686</c:v>
                </c:pt>
                <c:pt idx="32">
                  <c:v>104.93421058823198</c:v>
                </c:pt>
                <c:pt idx="33">
                  <c:v>104.60526196084854</c:v>
                </c:pt>
                <c:pt idx="34">
                  <c:v>104.85197499992942</c:v>
                </c:pt>
                <c:pt idx="35">
                  <c:v>104.60526196084854</c:v>
                </c:pt>
                <c:pt idx="36">
                  <c:v>104.85197499992942</c:v>
                </c:pt>
                <c:pt idx="37">
                  <c:v>105.18092362731286</c:v>
                </c:pt>
                <c:pt idx="38">
                  <c:v>105.5098722546963</c:v>
                </c:pt>
                <c:pt idx="39">
                  <c:v>106.00328578451163</c:v>
                </c:pt>
                <c:pt idx="40">
                  <c:v>106.3322406860683</c:v>
                </c:pt>
                <c:pt idx="41">
                  <c:v>106.16776950946318</c:v>
                </c:pt>
                <c:pt idx="42">
                  <c:v>106.49671186267339</c:v>
                </c:pt>
                <c:pt idx="43">
                  <c:v>106.82565421588363</c:v>
                </c:pt>
                <c:pt idx="44">
                  <c:v>106.74342490175428</c:v>
                </c:pt>
                <c:pt idx="45">
                  <c:v>107.64802264725563</c:v>
                </c:pt>
                <c:pt idx="46">
                  <c:v>108.5526329411034</c:v>
                </c:pt>
                <c:pt idx="47">
                  <c:v>108.05920686294164</c:v>
                </c:pt>
                <c:pt idx="48">
                  <c:v>96.792761862814586</c:v>
                </c:pt>
                <c:pt idx="49">
                  <c:v>96.546055097906901</c:v>
                </c:pt>
                <c:pt idx="50">
                  <c:v>99.835528823394881</c:v>
                </c:pt>
                <c:pt idx="51">
                  <c:v>100.49341980398856</c:v>
                </c:pt>
                <c:pt idx="52">
                  <c:v>101.15131705875544</c:v>
                </c:pt>
                <c:pt idx="53">
                  <c:v>101.72697245104654</c:v>
                </c:pt>
                <c:pt idx="54">
                  <c:v>102.79605392149942</c:v>
                </c:pt>
                <c:pt idx="55">
                  <c:v>103.70065794117397</c:v>
                </c:pt>
                <c:pt idx="56">
                  <c:v>103.04276696058029</c:v>
                </c:pt>
                <c:pt idx="57">
                  <c:v>102.38486970581341</c:v>
                </c:pt>
                <c:pt idx="58">
                  <c:v>103.12500254888286</c:v>
                </c:pt>
                <c:pt idx="59">
                  <c:v>104.2763196076383</c:v>
                </c:pt>
                <c:pt idx="60">
                  <c:v>104.52302637254598</c:v>
                </c:pt>
                <c:pt idx="61">
                  <c:v>105.67434343130142</c:v>
                </c:pt>
                <c:pt idx="62">
                  <c:v>106.00328578451163</c:v>
                </c:pt>
                <c:pt idx="63">
                  <c:v>109.12828833339449</c:v>
                </c:pt>
                <c:pt idx="64">
                  <c:v>108.88157529431362</c:v>
                </c:pt>
                <c:pt idx="65">
                  <c:v>109.29275950999961</c:v>
                </c:pt>
                <c:pt idx="66">
                  <c:v>109.86842745063716</c:v>
                </c:pt>
                <c:pt idx="67">
                  <c:v>110.27961166632316</c:v>
                </c:pt>
                <c:pt idx="68">
                  <c:v>110.52631215705762</c:v>
                </c:pt>
                <c:pt idx="69">
                  <c:v>110.85526705861426</c:v>
                </c:pt>
                <c:pt idx="70">
                  <c:v>111.84210666659138</c:v>
                </c:pt>
                <c:pt idx="71">
                  <c:v>112.66447509796338</c:v>
                </c:pt>
                <c:pt idx="72">
                  <c:v>113.07565931364938</c:v>
                </c:pt>
                <c:pt idx="73">
                  <c:v>113.24013049025447</c:v>
                </c:pt>
                <c:pt idx="74">
                  <c:v>112.9934174511736</c:v>
                </c:pt>
                <c:pt idx="75">
                  <c:v>115.37829343116024</c:v>
                </c:pt>
                <c:pt idx="76">
                  <c:v>114.6381543139176</c:v>
                </c:pt>
                <c:pt idx="77">
                  <c:v>115.21382225455513</c:v>
                </c:pt>
                <c:pt idx="78">
                  <c:v>115.29605156868448</c:v>
                </c:pt>
                <c:pt idx="79">
                  <c:v>114.96710921547424</c:v>
                </c:pt>
                <c:pt idx="80">
                  <c:v>115.21382225455513</c:v>
                </c:pt>
                <c:pt idx="81">
                  <c:v>115.0493385296036</c:v>
                </c:pt>
                <c:pt idx="82">
                  <c:v>115.46052274528959</c:v>
                </c:pt>
                <c:pt idx="83">
                  <c:v>115.29605156868448</c:v>
                </c:pt>
                <c:pt idx="84">
                  <c:v>116.36513303913736</c:v>
                </c:pt>
                <c:pt idx="85">
                  <c:v>116.52960421574245</c:v>
                </c:pt>
                <c:pt idx="86">
                  <c:v>116.77631725482335</c:v>
                </c:pt>
                <c:pt idx="87">
                  <c:v>116.69407539234757</c:v>
                </c:pt>
                <c:pt idx="88">
                  <c:v>117.51644382371957</c:v>
                </c:pt>
                <c:pt idx="89">
                  <c:v>117.84539872527621</c:v>
                </c:pt>
                <c:pt idx="90">
                  <c:v>117.76315686280046</c:v>
                </c:pt>
                <c:pt idx="91">
                  <c:v>117.51644382371957</c:v>
                </c:pt>
                <c:pt idx="92">
                  <c:v>118.50329598004311</c:v>
                </c:pt>
                <c:pt idx="93">
                  <c:v>118.58552529417246</c:v>
                </c:pt>
                <c:pt idx="94">
                  <c:v>118.42105411756734</c:v>
                </c:pt>
                <c:pt idx="95">
                  <c:v>118.58552529417246</c:v>
                </c:pt>
                <c:pt idx="96">
                  <c:v>118.25658294096222</c:v>
                </c:pt>
                <c:pt idx="97">
                  <c:v>118.25658294096222</c:v>
                </c:pt>
                <c:pt idx="98">
                  <c:v>118.00986990188133</c:v>
                </c:pt>
                <c:pt idx="99">
                  <c:v>118.00986990188133</c:v>
                </c:pt>
                <c:pt idx="100">
                  <c:v>118.33881225509157</c:v>
                </c:pt>
                <c:pt idx="101">
                  <c:v>118.25658294096222</c:v>
                </c:pt>
                <c:pt idx="102">
                  <c:v>118.25658294096222</c:v>
                </c:pt>
                <c:pt idx="103">
                  <c:v>118.58552529417246</c:v>
                </c:pt>
                <c:pt idx="104">
                  <c:v>117.84539872527621</c:v>
                </c:pt>
                <c:pt idx="105">
                  <c:v>118.83223833325334</c:v>
                </c:pt>
                <c:pt idx="106">
                  <c:v>118.50329598004311</c:v>
                </c:pt>
                <c:pt idx="107">
                  <c:v>118.83223833325334</c:v>
                </c:pt>
                <c:pt idx="108">
                  <c:v>118.58552529417246</c:v>
                </c:pt>
                <c:pt idx="109">
                  <c:v>118.9144801957291</c:v>
                </c:pt>
                <c:pt idx="110">
                  <c:v>118.99670950985846</c:v>
                </c:pt>
                <c:pt idx="111">
                  <c:v>118.33881225509157</c:v>
                </c:pt>
                <c:pt idx="112">
                  <c:v>119.16118068646358</c:v>
                </c:pt>
                <c:pt idx="113">
                  <c:v>119.07895137233422</c:v>
                </c:pt>
                <c:pt idx="114">
                  <c:v>119.07895137233422</c:v>
                </c:pt>
                <c:pt idx="115">
                  <c:v>119.40789372554445</c:v>
                </c:pt>
                <c:pt idx="116">
                  <c:v>119.57236490214956</c:v>
                </c:pt>
                <c:pt idx="117">
                  <c:v>119.7368486271011</c:v>
                </c:pt>
                <c:pt idx="118">
                  <c:v>119.24342254893934</c:v>
                </c:pt>
                <c:pt idx="119">
                  <c:v>119.24342254893934</c:v>
                </c:pt>
                <c:pt idx="120">
                  <c:v>119.24342254893934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6BE-164E-A050-761349ABCD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6267072"/>
        <c:axId val="296260688"/>
      </c:lineChart>
      <c:dateAx>
        <c:axId val="296267072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6260688"/>
        <c:crosses val="autoZero"/>
        <c:auto val="1"/>
        <c:lblOffset val="100"/>
        <c:baseTimeUnit val="months"/>
        <c:majorUnit val="12"/>
        <c:majorTimeUnit val="months"/>
      </c:dateAx>
      <c:valAx>
        <c:axId val="296260688"/>
        <c:scaling>
          <c:orientation val="minMax"/>
          <c:min val="8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96267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Unemployment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Unemployment!$B$1</c:f>
              <c:strCache>
                <c:ptCount val="1"/>
                <c:pt idx="0">
                  <c:v>Bakersfield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Unemployment!$A$2:$A$122</c:f>
              <c:numCache>
                <c:formatCode>[$-409]mmm\-yy;@</c:formatCode>
                <c:ptCount val="121"/>
                <c:pt idx="0">
                  <c:v>42461</c:v>
                </c:pt>
                <c:pt idx="1">
                  <c:v>42491</c:v>
                </c:pt>
                <c:pt idx="2">
                  <c:v>42522</c:v>
                </c:pt>
                <c:pt idx="3">
                  <c:v>42552</c:v>
                </c:pt>
                <c:pt idx="4">
                  <c:v>42583</c:v>
                </c:pt>
                <c:pt idx="5">
                  <c:v>42614</c:v>
                </c:pt>
                <c:pt idx="6">
                  <c:v>42644</c:v>
                </c:pt>
                <c:pt idx="7">
                  <c:v>42675</c:v>
                </c:pt>
                <c:pt idx="8">
                  <c:v>42705</c:v>
                </c:pt>
                <c:pt idx="9">
                  <c:v>42736</c:v>
                </c:pt>
                <c:pt idx="10">
                  <c:v>42767</c:v>
                </c:pt>
                <c:pt idx="11">
                  <c:v>42795</c:v>
                </c:pt>
                <c:pt idx="12">
                  <c:v>42826</c:v>
                </c:pt>
                <c:pt idx="13">
                  <c:v>42856</c:v>
                </c:pt>
                <c:pt idx="14">
                  <c:v>42887</c:v>
                </c:pt>
                <c:pt idx="15">
                  <c:v>42917</c:v>
                </c:pt>
                <c:pt idx="16">
                  <c:v>42948</c:v>
                </c:pt>
                <c:pt idx="17">
                  <c:v>42979</c:v>
                </c:pt>
                <c:pt idx="18">
                  <c:v>43009</c:v>
                </c:pt>
                <c:pt idx="19">
                  <c:v>43040</c:v>
                </c:pt>
                <c:pt idx="20">
                  <c:v>43070</c:v>
                </c:pt>
                <c:pt idx="21">
                  <c:v>43101</c:v>
                </c:pt>
                <c:pt idx="22">
                  <c:v>43132</c:v>
                </c:pt>
                <c:pt idx="23">
                  <c:v>43160</c:v>
                </c:pt>
                <c:pt idx="24">
                  <c:v>43191</c:v>
                </c:pt>
                <c:pt idx="25">
                  <c:v>43221</c:v>
                </c:pt>
                <c:pt idx="26">
                  <c:v>43252</c:v>
                </c:pt>
                <c:pt idx="27">
                  <c:v>43282</c:v>
                </c:pt>
                <c:pt idx="28">
                  <c:v>43313</c:v>
                </c:pt>
                <c:pt idx="29">
                  <c:v>43344</c:v>
                </c:pt>
                <c:pt idx="30">
                  <c:v>43374</c:v>
                </c:pt>
                <c:pt idx="31">
                  <c:v>43405</c:v>
                </c:pt>
                <c:pt idx="32">
                  <c:v>43435</c:v>
                </c:pt>
                <c:pt idx="33">
                  <c:v>43466</c:v>
                </c:pt>
                <c:pt idx="34">
                  <c:v>43497</c:v>
                </c:pt>
                <c:pt idx="35">
                  <c:v>43525</c:v>
                </c:pt>
                <c:pt idx="36">
                  <c:v>43556</c:v>
                </c:pt>
                <c:pt idx="37">
                  <c:v>43586</c:v>
                </c:pt>
                <c:pt idx="38">
                  <c:v>43617</c:v>
                </c:pt>
                <c:pt idx="39">
                  <c:v>43647</c:v>
                </c:pt>
                <c:pt idx="40">
                  <c:v>43678</c:v>
                </c:pt>
                <c:pt idx="41">
                  <c:v>43709</c:v>
                </c:pt>
                <c:pt idx="42">
                  <c:v>43739</c:v>
                </c:pt>
                <c:pt idx="43">
                  <c:v>43770</c:v>
                </c:pt>
                <c:pt idx="44">
                  <c:v>43800</c:v>
                </c:pt>
                <c:pt idx="45">
                  <c:v>43831</c:v>
                </c:pt>
                <c:pt idx="46">
                  <c:v>43862</c:v>
                </c:pt>
                <c:pt idx="47">
                  <c:v>43891</c:v>
                </c:pt>
                <c:pt idx="48">
                  <c:v>43922</c:v>
                </c:pt>
                <c:pt idx="49">
                  <c:v>43952</c:v>
                </c:pt>
                <c:pt idx="50">
                  <c:v>43983</c:v>
                </c:pt>
                <c:pt idx="51">
                  <c:v>44013</c:v>
                </c:pt>
                <c:pt idx="52">
                  <c:v>44044</c:v>
                </c:pt>
                <c:pt idx="53">
                  <c:v>44075</c:v>
                </c:pt>
                <c:pt idx="54">
                  <c:v>44105</c:v>
                </c:pt>
                <c:pt idx="55">
                  <c:v>44136</c:v>
                </c:pt>
                <c:pt idx="56">
                  <c:v>44166</c:v>
                </c:pt>
                <c:pt idx="57">
                  <c:v>44197</c:v>
                </c:pt>
                <c:pt idx="58">
                  <c:v>44228</c:v>
                </c:pt>
                <c:pt idx="59">
                  <c:v>44256</c:v>
                </c:pt>
                <c:pt idx="60">
                  <c:v>44287</c:v>
                </c:pt>
                <c:pt idx="61">
                  <c:v>44317</c:v>
                </c:pt>
                <c:pt idx="62">
                  <c:v>44348</c:v>
                </c:pt>
                <c:pt idx="63">
                  <c:v>44378</c:v>
                </c:pt>
                <c:pt idx="64">
                  <c:v>44409</c:v>
                </c:pt>
                <c:pt idx="65">
                  <c:v>44440</c:v>
                </c:pt>
                <c:pt idx="66">
                  <c:v>44470</c:v>
                </c:pt>
                <c:pt idx="67">
                  <c:v>44501</c:v>
                </c:pt>
                <c:pt idx="68">
                  <c:v>44531</c:v>
                </c:pt>
                <c:pt idx="69">
                  <c:v>44562</c:v>
                </c:pt>
                <c:pt idx="70">
                  <c:v>44593</c:v>
                </c:pt>
                <c:pt idx="71">
                  <c:v>44621</c:v>
                </c:pt>
                <c:pt idx="72">
                  <c:v>44652</c:v>
                </c:pt>
                <c:pt idx="73">
                  <c:v>44682</c:v>
                </c:pt>
                <c:pt idx="74">
                  <c:v>44713</c:v>
                </c:pt>
                <c:pt idx="75">
                  <c:v>44743</c:v>
                </c:pt>
                <c:pt idx="76">
                  <c:v>44774</c:v>
                </c:pt>
                <c:pt idx="77">
                  <c:v>44805</c:v>
                </c:pt>
                <c:pt idx="78">
                  <c:v>44835</c:v>
                </c:pt>
                <c:pt idx="79">
                  <c:v>44866</c:v>
                </c:pt>
                <c:pt idx="80">
                  <c:v>44896</c:v>
                </c:pt>
                <c:pt idx="81">
                  <c:v>44927</c:v>
                </c:pt>
                <c:pt idx="82">
                  <c:v>44958</c:v>
                </c:pt>
                <c:pt idx="83">
                  <c:v>44986</c:v>
                </c:pt>
                <c:pt idx="84">
                  <c:v>45017</c:v>
                </c:pt>
                <c:pt idx="85">
                  <c:v>45047</c:v>
                </c:pt>
                <c:pt idx="86">
                  <c:v>45078</c:v>
                </c:pt>
                <c:pt idx="87">
                  <c:v>45108</c:v>
                </c:pt>
                <c:pt idx="88">
                  <c:v>45139</c:v>
                </c:pt>
                <c:pt idx="89">
                  <c:v>45170</c:v>
                </c:pt>
                <c:pt idx="90">
                  <c:v>45200</c:v>
                </c:pt>
                <c:pt idx="91">
                  <c:v>45231</c:v>
                </c:pt>
                <c:pt idx="92">
                  <c:v>45261</c:v>
                </c:pt>
                <c:pt idx="93">
                  <c:v>45292</c:v>
                </c:pt>
                <c:pt idx="94">
                  <c:v>45323</c:v>
                </c:pt>
                <c:pt idx="95">
                  <c:v>45352</c:v>
                </c:pt>
                <c:pt idx="96">
                  <c:v>45383</c:v>
                </c:pt>
                <c:pt idx="97">
                  <c:v>45413</c:v>
                </c:pt>
                <c:pt idx="98">
                  <c:v>45444</c:v>
                </c:pt>
                <c:pt idx="99">
                  <c:v>45474</c:v>
                </c:pt>
                <c:pt idx="100">
                  <c:v>45505</c:v>
                </c:pt>
                <c:pt idx="101">
                  <c:v>45536</c:v>
                </c:pt>
                <c:pt idx="102">
                  <c:v>45566</c:v>
                </c:pt>
                <c:pt idx="103">
                  <c:v>45597</c:v>
                </c:pt>
                <c:pt idx="104">
                  <c:v>45627</c:v>
                </c:pt>
                <c:pt idx="105">
                  <c:v>45658</c:v>
                </c:pt>
                <c:pt idx="106">
                  <c:v>45689</c:v>
                </c:pt>
                <c:pt idx="107">
                  <c:v>45717</c:v>
                </c:pt>
                <c:pt idx="108">
                  <c:v>45748</c:v>
                </c:pt>
                <c:pt idx="109">
                  <c:v>45778</c:v>
                </c:pt>
                <c:pt idx="110">
                  <c:v>45809</c:v>
                </c:pt>
                <c:pt idx="111">
                  <c:v>45839</c:v>
                </c:pt>
                <c:pt idx="112">
                  <c:v>45870</c:v>
                </c:pt>
                <c:pt idx="113">
                  <c:v>45901</c:v>
                </c:pt>
                <c:pt idx="114">
                  <c:v>45931</c:v>
                </c:pt>
                <c:pt idx="115">
                  <c:v>45962</c:v>
                </c:pt>
                <c:pt idx="116">
                  <c:v>45992</c:v>
                </c:pt>
                <c:pt idx="117">
                  <c:v>46023</c:v>
                </c:pt>
                <c:pt idx="118">
                  <c:v>46054</c:v>
                </c:pt>
                <c:pt idx="119">
                  <c:v>46082</c:v>
                </c:pt>
                <c:pt idx="120">
                  <c:v>46113</c:v>
                </c:pt>
              </c:numCache>
            </c:numRef>
          </c:cat>
          <c:val>
            <c:numRef>
              <c:f>Unemployment!$B$2:$B$122</c:f>
              <c:numCache>
                <c:formatCode>0</c:formatCode>
                <c:ptCount val="121"/>
                <c:pt idx="0">
                  <c:v>10.545072555541992</c:v>
                </c:pt>
                <c:pt idx="1">
                  <c:v>10.459457397460938</c:v>
                </c:pt>
                <c:pt idx="2">
                  <c:v>10.37177562713623</c:v>
                </c:pt>
                <c:pt idx="3">
                  <c:v>10.185808181762695</c:v>
                </c:pt>
                <c:pt idx="4">
                  <c:v>10.341700553894043</c:v>
                </c:pt>
                <c:pt idx="5">
                  <c:v>10.716836929321289</c:v>
                </c:pt>
                <c:pt idx="6">
                  <c:v>10.649508476257324</c:v>
                </c:pt>
                <c:pt idx="7">
                  <c:v>10.586559295654297</c:v>
                </c:pt>
                <c:pt idx="8">
                  <c:v>10.542278289794922</c:v>
                </c:pt>
                <c:pt idx="9">
                  <c:v>10.206594467163086</c:v>
                </c:pt>
                <c:pt idx="10">
                  <c:v>10.034960746765137</c:v>
                </c:pt>
                <c:pt idx="11">
                  <c:v>9.6280298233032227</c:v>
                </c:pt>
                <c:pt idx="12">
                  <c:v>9.3718576431274414</c:v>
                </c:pt>
                <c:pt idx="13">
                  <c:v>9.1703624725341797</c:v>
                </c:pt>
                <c:pt idx="14">
                  <c:v>8.942051887512207</c:v>
                </c:pt>
                <c:pt idx="15">
                  <c:v>8.9496288299560547</c:v>
                </c:pt>
                <c:pt idx="16">
                  <c:v>9.1141691207885742</c:v>
                </c:pt>
                <c:pt idx="17">
                  <c:v>8.8902530670166016</c:v>
                </c:pt>
                <c:pt idx="18">
                  <c:v>8.6829051971435547</c:v>
                </c:pt>
                <c:pt idx="19">
                  <c:v>8.7629213333129883</c:v>
                </c:pt>
                <c:pt idx="20">
                  <c:v>8.8057861328125</c:v>
                </c:pt>
                <c:pt idx="21">
                  <c:v>8.6042461395263672</c:v>
                </c:pt>
                <c:pt idx="22">
                  <c:v>8.6154651641845703</c:v>
                </c:pt>
                <c:pt idx="23">
                  <c:v>8.4502363204956055</c:v>
                </c:pt>
                <c:pt idx="24">
                  <c:v>8.10870361328125</c:v>
                </c:pt>
                <c:pt idx="25">
                  <c:v>7.8723568916320801</c:v>
                </c:pt>
                <c:pt idx="26">
                  <c:v>7.9452710151672363</c:v>
                </c:pt>
                <c:pt idx="27">
                  <c:v>7.7492761611938477</c:v>
                </c:pt>
                <c:pt idx="28">
                  <c:v>7.6493816375732422</c:v>
                </c:pt>
                <c:pt idx="29">
                  <c:v>7.7479047775268555</c:v>
                </c:pt>
                <c:pt idx="30">
                  <c:v>7.8705358505249023</c:v>
                </c:pt>
                <c:pt idx="31">
                  <c:v>7.8714871406555176</c:v>
                </c:pt>
                <c:pt idx="32">
                  <c:v>8.205866813659668</c:v>
                </c:pt>
                <c:pt idx="33">
                  <c:v>8.5182781219482422</c:v>
                </c:pt>
                <c:pt idx="34">
                  <c:v>8.1724100112915039</c:v>
                </c:pt>
                <c:pt idx="35">
                  <c:v>8.1316041946411133</c:v>
                </c:pt>
                <c:pt idx="36">
                  <c:v>7.6532320976257324</c:v>
                </c:pt>
                <c:pt idx="37">
                  <c:v>7.4332466125488281</c:v>
                </c:pt>
                <c:pt idx="38">
                  <c:v>7.3498568534851074</c:v>
                </c:pt>
                <c:pt idx="39">
                  <c:v>7.9309110641479492</c:v>
                </c:pt>
                <c:pt idx="40">
                  <c:v>7.5321431159973145</c:v>
                </c:pt>
                <c:pt idx="41">
                  <c:v>7.3559613227844238</c:v>
                </c:pt>
                <c:pt idx="42">
                  <c:v>7.7091202735900879</c:v>
                </c:pt>
                <c:pt idx="43">
                  <c:v>7.9697585105895996</c:v>
                </c:pt>
                <c:pt idx="44">
                  <c:v>8.0162534713745117</c:v>
                </c:pt>
                <c:pt idx="45">
                  <c:v>8.1800460815429688</c:v>
                </c:pt>
                <c:pt idx="46">
                  <c:v>8.1102504730224609</c:v>
                </c:pt>
                <c:pt idx="47">
                  <c:v>11.60736083984375</c:v>
                </c:pt>
                <c:pt idx="48">
                  <c:v>17.571104049682617</c:v>
                </c:pt>
                <c:pt idx="49">
                  <c:v>17.396543502807617</c:v>
                </c:pt>
                <c:pt idx="50">
                  <c:v>14.230227470397949</c:v>
                </c:pt>
                <c:pt idx="51">
                  <c:v>14.320304870605469</c:v>
                </c:pt>
                <c:pt idx="52">
                  <c:v>12.509485244750977</c:v>
                </c:pt>
                <c:pt idx="53">
                  <c:v>13.386676788330078</c:v>
                </c:pt>
                <c:pt idx="54">
                  <c:v>12.201637268066406</c:v>
                </c:pt>
                <c:pt idx="55">
                  <c:v>12.149320602416992</c:v>
                </c:pt>
                <c:pt idx="56">
                  <c:v>11.785913467407227</c:v>
                </c:pt>
                <c:pt idx="57">
                  <c:v>10.732372283935547</c:v>
                </c:pt>
                <c:pt idx="58">
                  <c:v>10.523839950561523</c:v>
                </c:pt>
                <c:pt idx="59">
                  <c:v>10.351812362670898</c:v>
                </c:pt>
                <c:pt idx="60">
                  <c:v>10.66264820098877</c:v>
                </c:pt>
                <c:pt idx="61">
                  <c:v>10.435935974121094</c:v>
                </c:pt>
                <c:pt idx="62">
                  <c:v>10.47809886932373</c:v>
                </c:pt>
                <c:pt idx="63">
                  <c:v>9.9853582382202148</c:v>
                </c:pt>
                <c:pt idx="64">
                  <c:v>9.8867759704589844</c:v>
                </c:pt>
                <c:pt idx="65">
                  <c:v>9.6568889617919922</c:v>
                </c:pt>
                <c:pt idx="66">
                  <c:v>9.214961051940918</c:v>
                </c:pt>
                <c:pt idx="67">
                  <c:v>8.435150146484375</c:v>
                </c:pt>
                <c:pt idx="68">
                  <c:v>7.9809045791625977</c:v>
                </c:pt>
                <c:pt idx="69">
                  <c:v>7.9795937538146973</c:v>
                </c:pt>
                <c:pt idx="70">
                  <c:v>7.3303084373474121</c:v>
                </c:pt>
                <c:pt idx="71">
                  <c:v>6.9108014106750488</c:v>
                </c:pt>
                <c:pt idx="72">
                  <c:v>6.6035284996032715</c:v>
                </c:pt>
                <c:pt idx="73">
                  <c:v>6.5252108573913574</c:v>
                </c:pt>
                <c:pt idx="74">
                  <c:v>6.5955009460449219</c:v>
                </c:pt>
                <c:pt idx="75">
                  <c:v>6.5984992980957031</c:v>
                </c:pt>
                <c:pt idx="76">
                  <c:v>6.7648496627807617</c:v>
                </c:pt>
                <c:pt idx="77">
                  <c:v>6.9431986808776855</c:v>
                </c:pt>
                <c:pt idx="78">
                  <c:v>7.2951292991638184</c:v>
                </c:pt>
                <c:pt idx="79">
                  <c:v>7.5349836349487305</c:v>
                </c:pt>
                <c:pt idx="80">
                  <c:v>7.4984326362609863</c:v>
                </c:pt>
                <c:pt idx="81">
                  <c:v>7.7372531890869141</c:v>
                </c:pt>
                <c:pt idx="82">
                  <c:v>8.0216827392578125</c:v>
                </c:pt>
                <c:pt idx="83">
                  <c:v>8.0704078674316406</c:v>
                </c:pt>
                <c:pt idx="84">
                  <c:v>7.6056313514709473</c:v>
                </c:pt>
                <c:pt idx="85">
                  <c:v>8.0982294082641602</c:v>
                </c:pt>
                <c:pt idx="86">
                  <c:v>7.919677734375</c:v>
                </c:pt>
                <c:pt idx="87">
                  <c:v>7.9841804504394531</c:v>
                </c:pt>
                <c:pt idx="88">
                  <c:v>8.2064847946166992</c:v>
                </c:pt>
                <c:pt idx="89">
                  <c:v>8.2544345855712891</c:v>
                </c:pt>
                <c:pt idx="90">
                  <c:v>8.5431842803955078</c:v>
                </c:pt>
                <c:pt idx="91">
                  <c:v>8.5046453475952148</c:v>
                </c:pt>
                <c:pt idx="92">
                  <c:v>8.8112087249755859</c:v>
                </c:pt>
                <c:pt idx="93">
                  <c:v>8.538970947265625</c:v>
                </c:pt>
                <c:pt idx="94">
                  <c:v>8.6996335983276367</c:v>
                </c:pt>
                <c:pt idx="95">
                  <c:v>8.5624551773071289</c:v>
                </c:pt>
                <c:pt idx="96">
                  <c:v>8.4592876434326172</c:v>
                </c:pt>
                <c:pt idx="97">
                  <c:v>8.5399084091186523</c:v>
                </c:pt>
                <c:pt idx="98">
                  <c:v>8.639500617980957</c:v>
                </c:pt>
                <c:pt idx="99">
                  <c:v>9.1369037628173828</c:v>
                </c:pt>
                <c:pt idx="100">
                  <c:v>8.7728900909423828</c:v>
                </c:pt>
                <c:pt idx="101">
                  <c:v>8.6589145660400391</c:v>
                </c:pt>
                <c:pt idx="102">
                  <c:v>8.5704946517944336</c:v>
                </c:pt>
                <c:pt idx="103">
                  <c:v>8.9225225448608398</c:v>
                </c:pt>
                <c:pt idx="104">
                  <c:v>8.7636213302612305</c:v>
                </c:pt>
                <c:pt idx="105">
                  <c:v>8.6786289215087891</c:v>
                </c:pt>
                <c:pt idx="106">
                  <c:v>8.6364202499389648</c:v>
                </c:pt>
                <c:pt idx="107">
                  <c:v>8.7862119674682617</c:v>
                </c:pt>
                <c:pt idx="108">
                  <c:v>8.8954410552978516</c:v>
                </c:pt>
                <c:pt idx="109">
                  <c:v>9.0367279052734375</c:v>
                </c:pt>
                <c:pt idx="110">
                  <c:v>8.9005250930786133</c:v>
                </c:pt>
                <c:pt idx="111">
                  <c:v>9.0413112640380859</c:v>
                </c:pt>
                <c:pt idx="112">
                  <c:v>8.9115581512451172</c:v>
                </c:pt>
                <c:pt idx="113">
                  <c:v>9.4549751281738281</c:v>
                </c:pt>
                <c:pt idx="114">
                  <c:v>9.2266921997070312</c:v>
                </c:pt>
                <c:pt idx="115">
                  <c:v>8.998408317565918</c:v>
                </c:pt>
                <c:pt idx="116">
                  <c:v>8.836308479309082</c:v>
                </c:pt>
                <c:pt idx="117">
                  <c:v>8.7363977432250977</c:v>
                </c:pt>
                <c:pt idx="118">
                  <c:v>8.4855680465698242</c:v>
                </c:pt>
                <c:pt idx="119">
                  <c:v>8.3738384246826172</c:v>
                </c:pt>
                <c:pt idx="120">
                  <c:v>8.3344221115112305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29-694B-B0DC-727BE4577094}"/>
            </c:ext>
          </c:extLst>
        </c:ser>
        <c:ser>
          <c:idx val="1"/>
          <c:order val="1"/>
          <c:tx>
            <c:strRef>
              <c:f>Unemployment!$C$1</c:f>
              <c:strCache>
                <c:ptCount val="1"/>
                <c:pt idx="0">
                  <c:v>Fresno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Unemployment!$A$2:$A$122</c:f>
              <c:numCache>
                <c:formatCode>[$-409]mmm\-yy;@</c:formatCode>
                <c:ptCount val="121"/>
                <c:pt idx="0">
                  <c:v>42461</c:v>
                </c:pt>
                <c:pt idx="1">
                  <c:v>42491</c:v>
                </c:pt>
                <c:pt idx="2">
                  <c:v>42522</c:v>
                </c:pt>
                <c:pt idx="3">
                  <c:v>42552</c:v>
                </c:pt>
                <c:pt idx="4">
                  <c:v>42583</c:v>
                </c:pt>
                <c:pt idx="5">
                  <c:v>42614</c:v>
                </c:pt>
                <c:pt idx="6">
                  <c:v>42644</c:v>
                </c:pt>
                <c:pt idx="7">
                  <c:v>42675</c:v>
                </c:pt>
                <c:pt idx="8">
                  <c:v>42705</c:v>
                </c:pt>
                <c:pt idx="9">
                  <c:v>42736</c:v>
                </c:pt>
                <c:pt idx="10">
                  <c:v>42767</c:v>
                </c:pt>
                <c:pt idx="11">
                  <c:v>42795</c:v>
                </c:pt>
                <c:pt idx="12">
                  <c:v>42826</c:v>
                </c:pt>
                <c:pt idx="13">
                  <c:v>42856</c:v>
                </c:pt>
                <c:pt idx="14">
                  <c:v>42887</c:v>
                </c:pt>
                <c:pt idx="15">
                  <c:v>42917</c:v>
                </c:pt>
                <c:pt idx="16">
                  <c:v>42948</c:v>
                </c:pt>
                <c:pt idx="17">
                  <c:v>42979</c:v>
                </c:pt>
                <c:pt idx="18">
                  <c:v>43009</c:v>
                </c:pt>
                <c:pt idx="19">
                  <c:v>43040</c:v>
                </c:pt>
                <c:pt idx="20">
                  <c:v>43070</c:v>
                </c:pt>
                <c:pt idx="21">
                  <c:v>43101</c:v>
                </c:pt>
                <c:pt idx="22">
                  <c:v>43132</c:v>
                </c:pt>
                <c:pt idx="23">
                  <c:v>43160</c:v>
                </c:pt>
                <c:pt idx="24">
                  <c:v>43191</c:v>
                </c:pt>
                <c:pt idx="25">
                  <c:v>43221</c:v>
                </c:pt>
                <c:pt idx="26">
                  <c:v>43252</c:v>
                </c:pt>
                <c:pt idx="27">
                  <c:v>43282</c:v>
                </c:pt>
                <c:pt idx="28">
                  <c:v>43313</c:v>
                </c:pt>
                <c:pt idx="29">
                  <c:v>43344</c:v>
                </c:pt>
                <c:pt idx="30">
                  <c:v>43374</c:v>
                </c:pt>
                <c:pt idx="31">
                  <c:v>43405</c:v>
                </c:pt>
                <c:pt idx="32">
                  <c:v>43435</c:v>
                </c:pt>
                <c:pt idx="33">
                  <c:v>43466</c:v>
                </c:pt>
                <c:pt idx="34">
                  <c:v>43497</c:v>
                </c:pt>
                <c:pt idx="35">
                  <c:v>43525</c:v>
                </c:pt>
                <c:pt idx="36">
                  <c:v>43556</c:v>
                </c:pt>
                <c:pt idx="37">
                  <c:v>43586</c:v>
                </c:pt>
                <c:pt idx="38">
                  <c:v>43617</c:v>
                </c:pt>
                <c:pt idx="39">
                  <c:v>43647</c:v>
                </c:pt>
                <c:pt idx="40">
                  <c:v>43678</c:v>
                </c:pt>
                <c:pt idx="41">
                  <c:v>43709</c:v>
                </c:pt>
                <c:pt idx="42">
                  <c:v>43739</c:v>
                </c:pt>
                <c:pt idx="43">
                  <c:v>43770</c:v>
                </c:pt>
                <c:pt idx="44">
                  <c:v>43800</c:v>
                </c:pt>
                <c:pt idx="45">
                  <c:v>43831</c:v>
                </c:pt>
                <c:pt idx="46">
                  <c:v>43862</c:v>
                </c:pt>
                <c:pt idx="47">
                  <c:v>43891</c:v>
                </c:pt>
                <c:pt idx="48">
                  <c:v>43922</c:v>
                </c:pt>
                <c:pt idx="49">
                  <c:v>43952</c:v>
                </c:pt>
                <c:pt idx="50">
                  <c:v>43983</c:v>
                </c:pt>
                <c:pt idx="51">
                  <c:v>44013</c:v>
                </c:pt>
                <c:pt idx="52">
                  <c:v>44044</c:v>
                </c:pt>
                <c:pt idx="53">
                  <c:v>44075</c:v>
                </c:pt>
                <c:pt idx="54">
                  <c:v>44105</c:v>
                </c:pt>
                <c:pt idx="55">
                  <c:v>44136</c:v>
                </c:pt>
                <c:pt idx="56">
                  <c:v>44166</c:v>
                </c:pt>
                <c:pt idx="57">
                  <c:v>44197</c:v>
                </c:pt>
                <c:pt idx="58">
                  <c:v>44228</c:v>
                </c:pt>
                <c:pt idx="59">
                  <c:v>44256</c:v>
                </c:pt>
                <c:pt idx="60">
                  <c:v>44287</c:v>
                </c:pt>
                <c:pt idx="61">
                  <c:v>44317</c:v>
                </c:pt>
                <c:pt idx="62">
                  <c:v>44348</c:v>
                </c:pt>
                <c:pt idx="63">
                  <c:v>44378</c:v>
                </c:pt>
                <c:pt idx="64">
                  <c:v>44409</c:v>
                </c:pt>
                <c:pt idx="65">
                  <c:v>44440</c:v>
                </c:pt>
                <c:pt idx="66">
                  <c:v>44470</c:v>
                </c:pt>
                <c:pt idx="67">
                  <c:v>44501</c:v>
                </c:pt>
                <c:pt idx="68">
                  <c:v>44531</c:v>
                </c:pt>
                <c:pt idx="69">
                  <c:v>44562</c:v>
                </c:pt>
                <c:pt idx="70">
                  <c:v>44593</c:v>
                </c:pt>
                <c:pt idx="71">
                  <c:v>44621</c:v>
                </c:pt>
                <c:pt idx="72">
                  <c:v>44652</c:v>
                </c:pt>
                <c:pt idx="73">
                  <c:v>44682</c:v>
                </c:pt>
                <c:pt idx="74">
                  <c:v>44713</c:v>
                </c:pt>
                <c:pt idx="75">
                  <c:v>44743</c:v>
                </c:pt>
                <c:pt idx="76">
                  <c:v>44774</c:v>
                </c:pt>
                <c:pt idx="77">
                  <c:v>44805</c:v>
                </c:pt>
                <c:pt idx="78">
                  <c:v>44835</c:v>
                </c:pt>
                <c:pt idx="79">
                  <c:v>44866</c:v>
                </c:pt>
                <c:pt idx="80">
                  <c:v>44896</c:v>
                </c:pt>
                <c:pt idx="81">
                  <c:v>44927</c:v>
                </c:pt>
                <c:pt idx="82">
                  <c:v>44958</c:v>
                </c:pt>
                <c:pt idx="83">
                  <c:v>44986</c:v>
                </c:pt>
                <c:pt idx="84">
                  <c:v>45017</c:v>
                </c:pt>
                <c:pt idx="85">
                  <c:v>45047</c:v>
                </c:pt>
                <c:pt idx="86">
                  <c:v>45078</c:v>
                </c:pt>
                <c:pt idx="87">
                  <c:v>45108</c:v>
                </c:pt>
                <c:pt idx="88">
                  <c:v>45139</c:v>
                </c:pt>
                <c:pt idx="89">
                  <c:v>45170</c:v>
                </c:pt>
                <c:pt idx="90">
                  <c:v>45200</c:v>
                </c:pt>
                <c:pt idx="91">
                  <c:v>45231</c:v>
                </c:pt>
                <c:pt idx="92">
                  <c:v>45261</c:v>
                </c:pt>
                <c:pt idx="93">
                  <c:v>45292</c:v>
                </c:pt>
                <c:pt idx="94">
                  <c:v>45323</c:v>
                </c:pt>
                <c:pt idx="95">
                  <c:v>45352</c:v>
                </c:pt>
                <c:pt idx="96">
                  <c:v>45383</c:v>
                </c:pt>
                <c:pt idx="97">
                  <c:v>45413</c:v>
                </c:pt>
                <c:pt idx="98">
                  <c:v>45444</c:v>
                </c:pt>
                <c:pt idx="99">
                  <c:v>45474</c:v>
                </c:pt>
                <c:pt idx="100">
                  <c:v>45505</c:v>
                </c:pt>
                <c:pt idx="101">
                  <c:v>45536</c:v>
                </c:pt>
                <c:pt idx="102">
                  <c:v>45566</c:v>
                </c:pt>
                <c:pt idx="103">
                  <c:v>45597</c:v>
                </c:pt>
                <c:pt idx="104">
                  <c:v>45627</c:v>
                </c:pt>
                <c:pt idx="105">
                  <c:v>45658</c:v>
                </c:pt>
                <c:pt idx="106">
                  <c:v>45689</c:v>
                </c:pt>
                <c:pt idx="107">
                  <c:v>45717</c:v>
                </c:pt>
                <c:pt idx="108">
                  <c:v>45748</c:v>
                </c:pt>
                <c:pt idx="109">
                  <c:v>45778</c:v>
                </c:pt>
                <c:pt idx="110">
                  <c:v>45809</c:v>
                </c:pt>
                <c:pt idx="111">
                  <c:v>45839</c:v>
                </c:pt>
                <c:pt idx="112">
                  <c:v>45870</c:v>
                </c:pt>
                <c:pt idx="113">
                  <c:v>45901</c:v>
                </c:pt>
                <c:pt idx="114">
                  <c:v>45931</c:v>
                </c:pt>
                <c:pt idx="115">
                  <c:v>45962</c:v>
                </c:pt>
                <c:pt idx="116">
                  <c:v>45992</c:v>
                </c:pt>
                <c:pt idx="117">
                  <c:v>46023</c:v>
                </c:pt>
                <c:pt idx="118">
                  <c:v>46054</c:v>
                </c:pt>
                <c:pt idx="119">
                  <c:v>46082</c:v>
                </c:pt>
                <c:pt idx="120">
                  <c:v>46113</c:v>
                </c:pt>
              </c:numCache>
            </c:numRef>
          </c:cat>
          <c:val>
            <c:numRef>
              <c:f>Unemployment!$C$2:$C$122</c:f>
              <c:numCache>
                <c:formatCode>0</c:formatCode>
                <c:ptCount val="121"/>
                <c:pt idx="0">
                  <c:v>9.6684341430664062</c:v>
                </c:pt>
                <c:pt idx="1">
                  <c:v>9.4438591003417969</c:v>
                </c:pt>
                <c:pt idx="2">
                  <c:v>9.4861202239990234</c:v>
                </c:pt>
                <c:pt idx="3">
                  <c:v>9.3226509094238281</c:v>
                </c:pt>
                <c:pt idx="4">
                  <c:v>9.3475437164306641</c:v>
                </c:pt>
                <c:pt idx="5">
                  <c:v>9.7368278503417969</c:v>
                </c:pt>
                <c:pt idx="6">
                  <c:v>9.9986867904663086</c:v>
                </c:pt>
                <c:pt idx="7">
                  <c:v>9.5773048400878906</c:v>
                </c:pt>
                <c:pt idx="8">
                  <c:v>9.5734272003173828</c:v>
                </c:pt>
                <c:pt idx="9">
                  <c:v>9.3428201675415039</c:v>
                </c:pt>
                <c:pt idx="10">
                  <c:v>9.2465934753417969</c:v>
                </c:pt>
                <c:pt idx="11">
                  <c:v>8.8835668563842773</c:v>
                </c:pt>
                <c:pt idx="12">
                  <c:v>8.6744956970214844</c:v>
                </c:pt>
                <c:pt idx="13">
                  <c:v>8.5141620635986328</c:v>
                </c:pt>
                <c:pt idx="14">
                  <c:v>8.3485908508300781</c:v>
                </c:pt>
                <c:pt idx="15">
                  <c:v>8.2566356658935547</c:v>
                </c:pt>
                <c:pt idx="16">
                  <c:v>8.470458984375</c:v>
                </c:pt>
                <c:pt idx="17">
                  <c:v>8.2880430221557617</c:v>
                </c:pt>
                <c:pt idx="18">
                  <c:v>8.2246084213256836</c:v>
                </c:pt>
                <c:pt idx="19">
                  <c:v>8.2963409423828125</c:v>
                </c:pt>
                <c:pt idx="20">
                  <c:v>8.2460384368896484</c:v>
                </c:pt>
                <c:pt idx="21">
                  <c:v>7.9416012763977051</c:v>
                </c:pt>
                <c:pt idx="22">
                  <c:v>7.9989166259765625</c:v>
                </c:pt>
                <c:pt idx="23">
                  <c:v>7.8317761421203613</c:v>
                </c:pt>
                <c:pt idx="24">
                  <c:v>7.5452075004577637</c:v>
                </c:pt>
                <c:pt idx="25">
                  <c:v>7.3645343780517578</c:v>
                </c:pt>
                <c:pt idx="26">
                  <c:v>7.3614468574523926</c:v>
                </c:pt>
                <c:pt idx="27">
                  <c:v>7.2838902473449707</c:v>
                </c:pt>
                <c:pt idx="28">
                  <c:v>7.229649543762207</c:v>
                </c:pt>
                <c:pt idx="29">
                  <c:v>7.2148900032043457</c:v>
                </c:pt>
                <c:pt idx="30">
                  <c:v>7.4079995155334473</c:v>
                </c:pt>
                <c:pt idx="31">
                  <c:v>7.5758957862854004</c:v>
                </c:pt>
                <c:pt idx="32">
                  <c:v>7.9152669906616211</c:v>
                </c:pt>
                <c:pt idx="33">
                  <c:v>8.2386360168457031</c:v>
                </c:pt>
                <c:pt idx="34">
                  <c:v>7.7903695106506348</c:v>
                </c:pt>
                <c:pt idx="35">
                  <c:v>7.7292580604553223</c:v>
                </c:pt>
                <c:pt idx="36">
                  <c:v>7.1361141204833984</c:v>
                </c:pt>
                <c:pt idx="37">
                  <c:v>6.841461181640625</c:v>
                </c:pt>
                <c:pt idx="38">
                  <c:v>6.8746128082275391</c:v>
                </c:pt>
                <c:pt idx="39">
                  <c:v>7.1567864418029785</c:v>
                </c:pt>
                <c:pt idx="40">
                  <c:v>7.0170063972473145</c:v>
                </c:pt>
                <c:pt idx="41">
                  <c:v>6.8308353424072266</c:v>
                </c:pt>
                <c:pt idx="42">
                  <c:v>7.1346077919006348</c:v>
                </c:pt>
                <c:pt idx="43">
                  <c:v>7.4485330581665039</c:v>
                </c:pt>
                <c:pt idx="44">
                  <c:v>7.5113096237182617</c:v>
                </c:pt>
                <c:pt idx="45">
                  <c:v>7.5107793807983398</c:v>
                </c:pt>
                <c:pt idx="46">
                  <c:v>7.3250741958618164</c:v>
                </c:pt>
                <c:pt idx="47">
                  <c:v>10.59913158416748</c:v>
                </c:pt>
                <c:pt idx="48">
                  <c:v>16.454418182373047</c:v>
                </c:pt>
                <c:pt idx="49">
                  <c:v>16.353816986083984</c:v>
                </c:pt>
                <c:pt idx="50">
                  <c:v>12.960909843444824</c:v>
                </c:pt>
                <c:pt idx="51">
                  <c:v>12.866539001464844</c:v>
                </c:pt>
                <c:pt idx="52">
                  <c:v>11.493246078491211</c:v>
                </c:pt>
                <c:pt idx="53">
                  <c:v>12.276668548583984</c:v>
                </c:pt>
                <c:pt idx="54">
                  <c:v>11.015049934387207</c:v>
                </c:pt>
                <c:pt idx="55">
                  <c:v>10.818806648254395</c:v>
                </c:pt>
                <c:pt idx="56">
                  <c:v>10.897668838500977</c:v>
                </c:pt>
                <c:pt idx="57">
                  <c:v>9.9572896957397461</c:v>
                </c:pt>
                <c:pt idx="58">
                  <c:v>9.7550134658813477</c:v>
                </c:pt>
                <c:pt idx="59">
                  <c:v>9.5759143829345703</c:v>
                </c:pt>
                <c:pt idx="60">
                  <c:v>9.8107061386108398</c:v>
                </c:pt>
                <c:pt idx="61">
                  <c:v>9.7612075805664062</c:v>
                </c:pt>
                <c:pt idx="62">
                  <c:v>9.8230228424072266</c:v>
                </c:pt>
                <c:pt idx="63">
                  <c:v>9.3589334487915039</c:v>
                </c:pt>
                <c:pt idx="64">
                  <c:v>9.1963348388671875</c:v>
                </c:pt>
                <c:pt idx="65">
                  <c:v>8.9615859985351562</c:v>
                </c:pt>
                <c:pt idx="66">
                  <c:v>8.5261812210083008</c:v>
                </c:pt>
                <c:pt idx="67">
                  <c:v>7.7748832702636719</c:v>
                </c:pt>
                <c:pt idx="68">
                  <c:v>7.4030323028564453</c:v>
                </c:pt>
                <c:pt idx="69">
                  <c:v>7.4313225746154785</c:v>
                </c:pt>
                <c:pt idx="70">
                  <c:v>6.8447132110595703</c:v>
                </c:pt>
                <c:pt idx="71">
                  <c:v>6.4133682250976562</c:v>
                </c:pt>
                <c:pt idx="72">
                  <c:v>6.1496295928955078</c:v>
                </c:pt>
                <c:pt idx="73">
                  <c:v>5.9790768623352051</c:v>
                </c:pt>
                <c:pt idx="74">
                  <c:v>6.0991673469543457</c:v>
                </c:pt>
                <c:pt idx="75">
                  <c:v>6.0799970626831055</c:v>
                </c:pt>
                <c:pt idx="76">
                  <c:v>6.2614803314208984</c:v>
                </c:pt>
                <c:pt idx="77">
                  <c:v>6.3634371757507324</c:v>
                </c:pt>
                <c:pt idx="78">
                  <c:v>6.6768279075622559</c:v>
                </c:pt>
                <c:pt idx="79">
                  <c:v>7.0006728172302246</c:v>
                </c:pt>
                <c:pt idx="80">
                  <c:v>6.8843708038330078</c:v>
                </c:pt>
                <c:pt idx="81">
                  <c:v>7.0416450500488281</c:v>
                </c:pt>
                <c:pt idx="82">
                  <c:v>7.2068309783935547</c:v>
                </c:pt>
                <c:pt idx="83">
                  <c:v>7.3265700340270996</c:v>
                </c:pt>
                <c:pt idx="84">
                  <c:v>6.8568873405456543</c:v>
                </c:pt>
                <c:pt idx="85">
                  <c:v>7.3750705718994141</c:v>
                </c:pt>
                <c:pt idx="86">
                  <c:v>7.1522955894470215</c:v>
                </c:pt>
                <c:pt idx="87">
                  <c:v>7.1506986618041992</c:v>
                </c:pt>
                <c:pt idx="88">
                  <c:v>7.4094295501708984</c:v>
                </c:pt>
                <c:pt idx="89">
                  <c:v>7.4480528831481934</c:v>
                </c:pt>
                <c:pt idx="90">
                  <c:v>7.7162022590637207</c:v>
                </c:pt>
                <c:pt idx="91">
                  <c:v>7.6436476707458496</c:v>
                </c:pt>
                <c:pt idx="92">
                  <c:v>7.9266901016235352</c:v>
                </c:pt>
                <c:pt idx="93">
                  <c:v>7.7040486335754395</c:v>
                </c:pt>
                <c:pt idx="94">
                  <c:v>7.9119749069213867</c:v>
                </c:pt>
                <c:pt idx="95">
                  <c:v>7.7450923919677734</c:v>
                </c:pt>
                <c:pt idx="96">
                  <c:v>7.5940351486206055</c:v>
                </c:pt>
                <c:pt idx="97">
                  <c:v>7.6140727996826172</c:v>
                </c:pt>
                <c:pt idx="98">
                  <c:v>7.7491841316223145</c:v>
                </c:pt>
                <c:pt idx="99">
                  <c:v>8.1972465515136719</c:v>
                </c:pt>
                <c:pt idx="100">
                  <c:v>7.9172868728637695</c:v>
                </c:pt>
                <c:pt idx="101">
                  <c:v>7.8064560890197754</c:v>
                </c:pt>
                <c:pt idx="102">
                  <c:v>7.8142123222351074</c:v>
                </c:pt>
                <c:pt idx="103">
                  <c:v>8.0302734375</c:v>
                </c:pt>
                <c:pt idx="104">
                  <c:v>8.0453977584838867</c:v>
                </c:pt>
                <c:pt idx="105">
                  <c:v>7.989799976348877</c:v>
                </c:pt>
                <c:pt idx="106">
                  <c:v>8.0682296752929688</c:v>
                </c:pt>
                <c:pt idx="107">
                  <c:v>8.1992292404174805</c:v>
                </c:pt>
                <c:pt idx="108">
                  <c:v>8.290069580078125</c:v>
                </c:pt>
                <c:pt idx="109">
                  <c:v>8.5014638900756836</c:v>
                </c:pt>
                <c:pt idx="110">
                  <c:v>8.3584747314453125</c:v>
                </c:pt>
                <c:pt idx="111">
                  <c:v>8.4833011627197266</c:v>
                </c:pt>
                <c:pt idx="112">
                  <c:v>8.3895692825317383</c:v>
                </c:pt>
                <c:pt idx="113">
                  <c:v>8.7770395278930664</c:v>
                </c:pt>
                <c:pt idx="114">
                  <c:v>8.6904697418212891</c:v>
                </c:pt>
                <c:pt idx="115">
                  <c:v>8.6039009094238281</c:v>
                </c:pt>
                <c:pt idx="116">
                  <c:v>8.3009233474731445</c:v>
                </c:pt>
                <c:pt idx="117">
                  <c:v>8.1297473907470703</c:v>
                </c:pt>
                <c:pt idx="118">
                  <c:v>7.9146785736083984</c:v>
                </c:pt>
                <c:pt idx="119">
                  <c:v>7.8039541244506836</c:v>
                </c:pt>
                <c:pt idx="120">
                  <c:v>7.8279223442077637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529-694B-B0DC-727BE4577094}"/>
            </c:ext>
          </c:extLst>
        </c:ser>
        <c:ser>
          <c:idx val="2"/>
          <c:order val="2"/>
          <c:tx>
            <c:strRef>
              <c:f>Unemployment!$D$1</c:f>
              <c:strCache>
                <c:ptCount val="1"/>
                <c:pt idx="0">
                  <c:v>Visalia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Unemployment!$A$2:$A$122</c:f>
              <c:numCache>
                <c:formatCode>[$-409]mmm\-yy;@</c:formatCode>
                <c:ptCount val="121"/>
                <c:pt idx="0">
                  <c:v>42461</c:v>
                </c:pt>
                <c:pt idx="1">
                  <c:v>42491</c:v>
                </c:pt>
                <c:pt idx="2">
                  <c:v>42522</c:v>
                </c:pt>
                <c:pt idx="3">
                  <c:v>42552</c:v>
                </c:pt>
                <c:pt idx="4">
                  <c:v>42583</c:v>
                </c:pt>
                <c:pt idx="5">
                  <c:v>42614</c:v>
                </c:pt>
                <c:pt idx="6">
                  <c:v>42644</c:v>
                </c:pt>
                <c:pt idx="7">
                  <c:v>42675</c:v>
                </c:pt>
                <c:pt idx="8">
                  <c:v>42705</c:v>
                </c:pt>
                <c:pt idx="9">
                  <c:v>42736</c:v>
                </c:pt>
                <c:pt idx="10">
                  <c:v>42767</c:v>
                </c:pt>
                <c:pt idx="11">
                  <c:v>42795</c:v>
                </c:pt>
                <c:pt idx="12">
                  <c:v>42826</c:v>
                </c:pt>
                <c:pt idx="13">
                  <c:v>42856</c:v>
                </c:pt>
                <c:pt idx="14">
                  <c:v>42887</c:v>
                </c:pt>
                <c:pt idx="15">
                  <c:v>42917</c:v>
                </c:pt>
                <c:pt idx="16">
                  <c:v>42948</c:v>
                </c:pt>
                <c:pt idx="17">
                  <c:v>42979</c:v>
                </c:pt>
                <c:pt idx="18">
                  <c:v>43009</c:v>
                </c:pt>
                <c:pt idx="19">
                  <c:v>43040</c:v>
                </c:pt>
                <c:pt idx="20">
                  <c:v>43070</c:v>
                </c:pt>
                <c:pt idx="21">
                  <c:v>43101</c:v>
                </c:pt>
                <c:pt idx="22">
                  <c:v>43132</c:v>
                </c:pt>
                <c:pt idx="23">
                  <c:v>43160</c:v>
                </c:pt>
                <c:pt idx="24">
                  <c:v>43191</c:v>
                </c:pt>
                <c:pt idx="25">
                  <c:v>43221</c:v>
                </c:pt>
                <c:pt idx="26">
                  <c:v>43252</c:v>
                </c:pt>
                <c:pt idx="27">
                  <c:v>43282</c:v>
                </c:pt>
                <c:pt idx="28">
                  <c:v>43313</c:v>
                </c:pt>
                <c:pt idx="29">
                  <c:v>43344</c:v>
                </c:pt>
                <c:pt idx="30">
                  <c:v>43374</c:v>
                </c:pt>
                <c:pt idx="31">
                  <c:v>43405</c:v>
                </c:pt>
                <c:pt idx="32">
                  <c:v>43435</c:v>
                </c:pt>
                <c:pt idx="33">
                  <c:v>43466</c:v>
                </c:pt>
                <c:pt idx="34">
                  <c:v>43497</c:v>
                </c:pt>
                <c:pt idx="35">
                  <c:v>43525</c:v>
                </c:pt>
                <c:pt idx="36">
                  <c:v>43556</c:v>
                </c:pt>
                <c:pt idx="37">
                  <c:v>43586</c:v>
                </c:pt>
                <c:pt idx="38">
                  <c:v>43617</c:v>
                </c:pt>
                <c:pt idx="39">
                  <c:v>43647</c:v>
                </c:pt>
                <c:pt idx="40">
                  <c:v>43678</c:v>
                </c:pt>
                <c:pt idx="41">
                  <c:v>43709</c:v>
                </c:pt>
                <c:pt idx="42">
                  <c:v>43739</c:v>
                </c:pt>
                <c:pt idx="43">
                  <c:v>43770</c:v>
                </c:pt>
                <c:pt idx="44">
                  <c:v>43800</c:v>
                </c:pt>
                <c:pt idx="45">
                  <c:v>43831</c:v>
                </c:pt>
                <c:pt idx="46">
                  <c:v>43862</c:v>
                </c:pt>
                <c:pt idx="47">
                  <c:v>43891</c:v>
                </c:pt>
                <c:pt idx="48">
                  <c:v>43922</c:v>
                </c:pt>
                <c:pt idx="49">
                  <c:v>43952</c:v>
                </c:pt>
                <c:pt idx="50">
                  <c:v>43983</c:v>
                </c:pt>
                <c:pt idx="51">
                  <c:v>44013</c:v>
                </c:pt>
                <c:pt idx="52">
                  <c:v>44044</c:v>
                </c:pt>
                <c:pt idx="53">
                  <c:v>44075</c:v>
                </c:pt>
                <c:pt idx="54">
                  <c:v>44105</c:v>
                </c:pt>
                <c:pt idx="55">
                  <c:v>44136</c:v>
                </c:pt>
                <c:pt idx="56">
                  <c:v>44166</c:v>
                </c:pt>
                <c:pt idx="57">
                  <c:v>44197</c:v>
                </c:pt>
                <c:pt idx="58">
                  <c:v>44228</c:v>
                </c:pt>
                <c:pt idx="59">
                  <c:v>44256</c:v>
                </c:pt>
                <c:pt idx="60">
                  <c:v>44287</c:v>
                </c:pt>
                <c:pt idx="61">
                  <c:v>44317</c:v>
                </c:pt>
                <c:pt idx="62">
                  <c:v>44348</c:v>
                </c:pt>
                <c:pt idx="63">
                  <c:v>44378</c:v>
                </c:pt>
                <c:pt idx="64">
                  <c:v>44409</c:v>
                </c:pt>
                <c:pt idx="65">
                  <c:v>44440</c:v>
                </c:pt>
                <c:pt idx="66">
                  <c:v>44470</c:v>
                </c:pt>
                <c:pt idx="67">
                  <c:v>44501</c:v>
                </c:pt>
                <c:pt idx="68">
                  <c:v>44531</c:v>
                </c:pt>
                <c:pt idx="69">
                  <c:v>44562</c:v>
                </c:pt>
                <c:pt idx="70">
                  <c:v>44593</c:v>
                </c:pt>
                <c:pt idx="71">
                  <c:v>44621</c:v>
                </c:pt>
                <c:pt idx="72">
                  <c:v>44652</c:v>
                </c:pt>
                <c:pt idx="73">
                  <c:v>44682</c:v>
                </c:pt>
                <c:pt idx="74">
                  <c:v>44713</c:v>
                </c:pt>
                <c:pt idx="75">
                  <c:v>44743</c:v>
                </c:pt>
                <c:pt idx="76">
                  <c:v>44774</c:v>
                </c:pt>
                <c:pt idx="77">
                  <c:v>44805</c:v>
                </c:pt>
                <c:pt idx="78">
                  <c:v>44835</c:v>
                </c:pt>
                <c:pt idx="79">
                  <c:v>44866</c:v>
                </c:pt>
                <c:pt idx="80">
                  <c:v>44896</c:v>
                </c:pt>
                <c:pt idx="81">
                  <c:v>44927</c:v>
                </c:pt>
                <c:pt idx="82">
                  <c:v>44958</c:v>
                </c:pt>
                <c:pt idx="83">
                  <c:v>44986</c:v>
                </c:pt>
                <c:pt idx="84">
                  <c:v>45017</c:v>
                </c:pt>
                <c:pt idx="85">
                  <c:v>45047</c:v>
                </c:pt>
                <c:pt idx="86">
                  <c:v>45078</c:v>
                </c:pt>
                <c:pt idx="87">
                  <c:v>45108</c:v>
                </c:pt>
                <c:pt idx="88">
                  <c:v>45139</c:v>
                </c:pt>
                <c:pt idx="89">
                  <c:v>45170</c:v>
                </c:pt>
                <c:pt idx="90">
                  <c:v>45200</c:v>
                </c:pt>
                <c:pt idx="91">
                  <c:v>45231</c:v>
                </c:pt>
                <c:pt idx="92">
                  <c:v>45261</c:v>
                </c:pt>
                <c:pt idx="93">
                  <c:v>45292</c:v>
                </c:pt>
                <c:pt idx="94">
                  <c:v>45323</c:v>
                </c:pt>
                <c:pt idx="95">
                  <c:v>45352</c:v>
                </c:pt>
                <c:pt idx="96">
                  <c:v>45383</c:v>
                </c:pt>
                <c:pt idx="97">
                  <c:v>45413</c:v>
                </c:pt>
                <c:pt idx="98">
                  <c:v>45444</c:v>
                </c:pt>
                <c:pt idx="99">
                  <c:v>45474</c:v>
                </c:pt>
                <c:pt idx="100">
                  <c:v>45505</c:v>
                </c:pt>
                <c:pt idx="101">
                  <c:v>45536</c:v>
                </c:pt>
                <c:pt idx="102">
                  <c:v>45566</c:v>
                </c:pt>
                <c:pt idx="103">
                  <c:v>45597</c:v>
                </c:pt>
                <c:pt idx="104">
                  <c:v>45627</c:v>
                </c:pt>
                <c:pt idx="105">
                  <c:v>45658</c:v>
                </c:pt>
                <c:pt idx="106">
                  <c:v>45689</c:v>
                </c:pt>
                <c:pt idx="107">
                  <c:v>45717</c:v>
                </c:pt>
                <c:pt idx="108">
                  <c:v>45748</c:v>
                </c:pt>
                <c:pt idx="109">
                  <c:v>45778</c:v>
                </c:pt>
                <c:pt idx="110">
                  <c:v>45809</c:v>
                </c:pt>
                <c:pt idx="111">
                  <c:v>45839</c:v>
                </c:pt>
                <c:pt idx="112">
                  <c:v>45870</c:v>
                </c:pt>
                <c:pt idx="113">
                  <c:v>45901</c:v>
                </c:pt>
                <c:pt idx="114">
                  <c:v>45931</c:v>
                </c:pt>
                <c:pt idx="115">
                  <c:v>45962</c:v>
                </c:pt>
                <c:pt idx="116">
                  <c:v>45992</c:v>
                </c:pt>
                <c:pt idx="117">
                  <c:v>46023</c:v>
                </c:pt>
                <c:pt idx="118">
                  <c:v>46054</c:v>
                </c:pt>
                <c:pt idx="119">
                  <c:v>46082</c:v>
                </c:pt>
                <c:pt idx="120">
                  <c:v>46113</c:v>
                </c:pt>
              </c:numCache>
            </c:numRef>
          </c:cat>
          <c:val>
            <c:numRef>
              <c:f>Unemployment!$D$2:$D$122</c:f>
              <c:numCache>
                <c:formatCode>0</c:formatCode>
                <c:ptCount val="121"/>
                <c:pt idx="0">
                  <c:v>11.096127510070801</c:v>
                </c:pt>
                <c:pt idx="1">
                  <c:v>10.804666519165039</c:v>
                </c:pt>
                <c:pt idx="2">
                  <c:v>10.996536254882812</c:v>
                </c:pt>
                <c:pt idx="3">
                  <c:v>10.902680397033691</c:v>
                </c:pt>
                <c:pt idx="4">
                  <c:v>11.072691917419434</c:v>
                </c:pt>
                <c:pt idx="5">
                  <c:v>11.549092292785645</c:v>
                </c:pt>
                <c:pt idx="6">
                  <c:v>11.666132926940918</c:v>
                </c:pt>
                <c:pt idx="7">
                  <c:v>11.469243049621582</c:v>
                </c:pt>
                <c:pt idx="8">
                  <c:v>11.409976959228516</c:v>
                </c:pt>
                <c:pt idx="9">
                  <c:v>11.25283145904541</c:v>
                </c:pt>
                <c:pt idx="10">
                  <c:v>11.133227348327637</c:v>
                </c:pt>
                <c:pt idx="11">
                  <c:v>10.710749626159668</c:v>
                </c:pt>
                <c:pt idx="12">
                  <c:v>10.323030471801758</c:v>
                </c:pt>
                <c:pt idx="13">
                  <c:v>10.226004600524902</c:v>
                </c:pt>
                <c:pt idx="14">
                  <c:v>10.107175827026367</c:v>
                </c:pt>
                <c:pt idx="15">
                  <c:v>10.114241600036621</c:v>
                </c:pt>
                <c:pt idx="16">
                  <c:v>10.445784568786621</c:v>
                </c:pt>
                <c:pt idx="17">
                  <c:v>10.298192024230957</c:v>
                </c:pt>
                <c:pt idx="18">
                  <c:v>10.213498115539551</c:v>
                </c:pt>
                <c:pt idx="19">
                  <c:v>10.179655075073242</c:v>
                </c:pt>
                <c:pt idx="20">
                  <c:v>10.238548278808594</c:v>
                </c:pt>
                <c:pt idx="21">
                  <c:v>10.033695220947266</c:v>
                </c:pt>
                <c:pt idx="22">
                  <c:v>10.094433784484863</c:v>
                </c:pt>
                <c:pt idx="23">
                  <c:v>9.9112997055053711</c:v>
                </c:pt>
                <c:pt idx="24">
                  <c:v>9.7302074432373047</c:v>
                </c:pt>
                <c:pt idx="25">
                  <c:v>9.4847574234008789</c:v>
                </c:pt>
                <c:pt idx="26">
                  <c:v>9.6902666091918945</c:v>
                </c:pt>
                <c:pt idx="27">
                  <c:v>9.4735088348388672</c:v>
                </c:pt>
                <c:pt idx="28">
                  <c:v>9.3660011291503906</c:v>
                </c:pt>
                <c:pt idx="29">
                  <c:v>9.367823600769043</c:v>
                </c:pt>
                <c:pt idx="30">
                  <c:v>9.5887537002563477</c:v>
                </c:pt>
                <c:pt idx="31">
                  <c:v>9.7609262466430664</c:v>
                </c:pt>
                <c:pt idx="32">
                  <c:v>10.123795509338379</c:v>
                </c:pt>
                <c:pt idx="33">
                  <c:v>10.444268226623535</c:v>
                </c:pt>
                <c:pt idx="34">
                  <c:v>10.033663749694824</c:v>
                </c:pt>
                <c:pt idx="35">
                  <c:v>9.9331474304199219</c:v>
                </c:pt>
                <c:pt idx="36">
                  <c:v>9.5965433120727539</c:v>
                </c:pt>
                <c:pt idx="37">
                  <c:v>9.159459114074707</c:v>
                </c:pt>
                <c:pt idx="38">
                  <c:v>9.1556072235107422</c:v>
                </c:pt>
                <c:pt idx="39">
                  <c:v>9.5528688430786133</c:v>
                </c:pt>
                <c:pt idx="40">
                  <c:v>9.470001220703125</c:v>
                </c:pt>
                <c:pt idx="41">
                  <c:v>9.2824306488037109</c:v>
                </c:pt>
                <c:pt idx="42">
                  <c:v>9.5908908843994141</c:v>
                </c:pt>
                <c:pt idx="43">
                  <c:v>10.024070739746094</c:v>
                </c:pt>
                <c:pt idx="44">
                  <c:v>10.196038246154785</c:v>
                </c:pt>
                <c:pt idx="45">
                  <c:v>9.9581193923950195</c:v>
                </c:pt>
                <c:pt idx="46">
                  <c:v>9.8139638900756836</c:v>
                </c:pt>
                <c:pt idx="47">
                  <c:v>13.704995155334473</c:v>
                </c:pt>
                <c:pt idx="48">
                  <c:v>18.041109085083008</c:v>
                </c:pt>
                <c:pt idx="49">
                  <c:v>17.801071166992188</c:v>
                </c:pt>
                <c:pt idx="50">
                  <c:v>14.482050895690918</c:v>
                </c:pt>
                <c:pt idx="51">
                  <c:v>14.325624465942383</c:v>
                </c:pt>
                <c:pt idx="52">
                  <c:v>12.544732093811035</c:v>
                </c:pt>
                <c:pt idx="53">
                  <c:v>13.325529098510742</c:v>
                </c:pt>
                <c:pt idx="54">
                  <c:v>12.029094696044922</c:v>
                </c:pt>
                <c:pt idx="55">
                  <c:v>12.005544662475586</c:v>
                </c:pt>
                <c:pt idx="56">
                  <c:v>11.842529296875</c:v>
                </c:pt>
                <c:pt idx="57">
                  <c:v>11.064920425415039</c:v>
                </c:pt>
                <c:pt idx="58">
                  <c:v>10.968842506408691</c:v>
                </c:pt>
                <c:pt idx="59">
                  <c:v>10.787906646728516</c:v>
                </c:pt>
                <c:pt idx="60">
                  <c:v>11.458471298217773</c:v>
                </c:pt>
                <c:pt idx="61">
                  <c:v>11.44277286529541</c:v>
                </c:pt>
                <c:pt idx="62">
                  <c:v>11.643906593322754</c:v>
                </c:pt>
                <c:pt idx="63">
                  <c:v>10.764731407165527</c:v>
                </c:pt>
                <c:pt idx="64">
                  <c:v>10.507527351379395</c:v>
                </c:pt>
                <c:pt idx="65">
                  <c:v>10.233129501342773</c:v>
                </c:pt>
                <c:pt idx="66">
                  <c:v>9.7816352844238281</c:v>
                </c:pt>
                <c:pt idx="67">
                  <c:v>8.9495172500610352</c:v>
                </c:pt>
                <c:pt idx="68">
                  <c:v>8.6035480499267578</c:v>
                </c:pt>
                <c:pt idx="69">
                  <c:v>8.7608060836791992</c:v>
                </c:pt>
                <c:pt idx="70">
                  <c:v>8.2159595489501953</c:v>
                </c:pt>
                <c:pt idx="71">
                  <c:v>7.7011055946350098</c:v>
                </c:pt>
                <c:pt idx="72">
                  <c:v>7.565913200378418</c:v>
                </c:pt>
                <c:pt idx="73">
                  <c:v>7.4915366172790527</c:v>
                </c:pt>
                <c:pt idx="74">
                  <c:v>7.7808141708374023</c:v>
                </c:pt>
                <c:pt idx="75">
                  <c:v>7.7681446075439453</c:v>
                </c:pt>
                <c:pt idx="76">
                  <c:v>8.2451925277709961</c:v>
                </c:pt>
                <c:pt idx="77">
                  <c:v>8.5019540786743164</c:v>
                </c:pt>
                <c:pt idx="78">
                  <c:v>8.8997259140014648</c:v>
                </c:pt>
                <c:pt idx="79">
                  <c:v>9.063136100769043</c:v>
                </c:pt>
                <c:pt idx="80">
                  <c:v>8.8924064636230469</c:v>
                </c:pt>
                <c:pt idx="81">
                  <c:v>9.1313543319702148</c:v>
                </c:pt>
                <c:pt idx="82">
                  <c:v>9.428924560546875</c:v>
                </c:pt>
                <c:pt idx="83">
                  <c:v>9.6077194213867188</c:v>
                </c:pt>
                <c:pt idx="84">
                  <c:v>9.2243051528930664</c:v>
                </c:pt>
                <c:pt idx="85">
                  <c:v>9.8475170135498047</c:v>
                </c:pt>
                <c:pt idx="86">
                  <c:v>9.6235637664794922</c:v>
                </c:pt>
                <c:pt idx="87">
                  <c:v>9.6815757751464844</c:v>
                </c:pt>
                <c:pt idx="88">
                  <c:v>9.8308830261230469</c:v>
                </c:pt>
                <c:pt idx="89">
                  <c:v>9.8322238922119141</c:v>
                </c:pt>
                <c:pt idx="90">
                  <c:v>10.286759376525879</c:v>
                </c:pt>
                <c:pt idx="91">
                  <c:v>10.364032745361328</c:v>
                </c:pt>
                <c:pt idx="92">
                  <c:v>10.736859321594238</c:v>
                </c:pt>
                <c:pt idx="93">
                  <c:v>10.373649597167969</c:v>
                </c:pt>
                <c:pt idx="94">
                  <c:v>10.46363353729248</c:v>
                </c:pt>
                <c:pt idx="95">
                  <c:v>10.23497200012207</c:v>
                </c:pt>
                <c:pt idx="96">
                  <c:v>10.248666763305664</c:v>
                </c:pt>
                <c:pt idx="97">
                  <c:v>10.116168975830078</c:v>
                </c:pt>
                <c:pt idx="98">
                  <c:v>10.408993721008301</c:v>
                </c:pt>
                <c:pt idx="99">
                  <c:v>11.047894477844238</c:v>
                </c:pt>
                <c:pt idx="100">
                  <c:v>10.584952354431152</c:v>
                </c:pt>
                <c:pt idx="101">
                  <c:v>10.376937866210938</c:v>
                </c:pt>
                <c:pt idx="102">
                  <c:v>10.348029136657715</c:v>
                </c:pt>
                <c:pt idx="103">
                  <c:v>10.683784484863281</c:v>
                </c:pt>
                <c:pt idx="104">
                  <c:v>10.588391304016113</c:v>
                </c:pt>
                <c:pt idx="105">
                  <c:v>10.323983192443848</c:v>
                </c:pt>
                <c:pt idx="106">
                  <c:v>10.493952751159668</c:v>
                </c:pt>
                <c:pt idx="107">
                  <c:v>10.650620460510254</c:v>
                </c:pt>
                <c:pt idx="108">
                  <c:v>10.759654998779297</c:v>
                </c:pt>
                <c:pt idx="109">
                  <c:v>10.986136436462402</c:v>
                </c:pt>
                <c:pt idx="110">
                  <c:v>10.730952262878418</c:v>
                </c:pt>
                <c:pt idx="111">
                  <c:v>10.988316535949707</c:v>
                </c:pt>
                <c:pt idx="112">
                  <c:v>10.79212474822998</c:v>
                </c:pt>
                <c:pt idx="113">
                  <c:v>11.24146842956543</c:v>
                </c:pt>
                <c:pt idx="114">
                  <c:v>11.003536224365234</c:v>
                </c:pt>
                <c:pt idx="115">
                  <c:v>10.765604019165039</c:v>
                </c:pt>
                <c:pt idx="116">
                  <c:v>10.595623016357422</c:v>
                </c:pt>
                <c:pt idx="117">
                  <c:v>10.441234588623047</c:v>
                </c:pt>
                <c:pt idx="118">
                  <c:v>10.281600952148438</c:v>
                </c:pt>
                <c:pt idx="119">
                  <c:v>10.266783714294434</c:v>
                </c:pt>
                <c:pt idx="120">
                  <c:v>10.220940589904785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529-694B-B0DC-727BE45770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2536448"/>
        <c:axId val="113597216"/>
      </c:lineChart>
      <c:dateAx>
        <c:axId val="372536448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3597216"/>
        <c:crosses val="autoZero"/>
        <c:auto val="1"/>
        <c:lblOffset val="100"/>
        <c:baseTimeUnit val="months"/>
        <c:majorUnit val="12"/>
        <c:majorTimeUnit val="months"/>
      </c:dateAx>
      <c:valAx>
        <c:axId val="113597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72536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Indexed Occupied Industrial Stock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 Occ Stock'!$H$1</c:f>
              <c:strCache>
                <c:ptCount val="1"/>
                <c:pt idx="0">
                  <c:v>Salinas City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'Ind Occ Stock'!$G$2:$G$42</c:f>
              <c:strCache>
                <c:ptCount val="41"/>
                <c:pt idx="0">
                  <c:v>Q1-16</c:v>
                </c:pt>
                <c:pt idx="1">
                  <c:v>Q2-16</c:v>
                </c:pt>
                <c:pt idx="2">
                  <c:v>Q3-16</c:v>
                </c:pt>
                <c:pt idx="3">
                  <c:v>Q4-16</c:v>
                </c:pt>
                <c:pt idx="4">
                  <c:v>Q1-17</c:v>
                </c:pt>
                <c:pt idx="5">
                  <c:v>Q2-17</c:v>
                </c:pt>
                <c:pt idx="6">
                  <c:v>Q3-17</c:v>
                </c:pt>
                <c:pt idx="7">
                  <c:v>Q4-17</c:v>
                </c:pt>
                <c:pt idx="8">
                  <c:v>Q1-18</c:v>
                </c:pt>
                <c:pt idx="9">
                  <c:v>Q2-18</c:v>
                </c:pt>
                <c:pt idx="10">
                  <c:v>Q3-18</c:v>
                </c:pt>
                <c:pt idx="11">
                  <c:v>Q4-18</c:v>
                </c:pt>
                <c:pt idx="12">
                  <c:v>Q1-19</c:v>
                </c:pt>
                <c:pt idx="13">
                  <c:v>Q2-19</c:v>
                </c:pt>
                <c:pt idx="14">
                  <c:v>Q3-19</c:v>
                </c:pt>
                <c:pt idx="15">
                  <c:v>Q4-19</c:v>
                </c:pt>
                <c:pt idx="16">
                  <c:v>Q1-20</c:v>
                </c:pt>
                <c:pt idx="17">
                  <c:v>Q2-20</c:v>
                </c:pt>
                <c:pt idx="18">
                  <c:v>Q3-20</c:v>
                </c:pt>
                <c:pt idx="19">
                  <c:v>Q4-20</c:v>
                </c:pt>
                <c:pt idx="20">
                  <c:v>Q1-21</c:v>
                </c:pt>
                <c:pt idx="21">
                  <c:v>Q2-21</c:v>
                </c:pt>
                <c:pt idx="22">
                  <c:v>Q3-21</c:v>
                </c:pt>
                <c:pt idx="23">
                  <c:v>Q4-21</c:v>
                </c:pt>
                <c:pt idx="24">
                  <c:v>Q1-22</c:v>
                </c:pt>
                <c:pt idx="25">
                  <c:v>Q2-22</c:v>
                </c:pt>
                <c:pt idx="26">
                  <c:v>Q3-22</c:v>
                </c:pt>
                <c:pt idx="27">
                  <c:v>Q4-22</c:v>
                </c:pt>
                <c:pt idx="28">
                  <c:v>Q1-23</c:v>
                </c:pt>
                <c:pt idx="29">
                  <c:v>Q2-23</c:v>
                </c:pt>
                <c:pt idx="30">
                  <c:v>Q3-23</c:v>
                </c:pt>
                <c:pt idx="31">
                  <c:v>Q4-23</c:v>
                </c:pt>
                <c:pt idx="32">
                  <c:v>Q1-24</c:v>
                </c:pt>
                <c:pt idx="33">
                  <c:v>Q2-24</c:v>
                </c:pt>
                <c:pt idx="34">
                  <c:v>Q3-24</c:v>
                </c:pt>
                <c:pt idx="35">
                  <c:v>Q4-24</c:v>
                </c:pt>
                <c:pt idx="36">
                  <c:v>Q1-25</c:v>
                </c:pt>
                <c:pt idx="37">
                  <c:v>Q2-25</c:v>
                </c:pt>
                <c:pt idx="38">
                  <c:v>Q3-25</c:v>
                </c:pt>
                <c:pt idx="39">
                  <c:v>Q4-25</c:v>
                </c:pt>
                <c:pt idx="40">
                  <c:v>Q1-26</c:v>
                </c:pt>
              </c:strCache>
            </c:strRef>
          </c:cat>
          <c:val>
            <c:numRef>
              <c:f>'Ind Occ Stock'!$H$2:$H$42</c:f>
              <c:numCache>
                <c:formatCode>0</c:formatCode>
                <c:ptCount val="41"/>
                <c:pt idx="0">
                  <c:v>100</c:v>
                </c:pt>
                <c:pt idx="1">
                  <c:v>99.749490743450934</c:v>
                </c:pt>
                <c:pt idx="2">
                  <c:v>100.75335184558307</c:v>
                </c:pt>
                <c:pt idx="3">
                  <c:v>100.51760487800325</c:v>
                </c:pt>
                <c:pt idx="4">
                  <c:v>100.65713396098515</c:v>
                </c:pt>
                <c:pt idx="5">
                  <c:v>99.928665904796816</c:v>
                </c:pt>
                <c:pt idx="6">
                  <c:v>101.34013586396296</c:v>
                </c:pt>
                <c:pt idx="7">
                  <c:v>101.27401947434373</c:v>
                </c:pt>
                <c:pt idx="8">
                  <c:v>101.62080600400958</c:v>
                </c:pt>
                <c:pt idx="9">
                  <c:v>102.31246166259007</c:v>
                </c:pt>
                <c:pt idx="10">
                  <c:v>101.38961498423235</c:v>
                </c:pt>
                <c:pt idx="11">
                  <c:v>102.08009135651012</c:v>
                </c:pt>
                <c:pt idx="12">
                  <c:v>103.01032766342659</c:v>
                </c:pt>
                <c:pt idx="13">
                  <c:v>103.08973859719228</c:v>
                </c:pt>
                <c:pt idx="14">
                  <c:v>103.13385578261767</c:v>
                </c:pt>
                <c:pt idx="15">
                  <c:v>103.11647191474525</c:v>
                </c:pt>
                <c:pt idx="16">
                  <c:v>103.09239411239193</c:v>
                </c:pt>
                <c:pt idx="17">
                  <c:v>102.94339680269182</c:v>
                </c:pt>
                <c:pt idx="18">
                  <c:v>101.89535912661547</c:v>
                </c:pt>
                <c:pt idx="19">
                  <c:v>102.15286774431375</c:v>
                </c:pt>
                <c:pt idx="20">
                  <c:v>101.85380413157441</c:v>
                </c:pt>
                <c:pt idx="21">
                  <c:v>101.95076861469492</c:v>
                </c:pt>
                <c:pt idx="22">
                  <c:v>101.98963415823985</c:v>
                </c:pt>
                <c:pt idx="23">
                  <c:v>101.90160340516799</c:v>
                </c:pt>
                <c:pt idx="24">
                  <c:v>101.91591603820889</c:v>
                </c:pt>
                <c:pt idx="25">
                  <c:v>102.34084937459646</c:v>
                </c:pt>
                <c:pt idx="26">
                  <c:v>102.36972916290186</c:v>
                </c:pt>
                <c:pt idx="27">
                  <c:v>102.4161709846362</c:v>
                </c:pt>
                <c:pt idx="28">
                  <c:v>102.07564570167111</c:v>
                </c:pt>
                <c:pt idx="29">
                  <c:v>102.50240311399456</c:v>
                </c:pt>
                <c:pt idx="30">
                  <c:v>102.48373815092999</c:v>
                </c:pt>
                <c:pt idx="31">
                  <c:v>102.4521773952026</c:v>
                </c:pt>
                <c:pt idx="32">
                  <c:v>101.96885666071933</c:v>
                </c:pt>
                <c:pt idx="33">
                  <c:v>101.86720896868444</c:v>
                </c:pt>
                <c:pt idx="34">
                  <c:v>99.910213043585244</c:v>
                </c:pt>
                <c:pt idx="35">
                  <c:v>100.45679951878333</c:v>
                </c:pt>
                <c:pt idx="36">
                  <c:v>100.34390194446495</c:v>
                </c:pt>
                <c:pt idx="37">
                  <c:v>99.709403493232671</c:v>
                </c:pt>
                <c:pt idx="38">
                  <c:v>100.1497523922968</c:v>
                </c:pt>
                <c:pt idx="39">
                  <c:v>99.162621884329823</c:v>
                </c:pt>
                <c:pt idx="40">
                  <c:v>100.18799011435684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82-B542-8B3F-45F91748BAC6}"/>
            </c:ext>
          </c:extLst>
        </c:ser>
        <c:ser>
          <c:idx val="1"/>
          <c:order val="1"/>
          <c:tx>
            <c:strRef>
              <c:f>'Ind Occ Stock'!$I$1</c:f>
              <c:strCache>
                <c:ptCount val="1"/>
                <c:pt idx="0">
                  <c:v>Visalia City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'Ind Occ Stock'!$G$2:$G$42</c:f>
              <c:strCache>
                <c:ptCount val="41"/>
                <c:pt idx="0">
                  <c:v>Q1-16</c:v>
                </c:pt>
                <c:pt idx="1">
                  <c:v>Q2-16</c:v>
                </c:pt>
                <c:pt idx="2">
                  <c:v>Q3-16</c:v>
                </c:pt>
                <c:pt idx="3">
                  <c:v>Q4-16</c:v>
                </c:pt>
                <c:pt idx="4">
                  <c:v>Q1-17</c:v>
                </c:pt>
                <c:pt idx="5">
                  <c:v>Q2-17</c:v>
                </c:pt>
                <c:pt idx="6">
                  <c:v>Q3-17</c:v>
                </c:pt>
                <c:pt idx="7">
                  <c:v>Q4-17</c:v>
                </c:pt>
                <c:pt idx="8">
                  <c:v>Q1-18</c:v>
                </c:pt>
                <c:pt idx="9">
                  <c:v>Q2-18</c:v>
                </c:pt>
                <c:pt idx="10">
                  <c:v>Q3-18</c:v>
                </c:pt>
                <c:pt idx="11">
                  <c:v>Q4-18</c:v>
                </c:pt>
                <c:pt idx="12">
                  <c:v>Q1-19</c:v>
                </c:pt>
                <c:pt idx="13">
                  <c:v>Q2-19</c:v>
                </c:pt>
                <c:pt idx="14">
                  <c:v>Q3-19</c:v>
                </c:pt>
                <c:pt idx="15">
                  <c:v>Q4-19</c:v>
                </c:pt>
                <c:pt idx="16">
                  <c:v>Q1-20</c:v>
                </c:pt>
                <c:pt idx="17">
                  <c:v>Q2-20</c:v>
                </c:pt>
                <c:pt idx="18">
                  <c:v>Q3-20</c:v>
                </c:pt>
                <c:pt idx="19">
                  <c:v>Q4-20</c:v>
                </c:pt>
                <c:pt idx="20">
                  <c:v>Q1-21</c:v>
                </c:pt>
                <c:pt idx="21">
                  <c:v>Q2-21</c:v>
                </c:pt>
                <c:pt idx="22">
                  <c:v>Q3-21</c:v>
                </c:pt>
                <c:pt idx="23">
                  <c:v>Q4-21</c:v>
                </c:pt>
                <c:pt idx="24">
                  <c:v>Q1-22</c:v>
                </c:pt>
                <c:pt idx="25">
                  <c:v>Q2-22</c:v>
                </c:pt>
                <c:pt idx="26">
                  <c:v>Q3-22</c:v>
                </c:pt>
                <c:pt idx="27">
                  <c:v>Q4-22</c:v>
                </c:pt>
                <c:pt idx="28">
                  <c:v>Q1-23</c:v>
                </c:pt>
                <c:pt idx="29">
                  <c:v>Q2-23</c:v>
                </c:pt>
                <c:pt idx="30">
                  <c:v>Q3-23</c:v>
                </c:pt>
                <c:pt idx="31">
                  <c:v>Q4-23</c:v>
                </c:pt>
                <c:pt idx="32">
                  <c:v>Q1-24</c:v>
                </c:pt>
                <c:pt idx="33">
                  <c:v>Q2-24</c:v>
                </c:pt>
                <c:pt idx="34">
                  <c:v>Q3-24</c:v>
                </c:pt>
                <c:pt idx="35">
                  <c:v>Q4-24</c:v>
                </c:pt>
                <c:pt idx="36">
                  <c:v>Q1-25</c:v>
                </c:pt>
                <c:pt idx="37">
                  <c:v>Q2-25</c:v>
                </c:pt>
                <c:pt idx="38">
                  <c:v>Q3-25</c:v>
                </c:pt>
                <c:pt idx="39">
                  <c:v>Q4-25</c:v>
                </c:pt>
                <c:pt idx="40">
                  <c:v>Q1-26</c:v>
                </c:pt>
              </c:strCache>
            </c:strRef>
          </c:cat>
          <c:val>
            <c:numRef>
              <c:f>'Ind Occ Stock'!$I$2:$I$42</c:f>
              <c:numCache>
                <c:formatCode>0</c:formatCode>
                <c:ptCount val="41"/>
                <c:pt idx="0">
                  <c:v>100</c:v>
                </c:pt>
                <c:pt idx="1">
                  <c:v>100.63087542170157</c:v>
                </c:pt>
                <c:pt idx="2">
                  <c:v>99.64615785141639</c:v>
                </c:pt>
                <c:pt idx="3">
                  <c:v>100.38234912667505</c:v>
                </c:pt>
                <c:pt idx="4">
                  <c:v>101.57893478988929</c:v>
                </c:pt>
                <c:pt idx="5">
                  <c:v>100.73995141768522</c:v>
                </c:pt>
                <c:pt idx="6">
                  <c:v>100.9521700323659</c:v>
                </c:pt>
                <c:pt idx="7">
                  <c:v>101.43213628030779</c:v>
                </c:pt>
                <c:pt idx="8">
                  <c:v>101.69215331566492</c:v>
                </c:pt>
                <c:pt idx="9">
                  <c:v>101.45253664625248</c:v>
                </c:pt>
                <c:pt idx="10">
                  <c:v>102.09742019177364</c:v>
                </c:pt>
                <c:pt idx="11">
                  <c:v>103.83491827585361</c:v>
                </c:pt>
                <c:pt idx="12">
                  <c:v>101.99697340400277</c:v>
                </c:pt>
                <c:pt idx="13">
                  <c:v>102.32164576972824</c:v>
                </c:pt>
                <c:pt idx="14">
                  <c:v>102.47150337823305</c:v>
                </c:pt>
                <c:pt idx="15">
                  <c:v>103.6085194630389</c:v>
                </c:pt>
                <c:pt idx="16">
                  <c:v>105.10244316847445</c:v>
                </c:pt>
                <c:pt idx="17">
                  <c:v>103.75973454669094</c:v>
                </c:pt>
                <c:pt idx="18">
                  <c:v>103.66828023513</c:v>
                </c:pt>
                <c:pt idx="19">
                  <c:v>107.70503530869335</c:v>
                </c:pt>
                <c:pt idx="20">
                  <c:v>114.68927680670859</c:v>
                </c:pt>
                <c:pt idx="21">
                  <c:v>125.39144516612978</c:v>
                </c:pt>
                <c:pt idx="22">
                  <c:v>125.40262362344532</c:v>
                </c:pt>
                <c:pt idx="23">
                  <c:v>126.12470480492031</c:v>
                </c:pt>
                <c:pt idx="24">
                  <c:v>130.05225642004487</c:v>
                </c:pt>
                <c:pt idx="25">
                  <c:v>133.66216522384477</c:v>
                </c:pt>
                <c:pt idx="26">
                  <c:v>133.78933451533516</c:v>
                </c:pt>
                <c:pt idx="27">
                  <c:v>132.60256983428923</c:v>
                </c:pt>
                <c:pt idx="28">
                  <c:v>138.84106037291053</c:v>
                </c:pt>
                <c:pt idx="29">
                  <c:v>138.67737946114607</c:v>
                </c:pt>
                <c:pt idx="30">
                  <c:v>141.73141175184719</c:v>
                </c:pt>
                <c:pt idx="31">
                  <c:v>141.27565699725858</c:v>
                </c:pt>
                <c:pt idx="32">
                  <c:v>138.87017917078663</c:v>
                </c:pt>
                <c:pt idx="33">
                  <c:v>136.76634124439684</c:v>
                </c:pt>
                <c:pt idx="34">
                  <c:v>139.72607681078739</c:v>
                </c:pt>
                <c:pt idx="35">
                  <c:v>138.7940139807194</c:v>
                </c:pt>
                <c:pt idx="36">
                  <c:v>137.4618018921164</c:v>
                </c:pt>
                <c:pt idx="37">
                  <c:v>135.98057344721255</c:v>
                </c:pt>
                <c:pt idx="38">
                  <c:v>135.01752449430066</c:v>
                </c:pt>
                <c:pt idx="39">
                  <c:v>135.39452657098272</c:v>
                </c:pt>
                <c:pt idx="40">
                  <c:v>135.32975015128198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82-B542-8B3F-45F91748BAC6}"/>
            </c:ext>
          </c:extLst>
        </c:ser>
        <c:ser>
          <c:idx val="2"/>
          <c:order val="2"/>
          <c:tx>
            <c:strRef>
              <c:f>'Ind Occ Stock'!$J$1</c:f>
              <c:strCache>
                <c:ptCount val="1"/>
                <c:pt idx="0">
                  <c:v>Yakima City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'Ind Occ Stock'!$G$2:$G$42</c:f>
              <c:strCache>
                <c:ptCount val="41"/>
                <c:pt idx="0">
                  <c:v>Q1-16</c:v>
                </c:pt>
                <c:pt idx="1">
                  <c:v>Q2-16</c:v>
                </c:pt>
                <c:pt idx="2">
                  <c:v>Q3-16</c:v>
                </c:pt>
                <c:pt idx="3">
                  <c:v>Q4-16</c:v>
                </c:pt>
                <c:pt idx="4">
                  <c:v>Q1-17</c:v>
                </c:pt>
                <c:pt idx="5">
                  <c:v>Q2-17</c:v>
                </c:pt>
                <c:pt idx="6">
                  <c:v>Q3-17</c:v>
                </c:pt>
                <c:pt idx="7">
                  <c:v>Q4-17</c:v>
                </c:pt>
                <c:pt idx="8">
                  <c:v>Q1-18</c:v>
                </c:pt>
                <c:pt idx="9">
                  <c:v>Q2-18</c:v>
                </c:pt>
                <c:pt idx="10">
                  <c:v>Q3-18</c:v>
                </c:pt>
                <c:pt idx="11">
                  <c:v>Q4-18</c:v>
                </c:pt>
                <c:pt idx="12">
                  <c:v>Q1-19</c:v>
                </c:pt>
                <c:pt idx="13">
                  <c:v>Q2-19</c:v>
                </c:pt>
                <c:pt idx="14">
                  <c:v>Q3-19</c:v>
                </c:pt>
                <c:pt idx="15">
                  <c:v>Q4-19</c:v>
                </c:pt>
                <c:pt idx="16">
                  <c:v>Q1-20</c:v>
                </c:pt>
                <c:pt idx="17">
                  <c:v>Q2-20</c:v>
                </c:pt>
                <c:pt idx="18">
                  <c:v>Q3-20</c:v>
                </c:pt>
                <c:pt idx="19">
                  <c:v>Q4-20</c:v>
                </c:pt>
                <c:pt idx="20">
                  <c:v>Q1-21</c:v>
                </c:pt>
                <c:pt idx="21">
                  <c:v>Q2-21</c:v>
                </c:pt>
                <c:pt idx="22">
                  <c:v>Q3-21</c:v>
                </c:pt>
                <c:pt idx="23">
                  <c:v>Q4-21</c:v>
                </c:pt>
                <c:pt idx="24">
                  <c:v>Q1-22</c:v>
                </c:pt>
                <c:pt idx="25">
                  <c:v>Q2-22</c:v>
                </c:pt>
                <c:pt idx="26">
                  <c:v>Q3-22</c:v>
                </c:pt>
                <c:pt idx="27">
                  <c:v>Q4-22</c:v>
                </c:pt>
                <c:pt idx="28">
                  <c:v>Q1-23</c:v>
                </c:pt>
                <c:pt idx="29">
                  <c:v>Q2-23</c:v>
                </c:pt>
                <c:pt idx="30">
                  <c:v>Q3-23</c:v>
                </c:pt>
                <c:pt idx="31">
                  <c:v>Q4-23</c:v>
                </c:pt>
                <c:pt idx="32">
                  <c:v>Q1-24</c:v>
                </c:pt>
                <c:pt idx="33">
                  <c:v>Q2-24</c:v>
                </c:pt>
                <c:pt idx="34">
                  <c:v>Q3-24</c:v>
                </c:pt>
                <c:pt idx="35">
                  <c:v>Q4-24</c:v>
                </c:pt>
                <c:pt idx="36">
                  <c:v>Q1-25</c:v>
                </c:pt>
                <c:pt idx="37">
                  <c:v>Q2-25</c:v>
                </c:pt>
                <c:pt idx="38">
                  <c:v>Q3-25</c:v>
                </c:pt>
                <c:pt idx="39">
                  <c:v>Q4-25</c:v>
                </c:pt>
                <c:pt idx="40">
                  <c:v>Q1-26</c:v>
                </c:pt>
              </c:strCache>
            </c:strRef>
          </c:cat>
          <c:val>
            <c:numRef>
              <c:f>'Ind Occ Stock'!$J$2:$J$42</c:f>
              <c:numCache>
                <c:formatCode>0</c:formatCode>
                <c:ptCount val="41"/>
                <c:pt idx="0">
                  <c:v>100</c:v>
                </c:pt>
                <c:pt idx="1">
                  <c:v>100.22295376710142</c:v>
                </c:pt>
                <c:pt idx="2">
                  <c:v>100.40669128039934</c:v>
                </c:pt>
                <c:pt idx="3">
                  <c:v>100.01620295291013</c:v>
                </c:pt>
                <c:pt idx="4">
                  <c:v>100.60395726620146</c:v>
                </c:pt>
                <c:pt idx="5">
                  <c:v>100.90328624828997</c:v>
                </c:pt>
                <c:pt idx="6">
                  <c:v>100.88704073070494</c:v>
                </c:pt>
                <c:pt idx="7">
                  <c:v>100.01989898551354</c:v>
                </c:pt>
                <c:pt idx="8">
                  <c:v>100.19001580284497</c:v>
                </c:pt>
                <c:pt idx="9">
                  <c:v>100.48929512614609</c:v>
                </c:pt>
                <c:pt idx="10">
                  <c:v>100.69289615439514</c:v>
                </c:pt>
                <c:pt idx="11">
                  <c:v>101.37535686932844</c:v>
                </c:pt>
                <c:pt idx="12">
                  <c:v>101.6121583439958</c:v>
                </c:pt>
                <c:pt idx="13">
                  <c:v>101.83434594694909</c:v>
                </c:pt>
                <c:pt idx="14">
                  <c:v>102.32366235543262</c:v>
                </c:pt>
                <c:pt idx="15">
                  <c:v>102.09195445352775</c:v>
                </c:pt>
                <c:pt idx="16">
                  <c:v>102.01345809890839</c:v>
                </c:pt>
                <c:pt idx="17">
                  <c:v>102.93971508341684</c:v>
                </c:pt>
                <c:pt idx="18">
                  <c:v>102.74120053381776</c:v>
                </c:pt>
                <c:pt idx="19">
                  <c:v>102.57945476921574</c:v>
                </c:pt>
                <c:pt idx="20">
                  <c:v>102.69158431111485</c:v>
                </c:pt>
                <c:pt idx="21">
                  <c:v>102.62064318628941</c:v>
                </c:pt>
                <c:pt idx="22">
                  <c:v>102.9136300318185</c:v>
                </c:pt>
                <c:pt idx="23">
                  <c:v>102.97747704416142</c:v>
                </c:pt>
                <c:pt idx="24">
                  <c:v>102.74615222433059</c:v>
                </c:pt>
                <c:pt idx="25">
                  <c:v>102.9367568385116</c:v>
                </c:pt>
                <c:pt idx="26">
                  <c:v>102.67227413693738</c:v>
                </c:pt>
                <c:pt idx="27">
                  <c:v>103.41609892484469</c:v>
                </c:pt>
                <c:pt idx="28">
                  <c:v>103.22313906531946</c:v>
                </c:pt>
                <c:pt idx="29">
                  <c:v>103.2182441277065</c:v>
                </c:pt>
                <c:pt idx="30">
                  <c:v>103.31602937416591</c:v>
                </c:pt>
                <c:pt idx="31">
                  <c:v>103.14392620533937</c:v>
                </c:pt>
                <c:pt idx="32">
                  <c:v>103.09398365346225</c:v>
                </c:pt>
                <c:pt idx="33">
                  <c:v>102.83283518475481</c:v>
                </c:pt>
                <c:pt idx="34">
                  <c:v>103.34858425634832</c:v>
                </c:pt>
                <c:pt idx="35">
                  <c:v>103.32845116512284</c:v>
                </c:pt>
                <c:pt idx="36">
                  <c:v>103.5373656836213</c:v>
                </c:pt>
                <c:pt idx="37">
                  <c:v>100.45171761232605</c:v>
                </c:pt>
                <c:pt idx="38">
                  <c:v>100.27203793136815</c:v>
                </c:pt>
                <c:pt idx="39">
                  <c:v>100.4419419253251</c:v>
                </c:pt>
                <c:pt idx="40">
                  <c:v>100.77528008265493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B82-B542-8B3F-45F91748BA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40314623"/>
        <c:axId val="2140308799"/>
      </c:lineChart>
      <c:catAx>
        <c:axId val="2140314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40308799"/>
        <c:crosses val="autoZero"/>
        <c:auto val="1"/>
        <c:lblAlgn val="ctr"/>
        <c:lblOffset val="100"/>
        <c:tickLblSkip val="4"/>
        <c:noMultiLvlLbl val="0"/>
      </c:catAx>
      <c:valAx>
        <c:axId val="2140308799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403146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Payroll</a:t>
            </a:r>
            <a:r>
              <a:rPr lang="en-US" baseline="0"/>
              <a:t> Employment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'Lightcast Emp'!$B$1</c:f>
              <c:strCache>
                <c:ptCount val="1"/>
                <c:pt idx="0">
                  <c:v>Visalia City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'Lightcast Emp'!$A$2:$A$26</c:f>
              <c:numCache>
                <c:formatCode>General</c:formatCode>
                <c:ptCount val="2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</c:numCache>
            </c:numRef>
          </c:cat>
          <c:val>
            <c:numRef>
              <c:f>'Lightcast Emp'!$B$2:$B$26</c:f>
              <c:numCache>
                <c:formatCode>#,##0;[Red]\ \(#,##0\)</c:formatCode>
                <c:ptCount val="25"/>
                <c:pt idx="0">
                  <c:v>52611.084820999997</c:v>
                </c:pt>
                <c:pt idx="1">
                  <c:v>54697.072746799997</c:v>
                </c:pt>
                <c:pt idx="2">
                  <c:v>54319.070217499997</c:v>
                </c:pt>
                <c:pt idx="3">
                  <c:v>54842.230695999999</c:v>
                </c:pt>
                <c:pt idx="4">
                  <c:v>56939.162643000003</c:v>
                </c:pt>
                <c:pt idx="5">
                  <c:v>59596.258137299999</c:v>
                </c:pt>
                <c:pt idx="6">
                  <c:v>59986.413853600003</c:v>
                </c:pt>
                <c:pt idx="7">
                  <c:v>59859.2387466</c:v>
                </c:pt>
                <c:pt idx="8">
                  <c:v>56439.2444387</c:v>
                </c:pt>
                <c:pt idx="9">
                  <c:v>55501.054111700003</c:v>
                </c:pt>
                <c:pt idx="10">
                  <c:v>56236.676419900003</c:v>
                </c:pt>
                <c:pt idx="11">
                  <c:v>56746.798810400003</c:v>
                </c:pt>
                <c:pt idx="12">
                  <c:v>58728.796200299999</c:v>
                </c:pt>
                <c:pt idx="13">
                  <c:v>59259.970341400003</c:v>
                </c:pt>
                <c:pt idx="14">
                  <c:v>60813.203350399999</c:v>
                </c:pt>
                <c:pt idx="15">
                  <c:v>63870.295827800001</c:v>
                </c:pt>
                <c:pt idx="16">
                  <c:v>64073.561801600001</c:v>
                </c:pt>
                <c:pt idx="17">
                  <c:v>65052.392836999999</c:v>
                </c:pt>
                <c:pt idx="18">
                  <c:v>65909.985357500002</c:v>
                </c:pt>
                <c:pt idx="19">
                  <c:v>62799.049135399997</c:v>
                </c:pt>
                <c:pt idx="20">
                  <c:v>65148.294484899998</c:v>
                </c:pt>
                <c:pt idx="21">
                  <c:v>69155.411072000003</c:v>
                </c:pt>
                <c:pt idx="22">
                  <c:v>70655.601678299994</c:v>
                </c:pt>
                <c:pt idx="23">
                  <c:v>71698.029778299999</c:v>
                </c:pt>
                <c:pt idx="24">
                  <c:v>71510.197044700006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206-274B-920C-9CF31DCA562D}"/>
            </c:ext>
          </c:extLst>
        </c:ser>
        <c:ser>
          <c:idx val="1"/>
          <c:order val="1"/>
          <c:tx>
            <c:strRef>
              <c:f>'Lightcast Emp'!$C$1</c:f>
              <c:strCache>
                <c:ptCount val="1"/>
                <c:pt idx="0">
                  <c:v>Salinas City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'Lightcast Emp'!$A$2:$A$26</c:f>
              <c:numCache>
                <c:formatCode>General</c:formatCode>
                <c:ptCount val="2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</c:numCache>
            </c:numRef>
          </c:cat>
          <c:val>
            <c:numRef>
              <c:f>'Lightcast Emp'!$C$2:$C$26</c:f>
              <c:numCache>
                <c:formatCode>#,##0;[Red]\ \(#,##0\)</c:formatCode>
                <c:ptCount val="25"/>
                <c:pt idx="0">
                  <c:v>68944.176162799995</c:v>
                </c:pt>
                <c:pt idx="1">
                  <c:v>69667.704886199994</c:v>
                </c:pt>
                <c:pt idx="2">
                  <c:v>71237.077470599994</c:v>
                </c:pt>
                <c:pt idx="3">
                  <c:v>68905.229717099995</c:v>
                </c:pt>
                <c:pt idx="4">
                  <c:v>69453.051031700001</c:v>
                </c:pt>
                <c:pt idx="5">
                  <c:v>67762.905992100001</c:v>
                </c:pt>
                <c:pt idx="6">
                  <c:v>68590.554611200001</c:v>
                </c:pt>
                <c:pt idx="7">
                  <c:v>69060.389097399995</c:v>
                </c:pt>
                <c:pt idx="8">
                  <c:v>65520.507500400003</c:v>
                </c:pt>
                <c:pt idx="9">
                  <c:v>67061.771899600004</c:v>
                </c:pt>
                <c:pt idx="10">
                  <c:v>68144.340144100002</c:v>
                </c:pt>
                <c:pt idx="11">
                  <c:v>67533.0142032</c:v>
                </c:pt>
                <c:pt idx="12">
                  <c:v>68962.600149999998</c:v>
                </c:pt>
                <c:pt idx="13">
                  <c:v>71117.794010600002</c:v>
                </c:pt>
                <c:pt idx="14">
                  <c:v>73286.701112700001</c:v>
                </c:pt>
                <c:pt idx="15">
                  <c:v>75773.091260400004</c:v>
                </c:pt>
                <c:pt idx="16">
                  <c:v>76091.440004200005</c:v>
                </c:pt>
                <c:pt idx="17">
                  <c:v>79409.680041700005</c:v>
                </c:pt>
                <c:pt idx="18">
                  <c:v>80497.624825499995</c:v>
                </c:pt>
                <c:pt idx="19">
                  <c:v>76478.633534399996</c:v>
                </c:pt>
                <c:pt idx="20">
                  <c:v>77409.706135300003</c:v>
                </c:pt>
                <c:pt idx="21">
                  <c:v>81741.994923100006</c:v>
                </c:pt>
                <c:pt idx="22">
                  <c:v>78910.764482099999</c:v>
                </c:pt>
                <c:pt idx="23">
                  <c:v>80569.326916299993</c:v>
                </c:pt>
                <c:pt idx="24">
                  <c:v>80238.761861999999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206-274B-920C-9CF31DCA56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8392447"/>
        <c:axId val="2068393343"/>
      </c:lineChart>
      <c:catAx>
        <c:axId val="2068392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68393343"/>
        <c:crosses val="autoZero"/>
        <c:auto val="1"/>
        <c:lblAlgn val="ctr"/>
        <c:lblOffset val="100"/>
        <c:noMultiLvlLbl val="0"/>
      </c:catAx>
      <c:valAx>
        <c:axId val="2068393343"/>
        <c:scaling>
          <c:orientation val="minMax"/>
          <c:min val="4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[Red]\ 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683924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Visalia City Population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Population!$B$1</c:f>
              <c:strCache>
                <c:ptCount val="1"/>
                <c:pt idx="0">
                  <c:v>Population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Population!$A$2:$A$28</c:f>
              <c:numCache>
                <c:formatCode>General</c:formatCode>
                <c:ptCount val="2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</c:numCache>
            </c:numRef>
          </c:cat>
          <c:val>
            <c:numRef>
              <c:f>Population!$B$2:$B$28</c:f>
              <c:numCache>
                <c:formatCode>#,##0</c:formatCode>
                <c:ptCount val="27"/>
                <c:pt idx="0">
                  <c:v>91478</c:v>
                </c:pt>
                <c:pt idx="1">
                  <c:v>93309</c:v>
                </c:pt>
                <c:pt idx="2">
                  <c:v>95730</c:v>
                </c:pt>
                <c:pt idx="3">
                  <c:v>98740</c:v>
                </c:pt>
                <c:pt idx="4">
                  <c:v>102236</c:v>
                </c:pt>
                <c:pt idx="5">
                  <c:v>106054</c:v>
                </c:pt>
                <c:pt idx="6">
                  <c:v>108950</c:v>
                </c:pt>
                <c:pt idx="7">
                  <c:v>115243</c:v>
                </c:pt>
                <c:pt idx="8">
                  <c:v>118848</c:v>
                </c:pt>
                <c:pt idx="9">
                  <c:v>121885</c:v>
                </c:pt>
                <c:pt idx="10">
                  <c:v>124182</c:v>
                </c:pt>
                <c:pt idx="11">
                  <c:v>125841</c:v>
                </c:pt>
                <c:pt idx="12">
                  <c:v>127455</c:v>
                </c:pt>
                <c:pt idx="13">
                  <c:v>129268</c:v>
                </c:pt>
                <c:pt idx="14">
                  <c:v>130478</c:v>
                </c:pt>
                <c:pt idx="15">
                  <c:v>131898</c:v>
                </c:pt>
                <c:pt idx="16">
                  <c:v>133823</c:v>
                </c:pt>
                <c:pt idx="17">
                  <c:v>135501</c:v>
                </c:pt>
                <c:pt idx="18">
                  <c:v>137699</c:v>
                </c:pt>
                <c:pt idx="19">
                  <c:v>139598</c:v>
                </c:pt>
                <c:pt idx="20">
                  <c:v>141308</c:v>
                </c:pt>
                <c:pt idx="21" formatCode="General">
                  <c:v>142002</c:v>
                </c:pt>
                <c:pt idx="22" formatCode="General">
                  <c:v>142851</c:v>
                </c:pt>
                <c:pt idx="23" formatCode="General">
                  <c:v>143869</c:v>
                </c:pt>
                <c:pt idx="24" formatCode="General">
                  <c:v>146737</c:v>
                </c:pt>
                <c:pt idx="25" formatCode="General">
                  <c:v>147991</c:v>
                </c:pt>
                <c:pt idx="26" formatCode="General">
                  <c:v>148302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D1-1249-B7B6-C754A5BF7A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9685552"/>
        <c:axId val="1452861664"/>
      </c:barChart>
      <c:lineChart>
        <c:grouping val="standard"/>
        <c:varyColors val="0"/>
        <c:ser>
          <c:idx val="1"/>
          <c:order val="1"/>
          <c:tx>
            <c:strRef>
              <c:f>Population!$C$1</c:f>
              <c:strCache>
                <c:ptCount val="1"/>
                <c:pt idx="0">
                  <c:v>Growth  Rate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Population!$A$2:$A$28</c:f>
              <c:numCache>
                <c:formatCode>General</c:formatCode>
                <c:ptCount val="2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</c:numCache>
            </c:numRef>
          </c:cat>
          <c:val>
            <c:numRef>
              <c:f>Population!$C$2:$C$28</c:f>
              <c:numCache>
                <c:formatCode>#,##0</c:formatCode>
                <c:ptCount val="27"/>
                <c:pt idx="0">
                  <c:v>1.5609734434674483</c:v>
                </c:pt>
                <c:pt idx="1">
                  <c:v>2.0015741489757097</c:v>
                </c:pt>
                <c:pt idx="2">
                  <c:v>2.594605022023599</c:v>
                </c:pt>
                <c:pt idx="3">
                  <c:v>3.1442598976287477</c:v>
                </c:pt>
                <c:pt idx="4">
                  <c:v>3.5406117075146848</c:v>
                </c:pt>
                <c:pt idx="5">
                  <c:v>3.7344966547987011</c:v>
                </c:pt>
                <c:pt idx="6">
                  <c:v>2.7306843683406563</c:v>
                </c:pt>
                <c:pt idx="7">
                  <c:v>5.7760440569068381</c:v>
                </c:pt>
                <c:pt idx="8">
                  <c:v>3.1281726438916033</c:v>
                </c:pt>
                <c:pt idx="9">
                  <c:v>2.5553648357565968</c:v>
                </c:pt>
                <c:pt idx="10">
                  <c:v>1.8845633178816097</c:v>
                </c:pt>
                <c:pt idx="11">
                  <c:v>1.3359424071121417</c:v>
                </c:pt>
                <c:pt idx="12">
                  <c:v>1.282570863232174</c:v>
                </c:pt>
                <c:pt idx="13">
                  <c:v>1.4224628300184379</c:v>
                </c:pt>
                <c:pt idx="14">
                  <c:v>0.93603985518457777</c:v>
                </c:pt>
                <c:pt idx="15">
                  <c:v>1.0883060745872868</c:v>
                </c:pt>
                <c:pt idx="16">
                  <c:v>1.4594610987278049</c:v>
                </c:pt>
                <c:pt idx="17">
                  <c:v>1.2538950703541245</c:v>
                </c:pt>
                <c:pt idx="18">
                  <c:v>1.622128249976015</c:v>
                </c:pt>
                <c:pt idx="19">
                  <c:v>1.3790949825343684</c:v>
                </c:pt>
                <c:pt idx="20">
                  <c:v>1.2249459161306036</c:v>
                </c:pt>
                <c:pt idx="21" formatCode="General">
                  <c:v>0.49112576782630851</c:v>
                </c:pt>
                <c:pt idx="22" formatCode="General">
                  <c:v>0.59787890311404057</c:v>
                </c:pt>
                <c:pt idx="23" formatCode="General">
                  <c:v>0.71263064311765401</c:v>
                </c:pt>
                <c:pt idx="24" formatCode="General">
                  <c:v>1.9934801798858683</c:v>
                </c:pt>
                <c:pt idx="25" formatCode="General">
                  <c:v>0.85459018516120677</c:v>
                </c:pt>
                <c:pt idx="26" formatCode="General">
                  <c:v>0.21014791440020003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D1-1249-B7B6-C754A5BF7A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3461872"/>
        <c:axId val="323809744"/>
      </c:lineChart>
      <c:catAx>
        <c:axId val="32968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52861664"/>
        <c:crosses val="autoZero"/>
        <c:auto val="1"/>
        <c:lblAlgn val="ctr"/>
        <c:lblOffset val="100"/>
        <c:tickLblSkip val="2"/>
        <c:noMultiLvlLbl val="0"/>
      </c:catAx>
      <c:valAx>
        <c:axId val="1452861664"/>
        <c:scaling>
          <c:orientation val="minMax"/>
          <c:min val="7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Population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29685552"/>
        <c:crosses val="autoZero"/>
        <c:crossBetween val="between"/>
      </c:valAx>
      <c:valAx>
        <c:axId val="323809744"/>
        <c:scaling>
          <c:orientation val="minMax"/>
        </c:scaling>
        <c:delete val="0"/>
        <c:axPos val="r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23461872"/>
        <c:crosses val="max"/>
        <c:crossBetween val="between"/>
      </c:valAx>
      <c:catAx>
        <c:axId val="3234618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38097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Indexed Labor Force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'Labor Force'!$G$1</c:f>
              <c:strCache>
                <c:ptCount val="1"/>
                <c:pt idx="0">
                  <c:v>Bakersfield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'Labor Force'!$F$2:$F$122</c:f>
              <c:numCache>
                <c:formatCode>[$-409]mmm\-yy;@</c:formatCode>
                <c:ptCount val="121"/>
                <c:pt idx="0">
                  <c:v>42461</c:v>
                </c:pt>
                <c:pt idx="1">
                  <c:v>42491</c:v>
                </c:pt>
                <c:pt idx="2">
                  <c:v>42522</c:v>
                </c:pt>
                <c:pt idx="3">
                  <c:v>42552</c:v>
                </c:pt>
                <c:pt idx="4">
                  <c:v>42583</c:v>
                </c:pt>
                <c:pt idx="5">
                  <c:v>42614</c:v>
                </c:pt>
                <c:pt idx="6">
                  <c:v>42644</c:v>
                </c:pt>
                <c:pt idx="7">
                  <c:v>42675</c:v>
                </c:pt>
                <c:pt idx="8">
                  <c:v>42705</c:v>
                </c:pt>
                <c:pt idx="9">
                  <c:v>42736</c:v>
                </c:pt>
                <c:pt idx="10">
                  <c:v>42767</c:v>
                </c:pt>
                <c:pt idx="11">
                  <c:v>42795</c:v>
                </c:pt>
                <c:pt idx="12">
                  <c:v>42826</c:v>
                </c:pt>
                <c:pt idx="13">
                  <c:v>42856</c:v>
                </c:pt>
                <c:pt idx="14">
                  <c:v>42887</c:v>
                </c:pt>
                <c:pt idx="15">
                  <c:v>42917</c:v>
                </c:pt>
                <c:pt idx="16">
                  <c:v>42948</c:v>
                </c:pt>
                <c:pt idx="17">
                  <c:v>42979</c:v>
                </c:pt>
                <c:pt idx="18">
                  <c:v>43009</c:v>
                </c:pt>
                <c:pt idx="19">
                  <c:v>43040</c:v>
                </c:pt>
                <c:pt idx="20">
                  <c:v>43070</c:v>
                </c:pt>
                <c:pt idx="21">
                  <c:v>43101</c:v>
                </c:pt>
                <c:pt idx="22">
                  <c:v>43132</c:v>
                </c:pt>
                <c:pt idx="23">
                  <c:v>43160</c:v>
                </c:pt>
                <c:pt idx="24">
                  <c:v>43191</c:v>
                </c:pt>
                <c:pt idx="25">
                  <c:v>43221</c:v>
                </c:pt>
                <c:pt idx="26">
                  <c:v>43252</c:v>
                </c:pt>
                <c:pt idx="27">
                  <c:v>43282</c:v>
                </c:pt>
                <c:pt idx="28">
                  <c:v>43313</c:v>
                </c:pt>
                <c:pt idx="29">
                  <c:v>43344</c:v>
                </c:pt>
                <c:pt idx="30">
                  <c:v>43374</c:v>
                </c:pt>
                <c:pt idx="31">
                  <c:v>43405</c:v>
                </c:pt>
                <c:pt idx="32">
                  <c:v>43435</c:v>
                </c:pt>
                <c:pt idx="33">
                  <c:v>43466</c:v>
                </c:pt>
                <c:pt idx="34">
                  <c:v>43497</c:v>
                </c:pt>
                <c:pt idx="35">
                  <c:v>43525</c:v>
                </c:pt>
                <c:pt idx="36">
                  <c:v>43556</c:v>
                </c:pt>
                <c:pt idx="37">
                  <c:v>43586</c:v>
                </c:pt>
                <c:pt idx="38">
                  <c:v>43617</c:v>
                </c:pt>
                <c:pt idx="39">
                  <c:v>43647</c:v>
                </c:pt>
                <c:pt idx="40">
                  <c:v>43678</c:v>
                </c:pt>
                <c:pt idx="41">
                  <c:v>43709</c:v>
                </c:pt>
                <c:pt idx="42">
                  <c:v>43739</c:v>
                </c:pt>
                <c:pt idx="43">
                  <c:v>43770</c:v>
                </c:pt>
                <c:pt idx="44">
                  <c:v>43800</c:v>
                </c:pt>
                <c:pt idx="45">
                  <c:v>43831</c:v>
                </c:pt>
                <c:pt idx="46">
                  <c:v>43862</c:v>
                </c:pt>
                <c:pt idx="47">
                  <c:v>43891</c:v>
                </c:pt>
                <c:pt idx="48">
                  <c:v>43922</c:v>
                </c:pt>
                <c:pt idx="49">
                  <c:v>43952</c:v>
                </c:pt>
                <c:pt idx="50">
                  <c:v>43983</c:v>
                </c:pt>
                <c:pt idx="51">
                  <c:v>44013</c:v>
                </c:pt>
                <c:pt idx="52">
                  <c:v>44044</c:v>
                </c:pt>
                <c:pt idx="53">
                  <c:v>44075</c:v>
                </c:pt>
                <c:pt idx="54">
                  <c:v>44105</c:v>
                </c:pt>
                <c:pt idx="55">
                  <c:v>44136</c:v>
                </c:pt>
                <c:pt idx="56">
                  <c:v>44166</c:v>
                </c:pt>
                <c:pt idx="57">
                  <c:v>44197</c:v>
                </c:pt>
                <c:pt idx="58">
                  <c:v>44228</c:v>
                </c:pt>
                <c:pt idx="59">
                  <c:v>44256</c:v>
                </c:pt>
                <c:pt idx="60">
                  <c:v>44287</c:v>
                </c:pt>
                <c:pt idx="61">
                  <c:v>44317</c:v>
                </c:pt>
                <c:pt idx="62">
                  <c:v>44348</c:v>
                </c:pt>
                <c:pt idx="63">
                  <c:v>44378</c:v>
                </c:pt>
                <c:pt idx="64">
                  <c:v>44409</c:v>
                </c:pt>
                <c:pt idx="65">
                  <c:v>44440</c:v>
                </c:pt>
                <c:pt idx="66">
                  <c:v>44470</c:v>
                </c:pt>
                <c:pt idx="67">
                  <c:v>44501</c:v>
                </c:pt>
                <c:pt idx="68">
                  <c:v>44531</c:v>
                </c:pt>
                <c:pt idx="69">
                  <c:v>44562</c:v>
                </c:pt>
                <c:pt idx="70">
                  <c:v>44593</c:v>
                </c:pt>
                <c:pt idx="71">
                  <c:v>44621</c:v>
                </c:pt>
                <c:pt idx="72">
                  <c:v>44652</c:v>
                </c:pt>
                <c:pt idx="73">
                  <c:v>44682</c:v>
                </c:pt>
                <c:pt idx="74">
                  <c:v>44713</c:v>
                </c:pt>
                <c:pt idx="75">
                  <c:v>44743</c:v>
                </c:pt>
                <c:pt idx="76">
                  <c:v>44774</c:v>
                </c:pt>
                <c:pt idx="77">
                  <c:v>44805</c:v>
                </c:pt>
                <c:pt idx="78">
                  <c:v>44835</c:v>
                </c:pt>
                <c:pt idx="79">
                  <c:v>44866</c:v>
                </c:pt>
                <c:pt idx="80">
                  <c:v>44896</c:v>
                </c:pt>
                <c:pt idx="81">
                  <c:v>44927</c:v>
                </c:pt>
                <c:pt idx="82">
                  <c:v>44958</c:v>
                </c:pt>
                <c:pt idx="83">
                  <c:v>44986</c:v>
                </c:pt>
                <c:pt idx="84">
                  <c:v>45017</c:v>
                </c:pt>
                <c:pt idx="85">
                  <c:v>45047</c:v>
                </c:pt>
                <c:pt idx="86">
                  <c:v>45078</c:v>
                </c:pt>
                <c:pt idx="87">
                  <c:v>45108</c:v>
                </c:pt>
                <c:pt idx="88">
                  <c:v>45139</c:v>
                </c:pt>
                <c:pt idx="89">
                  <c:v>45170</c:v>
                </c:pt>
                <c:pt idx="90">
                  <c:v>45200</c:v>
                </c:pt>
                <c:pt idx="91">
                  <c:v>45231</c:v>
                </c:pt>
                <c:pt idx="92">
                  <c:v>45261</c:v>
                </c:pt>
                <c:pt idx="93">
                  <c:v>45292</c:v>
                </c:pt>
                <c:pt idx="94">
                  <c:v>45323</c:v>
                </c:pt>
                <c:pt idx="95">
                  <c:v>45352</c:v>
                </c:pt>
                <c:pt idx="96">
                  <c:v>45383</c:v>
                </c:pt>
                <c:pt idx="97">
                  <c:v>45413</c:v>
                </c:pt>
                <c:pt idx="98">
                  <c:v>45444</c:v>
                </c:pt>
                <c:pt idx="99">
                  <c:v>45474</c:v>
                </c:pt>
                <c:pt idx="100">
                  <c:v>45505</c:v>
                </c:pt>
                <c:pt idx="101">
                  <c:v>45536</c:v>
                </c:pt>
                <c:pt idx="102">
                  <c:v>45566</c:v>
                </c:pt>
                <c:pt idx="103">
                  <c:v>45597</c:v>
                </c:pt>
                <c:pt idx="104">
                  <c:v>45627</c:v>
                </c:pt>
                <c:pt idx="105">
                  <c:v>45658</c:v>
                </c:pt>
                <c:pt idx="106">
                  <c:v>45689</c:v>
                </c:pt>
                <c:pt idx="107">
                  <c:v>45717</c:v>
                </c:pt>
                <c:pt idx="108">
                  <c:v>45748</c:v>
                </c:pt>
                <c:pt idx="109">
                  <c:v>45778</c:v>
                </c:pt>
                <c:pt idx="110">
                  <c:v>45809</c:v>
                </c:pt>
                <c:pt idx="111">
                  <c:v>45839</c:v>
                </c:pt>
                <c:pt idx="112">
                  <c:v>45870</c:v>
                </c:pt>
                <c:pt idx="113">
                  <c:v>45901</c:v>
                </c:pt>
                <c:pt idx="114">
                  <c:v>45931</c:v>
                </c:pt>
                <c:pt idx="115">
                  <c:v>45962</c:v>
                </c:pt>
                <c:pt idx="116">
                  <c:v>45992</c:v>
                </c:pt>
                <c:pt idx="117">
                  <c:v>46023</c:v>
                </c:pt>
                <c:pt idx="118">
                  <c:v>46054</c:v>
                </c:pt>
                <c:pt idx="119">
                  <c:v>46082</c:v>
                </c:pt>
                <c:pt idx="120">
                  <c:v>46113</c:v>
                </c:pt>
              </c:numCache>
            </c:numRef>
          </c:cat>
          <c:val>
            <c:numRef>
              <c:f>'Labor Force'!$G$2:$G$122</c:f>
              <c:numCache>
                <c:formatCode>0</c:formatCode>
                <c:ptCount val="121"/>
                <c:pt idx="0">
                  <c:v>100</c:v>
                </c:pt>
                <c:pt idx="1">
                  <c:v>99.505168331706145</c:v>
                </c:pt>
                <c:pt idx="2">
                  <c:v>99.587724498898282</c:v>
                </c:pt>
                <c:pt idx="3">
                  <c:v>99.08182211000161</c:v>
                </c:pt>
                <c:pt idx="4">
                  <c:v>98.976541422920334</c:v>
                </c:pt>
                <c:pt idx="5">
                  <c:v>99.412186717654166</c:v>
                </c:pt>
                <c:pt idx="6">
                  <c:v>99.566539306733432</c:v>
                </c:pt>
                <c:pt idx="7">
                  <c:v>99.077709461687775</c:v>
                </c:pt>
                <c:pt idx="8">
                  <c:v>99.068613434226165</c:v>
                </c:pt>
                <c:pt idx="9">
                  <c:v>98.568067594834645</c:v>
                </c:pt>
                <c:pt idx="10">
                  <c:v>98.334867218989899</c:v>
                </c:pt>
                <c:pt idx="11">
                  <c:v>99.261573606531357</c:v>
                </c:pt>
                <c:pt idx="12">
                  <c:v>98.887283738059907</c:v>
                </c:pt>
                <c:pt idx="13">
                  <c:v>98.764883860832953</c:v>
                </c:pt>
                <c:pt idx="14">
                  <c:v>98.851163957216642</c:v>
                </c:pt>
                <c:pt idx="15">
                  <c:v>98.206341128395636</c:v>
                </c:pt>
                <c:pt idx="16">
                  <c:v>98.281744863737615</c:v>
                </c:pt>
                <c:pt idx="17">
                  <c:v>98.550886209629383</c:v>
                </c:pt>
                <c:pt idx="18">
                  <c:v>97.912679380269765</c:v>
                </c:pt>
                <c:pt idx="19">
                  <c:v>97.994901249016735</c:v>
                </c:pt>
                <c:pt idx="20">
                  <c:v>97.491572180709611</c:v>
                </c:pt>
                <c:pt idx="21">
                  <c:v>97.670880537439956</c:v>
                </c:pt>
                <c:pt idx="22">
                  <c:v>98.315921048969429</c:v>
                </c:pt>
                <c:pt idx="23">
                  <c:v>98.020922107062887</c:v>
                </c:pt>
                <c:pt idx="24">
                  <c:v>98.469931565221074</c:v>
                </c:pt>
                <c:pt idx="25">
                  <c:v>98.802480774340921</c:v>
                </c:pt>
                <c:pt idx="26">
                  <c:v>98.930252749837948</c:v>
                </c:pt>
                <c:pt idx="27">
                  <c:v>99.144188205981948</c:v>
                </c:pt>
                <c:pt idx="28">
                  <c:v>98.776980799918647</c:v>
                </c:pt>
                <c:pt idx="29">
                  <c:v>98.631646494476527</c:v>
                </c:pt>
                <c:pt idx="30">
                  <c:v>99.112367658631214</c:v>
                </c:pt>
                <c:pt idx="31">
                  <c:v>99.325992139477393</c:v>
                </c:pt>
                <c:pt idx="32">
                  <c:v>99.520880358629142</c:v>
                </c:pt>
                <c:pt idx="33">
                  <c:v>99.938683445649829</c:v>
                </c:pt>
                <c:pt idx="34">
                  <c:v>99.732887767926599</c:v>
                </c:pt>
                <c:pt idx="35">
                  <c:v>99.792423988696669</c:v>
                </c:pt>
                <c:pt idx="36">
                  <c:v>99.230755954516127</c:v>
                </c:pt>
                <c:pt idx="37">
                  <c:v>99.029352802874783</c:v>
                </c:pt>
                <c:pt idx="38">
                  <c:v>99.829196817665391</c:v>
                </c:pt>
                <c:pt idx="39">
                  <c:v>98.152091487688722</c:v>
                </c:pt>
                <c:pt idx="40">
                  <c:v>100.15174039657747</c:v>
                </c:pt>
                <c:pt idx="41">
                  <c:v>99.915142615603898</c:v>
                </c:pt>
                <c:pt idx="42">
                  <c:v>99.777971411729894</c:v>
                </c:pt>
                <c:pt idx="43">
                  <c:v>99.276850268037393</c:v>
                </c:pt>
                <c:pt idx="44">
                  <c:v>100.0288973795511</c:v>
                </c:pt>
                <c:pt idx="45">
                  <c:v>100.655442635242</c:v>
                </c:pt>
                <c:pt idx="46">
                  <c:v>100.26781192649352</c:v>
                </c:pt>
                <c:pt idx="47">
                  <c:v>102.01919370635753</c:v>
                </c:pt>
                <c:pt idx="48">
                  <c:v>96.958692684725932</c:v>
                </c:pt>
                <c:pt idx="49">
                  <c:v>98.245718375483705</c:v>
                </c:pt>
                <c:pt idx="50">
                  <c:v>98.280446541869168</c:v>
                </c:pt>
                <c:pt idx="51">
                  <c:v>97.967473227747888</c:v>
                </c:pt>
                <c:pt idx="52">
                  <c:v>98.718416376954309</c:v>
                </c:pt>
                <c:pt idx="53">
                  <c:v>99.083625766729028</c:v>
                </c:pt>
                <c:pt idx="54">
                  <c:v>98.646487790565601</c:v>
                </c:pt>
                <c:pt idx="55">
                  <c:v>98.876640608491584</c:v>
                </c:pt>
                <c:pt idx="56">
                  <c:v>98.436595013293413</c:v>
                </c:pt>
                <c:pt idx="57">
                  <c:v>97.99285658643349</c:v>
                </c:pt>
                <c:pt idx="58">
                  <c:v>97.512469720723971</c:v>
                </c:pt>
                <c:pt idx="59">
                  <c:v>97.384448964988692</c:v>
                </c:pt>
                <c:pt idx="60">
                  <c:v>98.999164875837678</c:v>
                </c:pt>
                <c:pt idx="61">
                  <c:v>99.956346842566731</c:v>
                </c:pt>
                <c:pt idx="62">
                  <c:v>99.661495613926661</c:v>
                </c:pt>
                <c:pt idx="63">
                  <c:v>100.06815023652005</c:v>
                </c:pt>
                <c:pt idx="64">
                  <c:v>99.170038027614297</c:v>
                </c:pt>
                <c:pt idx="65">
                  <c:v>99.131889132952665</c:v>
                </c:pt>
                <c:pt idx="66">
                  <c:v>99.388599241313571</c:v>
                </c:pt>
                <c:pt idx="67">
                  <c:v>99.713747238344993</c:v>
                </c:pt>
                <c:pt idx="68">
                  <c:v>99.488142434149822</c:v>
                </c:pt>
                <c:pt idx="69">
                  <c:v>100.20575680581101</c:v>
                </c:pt>
                <c:pt idx="70">
                  <c:v>100.40405797885647</c:v>
                </c:pt>
                <c:pt idx="71">
                  <c:v>99.973870300599614</c:v>
                </c:pt>
                <c:pt idx="72">
                  <c:v>100.43060749490895</c:v>
                </c:pt>
                <c:pt idx="73">
                  <c:v>99.632333905372391</c:v>
                </c:pt>
                <c:pt idx="74">
                  <c:v>100.27379042659436</c:v>
                </c:pt>
                <c:pt idx="75">
                  <c:v>100.39350036749507</c:v>
                </c:pt>
                <c:pt idx="76">
                  <c:v>100.54022628739499</c:v>
                </c:pt>
                <c:pt idx="77">
                  <c:v>100.42422472692093</c:v>
                </c:pt>
                <c:pt idx="78">
                  <c:v>100.37354352775665</c:v>
                </c:pt>
                <c:pt idx="79">
                  <c:v>100.53881912417228</c:v>
                </c:pt>
                <c:pt idx="80">
                  <c:v>101.0167959313236</c:v>
                </c:pt>
                <c:pt idx="81">
                  <c:v>101.21235274736568</c:v>
                </c:pt>
                <c:pt idx="82">
                  <c:v>101.90423391313124</c:v>
                </c:pt>
                <c:pt idx="83">
                  <c:v>102.65777370607454</c:v>
                </c:pt>
                <c:pt idx="84">
                  <c:v>101.71923470845054</c:v>
                </c:pt>
                <c:pt idx="85">
                  <c:v>103.03144939833277</c:v>
                </c:pt>
                <c:pt idx="86">
                  <c:v>103.25800267718634</c:v>
                </c:pt>
                <c:pt idx="87">
                  <c:v>102.31557648833945</c:v>
                </c:pt>
                <c:pt idx="88">
                  <c:v>103.17761556269657</c:v>
                </c:pt>
                <c:pt idx="89">
                  <c:v>103.51850668418079</c:v>
                </c:pt>
                <c:pt idx="90">
                  <c:v>103.93864986031767</c:v>
                </c:pt>
                <c:pt idx="91">
                  <c:v>103.72385144772218</c:v>
                </c:pt>
                <c:pt idx="92">
                  <c:v>103.65332225017372</c:v>
                </c:pt>
                <c:pt idx="93">
                  <c:v>103.4589315914985</c:v>
                </c:pt>
                <c:pt idx="94">
                  <c:v>103.60007550480232</c:v>
                </c:pt>
                <c:pt idx="95">
                  <c:v>103.77888630105612</c:v>
                </c:pt>
                <c:pt idx="96">
                  <c:v>103.47427822244654</c:v>
                </c:pt>
                <c:pt idx="97">
                  <c:v>103.37792252641307</c:v>
                </c:pt>
                <c:pt idx="98">
                  <c:v>103.74931255023223</c:v>
                </c:pt>
                <c:pt idx="99">
                  <c:v>104.94388528494434</c:v>
                </c:pt>
                <c:pt idx="100">
                  <c:v>104.38371770657584</c:v>
                </c:pt>
                <c:pt idx="101">
                  <c:v>104.54053477489043</c:v>
                </c:pt>
                <c:pt idx="102">
                  <c:v>104.53022594376726</c:v>
                </c:pt>
                <c:pt idx="103">
                  <c:v>103.9707736085838</c:v>
                </c:pt>
                <c:pt idx="104">
                  <c:v>104.35373968786476</c:v>
                </c:pt>
                <c:pt idx="105">
                  <c:v>104.99158112124942</c:v>
                </c:pt>
                <c:pt idx="106">
                  <c:v>104.86451661455499</c:v>
                </c:pt>
                <c:pt idx="107">
                  <c:v>105.29177335062978</c:v>
                </c:pt>
                <c:pt idx="108">
                  <c:v>105.22910405373405</c:v>
                </c:pt>
                <c:pt idx="109">
                  <c:v>105.55622674390671</c:v>
                </c:pt>
                <c:pt idx="110">
                  <c:v>104.8517433041965</c:v>
                </c:pt>
                <c:pt idx="111">
                  <c:v>105.23037127807271</c:v>
                </c:pt>
                <c:pt idx="112">
                  <c:v>105.17196234275727</c:v>
                </c:pt>
                <c:pt idx="113">
                  <c:v>105.68270817191771</c:v>
                </c:pt>
                <c:pt idx="114">
                  <c:v>105.76283873178676</c:v>
                </c:pt>
                <c:pt idx="115">
                  <c:v>105.84296151727335</c:v>
                </c:pt>
                <c:pt idx="116">
                  <c:v>105.64448930781407</c:v>
                </c:pt>
                <c:pt idx="117">
                  <c:v>104.60813303025679</c:v>
                </c:pt>
                <c:pt idx="118">
                  <c:v>104.71629801322547</c:v>
                </c:pt>
                <c:pt idx="119">
                  <c:v>104.84828370400811</c:v>
                </c:pt>
                <c:pt idx="120">
                  <c:v>105.05393166846488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B0-5649-AAF7-DF09B8CF2344}"/>
            </c:ext>
          </c:extLst>
        </c:ser>
        <c:ser>
          <c:idx val="1"/>
          <c:order val="1"/>
          <c:tx>
            <c:strRef>
              <c:f>'Labor Force'!$H$1</c:f>
              <c:strCache>
                <c:ptCount val="1"/>
                <c:pt idx="0">
                  <c:v>Fresno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'Labor Force'!$F$2:$F$122</c:f>
              <c:numCache>
                <c:formatCode>[$-409]mmm\-yy;@</c:formatCode>
                <c:ptCount val="121"/>
                <c:pt idx="0">
                  <c:v>42461</c:v>
                </c:pt>
                <c:pt idx="1">
                  <c:v>42491</c:v>
                </c:pt>
                <c:pt idx="2">
                  <c:v>42522</c:v>
                </c:pt>
                <c:pt idx="3">
                  <c:v>42552</c:v>
                </c:pt>
                <c:pt idx="4">
                  <c:v>42583</c:v>
                </c:pt>
                <c:pt idx="5">
                  <c:v>42614</c:v>
                </c:pt>
                <c:pt idx="6">
                  <c:v>42644</c:v>
                </c:pt>
                <c:pt idx="7">
                  <c:v>42675</c:v>
                </c:pt>
                <c:pt idx="8">
                  <c:v>42705</c:v>
                </c:pt>
                <c:pt idx="9">
                  <c:v>42736</c:v>
                </c:pt>
                <c:pt idx="10">
                  <c:v>42767</c:v>
                </c:pt>
                <c:pt idx="11">
                  <c:v>42795</c:v>
                </c:pt>
                <c:pt idx="12">
                  <c:v>42826</c:v>
                </c:pt>
                <c:pt idx="13">
                  <c:v>42856</c:v>
                </c:pt>
                <c:pt idx="14">
                  <c:v>42887</c:v>
                </c:pt>
                <c:pt idx="15">
                  <c:v>42917</c:v>
                </c:pt>
                <c:pt idx="16">
                  <c:v>42948</c:v>
                </c:pt>
                <c:pt idx="17">
                  <c:v>42979</c:v>
                </c:pt>
                <c:pt idx="18">
                  <c:v>43009</c:v>
                </c:pt>
                <c:pt idx="19">
                  <c:v>43040</c:v>
                </c:pt>
                <c:pt idx="20">
                  <c:v>43070</c:v>
                </c:pt>
                <c:pt idx="21">
                  <c:v>43101</c:v>
                </c:pt>
                <c:pt idx="22">
                  <c:v>43132</c:v>
                </c:pt>
                <c:pt idx="23">
                  <c:v>43160</c:v>
                </c:pt>
                <c:pt idx="24">
                  <c:v>43191</c:v>
                </c:pt>
                <c:pt idx="25">
                  <c:v>43221</c:v>
                </c:pt>
                <c:pt idx="26">
                  <c:v>43252</c:v>
                </c:pt>
                <c:pt idx="27">
                  <c:v>43282</c:v>
                </c:pt>
                <c:pt idx="28">
                  <c:v>43313</c:v>
                </c:pt>
                <c:pt idx="29">
                  <c:v>43344</c:v>
                </c:pt>
                <c:pt idx="30">
                  <c:v>43374</c:v>
                </c:pt>
                <c:pt idx="31">
                  <c:v>43405</c:v>
                </c:pt>
                <c:pt idx="32">
                  <c:v>43435</c:v>
                </c:pt>
                <c:pt idx="33">
                  <c:v>43466</c:v>
                </c:pt>
                <c:pt idx="34">
                  <c:v>43497</c:v>
                </c:pt>
                <c:pt idx="35">
                  <c:v>43525</c:v>
                </c:pt>
                <c:pt idx="36">
                  <c:v>43556</c:v>
                </c:pt>
                <c:pt idx="37">
                  <c:v>43586</c:v>
                </c:pt>
                <c:pt idx="38">
                  <c:v>43617</c:v>
                </c:pt>
                <c:pt idx="39">
                  <c:v>43647</c:v>
                </c:pt>
                <c:pt idx="40">
                  <c:v>43678</c:v>
                </c:pt>
                <c:pt idx="41">
                  <c:v>43709</c:v>
                </c:pt>
                <c:pt idx="42">
                  <c:v>43739</c:v>
                </c:pt>
                <c:pt idx="43">
                  <c:v>43770</c:v>
                </c:pt>
                <c:pt idx="44">
                  <c:v>43800</c:v>
                </c:pt>
                <c:pt idx="45">
                  <c:v>43831</c:v>
                </c:pt>
                <c:pt idx="46">
                  <c:v>43862</c:v>
                </c:pt>
                <c:pt idx="47">
                  <c:v>43891</c:v>
                </c:pt>
                <c:pt idx="48">
                  <c:v>43922</c:v>
                </c:pt>
                <c:pt idx="49">
                  <c:v>43952</c:v>
                </c:pt>
                <c:pt idx="50">
                  <c:v>43983</c:v>
                </c:pt>
                <c:pt idx="51">
                  <c:v>44013</c:v>
                </c:pt>
                <c:pt idx="52">
                  <c:v>44044</c:v>
                </c:pt>
                <c:pt idx="53">
                  <c:v>44075</c:v>
                </c:pt>
                <c:pt idx="54">
                  <c:v>44105</c:v>
                </c:pt>
                <c:pt idx="55">
                  <c:v>44136</c:v>
                </c:pt>
                <c:pt idx="56">
                  <c:v>44166</c:v>
                </c:pt>
                <c:pt idx="57">
                  <c:v>44197</c:v>
                </c:pt>
                <c:pt idx="58">
                  <c:v>44228</c:v>
                </c:pt>
                <c:pt idx="59">
                  <c:v>44256</c:v>
                </c:pt>
                <c:pt idx="60">
                  <c:v>44287</c:v>
                </c:pt>
                <c:pt idx="61">
                  <c:v>44317</c:v>
                </c:pt>
                <c:pt idx="62">
                  <c:v>44348</c:v>
                </c:pt>
                <c:pt idx="63">
                  <c:v>44378</c:v>
                </c:pt>
                <c:pt idx="64">
                  <c:v>44409</c:v>
                </c:pt>
                <c:pt idx="65">
                  <c:v>44440</c:v>
                </c:pt>
                <c:pt idx="66">
                  <c:v>44470</c:v>
                </c:pt>
                <c:pt idx="67">
                  <c:v>44501</c:v>
                </c:pt>
                <c:pt idx="68">
                  <c:v>44531</c:v>
                </c:pt>
                <c:pt idx="69">
                  <c:v>44562</c:v>
                </c:pt>
                <c:pt idx="70">
                  <c:v>44593</c:v>
                </c:pt>
                <c:pt idx="71">
                  <c:v>44621</c:v>
                </c:pt>
                <c:pt idx="72">
                  <c:v>44652</c:v>
                </c:pt>
                <c:pt idx="73">
                  <c:v>44682</c:v>
                </c:pt>
                <c:pt idx="74">
                  <c:v>44713</c:v>
                </c:pt>
                <c:pt idx="75">
                  <c:v>44743</c:v>
                </c:pt>
                <c:pt idx="76">
                  <c:v>44774</c:v>
                </c:pt>
                <c:pt idx="77">
                  <c:v>44805</c:v>
                </c:pt>
                <c:pt idx="78">
                  <c:v>44835</c:v>
                </c:pt>
                <c:pt idx="79">
                  <c:v>44866</c:v>
                </c:pt>
                <c:pt idx="80">
                  <c:v>44896</c:v>
                </c:pt>
                <c:pt idx="81">
                  <c:v>44927</c:v>
                </c:pt>
                <c:pt idx="82">
                  <c:v>44958</c:v>
                </c:pt>
                <c:pt idx="83">
                  <c:v>44986</c:v>
                </c:pt>
                <c:pt idx="84">
                  <c:v>45017</c:v>
                </c:pt>
                <c:pt idx="85">
                  <c:v>45047</c:v>
                </c:pt>
                <c:pt idx="86">
                  <c:v>45078</c:v>
                </c:pt>
                <c:pt idx="87">
                  <c:v>45108</c:v>
                </c:pt>
                <c:pt idx="88">
                  <c:v>45139</c:v>
                </c:pt>
                <c:pt idx="89">
                  <c:v>45170</c:v>
                </c:pt>
                <c:pt idx="90">
                  <c:v>45200</c:v>
                </c:pt>
                <c:pt idx="91">
                  <c:v>45231</c:v>
                </c:pt>
                <c:pt idx="92">
                  <c:v>45261</c:v>
                </c:pt>
                <c:pt idx="93">
                  <c:v>45292</c:v>
                </c:pt>
                <c:pt idx="94">
                  <c:v>45323</c:v>
                </c:pt>
                <c:pt idx="95">
                  <c:v>45352</c:v>
                </c:pt>
                <c:pt idx="96">
                  <c:v>45383</c:v>
                </c:pt>
                <c:pt idx="97">
                  <c:v>45413</c:v>
                </c:pt>
                <c:pt idx="98">
                  <c:v>45444</c:v>
                </c:pt>
                <c:pt idx="99">
                  <c:v>45474</c:v>
                </c:pt>
                <c:pt idx="100">
                  <c:v>45505</c:v>
                </c:pt>
                <c:pt idx="101">
                  <c:v>45536</c:v>
                </c:pt>
                <c:pt idx="102">
                  <c:v>45566</c:v>
                </c:pt>
                <c:pt idx="103">
                  <c:v>45597</c:v>
                </c:pt>
                <c:pt idx="104">
                  <c:v>45627</c:v>
                </c:pt>
                <c:pt idx="105">
                  <c:v>45658</c:v>
                </c:pt>
                <c:pt idx="106">
                  <c:v>45689</c:v>
                </c:pt>
                <c:pt idx="107">
                  <c:v>45717</c:v>
                </c:pt>
                <c:pt idx="108">
                  <c:v>45748</c:v>
                </c:pt>
                <c:pt idx="109">
                  <c:v>45778</c:v>
                </c:pt>
                <c:pt idx="110">
                  <c:v>45809</c:v>
                </c:pt>
                <c:pt idx="111">
                  <c:v>45839</c:v>
                </c:pt>
                <c:pt idx="112">
                  <c:v>45870</c:v>
                </c:pt>
                <c:pt idx="113">
                  <c:v>45901</c:v>
                </c:pt>
                <c:pt idx="114">
                  <c:v>45931</c:v>
                </c:pt>
                <c:pt idx="115">
                  <c:v>45962</c:v>
                </c:pt>
                <c:pt idx="116">
                  <c:v>45992</c:v>
                </c:pt>
                <c:pt idx="117">
                  <c:v>46023</c:v>
                </c:pt>
                <c:pt idx="118">
                  <c:v>46054</c:v>
                </c:pt>
                <c:pt idx="119">
                  <c:v>46082</c:v>
                </c:pt>
                <c:pt idx="120">
                  <c:v>46113</c:v>
                </c:pt>
              </c:numCache>
            </c:numRef>
          </c:cat>
          <c:val>
            <c:numRef>
              <c:f>'Labor Force'!$H$2:$H$122</c:f>
              <c:numCache>
                <c:formatCode>0</c:formatCode>
                <c:ptCount val="121"/>
                <c:pt idx="0">
                  <c:v>100</c:v>
                </c:pt>
                <c:pt idx="1">
                  <c:v>99.304620088681801</c:v>
                </c:pt>
                <c:pt idx="2">
                  <c:v>99.398589366826457</c:v>
                </c:pt>
                <c:pt idx="3">
                  <c:v>99.764173195769615</c:v>
                </c:pt>
                <c:pt idx="4">
                  <c:v>99.993091471993353</c:v>
                </c:pt>
                <c:pt idx="5">
                  <c:v>100.21069499368653</c:v>
                </c:pt>
                <c:pt idx="6">
                  <c:v>100.17562650768951</c:v>
                </c:pt>
                <c:pt idx="7">
                  <c:v>100.29773761120508</c:v>
                </c:pt>
                <c:pt idx="8">
                  <c:v>99.622351934922762</c:v>
                </c:pt>
                <c:pt idx="9">
                  <c:v>99.813391169136295</c:v>
                </c:pt>
                <c:pt idx="10">
                  <c:v>99.883540229543243</c:v>
                </c:pt>
                <c:pt idx="11">
                  <c:v>99.892280152113329</c:v>
                </c:pt>
                <c:pt idx="12">
                  <c:v>100.60856092943939</c:v>
                </c:pt>
                <c:pt idx="13">
                  <c:v>99.640230697690612</c:v>
                </c:pt>
                <c:pt idx="14">
                  <c:v>99.578894090331517</c:v>
                </c:pt>
                <c:pt idx="15">
                  <c:v>99.876462463755161</c:v>
                </c:pt>
                <c:pt idx="16">
                  <c:v>99.974565979132137</c:v>
                </c:pt>
                <c:pt idx="17">
                  <c:v>100.12217758978683</c:v>
                </c:pt>
                <c:pt idx="18">
                  <c:v>98.888198439035321</c:v>
                </c:pt>
                <c:pt idx="19">
                  <c:v>99.42973516281792</c:v>
                </c:pt>
                <c:pt idx="20">
                  <c:v>99.132033816851717</c:v>
                </c:pt>
                <c:pt idx="21">
                  <c:v>99.175171318499522</c:v>
                </c:pt>
                <c:pt idx="22">
                  <c:v>99.918481787204158</c:v>
                </c:pt>
                <c:pt idx="23">
                  <c:v>99.7829162800641</c:v>
                </c:pt>
                <c:pt idx="24">
                  <c:v>99.64049664277573</c:v>
                </c:pt>
                <c:pt idx="25">
                  <c:v>99.849039898955368</c:v>
                </c:pt>
                <c:pt idx="26">
                  <c:v>100.29311983745437</c:v>
                </c:pt>
                <c:pt idx="27">
                  <c:v>99.888381638933737</c:v>
                </c:pt>
                <c:pt idx="28">
                  <c:v>99.636851986268297</c:v>
                </c:pt>
                <c:pt idx="29">
                  <c:v>99.892286196319816</c:v>
                </c:pt>
                <c:pt idx="30">
                  <c:v>100.23721092751433</c:v>
                </c:pt>
                <c:pt idx="31">
                  <c:v>100.35269153652131</c:v>
                </c:pt>
                <c:pt idx="32">
                  <c:v>100.80502786107198</c:v>
                </c:pt>
                <c:pt idx="33">
                  <c:v>101.00044310077705</c:v>
                </c:pt>
                <c:pt idx="34">
                  <c:v>100.64098205299814</c:v>
                </c:pt>
                <c:pt idx="35">
                  <c:v>100.87327904064421</c:v>
                </c:pt>
                <c:pt idx="36">
                  <c:v>100.68210078968163</c:v>
                </c:pt>
                <c:pt idx="37">
                  <c:v>100.64324258622166</c:v>
                </c:pt>
                <c:pt idx="38">
                  <c:v>100.41477158127745</c:v>
                </c:pt>
                <c:pt idx="39">
                  <c:v>100.68181066777058</c:v>
                </c:pt>
                <c:pt idx="40">
                  <c:v>100.78445942642051</c:v>
                </c:pt>
                <c:pt idx="41">
                  <c:v>100.72522015870997</c:v>
                </c:pt>
                <c:pt idx="42">
                  <c:v>101.29338161203701</c:v>
                </c:pt>
                <c:pt idx="43">
                  <c:v>101.50265621720074</c:v>
                </c:pt>
                <c:pt idx="44">
                  <c:v>101.88653585915888</c:v>
                </c:pt>
                <c:pt idx="45">
                  <c:v>101.64722154778951</c:v>
                </c:pt>
                <c:pt idx="46">
                  <c:v>101.90640921006514</c:v>
                </c:pt>
                <c:pt idx="47">
                  <c:v>103.19450214143214</c:v>
                </c:pt>
                <c:pt idx="48">
                  <c:v>99.48219887506437</c:v>
                </c:pt>
                <c:pt idx="49">
                  <c:v>98.955972126295634</c:v>
                </c:pt>
                <c:pt idx="50">
                  <c:v>100.19152277073195</c:v>
                </c:pt>
                <c:pt idx="51">
                  <c:v>99.37737420208164</c:v>
                </c:pt>
                <c:pt idx="52">
                  <c:v>99.307896048593975</c:v>
                </c:pt>
                <c:pt idx="53">
                  <c:v>99.594240330584256</c:v>
                </c:pt>
                <c:pt idx="54">
                  <c:v>98.578275707566547</c:v>
                </c:pt>
                <c:pt idx="55">
                  <c:v>98.279389697130242</c:v>
                </c:pt>
                <c:pt idx="56">
                  <c:v>98.175435389880633</c:v>
                </c:pt>
                <c:pt idx="57">
                  <c:v>98.359680936010648</c:v>
                </c:pt>
                <c:pt idx="58">
                  <c:v>98.161328211956302</c:v>
                </c:pt>
                <c:pt idx="59">
                  <c:v>98.341886792133522</c:v>
                </c:pt>
                <c:pt idx="60">
                  <c:v>99.268977403069215</c:v>
                </c:pt>
                <c:pt idx="61">
                  <c:v>100.0184106529381</c:v>
                </c:pt>
                <c:pt idx="62">
                  <c:v>100.51225858759345</c:v>
                </c:pt>
                <c:pt idx="63">
                  <c:v>100.84304591983123</c:v>
                </c:pt>
                <c:pt idx="64">
                  <c:v>100.55003487809348</c:v>
                </c:pt>
                <c:pt idx="65">
                  <c:v>100.42155922515448</c:v>
                </c:pt>
                <c:pt idx="66">
                  <c:v>100.31534438468135</c:v>
                </c:pt>
                <c:pt idx="67">
                  <c:v>100.4676281669451</c:v>
                </c:pt>
                <c:pt idx="68">
                  <c:v>100.41712882180465</c:v>
                </c:pt>
                <c:pt idx="69">
                  <c:v>100.9614942342199</c:v>
                </c:pt>
                <c:pt idx="70">
                  <c:v>100.76143704393819</c:v>
                </c:pt>
                <c:pt idx="71">
                  <c:v>101.05408543328711</c:v>
                </c:pt>
                <c:pt idx="72">
                  <c:v>100.78268847392189</c:v>
                </c:pt>
                <c:pt idx="73">
                  <c:v>100.89941418946376</c:v>
                </c:pt>
                <c:pt idx="74">
                  <c:v>100.84351132373017</c:v>
                </c:pt>
                <c:pt idx="75">
                  <c:v>101.23417256535888</c:v>
                </c:pt>
                <c:pt idx="76">
                  <c:v>101.61532022598804</c:v>
                </c:pt>
                <c:pt idx="77">
                  <c:v>101.6121893270314</c:v>
                </c:pt>
                <c:pt idx="78">
                  <c:v>102.16095492176409</c:v>
                </c:pt>
                <c:pt idx="79">
                  <c:v>102.38851929573632</c:v>
                </c:pt>
                <c:pt idx="80">
                  <c:v>103.06148124522016</c:v>
                </c:pt>
                <c:pt idx="81">
                  <c:v>103.43009322160981</c:v>
                </c:pt>
                <c:pt idx="82">
                  <c:v>104.47792894539658</c:v>
                </c:pt>
                <c:pt idx="83">
                  <c:v>105.23083156978498</c:v>
                </c:pt>
                <c:pt idx="84">
                  <c:v>104.66434436165292</c:v>
                </c:pt>
                <c:pt idx="85">
                  <c:v>105.66548254617516</c:v>
                </c:pt>
                <c:pt idx="86">
                  <c:v>105.74745407445701</c:v>
                </c:pt>
                <c:pt idx="87">
                  <c:v>105.35280365655152</c:v>
                </c:pt>
                <c:pt idx="88">
                  <c:v>105.89695147753346</c:v>
                </c:pt>
                <c:pt idx="89">
                  <c:v>106.18430514200593</c:v>
                </c:pt>
                <c:pt idx="90">
                  <c:v>106.55609637100403</c:v>
                </c:pt>
                <c:pt idx="91">
                  <c:v>107.00574906787759</c:v>
                </c:pt>
                <c:pt idx="92">
                  <c:v>107.01650775541201</c:v>
                </c:pt>
                <c:pt idx="93">
                  <c:v>106.43306050389702</c:v>
                </c:pt>
                <c:pt idx="94">
                  <c:v>106.08534939351526</c:v>
                </c:pt>
                <c:pt idx="95">
                  <c:v>106.64493411784717</c:v>
                </c:pt>
                <c:pt idx="96">
                  <c:v>107.33776941823727</c:v>
                </c:pt>
                <c:pt idx="97">
                  <c:v>107.37569076969282</c:v>
                </c:pt>
                <c:pt idx="98">
                  <c:v>107.89568594158069</c:v>
                </c:pt>
                <c:pt idx="99">
                  <c:v>108.3659977362029</c:v>
                </c:pt>
                <c:pt idx="100">
                  <c:v>108.48560049402927</c:v>
                </c:pt>
                <c:pt idx="101">
                  <c:v>108.28432841824507</c:v>
                </c:pt>
                <c:pt idx="102">
                  <c:v>108.45085839518218</c:v>
                </c:pt>
                <c:pt idx="103">
                  <c:v>108.63530340012603</c:v>
                </c:pt>
                <c:pt idx="104">
                  <c:v>108.39572314367156</c:v>
                </c:pt>
                <c:pt idx="105">
                  <c:v>108.67589629084577</c:v>
                </c:pt>
                <c:pt idx="106">
                  <c:v>107.72439312993731</c:v>
                </c:pt>
                <c:pt idx="107">
                  <c:v>108.54003461758819</c:v>
                </c:pt>
                <c:pt idx="108">
                  <c:v>108.88654897508694</c:v>
                </c:pt>
                <c:pt idx="109">
                  <c:v>108.82617944076462</c:v>
                </c:pt>
                <c:pt idx="110">
                  <c:v>108.77124969227434</c:v>
                </c:pt>
                <c:pt idx="111">
                  <c:v>109.2555719575172</c:v>
                </c:pt>
                <c:pt idx="112">
                  <c:v>108.91783378782745</c:v>
                </c:pt>
                <c:pt idx="113">
                  <c:v>109.42069967855097</c:v>
                </c:pt>
                <c:pt idx="114">
                  <c:v>109.195782667017</c:v>
                </c:pt>
                <c:pt idx="115">
                  <c:v>108.97086565548302</c:v>
                </c:pt>
                <c:pt idx="116">
                  <c:v>108.94526239683371</c:v>
                </c:pt>
                <c:pt idx="117">
                  <c:v>108.33131607942063</c:v>
                </c:pt>
                <c:pt idx="118">
                  <c:v>108.53506627986162</c:v>
                </c:pt>
                <c:pt idx="119">
                  <c:v>108.52454936058642</c:v>
                </c:pt>
                <c:pt idx="120">
                  <c:v>108.43144440396841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0B0-5649-AAF7-DF09B8CF2344}"/>
            </c:ext>
          </c:extLst>
        </c:ser>
        <c:ser>
          <c:idx val="2"/>
          <c:order val="2"/>
          <c:tx>
            <c:strRef>
              <c:f>'Labor Force'!$I$1</c:f>
              <c:strCache>
                <c:ptCount val="1"/>
                <c:pt idx="0">
                  <c:v>Visalia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'Labor Force'!$F$2:$F$122</c:f>
              <c:numCache>
                <c:formatCode>[$-409]mmm\-yy;@</c:formatCode>
                <c:ptCount val="121"/>
                <c:pt idx="0">
                  <c:v>42461</c:v>
                </c:pt>
                <c:pt idx="1">
                  <c:v>42491</c:v>
                </c:pt>
                <c:pt idx="2">
                  <c:v>42522</c:v>
                </c:pt>
                <c:pt idx="3">
                  <c:v>42552</c:v>
                </c:pt>
                <c:pt idx="4">
                  <c:v>42583</c:v>
                </c:pt>
                <c:pt idx="5">
                  <c:v>42614</c:v>
                </c:pt>
                <c:pt idx="6">
                  <c:v>42644</c:v>
                </c:pt>
                <c:pt idx="7">
                  <c:v>42675</c:v>
                </c:pt>
                <c:pt idx="8">
                  <c:v>42705</c:v>
                </c:pt>
                <c:pt idx="9">
                  <c:v>42736</c:v>
                </c:pt>
                <c:pt idx="10">
                  <c:v>42767</c:v>
                </c:pt>
                <c:pt idx="11">
                  <c:v>42795</c:v>
                </c:pt>
                <c:pt idx="12">
                  <c:v>42826</c:v>
                </c:pt>
                <c:pt idx="13">
                  <c:v>42856</c:v>
                </c:pt>
                <c:pt idx="14">
                  <c:v>42887</c:v>
                </c:pt>
                <c:pt idx="15">
                  <c:v>42917</c:v>
                </c:pt>
                <c:pt idx="16">
                  <c:v>42948</c:v>
                </c:pt>
                <c:pt idx="17">
                  <c:v>42979</c:v>
                </c:pt>
                <c:pt idx="18">
                  <c:v>43009</c:v>
                </c:pt>
                <c:pt idx="19">
                  <c:v>43040</c:v>
                </c:pt>
                <c:pt idx="20">
                  <c:v>43070</c:v>
                </c:pt>
                <c:pt idx="21">
                  <c:v>43101</c:v>
                </c:pt>
                <c:pt idx="22">
                  <c:v>43132</c:v>
                </c:pt>
                <c:pt idx="23">
                  <c:v>43160</c:v>
                </c:pt>
                <c:pt idx="24">
                  <c:v>43191</c:v>
                </c:pt>
                <c:pt idx="25">
                  <c:v>43221</c:v>
                </c:pt>
                <c:pt idx="26">
                  <c:v>43252</c:v>
                </c:pt>
                <c:pt idx="27">
                  <c:v>43282</c:v>
                </c:pt>
                <c:pt idx="28">
                  <c:v>43313</c:v>
                </c:pt>
                <c:pt idx="29">
                  <c:v>43344</c:v>
                </c:pt>
                <c:pt idx="30">
                  <c:v>43374</c:v>
                </c:pt>
                <c:pt idx="31">
                  <c:v>43405</c:v>
                </c:pt>
                <c:pt idx="32">
                  <c:v>43435</c:v>
                </c:pt>
                <c:pt idx="33">
                  <c:v>43466</c:v>
                </c:pt>
                <c:pt idx="34">
                  <c:v>43497</c:v>
                </c:pt>
                <c:pt idx="35">
                  <c:v>43525</c:v>
                </c:pt>
                <c:pt idx="36">
                  <c:v>43556</c:v>
                </c:pt>
                <c:pt idx="37">
                  <c:v>43586</c:v>
                </c:pt>
                <c:pt idx="38">
                  <c:v>43617</c:v>
                </c:pt>
                <c:pt idx="39">
                  <c:v>43647</c:v>
                </c:pt>
                <c:pt idx="40">
                  <c:v>43678</c:v>
                </c:pt>
                <c:pt idx="41">
                  <c:v>43709</c:v>
                </c:pt>
                <c:pt idx="42">
                  <c:v>43739</c:v>
                </c:pt>
                <c:pt idx="43">
                  <c:v>43770</c:v>
                </c:pt>
                <c:pt idx="44">
                  <c:v>43800</c:v>
                </c:pt>
                <c:pt idx="45">
                  <c:v>43831</c:v>
                </c:pt>
                <c:pt idx="46">
                  <c:v>43862</c:v>
                </c:pt>
                <c:pt idx="47">
                  <c:v>43891</c:v>
                </c:pt>
                <c:pt idx="48">
                  <c:v>43922</c:v>
                </c:pt>
                <c:pt idx="49">
                  <c:v>43952</c:v>
                </c:pt>
                <c:pt idx="50">
                  <c:v>43983</c:v>
                </c:pt>
                <c:pt idx="51">
                  <c:v>44013</c:v>
                </c:pt>
                <c:pt idx="52">
                  <c:v>44044</c:v>
                </c:pt>
                <c:pt idx="53">
                  <c:v>44075</c:v>
                </c:pt>
                <c:pt idx="54">
                  <c:v>44105</c:v>
                </c:pt>
                <c:pt idx="55">
                  <c:v>44136</c:v>
                </c:pt>
                <c:pt idx="56">
                  <c:v>44166</c:v>
                </c:pt>
                <c:pt idx="57">
                  <c:v>44197</c:v>
                </c:pt>
                <c:pt idx="58">
                  <c:v>44228</c:v>
                </c:pt>
                <c:pt idx="59">
                  <c:v>44256</c:v>
                </c:pt>
                <c:pt idx="60">
                  <c:v>44287</c:v>
                </c:pt>
                <c:pt idx="61">
                  <c:v>44317</c:v>
                </c:pt>
                <c:pt idx="62">
                  <c:v>44348</c:v>
                </c:pt>
                <c:pt idx="63">
                  <c:v>44378</c:v>
                </c:pt>
                <c:pt idx="64">
                  <c:v>44409</c:v>
                </c:pt>
                <c:pt idx="65">
                  <c:v>44440</c:v>
                </c:pt>
                <c:pt idx="66">
                  <c:v>44470</c:v>
                </c:pt>
                <c:pt idx="67">
                  <c:v>44501</c:v>
                </c:pt>
                <c:pt idx="68">
                  <c:v>44531</c:v>
                </c:pt>
                <c:pt idx="69">
                  <c:v>44562</c:v>
                </c:pt>
                <c:pt idx="70">
                  <c:v>44593</c:v>
                </c:pt>
                <c:pt idx="71">
                  <c:v>44621</c:v>
                </c:pt>
                <c:pt idx="72">
                  <c:v>44652</c:v>
                </c:pt>
                <c:pt idx="73">
                  <c:v>44682</c:v>
                </c:pt>
                <c:pt idx="74">
                  <c:v>44713</c:v>
                </c:pt>
                <c:pt idx="75">
                  <c:v>44743</c:v>
                </c:pt>
                <c:pt idx="76">
                  <c:v>44774</c:v>
                </c:pt>
                <c:pt idx="77">
                  <c:v>44805</c:v>
                </c:pt>
                <c:pt idx="78">
                  <c:v>44835</c:v>
                </c:pt>
                <c:pt idx="79">
                  <c:v>44866</c:v>
                </c:pt>
                <c:pt idx="80">
                  <c:v>44896</c:v>
                </c:pt>
                <c:pt idx="81">
                  <c:v>44927</c:v>
                </c:pt>
                <c:pt idx="82">
                  <c:v>44958</c:v>
                </c:pt>
                <c:pt idx="83">
                  <c:v>44986</c:v>
                </c:pt>
                <c:pt idx="84">
                  <c:v>45017</c:v>
                </c:pt>
                <c:pt idx="85">
                  <c:v>45047</c:v>
                </c:pt>
                <c:pt idx="86">
                  <c:v>45078</c:v>
                </c:pt>
                <c:pt idx="87">
                  <c:v>45108</c:v>
                </c:pt>
                <c:pt idx="88">
                  <c:v>45139</c:v>
                </c:pt>
                <c:pt idx="89">
                  <c:v>45170</c:v>
                </c:pt>
                <c:pt idx="90">
                  <c:v>45200</c:v>
                </c:pt>
                <c:pt idx="91">
                  <c:v>45231</c:v>
                </c:pt>
                <c:pt idx="92">
                  <c:v>45261</c:v>
                </c:pt>
                <c:pt idx="93">
                  <c:v>45292</c:v>
                </c:pt>
                <c:pt idx="94">
                  <c:v>45323</c:v>
                </c:pt>
                <c:pt idx="95">
                  <c:v>45352</c:v>
                </c:pt>
                <c:pt idx="96">
                  <c:v>45383</c:v>
                </c:pt>
                <c:pt idx="97">
                  <c:v>45413</c:v>
                </c:pt>
                <c:pt idx="98">
                  <c:v>45444</c:v>
                </c:pt>
                <c:pt idx="99">
                  <c:v>45474</c:v>
                </c:pt>
                <c:pt idx="100">
                  <c:v>45505</c:v>
                </c:pt>
                <c:pt idx="101">
                  <c:v>45536</c:v>
                </c:pt>
                <c:pt idx="102">
                  <c:v>45566</c:v>
                </c:pt>
                <c:pt idx="103">
                  <c:v>45597</c:v>
                </c:pt>
                <c:pt idx="104">
                  <c:v>45627</c:v>
                </c:pt>
                <c:pt idx="105">
                  <c:v>45658</c:v>
                </c:pt>
                <c:pt idx="106">
                  <c:v>45689</c:v>
                </c:pt>
                <c:pt idx="107">
                  <c:v>45717</c:v>
                </c:pt>
                <c:pt idx="108">
                  <c:v>45748</c:v>
                </c:pt>
                <c:pt idx="109">
                  <c:v>45778</c:v>
                </c:pt>
                <c:pt idx="110">
                  <c:v>45809</c:v>
                </c:pt>
                <c:pt idx="111">
                  <c:v>45839</c:v>
                </c:pt>
                <c:pt idx="112">
                  <c:v>45870</c:v>
                </c:pt>
                <c:pt idx="113">
                  <c:v>45901</c:v>
                </c:pt>
                <c:pt idx="114">
                  <c:v>45931</c:v>
                </c:pt>
                <c:pt idx="115">
                  <c:v>45962</c:v>
                </c:pt>
                <c:pt idx="116">
                  <c:v>45992</c:v>
                </c:pt>
                <c:pt idx="117">
                  <c:v>46023</c:v>
                </c:pt>
                <c:pt idx="118">
                  <c:v>46054</c:v>
                </c:pt>
                <c:pt idx="119">
                  <c:v>46082</c:v>
                </c:pt>
                <c:pt idx="120">
                  <c:v>46113</c:v>
                </c:pt>
              </c:numCache>
            </c:numRef>
          </c:cat>
          <c:val>
            <c:numRef>
              <c:f>'Labor Force'!$I$2:$I$122</c:f>
              <c:numCache>
                <c:formatCode>0</c:formatCode>
                <c:ptCount val="121"/>
                <c:pt idx="0">
                  <c:v>100</c:v>
                </c:pt>
                <c:pt idx="1">
                  <c:v>98.88376555862564</c:v>
                </c:pt>
                <c:pt idx="2">
                  <c:v>99.061966704631857</c:v>
                </c:pt>
                <c:pt idx="3">
                  <c:v>100.24496547695321</c:v>
                </c:pt>
                <c:pt idx="4">
                  <c:v>99.449073923555702</c:v>
                </c:pt>
                <c:pt idx="5">
                  <c:v>99.755656619974104</c:v>
                </c:pt>
                <c:pt idx="6">
                  <c:v>100.04102136762232</c:v>
                </c:pt>
                <c:pt idx="7">
                  <c:v>99.336822457758316</c:v>
                </c:pt>
                <c:pt idx="8">
                  <c:v>99.937568129796674</c:v>
                </c:pt>
                <c:pt idx="9">
                  <c:v>99.219727523027018</c:v>
                </c:pt>
                <c:pt idx="10">
                  <c:v>99.639739225855166</c:v>
                </c:pt>
                <c:pt idx="11">
                  <c:v>99.936012887478441</c:v>
                </c:pt>
                <c:pt idx="12">
                  <c:v>101.69536224518929</c:v>
                </c:pt>
                <c:pt idx="13">
                  <c:v>101.37935181795608</c:v>
                </c:pt>
                <c:pt idx="14">
                  <c:v>100.80960730946116</c:v>
                </c:pt>
                <c:pt idx="15">
                  <c:v>100.18588848660777</c:v>
                </c:pt>
                <c:pt idx="16">
                  <c:v>100.1317586480175</c:v>
                </c:pt>
                <c:pt idx="17">
                  <c:v>100.34635246427035</c:v>
                </c:pt>
                <c:pt idx="18">
                  <c:v>99.567479705383775</c:v>
                </c:pt>
                <c:pt idx="19">
                  <c:v>99.566539154077034</c:v>
                </c:pt>
                <c:pt idx="20">
                  <c:v>99.269998879484945</c:v>
                </c:pt>
                <c:pt idx="21">
                  <c:v>98.620655587959732</c:v>
                </c:pt>
                <c:pt idx="22">
                  <c:v>99.610330334208982</c:v>
                </c:pt>
                <c:pt idx="23">
                  <c:v>98.721738932729025</c:v>
                </c:pt>
                <c:pt idx="24">
                  <c:v>98.748059557486172</c:v>
                </c:pt>
                <c:pt idx="25">
                  <c:v>99.503699958504654</c:v>
                </c:pt>
                <c:pt idx="26">
                  <c:v>99.686826038518618</c:v>
                </c:pt>
                <c:pt idx="27">
                  <c:v>98.970562891814609</c:v>
                </c:pt>
                <c:pt idx="28">
                  <c:v>99.048317601810425</c:v>
                </c:pt>
                <c:pt idx="29">
                  <c:v>99.52945032774511</c:v>
                </c:pt>
                <c:pt idx="30">
                  <c:v>99.325920949699096</c:v>
                </c:pt>
                <c:pt idx="31">
                  <c:v>100.02231402430873</c:v>
                </c:pt>
                <c:pt idx="32">
                  <c:v>100.02650577265216</c:v>
                </c:pt>
                <c:pt idx="33">
                  <c:v>99.809164361637087</c:v>
                </c:pt>
                <c:pt idx="34">
                  <c:v>98.953358949408639</c:v>
                </c:pt>
                <c:pt idx="35">
                  <c:v>98.988811068348525</c:v>
                </c:pt>
                <c:pt idx="36">
                  <c:v>98.514047430002805</c:v>
                </c:pt>
                <c:pt idx="37">
                  <c:v>98.388028366731177</c:v>
                </c:pt>
                <c:pt idx="38">
                  <c:v>98.732892241925498</c:v>
                </c:pt>
                <c:pt idx="39">
                  <c:v>99.113052711827891</c:v>
                </c:pt>
                <c:pt idx="40">
                  <c:v>99.431884792981322</c:v>
                </c:pt>
                <c:pt idx="41">
                  <c:v>99.381398664965175</c:v>
                </c:pt>
                <c:pt idx="42">
                  <c:v>99.736082784511765</c:v>
                </c:pt>
                <c:pt idx="43">
                  <c:v>99.26111178052362</c:v>
                </c:pt>
                <c:pt idx="44">
                  <c:v>99.093212263396723</c:v>
                </c:pt>
                <c:pt idx="45">
                  <c:v>101.18936785991028</c:v>
                </c:pt>
                <c:pt idx="46">
                  <c:v>101.45265557255543</c:v>
                </c:pt>
                <c:pt idx="47">
                  <c:v>103.31030365069435</c:v>
                </c:pt>
                <c:pt idx="48">
                  <c:v>98.863947327941887</c:v>
                </c:pt>
                <c:pt idx="49">
                  <c:v>99.224304378992116</c:v>
                </c:pt>
                <c:pt idx="50">
                  <c:v>99.704104040082598</c:v>
                </c:pt>
                <c:pt idx="51">
                  <c:v>98.125303503686922</c:v>
                </c:pt>
                <c:pt idx="52">
                  <c:v>97.517537023469131</c:v>
                </c:pt>
                <c:pt idx="53">
                  <c:v>97.590403829036205</c:v>
                </c:pt>
                <c:pt idx="54">
                  <c:v>97.301884161256709</c:v>
                </c:pt>
                <c:pt idx="55">
                  <c:v>97.657538455773235</c:v>
                </c:pt>
                <c:pt idx="56">
                  <c:v>97.572296364902513</c:v>
                </c:pt>
                <c:pt idx="57">
                  <c:v>97.127460032309045</c:v>
                </c:pt>
                <c:pt idx="58">
                  <c:v>97.200408302949953</c:v>
                </c:pt>
                <c:pt idx="59">
                  <c:v>97.453594346442372</c:v>
                </c:pt>
                <c:pt idx="60">
                  <c:v>98.148698791702614</c:v>
                </c:pt>
                <c:pt idx="61">
                  <c:v>98.331069468304861</c:v>
                </c:pt>
                <c:pt idx="62">
                  <c:v>98.740631423937657</c:v>
                </c:pt>
                <c:pt idx="63">
                  <c:v>100.01864069007138</c:v>
                </c:pt>
                <c:pt idx="64">
                  <c:v>99.196813619538403</c:v>
                </c:pt>
                <c:pt idx="65">
                  <c:v>99.661682954373859</c:v>
                </c:pt>
                <c:pt idx="66">
                  <c:v>99.675213562542481</c:v>
                </c:pt>
                <c:pt idx="67">
                  <c:v>99.592415423886109</c:v>
                </c:pt>
                <c:pt idx="68">
                  <c:v>98.885165276712044</c:v>
                </c:pt>
                <c:pt idx="69">
                  <c:v>100.31800261858371</c:v>
                </c:pt>
                <c:pt idx="70">
                  <c:v>100.10614158526145</c:v>
                </c:pt>
                <c:pt idx="71">
                  <c:v>100.37281380142771</c:v>
                </c:pt>
                <c:pt idx="72">
                  <c:v>101.28474864951274</c:v>
                </c:pt>
                <c:pt idx="73">
                  <c:v>100.98749740700373</c:v>
                </c:pt>
                <c:pt idx="74">
                  <c:v>101.83019434826423</c:v>
                </c:pt>
                <c:pt idx="75">
                  <c:v>102.46736972012822</c:v>
                </c:pt>
                <c:pt idx="76">
                  <c:v>102.37654356874346</c:v>
                </c:pt>
                <c:pt idx="77">
                  <c:v>102.54092527586481</c:v>
                </c:pt>
                <c:pt idx="78">
                  <c:v>102.88087902888299</c:v>
                </c:pt>
                <c:pt idx="79">
                  <c:v>102.82480143443702</c:v>
                </c:pt>
                <c:pt idx="80">
                  <c:v>104.01913125793405</c:v>
                </c:pt>
                <c:pt idx="81">
                  <c:v>103.24916781575621</c:v>
                </c:pt>
                <c:pt idx="82">
                  <c:v>104.07182434885894</c:v>
                </c:pt>
                <c:pt idx="83">
                  <c:v>104.31640471819046</c:v>
                </c:pt>
                <c:pt idx="84">
                  <c:v>104.13097539836235</c:v>
                </c:pt>
                <c:pt idx="85">
                  <c:v>105.68210743332509</c:v>
                </c:pt>
                <c:pt idx="86">
                  <c:v>105.84276396479851</c:v>
                </c:pt>
                <c:pt idx="87">
                  <c:v>104.69529137057508</c:v>
                </c:pt>
                <c:pt idx="88">
                  <c:v>106.06872586180604</c:v>
                </c:pt>
                <c:pt idx="89">
                  <c:v>106.27845399137759</c:v>
                </c:pt>
                <c:pt idx="90">
                  <c:v>106.27467697431902</c:v>
                </c:pt>
                <c:pt idx="91">
                  <c:v>106.49986865608328</c:v>
                </c:pt>
                <c:pt idx="92">
                  <c:v>107.12876421408161</c:v>
                </c:pt>
                <c:pt idx="93">
                  <c:v>106.61337912756683</c:v>
                </c:pt>
                <c:pt idx="94">
                  <c:v>106.62088132027334</c:v>
                </c:pt>
                <c:pt idx="95">
                  <c:v>106.31977159563195</c:v>
                </c:pt>
                <c:pt idx="96">
                  <c:v>105.93992958010901</c:v>
                </c:pt>
                <c:pt idx="97">
                  <c:v>105.95332688179322</c:v>
                </c:pt>
                <c:pt idx="98">
                  <c:v>105.62343776834872</c:v>
                </c:pt>
                <c:pt idx="99">
                  <c:v>105.29473360143243</c:v>
                </c:pt>
                <c:pt idx="100">
                  <c:v>106.13811188694662</c:v>
                </c:pt>
                <c:pt idx="101">
                  <c:v>106.35377215507485</c:v>
                </c:pt>
                <c:pt idx="102">
                  <c:v>106.71149270009988</c:v>
                </c:pt>
                <c:pt idx="103">
                  <c:v>107.1681488743119</c:v>
                </c:pt>
                <c:pt idx="104">
                  <c:v>106.77738313298232</c:v>
                </c:pt>
                <c:pt idx="105">
                  <c:v>108.39273186385645</c:v>
                </c:pt>
                <c:pt idx="106">
                  <c:v>106.86336581543317</c:v>
                </c:pt>
                <c:pt idx="107">
                  <c:v>107.68800713397057</c:v>
                </c:pt>
                <c:pt idx="108">
                  <c:v>107.86040204198872</c:v>
                </c:pt>
                <c:pt idx="109">
                  <c:v>107.85567706770762</c:v>
                </c:pt>
                <c:pt idx="110">
                  <c:v>107.45124000580918</c:v>
                </c:pt>
                <c:pt idx="111">
                  <c:v>106.0208095865729</c:v>
                </c:pt>
                <c:pt idx="112">
                  <c:v>107.38259457224875</c:v>
                </c:pt>
                <c:pt idx="113">
                  <c:v>107.971986975364</c:v>
                </c:pt>
                <c:pt idx="114">
                  <c:v>107.9458292807545</c:v>
                </c:pt>
                <c:pt idx="115">
                  <c:v>107.91967899206078</c:v>
                </c:pt>
                <c:pt idx="116">
                  <c:v>107.4022424668691</c:v>
                </c:pt>
                <c:pt idx="117">
                  <c:v>107.1533444486255</c:v>
                </c:pt>
                <c:pt idx="118">
                  <c:v>106.76965135688596</c:v>
                </c:pt>
                <c:pt idx="119">
                  <c:v>105.94837232412226</c:v>
                </c:pt>
                <c:pt idx="120">
                  <c:v>105.68342568633769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0B0-5649-AAF7-DF09B8CF23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3249904"/>
        <c:axId val="80896544"/>
      </c:lineChart>
      <c:dateAx>
        <c:axId val="133249904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0896544"/>
        <c:crosses val="autoZero"/>
        <c:auto val="1"/>
        <c:lblOffset val="100"/>
        <c:baseTimeUnit val="months"/>
        <c:majorUnit val="12"/>
        <c:majorTimeUnit val="months"/>
      </c:dateAx>
      <c:valAx>
        <c:axId val="80896544"/>
        <c:scaling>
          <c:orientation val="minMax"/>
          <c:min val="9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33249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Job Postings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'Job Postings'!$B$1</c:f>
              <c:strCache>
                <c:ptCount val="1"/>
                <c:pt idx="0">
                  <c:v>Visalia City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'Job Postings'!$A$2:$A$122</c:f>
              <c:numCache>
                <c:formatCode>[$-409]mmm\-yy;@</c:formatCode>
                <c:ptCount val="121"/>
                <c:pt idx="0">
                  <c:v>42491</c:v>
                </c:pt>
                <c:pt idx="1">
                  <c:v>42522</c:v>
                </c:pt>
                <c:pt idx="2">
                  <c:v>42552</c:v>
                </c:pt>
                <c:pt idx="3">
                  <c:v>42583</c:v>
                </c:pt>
                <c:pt idx="4">
                  <c:v>42614</c:v>
                </c:pt>
                <c:pt idx="5">
                  <c:v>42644</c:v>
                </c:pt>
                <c:pt idx="6">
                  <c:v>42675</c:v>
                </c:pt>
                <c:pt idx="7">
                  <c:v>42705</c:v>
                </c:pt>
                <c:pt idx="8">
                  <c:v>42736</c:v>
                </c:pt>
                <c:pt idx="9">
                  <c:v>42767</c:v>
                </c:pt>
                <c:pt idx="10">
                  <c:v>42795</c:v>
                </c:pt>
                <c:pt idx="11">
                  <c:v>42826</c:v>
                </c:pt>
                <c:pt idx="12">
                  <c:v>42856</c:v>
                </c:pt>
                <c:pt idx="13">
                  <c:v>42887</c:v>
                </c:pt>
                <c:pt idx="14">
                  <c:v>42917</c:v>
                </c:pt>
                <c:pt idx="15">
                  <c:v>42948</c:v>
                </c:pt>
                <c:pt idx="16">
                  <c:v>42979</c:v>
                </c:pt>
                <c:pt idx="17">
                  <c:v>43009</c:v>
                </c:pt>
                <c:pt idx="18">
                  <c:v>43040</c:v>
                </c:pt>
                <c:pt idx="19">
                  <c:v>43070</c:v>
                </c:pt>
                <c:pt idx="20">
                  <c:v>43101</c:v>
                </c:pt>
                <c:pt idx="21">
                  <c:v>43132</c:v>
                </c:pt>
                <c:pt idx="22">
                  <c:v>43160</c:v>
                </c:pt>
                <c:pt idx="23">
                  <c:v>43191</c:v>
                </c:pt>
                <c:pt idx="24">
                  <c:v>43221</c:v>
                </c:pt>
                <c:pt idx="25">
                  <c:v>43252</c:v>
                </c:pt>
                <c:pt idx="26">
                  <c:v>43282</c:v>
                </c:pt>
                <c:pt idx="27">
                  <c:v>43313</c:v>
                </c:pt>
                <c:pt idx="28">
                  <c:v>43344</c:v>
                </c:pt>
                <c:pt idx="29">
                  <c:v>43374</c:v>
                </c:pt>
                <c:pt idx="30">
                  <c:v>43405</c:v>
                </c:pt>
                <c:pt idx="31">
                  <c:v>43435</c:v>
                </c:pt>
                <c:pt idx="32">
                  <c:v>43466</c:v>
                </c:pt>
                <c:pt idx="33">
                  <c:v>43497</c:v>
                </c:pt>
                <c:pt idx="34">
                  <c:v>43525</c:v>
                </c:pt>
                <c:pt idx="35">
                  <c:v>43556</c:v>
                </c:pt>
                <c:pt idx="36">
                  <c:v>43586</c:v>
                </c:pt>
                <c:pt idx="37">
                  <c:v>43617</c:v>
                </c:pt>
                <c:pt idx="38">
                  <c:v>43647</c:v>
                </c:pt>
                <c:pt idx="39">
                  <c:v>43678</c:v>
                </c:pt>
                <c:pt idx="40">
                  <c:v>43709</c:v>
                </c:pt>
                <c:pt idx="41">
                  <c:v>43739</c:v>
                </c:pt>
                <c:pt idx="42">
                  <c:v>43770</c:v>
                </c:pt>
                <c:pt idx="43">
                  <c:v>43800</c:v>
                </c:pt>
                <c:pt idx="44">
                  <c:v>43831</c:v>
                </c:pt>
                <c:pt idx="45">
                  <c:v>43862</c:v>
                </c:pt>
                <c:pt idx="46">
                  <c:v>43891</c:v>
                </c:pt>
                <c:pt idx="47">
                  <c:v>43922</c:v>
                </c:pt>
                <c:pt idx="48">
                  <c:v>43952</c:v>
                </c:pt>
                <c:pt idx="49">
                  <c:v>43983</c:v>
                </c:pt>
                <c:pt idx="50">
                  <c:v>44013</c:v>
                </c:pt>
                <c:pt idx="51">
                  <c:v>44044</c:v>
                </c:pt>
                <c:pt idx="52">
                  <c:v>44075</c:v>
                </c:pt>
                <c:pt idx="53">
                  <c:v>44105</c:v>
                </c:pt>
                <c:pt idx="54">
                  <c:v>44136</c:v>
                </c:pt>
                <c:pt idx="55">
                  <c:v>44166</c:v>
                </c:pt>
                <c:pt idx="56">
                  <c:v>44197</c:v>
                </c:pt>
                <c:pt idx="57">
                  <c:v>44228</c:v>
                </c:pt>
                <c:pt idx="58">
                  <c:v>44256</c:v>
                </c:pt>
                <c:pt idx="59">
                  <c:v>44287</c:v>
                </c:pt>
                <c:pt idx="60">
                  <c:v>44317</c:v>
                </c:pt>
                <c:pt idx="61">
                  <c:v>44348</c:v>
                </c:pt>
                <c:pt idx="62">
                  <c:v>44378</c:v>
                </c:pt>
                <c:pt idx="63">
                  <c:v>44409</c:v>
                </c:pt>
                <c:pt idx="64">
                  <c:v>44440</c:v>
                </c:pt>
                <c:pt idx="65">
                  <c:v>44470</c:v>
                </c:pt>
                <c:pt idx="66">
                  <c:v>44501</c:v>
                </c:pt>
                <c:pt idx="67">
                  <c:v>44531</c:v>
                </c:pt>
                <c:pt idx="68">
                  <c:v>44562</c:v>
                </c:pt>
                <c:pt idx="69">
                  <c:v>44593</c:v>
                </c:pt>
                <c:pt idx="70">
                  <c:v>44621</c:v>
                </c:pt>
                <c:pt idx="71">
                  <c:v>44652</c:v>
                </c:pt>
                <c:pt idx="72">
                  <c:v>44682</c:v>
                </c:pt>
                <c:pt idx="73">
                  <c:v>44713</c:v>
                </c:pt>
                <c:pt idx="74">
                  <c:v>44743</c:v>
                </c:pt>
                <c:pt idx="75">
                  <c:v>44774</c:v>
                </c:pt>
                <c:pt idx="76">
                  <c:v>44805</c:v>
                </c:pt>
                <c:pt idx="77">
                  <c:v>44835</c:v>
                </c:pt>
                <c:pt idx="78">
                  <c:v>44866</c:v>
                </c:pt>
                <c:pt idx="79">
                  <c:v>44896</c:v>
                </c:pt>
                <c:pt idx="80">
                  <c:v>44927</c:v>
                </c:pt>
                <c:pt idx="81">
                  <c:v>44958</c:v>
                </c:pt>
                <c:pt idx="82">
                  <c:v>44986</c:v>
                </c:pt>
                <c:pt idx="83">
                  <c:v>45017</c:v>
                </c:pt>
                <c:pt idx="84">
                  <c:v>45047</c:v>
                </c:pt>
                <c:pt idx="85">
                  <c:v>45078</c:v>
                </c:pt>
                <c:pt idx="86">
                  <c:v>45108</c:v>
                </c:pt>
                <c:pt idx="87">
                  <c:v>45139</c:v>
                </c:pt>
                <c:pt idx="88">
                  <c:v>45170</c:v>
                </c:pt>
                <c:pt idx="89">
                  <c:v>45200</c:v>
                </c:pt>
                <c:pt idx="90">
                  <c:v>45231</c:v>
                </c:pt>
                <c:pt idx="91">
                  <c:v>45261</c:v>
                </c:pt>
                <c:pt idx="92">
                  <c:v>45292</c:v>
                </c:pt>
                <c:pt idx="93">
                  <c:v>45323</c:v>
                </c:pt>
                <c:pt idx="94">
                  <c:v>45352</c:v>
                </c:pt>
                <c:pt idx="95">
                  <c:v>45383</c:v>
                </c:pt>
                <c:pt idx="96">
                  <c:v>45413</c:v>
                </c:pt>
                <c:pt idx="97">
                  <c:v>45444</c:v>
                </c:pt>
                <c:pt idx="98">
                  <c:v>45474</c:v>
                </c:pt>
                <c:pt idx="99">
                  <c:v>45505</c:v>
                </c:pt>
                <c:pt idx="100">
                  <c:v>45536</c:v>
                </c:pt>
                <c:pt idx="101">
                  <c:v>45566</c:v>
                </c:pt>
                <c:pt idx="102">
                  <c:v>45597</c:v>
                </c:pt>
                <c:pt idx="103">
                  <c:v>45627</c:v>
                </c:pt>
                <c:pt idx="104">
                  <c:v>45658</c:v>
                </c:pt>
                <c:pt idx="105">
                  <c:v>45689</c:v>
                </c:pt>
                <c:pt idx="106">
                  <c:v>45717</c:v>
                </c:pt>
                <c:pt idx="107">
                  <c:v>45748</c:v>
                </c:pt>
                <c:pt idx="108">
                  <c:v>45778</c:v>
                </c:pt>
                <c:pt idx="109">
                  <c:v>45809</c:v>
                </c:pt>
                <c:pt idx="110">
                  <c:v>45839</c:v>
                </c:pt>
                <c:pt idx="111">
                  <c:v>45870</c:v>
                </c:pt>
                <c:pt idx="112">
                  <c:v>45901</c:v>
                </c:pt>
                <c:pt idx="113">
                  <c:v>45931</c:v>
                </c:pt>
                <c:pt idx="114">
                  <c:v>45962</c:v>
                </c:pt>
                <c:pt idx="115">
                  <c:v>45992</c:v>
                </c:pt>
                <c:pt idx="116">
                  <c:v>46023</c:v>
                </c:pt>
                <c:pt idx="117">
                  <c:v>46054</c:v>
                </c:pt>
                <c:pt idx="118">
                  <c:v>46082</c:v>
                </c:pt>
                <c:pt idx="119">
                  <c:v>46113</c:v>
                </c:pt>
                <c:pt idx="120">
                  <c:v>46143</c:v>
                </c:pt>
              </c:numCache>
            </c:numRef>
          </c:cat>
          <c:val>
            <c:numRef>
              <c:f>'Job Postings'!$B$2:$B$122</c:f>
              <c:numCache>
                <c:formatCode>#,##0;[Red]\ \(#,##0\)</c:formatCode>
                <c:ptCount val="121"/>
                <c:pt idx="0">
                  <c:v>792</c:v>
                </c:pt>
                <c:pt idx="1">
                  <c:v>787</c:v>
                </c:pt>
                <c:pt idx="2">
                  <c:v>784.4</c:v>
                </c:pt>
                <c:pt idx="3">
                  <c:v>785.6</c:v>
                </c:pt>
                <c:pt idx="4">
                  <c:v>743.4</c:v>
                </c:pt>
                <c:pt idx="5">
                  <c:v>689.6</c:v>
                </c:pt>
                <c:pt idx="6">
                  <c:v>716.2</c:v>
                </c:pt>
                <c:pt idx="7">
                  <c:v>697.4</c:v>
                </c:pt>
                <c:pt idx="8">
                  <c:v>746.4</c:v>
                </c:pt>
                <c:pt idx="9">
                  <c:v>775.2</c:v>
                </c:pt>
                <c:pt idx="10">
                  <c:v>786.6</c:v>
                </c:pt>
                <c:pt idx="11">
                  <c:v>754.4</c:v>
                </c:pt>
                <c:pt idx="12">
                  <c:v>792.2</c:v>
                </c:pt>
                <c:pt idx="13">
                  <c:v>811</c:v>
                </c:pt>
                <c:pt idx="14">
                  <c:v>829</c:v>
                </c:pt>
                <c:pt idx="15">
                  <c:v>841.2</c:v>
                </c:pt>
                <c:pt idx="16">
                  <c:v>819.8</c:v>
                </c:pt>
                <c:pt idx="17">
                  <c:v>758.4</c:v>
                </c:pt>
                <c:pt idx="18">
                  <c:v>700.8</c:v>
                </c:pt>
                <c:pt idx="19">
                  <c:v>676.6</c:v>
                </c:pt>
                <c:pt idx="20">
                  <c:v>712</c:v>
                </c:pt>
                <c:pt idx="21">
                  <c:v>753.8</c:v>
                </c:pt>
                <c:pt idx="22">
                  <c:v>842.2</c:v>
                </c:pt>
                <c:pt idx="23">
                  <c:v>854.2</c:v>
                </c:pt>
                <c:pt idx="24">
                  <c:v>955.2</c:v>
                </c:pt>
                <c:pt idx="25">
                  <c:v>947.6</c:v>
                </c:pt>
                <c:pt idx="26">
                  <c:v>939.4</c:v>
                </c:pt>
                <c:pt idx="27">
                  <c:v>912.6</c:v>
                </c:pt>
                <c:pt idx="28">
                  <c:v>902.8</c:v>
                </c:pt>
                <c:pt idx="29">
                  <c:v>813</c:v>
                </c:pt>
                <c:pt idx="30">
                  <c:v>788.2</c:v>
                </c:pt>
                <c:pt idx="31">
                  <c:v>780.8</c:v>
                </c:pt>
                <c:pt idx="32">
                  <c:v>828.8</c:v>
                </c:pt>
                <c:pt idx="33">
                  <c:v>958.2</c:v>
                </c:pt>
                <c:pt idx="34">
                  <c:v>1005.6</c:v>
                </c:pt>
                <c:pt idx="35">
                  <c:v>1000.4</c:v>
                </c:pt>
                <c:pt idx="36">
                  <c:v>1023.4</c:v>
                </c:pt>
                <c:pt idx="37">
                  <c:v>999.8</c:v>
                </c:pt>
                <c:pt idx="38">
                  <c:v>949.8</c:v>
                </c:pt>
                <c:pt idx="39">
                  <c:v>991</c:v>
                </c:pt>
                <c:pt idx="40">
                  <c:v>1064.5999999999999</c:v>
                </c:pt>
                <c:pt idx="41">
                  <c:v>1105.5999999999999</c:v>
                </c:pt>
                <c:pt idx="42">
                  <c:v>1122</c:v>
                </c:pt>
                <c:pt idx="43">
                  <c:v>1125.5999999999999</c:v>
                </c:pt>
                <c:pt idx="44">
                  <c:v>1119.4000000000001</c:v>
                </c:pt>
                <c:pt idx="45">
                  <c:v>1086.2</c:v>
                </c:pt>
                <c:pt idx="46">
                  <c:v>1033.8</c:v>
                </c:pt>
                <c:pt idx="47">
                  <c:v>1048.5999999999999</c:v>
                </c:pt>
                <c:pt idx="48">
                  <c:v>1047.2</c:v>
                </c:pt>
                <c:pt idx="49">
                  <c:v>1070.2</c:v>
                </c:pt>
                <c:pt idx="50">
                  <c:v>1107.4000000000001</c:v>
                </c:pt>
                <c:pt idx="51">
                  <c:v>1224.5999999999999</c:v>
                </c:pt>
                <c:pt idx="52">
                  <c:v>1232.4000000000001</c:v>
                </c:pt>
                <c:pt idx="53">
                  <c:v>1240.5999999999999</c:v>
                </c:pt>
                <c:pt idx="54">
                  <c:v>1267.2</c:v>
                </c:pt>
                <c:pt idx="55">
                  <c:v>1265.5999999999999</c:v>
                </c:pt>
                <c:pt idx="56">
                  <c:v>1274</c:v>
                </c:pt>
                <c:pt idx="57">
                  <c:v>1360.8</c:v>
                </c:pt>
                <c:pt idx="58">
                  <c:v>1438.8</c:v>
                </c:pt>
                <c:pt idx="59">
                  <c:v>1471.6</c:v>
                </c:pt>
                <c:pt idx="60">
                  <c:v>1548.8</c:v>
                </c:pt>
                <c:pt idx="61">
                  <c:v>1548.4</c:v>
                </c:pt>
                <c:pt idx="62">
                  <c:v>1527.4</c:v>
                </c:pt>
                <c:pt idx="63">
                  <c:v>1584.4</c:v>
                </c:pt>
                <c:pt idx="64">
                  <c:v>1589.2</c:v>
                </c:pt>
                <c:pt idx="65">
                  <c:v>1613.8</c:v>
                </c:pt>
                <c:pt idx="66">
                  <c:v>1678.6</c:v>
                </c:pt>
                <c:pt idx="67">
                  <c:v>1794.8</c:v>
                </c:pt>
                <c:pt idx="68">
                  <c:v>1847.8</c:v>
                </c:pt>
                <c:pt idx="69">
                  <c:v>1946.8</c:v>
                </c:pt>
                <c:pt idx="70">
                  <c:v>1960.2</c:v>
                </c:pt>
                <c:pt idx="71">
                  <c:v>1990.8</c:v>
                </c:pt>
                <c:pt idx="72">
                  <c:v>1902.2</c:v>
                </c:pt>
                <c:pt idx="73">
                  <c:v>1789</c:v>
                </c:pt>
                <c:pt idx="74">
                  <c:v>1712.6</c:v>
                </c:pt>
                <c:pt idx="75">
                  <c:v>1629.6</c:v>
                </c:pt>
                <c:pt idx="76">
                  <c:v>1485.8</c:v>
                </c:pt>
                <c:pt idx="77">
                  <c:v>1389.4</c:v>
                </c:pt>
                <c:pt idx="78">
                  <c:v>1324.6</c:v>
                </c:pt>
                <c:pt idx="79">
                  <c:v>1300</c:v>
                </c:pt>
                <c:pt idx="80">
                  <c:v>1359.8</c:v>
                </c:pt>
                <c:pt idx="81">
                  <c:v>1410.2</c:v>
                </c:pt>
                <c:pt idx="82">
                  <c:v>1470.4</c:v>
                </c:pt>
                <c:pt idx="83">
                  <c:v>1509.8</c:v>
                </c:pt>
                <c:pt idx="84">
                  <c:v>1488.6</c:v>
                </c:pt>
                <c:pt idx="85">
                  <c:v>1462</c:v>
                </c:pt>
                <c:pt idx="86">
                  <c:v>1408.8</c:v>
                </c:pt>
                <c:pt idx="87">
                  <c:v>1337.4</c:v>
                </c:pt>
                <c:pt idx="88">
                  <c:v>1252.4000000000001</c:v>
                </c:pt>
                <c:pt idx="89">
                  <c:v>1154</c:v>
                </c:pt>
                <c:pt idx="90">
                  <c:v>1118.5999999999999</c:v>
                </c:pt>
                <c:pt idx="91">
                  <c:v>1073.4000000000001</c:v>
                </c:pt>
                <c:pt idx="92">
                  <c:v>1085.2</c:v>
                </c:pt>
                <c:pt idx="93">
                  <c:v>1082.5999999999999</c:v>
                </c:pt>
                <c:pt idx="94">
                  <c:v>1093.4000000000001</c:v>
                </c:pt>
                <c:pt idx="95">
                  <c:v>1026.8</c:v>
                </c:pt>
                <c:pt idx="96">
                  <c:v>1058</c:v>
                </c:pt>
                <c:pt idx="97">
                  <c:v>1032</c:v>
                </c:pt>
                <c:pt idx="98">
                  <c:v>1046</c:v>
                </c:pt>
                <c:pt idx="99">
                  <c:v>1065.8</c:v>
                </c:pt>
                <c:pt idx="100">
                  <c:v>1052.4000000000001</c:v>
                </c:pt>
                <c:pt idx="101">
                  <c:v>1016.8</c:v>
                </c:pt>
                <c:pt idx="102">
                  <c:v>1039.2</c:v>
                </c:pt>
                <c:pt idx="103">
                  <c:v>1038</c:v>
                </c:pt>
                <c:pt idx="104">
                  <c:v>1017.8</c:v>
                </c:pt>
                <c:pt idx="105">
                  <c:v>1054.8</c:v>
                </c:pt>
                <c:pt idx="106">
                  <c:v>1083.8</c:v>
                </c:pt>
                <c:pt idx="107">
                  <c:v>1082.8</c:v>
                </c:pt>
                <c:pt idx="108">
                  <c:v>1145.8</c:v>
                </c:pt>
                <c:pt idx="109">
                  <c:v>1163.4000000000001</c:v>
                </c:pt>
                <c:pt idx="110">
                  <c:v>1195.8</c:v>
                </c:pt>
                <c:pt idx="111">
                  <c:v>1208.2</c:v>
                </c:pt>
                <c:pt idx="112">
                  <c:v>1178.2</c:v>
                </c:pt>
                <c:pt idx="113">
                  <c:v>1077.8</c:v>
                </c:pt>
                <c:pt idx="114">
                  <c:v>1056.8</c:v>
                </c:pt>
                <c:pt idx="115">
                  <c:v>1013.4</c:v>
                </c:pt>
                <c:pt idx="116">
                  <c:v>1011.8</c:v>
                </c:pt>
                <c:pt idx="117">
                  <c:v>1043.2</c:v>
                </c:pt>
                <c:pt idx="118">
                  <c:v>1101</c:v>
                </c:pt>
                <c:pt idx="119">
                  <c:v>1125.25</c:v>
                </c:pt>
                <c:pt idx="120">
                  <c:v>1155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9B1-9A49-B477-B65135D0B72B}"/>
            </c:ext>
          </c:extLst>
        </c:ser>
        <c:ser>
          <c:idx val="1"/>
          <c:order val="1"/>
          <c:tx>
            <c:strRef>
              <c:f>'Job Postings'!$C$1</c:f>
              <c:strCache>
                <c:ptCount val="1"/>
                <c:pt idx="0">
                  <c:v>Salinas City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'Job Postings'!$A$2:$A$122</c:f>
              <c:numCache>
                <c:formatCode>[$-409]mmm\-yy;@</c:formatCode>
                <c:ptCount val="121"/>
                <c:pt idx="0">
                  <c:v>42491</c:v>
                </c:pt>
                <c:pt idx="1">
                  <c:v>42522</c:v>
                </c:pt>
                <c:pt idx="2">
                  <c:v>42552</c:v>
                </c:pt>
                <c:pt idx="3">
                  <c:v>42583</c:v>
                </c:pt>
                <c:pt idx="4">
                  <c:v>42614</c:v>
                </c:pt>
                <c:pt idx="5">
                  <c:v>42644</c:v>
                </c:pt>
                <c:pt idx="6">
                  <c:v>42675</c:v>
                </c:pt>
                <c:pt idx="7">
                  <c:v>42705</c:v>
                </c:pt>
                <c:pt idx="8">
                  <c:v>42736</c:v>
                </c:pt>
                <c:pt idx="9">
                  <c:v>42767</c:v>
                </c:pt>
                <c:pt idx="10">
                  <c:v>42795</c:v>
                </c:pt>
                <c:pt idx="11">
                  <c:v>42826</c:v>
                </c:pt>
                <c:pt idx="12">
                  <c:v>42856</c:v>
                </c:pt>
                <c:pt idx="13">
                  <c:v>42887</c:v>
                </c:pt>
                <c:pt idx="14">
                  <c:v>42917</c:v>
                </c:pt>
                <c:pt idx="15">
                  <c:v>42948</c:v>
                </c:pt>
                <c:pt idx="16">
                  <c:v>42979</c:v>
                </c:pt>
                <c:pt idx="17">
                  <c:v>43009</c:v>
                </c:pt>
                <c:pt idx="18">
                  <c:v>43040</c:v>
                </c:pt>
                <c:pt idx="19">
                  <c:v>43070</c:v>
                </c:pt>
                <c:pt idx="20">
                  <c:v>43101</c:v>
                </c:pt>
                <c:pt idx="21">
                  <c:v>43132</c:v>
                </c:pt>
                <c:pt idx="22">
                  <c:v>43160</c:v>
                </c:pt>
                <c:pt idx="23">
                  <c:v>43191</c:v>
                </c:pt>
                <c:pt idx="24">
                  <c:v>43221</c:v>
                </c:pt>
                <c:pt idx="25">
                  <c:v>43252</c:v>
                </c:pt>
                <c:pt idx="26">
                  <c:v>43282</c:v>
                </c:pt>
                <c:pt idx="27">
                  <c:v>43313</c:v>
                </c:pt>
                <c:pt idx="28">
                  <c:v>43344</c:v>
                </c:pt>
                <c:pt idx="29">
                  <c:v>43374</c:v>
                </c:pt>
                <c:pt idx="30">
                  <c:v>43405</c:v>
                </c:pt>
                <c:pt idx="31">
                  <c:v>43435</c:v>
                </c:pt>
                <c:pt idx="32">
                  <c:v>43466</c:v>
                </c:pt>
                <c:pt idx="33">
                  <c:v>43497</c:v>
                </c:pt>
                <c:pt idx="34">
                  <c:v>43525</c:v>
                </c:pt>
                <c:pt idx="35">
                  <c:v>43556</c:v>
                </c:pt>
                <c:pt idx="36">
                  <c:v>43586</c:v>
                </c:pt>
                <c:pt idx="37">
                  <c:v>43617</c:v>
                </c:pt>
                <c:pt idx="38">
                  <c:v>43647</c:v>
                </c:pt>
                <c:pt idx="39">
                  <c:v>43678</c:v>
                </c:pt>
                <c:pt idx="40">
                  <c:v>43709</c:v>
                </c:pt>
                <c:pt idx="41">
                  <c:v>43739</c:v>
                </c:pt>
                <c:pt idx="42">
                  <c:v>43770</c:v>
                </c:pt>
                <c:pt idx="43">
                  <c:v>43800</c:v>
                </c:pt>
                <c:pt idx="44">
                  <c:v>43831</c:v>
                </c:pt>
                <c:pt idx="45">
                  <c:v>43862</c:v>
                </c:pt>
                <c:pt idx="46">
                  <c:v>43891</c:v>
                </c:pt>
                <c:pt idx="47">
                  <c:v>43922</c:v>
                </c:pt>
                <c:pt idx="48">
                  <c:v>43952</c:v>
                </c:pt>
                <c:pt idx="49">
                  <c:v>43983</c:v>
                </c:pt>
                <c:pt idx="50">
                  <c:v>44013</c:v>
                </c:pt>
                <c:pt idx="51">
                  <c:v>44044</c:v>
                </c:pt>
                <c:pt idx="52">
                  <c:v>44075</c:v>
                </c:pt>
                <c:pt idx="53">
                  <c:v>44105</c:v>
                </c:pt>
                <c:pt idx="54">
                  <c:v>44136</c:v>
                </c:pt>
                <c:pt idx="55">
                  <c:v>44166</c:v>
                </c:pt>
                <c:pt idx="56">
                  <c:v>44197</c:v>
                </c:pt>
                <c:pt idx="57">
                  <c:v>44228</c:v>
                </c:pt>
                <c:pt idx="58">
                  <c:v>44256</c:v>
                </c:pt>
                <c:pt idx="59">
                  <c:v>44287</c:v>
                </c:pt>
                <c:pt idx="60">
                  <c:v>44317</c:v>
                </c:pt>
                <c:pt idx="61">
                  <c:v>44348</c:v>
                </c:pt>
                <c:pt idx="62">
                  <c:v>44378</c:v>
                </c:pt>
                <c:pt idx="63">
                  <c:v>44409</c:v>
                </c:pt>
                <c:pt idx="64">
                  <c:v>44440</c:v>
                </c:pt>
                <c:pt idx="65">
                  <c:v>44470</c:v>
                </c:pt>
                <c:pt idx="66">
                  <c:v>44501</c:v>
                </c:pt>
                <c:pt idx="67">
                  <c:v>44531</c:v>
                </c:pt>
                <c:pt idx="68">
                  <c:v>44562</c:v>
                </c:pt>
                <c:pt idx="69">
                  <c:v>44593</c:v>
                </c:pt>
                <c:pt idx="70">
                  <c:v>44621</c:v>
                </c:pt>
                <c:pt idx="71">
                  <c:v>44652</c:v>
                </c:pt>
                <c:pt idx="72">
                  <c:v>44682</c:v>
                </c:pt>
                <c:pt idx="73">
                  <c:v>44713</c:v>
                </c:pt>
                <c:pt idx="74">
                  <c:v>44743</c:v>
                </c:pt>
                <c:pt idx="75">
                  <c:v>44774</c:v>
                </c:pt>
                <c:pt idx="76">
                  <c:v>44805</c:v>
                </c:pt>
                <c:pt idx="77">
                  <c:v>44835</c:v>
                </c:pt>
                <c:pt idx="78">
                  <c:v>44866</c:v>
                </c:pt>
                <c:pt idx="79">
                  <c:v>44896</c:v>
                </c:pt>
                <c:pt idx="80">
                  <c:v>44927</c:v>
                </c:pt>
                <c:pt idx="81">
                  <c:v>44958</c:v>
                </c:pt>
                <c:pt idx="82">
                  <c:v>44986</c:v>
                </c:pt>
                <c:pt idx="83">
                  <c:v>45017</c:v>
                </c:pt>
                <c:pt idx="84">
                  <c:v>45047</c:v>
                </c:pt>
                <c:pt idx="85">
                  <c:v>45078</c:v>
                </c:pt>
                <c:pt idx="86">
                  <c:v>45108</c:v>
                </c:pt>
                <c:pt idx="87">
                  <c:v>45139</c:v>
                </c:pt>
                <c:pt idx="88">
                  <c:v>45170</c:v>
                </c:pt>
                <c:pt idx="89">
                  <c:v>45200</c:v>
                </c:pt>
                <c:pt idx="90">
                  <c:v>45231</c:v>
                </c:pt>
                <c:pt idx="91">
                  <c:v>45261</c:v>
                </c:pt>
                <c:pt idx="92">
                  <c:v>45292</c:v>
                </c:pt>
                <c:pt idx="93">
                  <c:v>45323</c:v>
                </c:pt>
                <c:pt idx="94">
                  <c:v>45352</c:v>
                </c:pt>
                <c:pt idx="95">
                  <c:v>45383</c:v>
                </c:pt>
                <c:pt idx="96">
                  <c:v>45413</c:v>
                </c:pt>
                <c:pt idx="97">
                  <c:v>45444</c:v>
                </c:pt>
                <c:pt idx="98">
                  <c:v>45474</c:v>
                </c:pt>
                <c:pt idx="99">
                  <c:v>45505</c:v>
                </c:pt>
                <c:pt idx="100">
                  <c:v>45536</c:v>
                </c:pt>
                <c:pt idx="101">
                  <c:v>45566</c:v>
                </c:pt>
                <c:pt idx="102">
                  <c:v>45597</c:v>
                </c:pt>
                <c:pt idx="103">
                  <c:v>45627</c:v>
                </c:pt>
                <c:pt idx="104">
                  <c:v>45658</c:v>
                </c:pt>
                <c:pt idx="105">
                  <c:v>45689</c:v>
                </c:pt>
                <c:pt idx="106">
                  <c:v>45717</c:v>
                </c:pt>
                <c:pt idx="107">
                  <c:v>45748</c:v>
                </c:pt>
                <c:pt idx="108">
                  <c:v>45778</c:v>
                </c:pt>
                <c:pt idx="109">
                  <c:v>45809</c:v>
                </c:pt>
                <c:pt idx="110">
                  <c:v>45839</c:v>
                </c:pt>
                <c:pt idx="111">
                  <c:v>45870</c:v>
                </c:pt>
                <c:pt idx="112">
                  <c:v>45901</c:v>
                </c:pt>
                <c:pt idx="113">
                  <c:v>45931</c:v>
                </c:pt>
                <c:pt idx="114">
                  <c:v>45962</c:v>
                </c:pt>
                <c:pt idx="115">
                  <c:v>45992</c:v>
                </c:pt>
                <c:pt idx="116">
                  <c:v>46023</c:v>
                </c:pt>
                <c:pt idx="117">
                  <c:v>46054</c:v>
                </c:pt>
                <c:pt idx="118">
                  <c:v>46082</c:v>
                </c:pt>
                <c:pt idx="119">
                  <c:v>46113</c:v>
                </c:pt>
                <c:pt idx="120">
                  <c:v>46143</c:v>
                </c:pt>
              </c:numCache>
            </c:numRef>
          </c:cat>
          <c:val>
            <c:numRef>
              <c:f>'Job Postings'!$C$2:$C$122</c:f>
              <c:numCache>
                <c:formatCode>#,##0;[Red]\ \(#,##0\)</c:formatCode>
                <c:ptCount val="121"/>
                <c:pt idx="0">
                  <c:v>702.33330000000001</c:v>
                </c:pt>
                <c:pt idx="1">
                  <c:v>705.25</c:v>
                </c:pt>
                <c:pt idx="2">
                  <c:v>697.4</c:v>
                </c:pt>
                <c:pt idx="3">
                  <c:v>739.4</c:v>
                </c:pt>
                <c:pt idx="4">
                  <c:v>704.8</c:v>
                </c:pt>
                <c:pt idx="5">
                  <c:v>650.20000000000005</c:v>
                </c:pt>
                <c:pt idx="6">
                  <c:v>653</c:v>
                </c:pt>
                <c:pt idx="7">
                  <c:v>653.6</c:v>
                </c:pt>
                <c:pt idx="8">
                  <c:v>683.6</c:v>
                </c:pt>
                <c:pt idx="9">
                  <c:v>677</c:v>
                </c:pt>
                <c:pt idx="10">
                  <c:v>701.2</c:v>
                </c:pt>
                <c:pt idx="11">
                  <c:v>692.2</c:v>
                </c:pt>
                <c:pt idx="12">
                  <c:v>694.2</c:v>
                </c:pt>
                <c:pt idx="13">
                  <c:v>628</c:v>
                </c:pt>
                <c:pt idx="14">
                  <c:v>644.4</c:v>
                </c:pt>
                <c:pt idx="15">
                  <c:v>621.6</c:v>
                </c:pt>
                <c:pt idx="16">
                  <c:v>594</c:v>
                </c:pt>
                <c:pt idx="17">
                  <c:v>553.4</c:v>
                </c:pt>
                <c:pt idx="18">
                  <c:v>575.20000000000005</c:v>
                </c:pt>
                <c:pt idx="19">
                  <c:v>570.20000000000005</c:v>
                </c:pt>
                <c:pt idx="20">
                  <c:v>610.4</c:v>
                </c:pt>
                <c:pt idx="21">
                  <c:v>667</c:v>
                </c:pt>
                <c:pt idx="22">
                  <c:v>772.4</c:v>
                </c:pt>
                <c:pt idx="23">
                  <c:v>791.8</c:v>
                </c:pt>
                <c:pt idx="24">
                  <c:v>863.4</c:v>
                </c:pt>
                <c:pt idx="25">
                  <c:v>884.6</c:v>
                </c:pt>
                <c:pt idx="26">
                  <c:v>852.8</c:v>
                </c:pt>
                <c:pt idx="27">
                  <c:v>806.4</c:v>
                </c:pt>
                <c:pt idx="28">
                  <c:v>804</c:v>
                </c:pt>
                <c:pt idx="29">
                  <c:v>775.8</c:v>
                </c:pt>
                <c:pt idx="30">
                  <c:v>732.2</c:v>
                </c:pt>
                <c:pt idx="31">
                  <c:v>769</c:v>
                </c:pt>
                <c:pt idx="32">
                  <c:v>779.4</c:v>
                </c:pt>
                <c:pt idx="33">
                  <c:v>795.4</c:v>
                </c:pt>
                <c:pt idx="34">
                  <c:v>843.8</c:v>
                </c:pt>
                <c:pt idx="35">
                  <c:v>862</c:v>
                </c:pt>
                <c:pt idx="36">
                  <c:v>846.4</c:v>
                </c:pt>
                <c:pt idx="37">
                  <c:v>887.6</c:v>
                </c:pt>
                <c:pt idx="38">
                  <c:v>981.4</c:v>
                </c:pt>
                <c:pt idx="39">
                  <c:v>1053.5999999999999</c:v>
                </c:pt>
                <c:pt idx="40">
                  <c:v>1168.8</c:v>
                </c:pt>
                <c:pt idx="41">
                  <c:v>1246.5999999999999</c:v>
                </c:pt>
                <c:pt idx="42">
                  <c:v>1262.4000000000001</c:v>
                </c:pt>
                <c:pt idx="43">
                  <c:v>1231</c:v>
                </c:pt>
                <c:pt idx="44">
                  <c:v>1206.8</c:v>
                </c:pt>
                <c:pt idx="45">
                  <c:v>1158</c:v>
                </c:pt>
                <c:pt idx="46">
                  <c:v>1120.8</c:v>
                </c:pt>
                <c:pt idx="47">
                  <c:v>1115.4000000000001</c:v>
                </c:pt>
                <c:pt idx="48">
                  <c:v>1104.5999999999999</c:v>
                </c:pt>
                <c:pt idx="49">
                  <c:v>1065.4000000000001</c:v>
                </c:pt>
                <c:pt idx="50">
                  <c:v>1073.4000000000001</c:v>
                </c:pt>
                <c:pt idx="51">
                  <c:v>1126.4000000000001</c:v>
                </c:pt>
                <c:pt idx="52">
                  <c:v>1096.2</c:v>
                </c:pt>
                <c:pt idx="53">
                  <c:v>1092.4000000000001</c:v>
                </c:pt>
                <c:pt idx="54">
                  <c:v>1083.4000000000001</c:v>
                </c:pt>
                <c:pt idx="55">
                  <c:v>1044.8</c:v>
                </c:pt>
                <c:pt idx="56">
                  <c:v>1043.2</c:v>
                </c:pt>
                <c:pt idx="57">
                  <c:v>1110.4000000000001</c:v>
                </c:pt>
                <c:pt idx="58">
                  <c:v>1154.5999999999999</c:v>
                </c:pt>
                <c:pt idx="59">
                  <c:v>1200.2</c:v>
                </c:pt>
                <c:pt idx="60">
                  <c:v>1296</c:v>
                </c:pt>
                <c:pt idx="61">
                  <c:v>1272.8</c:v>
                </c:pt>
                <c:pt idx="62">
                  <c:v>1330</c:v>
                </c:pt>
                <c:pt idx="63">
                  <c:v>1339.4</c:v>
                </c:pt>
                <c:pt idx="64">
                  <c:v>1332.4</c:v>
                </c:pt>
                <c:pt idx="65">
                  <c:v>1309</c:v>
                </c:pt>
                <c:pt idx="66">
                  <c:v>1333.8</c:v>
                </c:pt>
                <c:pt idx="67">
                  <c:v>1314.8</c:v>
                </c:pt>
                <c:pt idx="68">
                  <c:v>1369.2</c:v>
                </c:pt>
                <c:pt idx="69">
                  <c:v>1429</c:v>
                </c:pt>
                <c:pt idx="70">
                  <c:v>1429.2</c:v>
                </c:pt>
                <c:pt idx="71">
                  <c:v>1462</c:v>
                </c:pt>
                <c:pt idx="72">
                  <c:v>1469.6</c:v>
                </c:pt>
                <c:pt idx="73">
                  <c:v>1431.6</c:v>
                </c:pt>
                <c:pt idx="74">
                  <c:v>1383.2</c:v>
                </c:pt>
                <c:pt idx="75">
                  <c:v>1391</c:v>
                </c:pt>
                <c:pt idx="76">
                  <c:v>1380.6</c:v>
                </c:pt>
                <c:pt idx="77">
                  <c:v>1332.4</c:v>
                </c:pt>
                <c:pt idx="78">
                  <c:v>1313</c:v>
                </c:pt>
                <c:pt idx="79">
                  <c:v>1305</c:v>
                </c:pt>
                <c:pt idx="80">
                  <c:v>1378.4</c:v>
                </c:pt>
                <c:pt idx="81">
                  <c:v>1380.8</c:v>
                </c:pt>
                <c:pt idx="82">
                  <c:v>1445</c:v>
                </c:pt>
                <c:pt idx="83">
                  <c:v>1451.2</c:v>
                </c:pt>
                <c:pt idx="84">
                  <c:v>1494.4</c:v>
                </c:pt>
                <c:pt idx="85">
                  <c:v>1469.8</c:v>
                </c:pt>
                <c:pt idx="86">
                  <c:v>1440.4</c:v>
                </c:pt>
                <c:pt idx="87">
                  <c:v>1367.8</c:v>
                </c:pt>
                <c:pt idx="88">
                  <c:v>1332</c:v>
                </c:pt>
                <c:pt idx="89">
                  <c:v>1230</c:v>
                </c:pt>
                <c:pt idx="90">
                  <c:v>1142.5999999999999</c:v>
                </c:pt>
                <c:pt idx="91">
                  <c:v>1103.4000000000001</c:v>
                </c:pt>
                <c:pt idx="92">
                  <c:v>1077.4000000000001</c:v>
                </c:pt>
                <c:pt idx="93">
                  <c:v>1084.2</c:v>
                </c:pt>
                <c:pt idx="94">
                  <c:v>1095</c:v>
                </c:pt>
                <c:pt idx="95">
                  <c:v>1084.5999999999999</c:v>
                </c:pt>
                <c:pt idx="96">
                  <c:v>1131.8</c:v>
                </c:pt>
                <c:pt idx="97">
                  <c:v>1166.2</c:v>
                </c:pt>
                <c:pt idx="98">
                  <c:v>1167.4000000000001</c:v>
                </c:pt>
                <c:pt idx="99">
                  <c:v>1200</c:v>
                </c:pt>
                <c:pt idx="100">
                  <c:v>1164.5999999999999</c:v>
                </c:pt>
                <c:pt idx="101">
                  <c:v>1094.8</c:v>
                </c:pt>
                <c:pt idx="102">
                  <c:v>1083.2</c:v>
                </c:pt>
                <c:pt idx="103">
                  <c:v>1051.5999999999999</c:v>
                </c:pt>
                <c:pt idx="104">
                  <c:v>1050</c:v>
                </c:pt>
                <c:pt idx="105">
                  <c:v>1120.4000000000001</c:v>
                </c:pt>
                <c:pt idx="106">
                  <c:v>1188.8</c:v>
                </c:pt>
                <c:pt idx="107">
                  <c:v>1234.4000000000001</c:v>
                </c:pt>
                <c:pt idx="108">
                  <c:v>1304.8</c:v>
                </c:pt>
                <c:pt idx="109">
                  <c:v>1312</c:v>
                </c:pt>
                <c:pt idx="110">
                  <c:v>1290.8</c:v>
                </c:pt>
                <c:pt idx="111">
                  <c:v>1278.2</c:v>
                </c:pt>
                <c:pt idx="112">
                  <c:v>1192.2</c:v>
                </c:pt>
                <c:pt idx="113">
                  <c:v>1094</c:v>
                </c:pt>
                <c:pt idx="114">
                  <c:v>1083.4000000000001</c:v>
                </c:pt>
                <c:pt idx="115">
                  <c:v>1087.4000000000001</c:v>
                </c:pt>
                <c:pt idx="116">
                  <c:v>1099.2</c:v>
                </c:pt>
                <c:pt idx="117">
                  <c:v>1150.8</c:v>
                </c:pt>
                <c:pt idx="118">
                  <c:v>1219</c:v>
                </c:pt>
                <c:pt idx="119">
                  <c:v>1231.25</c:v>
                </c:pt>
                <c:pt idx="120">
                  <c:v>1247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9B1-9A49-B477-B65135D0B7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0237968"/>
        <c:axId val="540954960"/>
      </c:lineChart>
      <c:dateAx>
        <c:axId val="540237968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0954960"/>
        <c:crosses val="autoZero"/>
        <c:auto val="1"/>
        <c:lblOffset val="100"/>
        <c:baseTimeUnit val="months"/>
        <c:majorUnit val="12"/>
        <c:majorTimeUnit val="months"/>
      </c:dateAx>
      <c:valAx>
        <c:axId val="54095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[Red]\ 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0237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City of Visalia Residential Permits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Permits!$B$1</c:f>
              <c:strCache>
                <c:ptCount val="1"/>
                <c:pt idx="0">
                  <c:v>Single-Family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Permits!$A$2:$A$12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Permits!$B$2:$B$12</c:f>
              <c:numCache>
                <c:formatCode>#,##0</c:formatCode>
                <c:ptCount val="11"/>
                <c:pt idx="0">
                  <c:v>552</c:v>
                </c:pt>
                <c:pt idx="1">
                  <c:v>613</c:v>
                </c:pt>
                <c:pt idx="2">
                  <c:v>517</c:v>
                </c:pt>
                <c:pt idx="3">
                  <c:v>521</c:v>
                </c:pt>
                <c:pt idx="4">
                  <c:v>678</c:v>
                </c:pt>
                <c:pt idx="5">
                  <c:v>601</c:v>
                </c:pt>
                <c:pt idx="6">
                  <c:v>748</c:v>
                </c:pt>
                <c:pt idx="7">
                  <c:v>598</c:v>
                </c:pt>
                <c:pt idx="8">
                  <c:v>325</c:v>
                </c:pt>
                <c:pt idx="9">
                  <c:v>248</c:v>
                </c:pt>
                <c:pt idx="10">
                  <c:v>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F1-8842-85FC-81693AFD5271}"/>
            </c:ext>
          </c:extLst>
        </c:ser>
        <c:ser>
          <c:idx val="1"/>
          <c:order val="1"/>
          <c:tx>
            <c:strRef>
              <c:f>Permits!$C$1</c:f>
              <c:strCache>
                <c:ptCount val="1"/>
                <c:pt idx="0">
                  <c:v>Multi-Family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Permits!$A$2:$A$12</c:f>
              <c:numCache>
                <c:formatCode>General</c:formatCode>
                <c:ptCount val="11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</c:numCache>
            </c:numRef>
          </c:cat>
          <c:val>
            <c:numRef>
              <c:f>Permits!$C$2:$C$12</c:f>
              <c:numCache>
                <c:formatCode>#,##0</c:formatCode>
                <c:ptCount val="11"/>
                <c:pt idx="0">
                  <c:v>98</c:v>
                </c:pt>
                <c:pt idx="1">
                  <c:v>92</c:v>
                </c:pt>
                <c:pt idx="2">
                  <c:v>32</c:v>
                </c:pt>
                <c:pt idx="3">
                  <c:v>56</c:v>
                </c:pt>
                <c:pt idx="4">
                  <c:v>21</c:v>
                </c:pt>
                <c:pt idx="5">
                  <c:v>6</c:v>
                </c:pt>
                <c:pt idx="6">
                  <c:v>92</c:v>
                </c:pt>
                <c:pt idx="7">
                  <c:v>653</c:v>
                </c:pt>
                <c:pt idx="8">
                  <c:v>12</c:v>
                </c:pt>
                <c:pt idx="9">
                  <c:v>327</c:v>
                </c:pt>
                <c:pt idx="10">
                  <c:v>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F1-8842-85FC-81693AFD52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3043920"/>
        <c:axId val="83078608"/>
      </c:barChart>
      <c:catAx>
        <c:axId val="11304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3078608"/>
        <c:crosses val="autoZero"/>
        <c:auto val="1"/>
        <c:lblAlgn val="ctr"/>
        <c:lblOffset val="100"/>
        <c:tickLblSkip val="2"/>
        <c:noMultiLvlLbl val="0"/>
      </c:catAx>
      <c:valAx>
        <c:axId val="83078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3043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Real Spending on International Travel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Table!$B$341</c:f>
              <c:strCache>
                <c:ptCount val="1"/>
                <c:pt idx="0">
                  <c:v>Foreign travel by U.S. residents 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Table!$C$340:$U$340</c:f>
              <c:strCache>
                <c:ptCount val="1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</c:strCache>
            </c:strRef>
          </c:cat>
          <c:val>
            <c:numRef>
              <c:f>Table!$C$341:$U$341</c:f>
              <c:numCache>
                <c:formatCode>General</c:formatCode>
                <c:ptCount val="19"/>
                <c:pt idx="0">
                  <c:v>114414</c:v>
                </c:pt>
                <c:pt idx="1">
                  <c:v>109339</c:v>
                </c:pt>
                <c:pt idx="2">
                  <c:v>112154</c:v>
                </c:pt>
                <c:pt idx="3">
                  <c:v>114750</c:v>
                </c:pt>
                <c:pt idx="4">
                  <c:v>115088</c:v>
                </c:pt>
                <c:pt idx="5">
                  <c:v>120375</c:v>
                </c:pt>
                <c:pt idx="6">
                  <c:v>115690</c:v>
                </c:pt>
                <c:pt idx="7">
                  <c:v>121562</c:v>
                </c:pt>
                <c:pt idx="8">
                  <c:v>134416</c:v>
                </c:pt>
                <c:pt idx="9">
                  <c:v>144243</c:v>
                </c:pt>
                <c:pt idx="10">
                  <c:v>155948</c:v>
                </c:pt>
                <c:pt idx="11">
                  <c:v>166525</c:v>
                </c:pt>
                <c:pt idx="12">
                  <c:v>177331</c:v>
                </c:pt>
                <c:pt idx="13">
                  <c:v>49650</c:v>
                </c:pt>
                <c:pt idx="14">
                  <c:v>77462</c:v>
                </c:pt>
                <c:pt idx="15">
                  <c:v>171980</c:v>
                </c:pt>
                <c:pt idx="16">
                  <c:v>229105</c:v>
                </c:pt>
                <c:pt idx="17">
                  <c:v>264222</c:v>
                </c:pt>
                <c:pt idx="18">
                  <c:v>282237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6A-8944-96B7-B1824B27521A}"/>
            </c:ext>
          </c:extLst>
        </c:ser>
        <c:ser>
          <c:idx val="1"/>
          <c:order val="1"/>
          <c:tx>
            <c:strRef>
              <c:f>Table!$B$342</c:f>
              <c:strCache>
                <c:ptCount val="1"/>
                <c:pt idx="0">
                  <c:v>Expenditures in the US by nonresidents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Table!$C$340:$U$340</c:f>
              <c:strCache>
                <c:ptCount val="1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</c:strCache>
            </c:strRef>
          </c:cat>
          <c:val>
            <c:numRef>
              <c:f>Table!$C$342:$U$342</c:f>
              <c:numCache>
                <c:formatCode>General</c:formatCode>
                <c:ptCount val="19"/>
                <c:pt idx="0">
                  <c:v>130430</c:v>
                </c:pt>
                <c:pt idx="1">
                  <c:v>136023</c:v>
                </c:pt>
                <c:pt idx="2">
                  <c:v>132072</c:v>
                </c:pt>
                <c:pt idx="3">
                  <c:v>150260</c:v>
                </c:pt>
                <c:pt idx="4">
                  <c:v>155811</c:v>
                </c:pt>
                <c:pt idx="5">
                  <c:v>163890</c:v>
                </c:pt>
                <c:pt idx="6">
                  <c:v>179817</c:v>
                </c:pt>
                <c:pt idx="7">
                  <c:v>185493</c:v>
                </c:pt>
                <c:pt idx="8">
                  <c:v>199851</c:v>
                </c:pt>
                <c:pt idx="9">
                  <c:v>199068</c:v>
                </c:pt>
                <c:pt idx="10">
                  <c:v>199435</c:v>
                </c:pt>
                <c:pt idx="11">
                  <c:v>198925</c:v>
                </c:pt>
                <c:pt idx="12">
                  <c:v>192537</c:v>
                </c:pt>
                <c:pt idx="13">
                  <c:v>71839</c:v>
                </c:pt>
                <c:pt idx="14">
                  <c:v>69494</c:v>
                </c:pt>
                <c:pt idx="15">
                  <c:v>127890</c:v>
                </c:pt>
                <c:pt idx="16">
                  <c:v>163131</c:v>
                </c:pt>
                <c:pt idx="17">
                  <c:v>181022</c:v>
                </c:pt>
                <c:pt idx="18">
                  <c:v>172077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6A-8944-96B7-B1824B2752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7676224"/>
        <c:axId val="1587028464"/>
      </c:lineChart>
      <c:catAx>
        <c:axId val="127767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7028464"/>
        <c:crosses val="autoZero"/>
        <c:auto val="1"/>
        <c:lblAlgn val="ctr"/>
        <c:lblOffset val="100"/>
        <c:noMultiLvlLbl val="0"/>
      </c:catAx>
      <c:valAx>
        <c:axId val="1587028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7676224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5 year Labor Productivity Growth (Output per Hour worked)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'chart 3a'!$C$54:$C$318</c:f>
              <c:numCache>
                <c:formatCode>[$-409]mmm\-yy;@</c:formatCode>
                <c:ptCount val="265"/>
                <c:pt idx="0">
                  <c:v>21916</c:v>
                </c:pt>
                <c:pt idx="1">
                  <c:v>22007</c:v>
                </c:pt>
                <c:pt idx="2">
                  <c:v>22098</c:v>
                </c:pt>
                <c:pt idx="3">
                  <c:v>22190</c:v>
                </c:pt>
                <c:pt idx="4">
                  <c:v>22282</c:v>
                </c:pt>
                <c:pt idx="5">
                  <c:v>22372</c:v>
                </c:pt>
                <c:pt idx="6">
                  <c:v>22463</c:v>
                </c:pt>
                <c:pt idx="7">
                  <c:v>22555</c:v>
                </c:pt>
                <c:pt idx="8">
                  <c:v>22647</c:v>
                </c:pt>
                <c:pt idx="9">
                  <c:v>22737</c:v>
                </c:pt>
                <c:pt idx="10">
                  <c:v>22828</c:v>
                </c:pt>
                <c:pt idx="11">
                  <c:v>22920</c:v>
                </c:pt>
                <c:pt idx="12">
                  <c:v>23012</c:v>
                </c:pt>
                <c:pt idx="13">
                  <c:v>23102</c:v>
                </c:pt>
                <c:pt idx="14">
                  <c:v>23193</c:v>
                </c:pt>
                <c:pt idx="15">
                  <c:v>23285</c:v>
                </c:pt>
                <c:pt idx="16">
                  <c:v>23377</c:v>
                </c:pt>
                <c:pt idx="17">
                  <c:v>23468</c:v>
                </c:pt>
                <c:pt idx="18">
                  <c:v>23559</c:v>
                </c:pt>
                <c:pt idx="19">
                  <c:v>23651</c:v>
                </c:pt>
                <c:pt idx="20">
                  <c:v>23743</c:v>
                </c:pt>
                <c:pt idx="21">
                  <c:v>23833</c:v>
                </c:pt>
                <c:pt idx="22">
                  <c:v>23924</c:v>
                </c:pt>
                <c:pt idx="23">
                  <c:v>24016</c:v>
                </c:pt>
                <c:pt idx="24">
                  <c:v>24108</c:v>
                </c:pt>
                <c:pt idx="25">
                  <c:v>24198</c:v>
                </c:pt>
                <c:pt idx="26">
                  <c:v>24289</c:v>
                </c:pt>
                <c:pt idx="27">
                  <c:v>24381</c:v>
                </c:pt>
                <c:pt idx="28">
                  <c:v>24473</c:v>
                </c:pt>
                <c:pt idx="29">
                  <c:v>24563</c:v>
                </c:pt>
                <c:pt idx="30">
                  <c:v>24654</c:v>
                </c:pt>
                <c:pt idx="31">
                  <c:v>24746</c:v>
                </c:pt>
                <c:pt idx="32">
                  <c:v>24838</c:v>
                </c:pt>
                <c:pt idx="33">
                  <c:v>24929</c:v>
                </c:pt>
                <c:pt idx="34">
                  <c:v>25020</c:v>
                </c:pt>
                <c:pt idx="35">
                  <c:v>25112</c:v>
                </c:pt>
                <c:pt idx="36">
                  <c:v>25204</c:v>
                </c:pt>
                <c:pt idx="37">
                  <c:v>25294</c:v>
                </c:pt>
                <c:pt idx="38">
                  <c:v>25385</c:v>
                </c:pt>
                <c:pt idx="39">
                  <c:v>25477</c:v>
                </c:pt>
                <c:pt idx="40">
                  <c:v>25569</c:v>
                </c:pt>
                <c:pt idx="41">
                  <c:v>25659</c:v>
                </c:pt>
                <c:pt idx="42">
                  <c:v>25750</c:v>
                </c:pt>
                <c:pt idx="43">
                  <c:v>25842</c:v>
                </c:pt>
                <c:pt idx="44">
                  <c:v>25934</c:v>
                </c:pt>
                <c:pt idx="45">
                  <c:v>26024</c:v>
                </c:pt>
                <c:pt idx="46">
                  <c:v>26115</c:v>
                </c:pt>
                <c:pt idx="47">
                  <c:v>26207</c:v>
                </c:pt>
                <c:pt idx="48">
                  <c:v>26299</c:v>
                </c:pt>
                <c:pt idx="49">
                  <c:v>26390</c:v>
                </c:pt>
                <c:pt idx="50">
                  <c:v>26481</c:v>
                </c:pt>
                <c:pt idx="51">
                  <c:v>26573</c:v>
                </c:pt>
                <c:pt idx="52">
                  <c:v>26665</c:v>
                </c:pt>
                <c:pt idx="53">
                  <c:v>26755</c:v>
                </c:pt>
                <c:pt idx="54">
                  <c:v>26846</c:v>
                </c:pt>
                <c:pt idx="55">
                  <c:v>26938</c:v>
                </c:pt>
                <c:pt idx="56">
                  <c:v>27030</c:v>
                </c:pt>
                <c:pt idx="57">
                  <c:v>27120</c:v>
                </c:pt>
                <c:pt idx="58">
                  <c:v>27211</c:v>
                </c:pt>
                <c:pt idx="59">
                  <c:v>27303</c:v>
                </c:pt>
                <c:pt idx="60">
                  <c:v>27395</c:v>
                </c:pt>
                <c:pt idx="61">
                  <c:v>27485</c:v>
                </c:pt>
                <c:pt idx="62">
                  <c:v>27576</c:v>
                </c:pt>
                <c:pt idx="63">
                  <c:v>27668</c:v>
                </c:pt>
                <c:pt idx="64">
                  <c:v>27760</c:v>
                </c:pt>
                <c:pt idx="65">
                  <c:v>27851</c:v>
                </c:pt>
                <c:pt idx="66">
                  <c:v>27942</c:v>
                </c:pt>
                <c:pt idx="67">
                  <c:v>28034</c:v>
                </c:pt>
                <c:pt idx="68">
                  <c:v>28126</c:v>
                </c:pt>
                <c:pt idx="69">
                  <c:v>28216</c:v>
                </c:pt>
                <c:pt idx="70">
                  <c:v>28307</c:v>
                </c:pt>
                <c:pt idx="71">
                  <c:v>28399</c:v>
                </c:pt>
                <c:pt idx="72">
                  <c:v>28491</c:v>
                </c:pt>
                <c:pt idx="73">
                  <c:v>28581</c:v>
                </c:pt>
                <c:pt idx="74">
                  <c:v>28672</c:v>
                </c:pt>
                <c:pt idx="75">
                  <c:v>28764</c:v>
                </c:pt>
                <c:pt idx="76">
                  <c:v>28856</c:v>
                </c:pt>
                <c:pt idx="77">
                  <c:v>28946</c:v>
                </c:pt>
                <c:pt idx="78">
                  <c:v>29037</c:v>
                </c:pt>
                <c:pt idx="79">
                  <c:v>29129</c:v>
                </c:pt>
                <c:pt idx="80">
                  <c:v>29221</c:v>
                </c:pt>
                <c:pt idx="81">
                  <c:v>29312</c:v>
                </c:pt>
                <c:pt idx="82">
                  <c:v>29403</c:v>
                </c:pt>
                <c:pt idx="83">
                  <c:v>29495</c:v>
                </c:pt>
                <c:pt idx="84">
                  <c:v>29587</c:v>
                </c:pt>
                <c:pt idx="85">
                  <c:v>29677</c:v>
                </c:pt>
                <c:pt idx="86">
                  <c:v>29768</c:v>
                </c:pt>
                <c:pt idx="87">
                  <c:v>29860</c:v>
                </c:pt>
                <c:pt idx="88">
                  <c:v>29952</c:v>
                </c:pt>
                <c:pt idx="89">
                  <c:v>30042</c:v>
                </c:pt>
                <c:pt idx="90">
                  <c:v>30133</c:v>
                </c:pt>
                <c:pt idx="91">
                  <c:v>30225</c:v>
                </c:pt>
                <c:pt idx="92">
                  <c:v>30317</c:v>
                </c:pt>
                <c:pt idx="93">
                  <c:v>30407</c:v>
                </c:pt>
                <c:pt idx="94">
                  <c:v>30498</c:v>
                </c:pt>
                <c:pt idx="95">
                  <c:v>30590</c:v>
                </c:pt>
                <c:pt idx="96">
                  <c:v>30682</c:v>
                </c:pt>
                <c:pt idx="97">
                  <c:v>30773</c:v>
                </c:pt>
                <c:pt idx="98">
                  <c:v>30864</c:v>
                </c:pt>
                <c:pt idx="99">
                  <c:v>30956</c:v>
                </c:pt>
                <c:pt idx="100">
                  <c:v>31048</c:v>
                </c:pt>
                <c:pt idx="101">
                  <c:v>31138</c:v>
                </c:pt>
                <c:pt idx="102">
                  <c:v>31229</c:v>
                </c:pt>
                <c:pt idx="103">
                  <c:v>31321</c:v>
                </c:pt>
                <c:pt idx="104">
                  <c:v>31413</c:v>
                </c:pt>
                <c:pt idx="105">
                  <c:v>31503</c:v>
                </c:pt>
                <c:pt idx="106">
                  <c:v>31594</c:v>
                </c:pt>
                <c:pt idx="107">
                  <c:v>31686</c:v>
                </c:pt>
                <c:pt idx="108">
                  <c:v>31778</c:v>
                </c:pt>
                <c:pt idx="109">
                  <c:v>31868</c:v>
                </c:pt>
                <c:pt idx="110">
                  <c:v>31959</c:v>
                </c:pt>
                <c:pt idx="111">
                  <c:v>32051</c:v>
                </c:pt>
                <c:pt idx="112">
                  <c:v>32143</c:v>
                </c:pt>
                <c:pt idx="113">
                  <c:v>32234</c:v>
                </c:pt>
                <c:pt idx="114">
                  <c:v>32325</c:v>
                </c:pt>
                <c:pt idx="115">
                  <c:v>32417</c:v>
                </c:pt>
                <c:pt idx="116">
                  <c:v>32509</c:v>
                </c:pt>
                <c:pt idx="117">
                  <c:v>32599</c:v>
                </c:pt>
                <c:pt idx="118">
                  <c:v>32690</c:v>
                </c:pt>
                <c:pt idx="119">
                  <c:v>32782</c:v>
                </c:pt>
                <c:pt idx="120">
                  <c:v>32874</c:v>
                </c:pt>
                <c:pt idx="121">
                  <c:v>32964</c:v>
                </c:pt>
                <c:pt idx="122">
                  <c:v>33055</c:v>
                </c:pt>
                <c:pt idx="123">
                  <c:v>33147</c:v>
                </c:pt>
                <c:pt idx="124">
                  <c:v>33239</c:v>
                </c:pt>
                <c:pt idx="125">
                  <c:v>33329</c:v>
                </c:pt>
                <c:pt idx="126">
                  <c:v>33420</c:v>
                </c:pt>
                <c:pt idx="127">
                  <c:v>33512</c:v>
                </c:pt>
                <c:pt idx="128">
                  <c:v>33604</c:v>
                </c:pt>
                <c:pt idx="129">
                  <c:v>33695</c:v>
                </c:pt>
                <c:pt idx="130">
                  <c:v>33786</c:v>
                </c:pt>
                <c:pt idx="131">
                  <c:v>33878</c:v>
                </c:pt>
                <c:pt idx="132">
                  <c:v>33970</c:v>
                </c:pt>
                <c:pt idx="133">
                  <c:v>34060</c:v>
                </c:pt>
                <c:pt idx="134">
                  <c:v>34151</c:v>
                </c:pt>
                <c:pt idx="135">
                  <c:v>34243</c:v>
                </c:pt>
                <c:pt idx="136">
                  <c:v>34335</c:v>
                </c:pt>
                <c:pt idx="137">
                  <c:v>34425</c:v>
                </c:pt>
                <c:pt idx="138">
                  <c:v>34516</c:v>
                </c:pt>
                <c:pt idx="139">
                  <c:v>34608</c:v>
                </c:pt>
                <c:pt idx="140">
                  <c:v>34700</c:v>
                </c:pt>
                <c:pt idx="141">
                  <c:v>34790</c:v>
                </c:pt>
                <c:pt idx="142">
                  <c:v>34881</c:v>
                </c:pt>
                <c:pt idx="143">
                  <c:v>34973</c:v>
                </c:pt>
                <c:pt idx="144">
                  <c:v>35065</c:v>
                </c:pt>
                <c:pt idx="145">
                  <c:v>35156</c:v>
                </c:pt>
                <c:pt idx="146">
                  <c:v>35247</c:v>
                </c:pt>
                <c:pt idx="147">
                  <c:v>35339</c:v>
                </c:pt>
                <c:pt idx="148">
                  <c:v>35431</c:v>
                </c:pt>
                <c:pt idx="149">
                  <c:v>35521</c:v>
                </c:pt>
                <c:pt idx="150">
                  <c:v>35612</c:v>
                </c:pt>
                <c:pt idx="151">
                  <c:v>35704</c:v>
                </c:pt>
                <c:pt idx="152">
                  <c:v>35796</c:v>
                </c:pt>
                <c:pt idx="153">
                  <c:v>35886</c:v>
                </c:pt>
                <c:pt idx="154">
                  <c:v>35977</c:v>
                </c:pt>
                <c:pt idx="155">
                  <c:v>36069</c:v>
                </c:pt>
                <c:pt idx="156">
                  <c:v>36161</c:v>
                </c:pt>
                <c:pt idx="157">
                  <c:v>36251</c:v>
                </c:pt>
                <c:pt idx="158">
                  <c:v>36342</c:v>
                </c:pt>
                <c:pt idx="159">
                  <c:v>36434</c:v>
                </c:pt>
                <c:pt idx="160">
                  <c:v>36526</c:v>
                </c:pt>
                <c:pt idx="161">
                  <c:v>36617</c:v>
                </c:pt>
                <c:pt idx="162">
                  <c:v>36708</c:v>
                </c:pt>
                <c:pt idx="163">
                  <c:v>36800</c:v>
                </c:pt>
                <c:pt idx="164">
                  <c:v>36892</c:v>
                </c:pt>
                <c:pt idx="165">
                  <c:v>36982</c:v>
                </c:pt>
                <c:pt idx="166">
                  <c:v>37073</c:v>
                </c:pt>
                <c:pt idx="167">
                  <c:v>37165</c:v>
                </c:pt>
                <c:pt idx="168">
                  <c:v>37257</c:v>
                </c:pt>
                <c:pt idx="169">
                  <c:v>37347</c:v>
                </c:pt>
                <c:pt idx="170">
                  <c:v>37438</c:v>
                </c:pt>
                <c:pt idx="171">
                  <c:v>37530</c:v>
                </c:pt>
                <c:pt idx="172">
                  <c:v>37622</c:v>
                </c:pt>
                <c:pt idx="173">
                  <c:v>37712</c:v>
                </c:pt>
                <c:pt idx="174">
                  <c:v>37803</c:v>
                </c:pt>
                <c:pt idx="175">
                  <c:v>37895</c:v>
                </c:pt>
                <c:pt idx="176">
                  <c:v>37987</c:v>
                </c:pt>
                <c:pt idx="177">
                  <c:v>38078</c:v>
                </c:pt>
                <c:pt idx="178">
                  <c:v>38169</c:v>
                </c:pt>
                <c:pt idx="179">
                  <c:v>38261</c:v>
                </c:pt>
                <c:pt idx="180">
                  <c:v>38353</c:v>
                </c:pt>
                <c:pt idx="181">
                  <c:v>38443</c:v>
                </c:pt>
                <c:pt idx="182">
                  <c:v>38534</c:v>
                </c:pt>
                <c:pt idx="183">
                  <c:v>38626</c:v>
                </c:pt>
                <c:pt idx="184">
                  <c:v>38718</c:v>
                </c:pt>
                <c:pt idx="185">
                  <c:v>38808</c:v>
                </c:pt>
                <c:pt idx="186">
                  <c:v>38899</c:v>
                </c:pt>
                <c:pt idx="187">
                  <c:v>38991</c:v>
                </c:pt>
                <c:pt idx="188">
                  <c:v>39083</c:v>
                </c:pt>
                <c:pt idx="189">
                  <c:v>39173</c:v>
                </c:pt>
                <c:pt idx="190">
                  <c:v>39264</c:v>
                </c:pt>
                <c:pt idx="191">
                  <c:v>39356</c:v>
                </c:pt>
                <c:pt idx="192">
                  <c:v>39448</c:v>
                </c:pt>
                <c:pt idx="193">
                  <c:v>39539</c:v>
                </c:pt>
                <c:pt idx="194">
                  <c:v>39630</c:v>
                </c:pt>
                <c:pt idx="195">
                  <c:v>39722</c:v>
                </c:pt>
                <c:pt idx="196">
                  <c:v>39814</c:v>
                </c:pt>
                <c:pt idx="197">
                  <c:v>39904</c:v>
                </c:pt>
                <c:pt idx="198">
                  <c:v>39995</c:v>
                </c:pt>
                <c:pt idx="199">
                  <c:v>40087</c:v>
                </c:pt>
                <c:pt idx="200">
                  <c:v>40179</c:v>
                </c:pt>
                <c:pt idx="201">
                  <c:v>40269</c:v>
                </c:pt>
                <c:pt idx="202">
                  <c:v>40360</c:v>
                </c:pt>
                <c:pt idx="203">
                  <c:v>40452</c:v>
                </c:pt>
                <c:pt idx="204">
                  <c:v>40544</c:v>
                </c:pt>
                <c:pt idx="205">
                  <c:v>40634</c:v>
                </c:pt>
                <c:pt idx="206">
                  <c:v>40725</c:v>
                </c:pt>
                <c:pt idx="207">
                  <c:v>40817</c:v>
                </c:pt>
                <c:pt idx="208">
                  <c:v>40909</c:v>
                </c:pt>
                <c:pt idx="209">
                  <c:v>41000</c:v>
                </c:pt>
                <c:pt idx="210">
                  <c:v>41091</c:v>
                </c:pt>
                <c:pt idx="211">
                  <c:v>41183</c:v>
                </c:pt>
                <c:pt idx="212">
                  <c:v>41275</c:v>
                </c:pt>
                <c:pt idx="213">
                  <c:v>41365</c:v>
                </c:pt>
                <c:pt idx="214">
                  <c:v>41456</c:v>
                </c:pt>
                <c:pt idx="215">
                  <c:v>41548</c:v>
                </c:pt>
                <c:pt idx="216">
                  <c:v>41640</c:v>
                </c:pt>
                <c:pt idx="217">
                  <c:v>41730</c:v>
                </c:pt>
                <c:pt idx="218">
                  <c:v>41821</c:v>
                </c:pt>
                <c:pt idx="219">
                  <c:v>41913</c:v>
                </c:pt>
                <c:pt idx="220">
                  <c:v>42005</c:v>
                </c:pt>
                <c:pt idx="221">
                  <c:v>42095</c:v>
                </c:pt>
                <c:pt idx="222">
                  <c:v>42186</c:v>
                </c:pt>
                <c:pt idx="223">
                  <c:v>42278</c:v>
                </c:pt>
                <c:pt idx="224">
                  <c:v>42370</c:v>
                </c:pt>
                <c:pt idx="225">
                  <c:v>42461</c:v>
                </c:pt>
                <c:pt idx="226">
                  <c:v>42552</c:v>
                </c:pt>
                <c:pt idx="227">
                  <c:v>42644</c:v>
                </c:pt>
                <c:pt idx="228">
                  <c:v>42736</c:v>
                </c:pt>
                <c:pt idx="229">
                  <c:v>42826</c:v>
                </c:pt>
                <c:pt idx="230">
                  <c:v>42917</c:v>
                </c:pt>
                <c:pt idx="231">
                  <c:v>43009</c:v>
                </c:pt>
                <c:pt idx="232">
                  <c:v>43101</c:v>
                </c:pt>
                <c:pt idx="233">
                  <c:v>43191</c:v>
                </c:pt>
                <c:pt idx="234">
                  <c:v>43282</c:v>
                </c:pt>
                <c:pt idx="235">
                  <c:v>43374</c:v>
                </c:pt>
                <c:pt idx="236">
                  <c:v>43466</c:v>
                </c:pt>
                <c:pt idx="237">
                  <c:v>43556</c:v>
                </c:pt>
                <c:pt idx="238">
                  <c:v>43647</c:v>
                </c:pt>
                <c:pt idx="239">
                  <c:v>43739</c:v>
                </c:pt>
                <c:pt idx="240">
                  <c:v>43831</c:v>
                </c:pt>
                <c:pt idx="241">
                  <c:v>43922</c:v>
                </c:pt>
                <c:pt idx="242">
                  <c:v>44013</c:v>
                </c:pt>
                <c:pt idx="243">
                  <c:v>44105</c:v>
                </c:pt>
                <c:pt idx="244">
                  <c:v>44197</c:v>
                </c:pt>
                <c:pt idx="245">
                  <c:v>44287</c:v>
                </c:pt>
                <c:pt idx="246">
                  <c:v>44378</c:v>
                </c:pt>
                <c:pt idx="247">
                  <c:v>44470</c:v>
                </c:pt>
                <c:pt idx="248">
                  <c:v>44562</c:v>
                </c:pt>
                <c:pt idx="249">
                  <c:v>44652</c:v>
                </c:pt>
                <c:pt idx="250">
                  <c:v>44743</c:v>
                </c:pt>
                <c:pt idx="251">
                  <c:v>44835</c:v>
                </c:pt>
                <c:pt idx="252">
                  <c:v>44927</c:v>
                </c:pt>
                <c:pt idx="253">
                  <c:v>45017</c:v>
                </c:pt>
                <c:pt idx="254">
                  <c:v>45108</c:v>
                </c:pt>
                <c:pt idx="255">
                  <c:v>45200</c:v>
                </c:pt>
                <c:pt idx="256">
                  <c:v>45292</c:v>
                </c:pt>
                <c:pt idx="257">
                  <c:v>45383</c:v>
                </c:pt>
                <c:pt idx="258">
                  <c:v>45474</c:v>
                </c:pt>
                <c:pt idx="259">
                  <c:v>45566</c:v>
                </c:pt>
                <c:pt idx="260">
                  <c:v>45658</c:v>
                </c:pt>
                <c:pt idx="261">
                  <c:v>45748</c:v>
                </c:pt>
                <c:pt idx="262">
                  <c:v>45839</c:v>
                </c:pt>
                <c:pt idx="263">
                  <c:v>45931</c:v>
                </c:pt>
                <c:pt idx="264">
                  <c:v>46023</c:v>
                </c:pt>
              </c:numCache>
            </c:numRef>
          </c:cat>
          <c:val>
            <c:numRef>
              <c:f>'chart 3a'!$D$54:$D$318</c:f>
              <c:numCache>
                <c:formatCode>0.0%</c:formatCode>
                <c:ptCount val="265"/>
                <c:pt idx="0">
                  <c:v>2.1049815210051115E-2</c:v>
                </c:pt>
                <c:pt idx="1">
                  <c:v>1.7148731931810657E-2</c:v>
                </c:pt>
                <c:pt idx="2">
                  <c:v>1.762230003109666E-2</c:v>
                </c:pt>
                <c:pt idx="3">
                  <c:v>1.5645880573514681E-2</c:v>
                </c:pt>
                <c:pt idx="4">
                  <c:v>2.0729976674392026E-2</c:v>
                </c:pt>
                <c:pt idx="5">
                  <c:v>2.5033090579198669E-2</c:v>
                </c:pt>
                <c:pt idx="6">
                  <c:v>2.8525011387560362E-2</c:v>
                </c:pt>
                <c:pt idx="7">
                  <c:v>2.8090682423707269E-2</c:v>
                </c:pt>
                <c:pt idx="8">
                  <c:v>2.9086446377614816E-2</c:v>
                </c:pt>
                <c:pt idx="9">
                  <c:v>2.9079621618103957E-2</c:v>
                </c:pt>
                <c:pt idx="10">
                  <c:v>2.9606096795392611E-2</c:v>
                </c:pt>
                <c:pt idx="11">
                  <c:v>3.0433608837658443E-2</c:v>
                </c:pt>
                <c:pt idx="12">
                  <c:v>3.3910186587008173E-2</c:v>
                </c:pt>
                <c:pt idx="13">
                  <c:v>3.1560381273531446E-2</c:v>
                </c:pt>
                <c:pt idx="14">
                  <c:v>3.2719995944153535E-2</c:v>
                </c:pt>
                <c:pt idx="15">
                  <c:v>2.9093412184183487E-2</c:v>
                </c:pt>
                <c:pt idx="16">
                  <c:v>3.0126444673896691E-2</c:v>
                </c:pt>
                <c:pt idx="17">
                  <c:v>2.9255992472736692E-2</c:v>
                </c:pt>
                <c:pt idx="18">
                  <c:v>3.1085779145178849E-2</c:v>
                </c:pt>
                <c:pt idx="19">
                  <c:v>2.9757771617271445E-2</c:v>
                </c:pt>
                <c:pt idx="20">
                  <c:v>2.7938222146505876E-2</c:v>
                </c:pt>
                <c:pt idx="21">
                  <c:v>3.2126371200371429E-2</c:v>
                </c:pt>
                <c:pt idx="22">
                  <c:v>3.5055503158324397E-2</c:v>
                </c:pt>
                <c:pt idx="23">
                  <c:v>4.1388740397582113E-2</c:v>
                </c:pt>
                <c:pt idx="24">
                  <c:v>4.1534599838884523E-2</c:v>
                </c:pt>
                <c:pt idx="25">
                  <c:v>3.4702687959601297E-2</c:v>
                </c:pt>
                <c:pt idx="26">
                  <c:v>3.1896873867328868E-2</c:v>
                </c:pt>
                <c:pt idx="27">
                  <c:v>3.1408357663609499E-2</c:v>
                </c:pt>
                <c:pt idx="28">
                  <c:v>2.9691801762021797E-2</c:v>
                </c:pt>
                <c:pt idx="29">
                  <c:v>3.12692824381271E-2</c:v>
                </c:pt>
                <c:pt idx="30">
                  <c:v>2.8916909031269089E-2</c:v>
                </c:pt>
                <c:pt idx="31">
                  <c:v>2.8003808225115057E-2</c:v>
                </c:pt>
                <c:pt idx="32">
                  <c:v>3.1932370105404617E-2</c:v>
                </c:pt>
                <c:pt idx="33">
                  <c:v>3.2296745781875247E-2</c:v>
                </c:pt>
                <c:pt idx="34">
                  <c:v>2.7386495609881933E-2</c:v>
                </c:pt>
                <c:pt idx="35">
                  <c:v>2.7032351745312821E-2</c:v>
                </c:pt>
                <c:pt idx="36">
                  <c:v>2.7376880364325729E-2</c:v>
                </c:pt>
                <c:pt idx="37">
                  <c:v>2.4571888087890237E-2</c:v>
                </c:pt>
                <c:pt idx="38">
                  <c:v>2.2683280346319723E-2</c:v>
                </c:pt>
                <c:pt idx="39">
                  <c:v>2.3635143484303622E-2</c:v>
                </c:pt>
                <c:pt idx="40">
                  <c:v>2.1357399930073351E-2</c:v>
                </c:pt>
                <c:pt idx="41">
                  <c:v>2.3381491541793809E-2</c:v>
                </c:pt>
                <c:pt idx="42">
                  <c:v>2.24506583363977E-2</c:v>
                </c:pt>
                <c:pt idx="43">
                  <c:v>1.7064470670315579E-2</c:v>
                </c:pt>
                <c:pt idx="44">
                  <c:v>2.0254649600219832E-2</c:v>
                </c:pt>
                <c:pt idx="45">
                  <c:v>2.2254239832635525E-2</c:v>
                </c:pt>
                <c:pt idx="46">
                  <c:v>2.3506714649689675E-2</c:v>
                </c:pt>
                <c:pt idx="47">
                  <c:v>2.0461611471491503E-2</c:v>
                </c:pt>
                <c:pt idx="48">
                  <c:v>2.2022958072517973E-2</c:v>
                </c:pt>
                <c:pt idx="49">
                  <c:v>2.526738771354875E-2</c:v>
                </c:pt>
                <c:pt idx="50">
                  <c:v>2.5396724089248091E-2</c:v>
                </c:pt>
                <c:pt idx="51">
                  <c:v>2.6532529830857632E-2</c:v>
                </c:pt>
                <c:pt idx="52">
                  <c:v>2.659490685309196E-2</c:v>
                </c:pt>
                <c:pt idx="53">
                  <c:v>2.4758311855673343E-2</c:v>
                </c:pt>
                <c:pt idx="54">
                  <c:v>2.2749574778518689E-2</c:v>
                </c:pt>
                <c:pt idx="55">
                  <c:v>2.1964366059028073E-2</c:v>
                </c:pt>
                <c:pt idx="56">
                  <c:v>1.9854016403767272E-2</c:v>
                </c:pt>
                <c:pt idx="57">
                  <c:v>2.091854913471769E-2</c:v>
                </c:pt>
                <c:pt idx="58">
                  <c:v>1.8605800370384618E-2</c:v>
                </c:pt>
                <c:pt idx="59">
                  <c:v>2.1446693231178315E-2</c:v>
                </c:pt>
                <c:pt idx="60">
                  <c:v>2.2326681201539245E-2</c:v>
                </c:pt>
                <c:pt idx="61">
                  <c:v>2.2579859627710253E-2</c:v>
                </c:pt>
                <c:pt idx="62">
                  <c:v>2.1879989312198589E-2</c:v>
                </c:pt>
                <c:pt idx="63">
                  <c:v>2.398792642392511E-2</c:v>
                </c:pt>
                <c:pt idx="64">
                  <c:v>2.1023831861276765E-2</c:v>
                </c:pt>
                <c:pt idx="65">
                  <c:v>2.2314308774288527E-2</c:v>
                </c:pt>
                <c:pt idx="66">
                  <c:v>2.0871342524022785E-2</c:v>
                </c:pt>
                <c:pt idx="67">
                  <c:v>2.3237139812259278E-2</c:v>
                </c:pt>
                <c:pt idx="68">
                  <c:v>2.1378776469034966E-2</c:v>
                </c:pt>
                <c:pt idx="69">
                  <c:v>1.8232226188146683E-2</c:v>
                </c:pt>
                <c:pt idx="70">
                  <c:v>1.9191591539787778E-2</c:v>
                </c:pt>
                <c:pt idx="71">
                  <c:v>1.487525566751069E-2</c:v>
                </c:pt>
                <c:pt idx="72">
                  <c:v>1.0459233522843725E-2</c:v>
                </c:pt>
                <c:pt idx="73">
                  <c:v>1.4370679653246343E-2</c:v>
                </c:pt>
                <c:pt idx="74">
                  <c:v>1.6410294935404357E-2</c:v>
                </c:pt>
                <c:pt idx="75">
                  <c:v>1.9012971924670552E-2</c:v>
                </c:pt>
                <c:pt idx="76">
                  <c:v>1.7645960112158354E-2</c:v>
                </c:pt>
                <c:pt idx="77">
                  <c:v>1.7878035425938688E-2</c:v>
                </c:pt>
                <c:pt idx="78">
                  <c:v>1.9732293618782037E-2</c:v>
                </c:pt>
                <c:pt idx="79">
                  <c:v>1.7684570191581095E-2</c:v>
                </c:pt>
                <c:pt idx="80">
                  <c:v>1.7141000220212366E-2</c:v>
                </c:pt>
                <c:pt idx="81">
                  <c:v>1.1820264767794741E-2</c:v>
                </c:pt>
                <c:pt idx="82">
                  <c:v>1.0161435719867162E-2</c:v>
                </c:pt>
                <c:pt idx="83">
                  <c:v>1.1985521478388161E-2</c:v>
                </c:pt>
                <c:pt idx="84">
                  <c:v>1.2102957346196597E-2</c:v>
                </c:pt>
                <c:pt idx="85">
                  <c:v>7.6258388905878771E-3</c:v>
                </c:pt>
                <c:pt idx="86">
                  <c:v>9.0297528848732878E-3</c:v>
                </c:pt>
                <c:pt idx="87">
                  <c:v>6.3025049239415765E-3</c:v>
                </c:pt>
                <c:pt idx="88">
                  <c:v>3.9981693399910867E-3</c:v>
                </c:pt>
                <c:pt idx="89">
                  <c:v>3.2351283407310305E-3</c:v>
                </c:pt>
                <c:pt idx="90">
                  <c:v>1.5395442998709097E-3</c:v>
                </c:pt>
                <c:pt idx="91">
                  <c:v>5.8673139437499522E-3</c:v>
                </c:pt>
                <c:pt idx="92">
                  <c:v>8.4718559379450831E-3</c:v>
                </c:pt>
                <c:pt idx="93">
                  <c:v>8.8692717415157496E-3</c:v>
                </c:pt>
                <c:pt idx="94">
                  <c:v>9.2245357242521919E-3</c:v>
                </c:pt>
                <c:pt idx="95">
                  <c:v>9.0613704329471911E-3</c:v>
                </c:pt>
                <c:pt idx="96">
                  <c:v>1.1880032033735111E-2</c:v>
                </c:pt>
                <c:pt idx="97">
                  <c:v>1.338022532994998E-2</c:v>
                </c:pt>
                <c:pt idx="98">
                  <c:v>1.4478690283699081E-2</c:v>
                </c:pt>
                <c:pt idx="99">
                  <c:v>1.4941956827561498E-2</c:v>
                </c:pt>
                <c:pt idx="100">
                  <c:v>1.4630363417927894E-2</c:v>
                </c:pt>
                <c:pt idx="101">
                  <c:v>1.7396404698605483E-2</c:v>
                </c:pt>
                <c:pt idx="102">
                  <c:v>1.9171213924410235E-2</c:v>
                </c:pt>
                <c:pt idx="103">
                  <c:v>1.7925716382841905E-2</c:v>
                </c:pt>
                <c:pt idx="104">
                  <c:v>1.7213044229045016E-2</c:v>
                </c:pt>
                <c:pt idx="105">
                  <c:v>2.1458453929922072E-2</c:v>
                </c:pt>
                <c:pt idx="106">
                  <c:v>2.042727491464591E-2</c:v>
                </c:pt>
                <c:pt idx="107">
                  <c:v>2.2167160890059767E-2</c:v>
                </c:pt>
                <c:pt idx="108">
                  <c:v>2.2226109402579075E-2</c:v>
                </c:pt>
                <c:pt idx="109">
                  <c:v>2.3541749913047472E-2</c:v>
                </c:pt>
                <c:pt idx="110">
                  <c:v>2.3182018431459062E-2</c:v>
                </c:pt>
                <c:pt idx="111">
                  <c:v>2.3429072492053393E-2</c:v>
                </c:pt>
                <c:pt idx="112">
                  <c:v>2.1443085410244533E-2</c:v>
                </c:pt>
                <c:pt idx="113">
                  <c:v>1.7578730774807205E-2</c:v>
                </c:pt>
                <c:pt idx="114">
                  <c:v>1.7523965333084313E-2</c:v>
                </c:pt>
                <c:pt idx="115">
                  <c:v>1.6581072704209943E-2</c:v>
                </c:pt>
                <c:pt idx="116">
                  <c:v>1.5951661409946638E-2</c:v>
                </c:pt>
                <c:pt idx="117">
                  <c:v>1.5411484409514564E-2</c:v>
                </c:pt>
                <c:pt idx="118">
                  <c:v>1.5500946321713949E-2</c:v>
                </c:pt>
                <c:pt idx="119">
                  <c:v>1.5296862667206534E-2</c:v>
                </c:pt>
                <c:pt idx="120">
                  <c:v>1.6523076140226411E-2</c:v>
                </c:pt>
                <c:pt idx="121">
                  <c:v>1.7290293052967254E-2</c:v>
                </c:pt>
                <c:pt idx="122">
                  <c:v>1.5389039941148264E-2</c:v>
                </c:pt>
                <c:pt idx="123">
                  <c:v>1.2458217027794705E-2</c:v>
                </c:pt>
                <c:pt idx="124">
                  <c:v>1.0699770255116592E-2</c:v>
                </c:pt>
                <c:pt idx="125">
                  <c:v>1.2386970475817272E-2</c:v>
                </c:pt>
                <c:pt idx="126">
                  <c:v>1.3252615697339376E-2</c:v>
                </c:pt>
                <c:pt idx="127">
                  <c:v>1.4650906102295913E-2</c:v>
                </c:pt>
                <c:pt idx="128">
                  <c:v>1.9594014582259511E-2</c:v>
                </c:pt>
                <c:pt idx="129">
                  <c:v>1.9919115864664994E-2</c:v>
                </c:pt>
                <c:pt idx="130">
                  <c:v>2.1728301519023052E-2</c:v>
                </c:pt>
                <c:pt idx="131">
                  <c:v>2.0872085915473404E-2</c:v>
                </c:pt>
                <c:pt idx="132">
                  <c:v>1.8357278600678262E-2</c:v>
                </c:pt>
                <c:pt idx="133">
                  <c:v>1.660410760775588E-2</c:v>
                </c:pt>
                <c:pt idx="134">
                  <c:v>1.7097091020896071E-2</c:v>
                </c:pt>
                <c:pt idx="135">
                  <c:v>1.7649988385926685E-2</c:v>
                </c:pt>
                <c:pt idx="136">
                  <c:v>1.78628106194203E-2</c:v>
                </c:pt>
                <c:pt idx="137">
                  <c:v>1.7466993369909423E-2</c:v>
                </c:pt>
                <c:pt idx="138">
                  <c:v>1.5370879473368904E-2</c:v>
                </c:pt>
                <c:pt idx="139">
                  <c:v>1.7484549061866916E-2</c:v>
                </c:pt>
                <c:pt idx="140">
                  <c:v>1.5742025825238537E-2</c:v>
                </c:pt>
                <c:pt idx="141">
                  <c:v>1.528539787007599E-2</c:v>
                </c:pt>
                <c:pt idx="142">
                  <c:v>1.4598830851521027E-2</c:v>
                </c:pt>
                <c:pt idx="143">
                  <c:v>1.7832580003308118E-2</c:v>
                </c:pt>
                <c:pt idx="144">
                  <c:v>1.846191070302039E-2</c:v>
                </c:pt>
                <c:pt idx="145">
                  <c:v>1.7140649516879547E-2</c:v>
                </c:pt>
                <c:pt idx="146">
                  <c:v>1.6157051755841811E-2</c:v>
                </c:pt>
                <c:pt idx="147">
                  <c:v>1.5398486644764509E-2</c:v>
                </c:pt>
                <c:pt idx="148">
                  <c:v>1.0994859641465515E-2</c:v>
                </c:pt>
                <c:pt idx="149">
                  <c:v>1.2280972351053521E-2</c:v>
                </c:pt>
                <c:pt idx="150">
                  <c:v>1.2065204119186879E-2</c:v>
                </c:pt>
                <c:pt idx="151">
                  <c:v>1.1881407506085573E-2</c:v>
                </c:pt>
                <c:pt idx="152">
                  <c:v>1.5480053003830596E-2</c:v>
                </c:pt>
                <c:pt idx="153">
                  <c:v>1.7704422204533277E-2</c:v>
                </c:pt>
                <c:pt idx="154">
                  <c:v>1.9514178611655941E-2</c:v>
                </c:pt>
                <c:pt idx="155">
                  <c:v>2.0297254989456226E-2</c:v>
                </c:pt>
                <c:pt idx="156">
                  <c:v>2.2543328973168908E-2</c:v>
                </c:pt>
                <c:pt idx="157">
                  <c:v>2.3097841951641662E-2</c:v>
                </c:pt>
                <c:pt idx="158">
                  <c:v>2.6113888689954345E-2</c:v>
                </c:pt>
                <c:pt idx="159">
                  <c:v>2.6985682433610547E-2</c:v>
                </c:pt>
                <c:pt idx="160">
                  <c:v>2.6005549866284117E-2</c:v>
                </c:pt>
                <c:pt idx="161">
                  <c:v>2.9146129557577449E-2</c:v>
                </c:pt>
                <c:pt idx="162">
                  <c:v>2.8964101005463316E-2</c:v>
                </c:pt>
                <c:pt idx="163">
                  <c:v>3.0003067357776247E-2</c:v>
                </c:pt>
                <c:pt idx="164">
                  <c:v>2.7570525975996185E-2</c:v>
                </c:pt>
                <c:pt idx="165">
                  <c:v>2.9086800871522378E-2</c:v>
                </c:pt>
                <c:pt idx="166">
                  <c:v>2.9482593583002314E-2</c:v>
                </c:pt>
                <c:pt idx="167">
                  <c:v>3.1866752721901648E-2</c:v>
                </c:pt>
                <c:pt idx="168">
                  <c:v>3.6604604815486885E-2</c:v>
                </c:pt>
                <c:pt idx="169">
                  <c:v>3.3893000100340132E-2</c:v>
                </c:pt>
                <c:pt idx="170">
                  <c:v>3.3817613464193208E-2</c:v>
                </c:pt>
                <c:pt idx="171">
                  <c:v>3.2540345579126218E-2</c:v>
                </c:pt>
                <c:pt idx="172">
                  <c:v>3.265232333046586E-2</c:v>
                </c:pt>
                <c:pt idx="173">
                  <c:v>3.4317548144952914E-2</c:v>
                </c:pt>
                <c:pt idx="174">
                  <c:v>3.6044102687774915E-2</c:v>
                </c:pt>
                <c:pt idx="175">
                  <c:v>3.6416936708124181E-2</c:v>
                </c:pt>
                <c:pt idx="176">
                  <c:v>3.2955390243658567E-2</c:v>
                </c:pt>
                <c:pt idx="177">
                  <c:v>3.4343069288984118E-2</c:v>
                </c:pt>
                <c:pt idx="178">
                  <c:v>3.3427012697877956E-2</c:v>
                </c:pt>
                <c:pt idx="179">
                  <c:v>3.1304538135673354E-2</c:v>
                </c:pt>
                <c:pt idx="180">
                  <c:v>3.4349733553269424E-2</c:v>
                </c:pt>
                <c:pt idx="181">
                  <c:v>3.0047988976313666E-2</c:v>
                </c:pt>
                <c:pt idx="182">
                  <c:v>3.1651476702529768E-2</c:v>
                </c:pt>
                <c:pt idx="183">
                  <c:v>2.9509628929931031E-2</c:v>
                </c:pt>
                <c:pt idx="184">
                  <c:v>3.2083165254211288E-2</c:v>
                </c:pt>
                <c:pt idx="185">
                  <c:v>2.8346842625644797E-2</c:v>
                </c:pt>
                <c:pt idx="186">
                  <c:v>2.679441670831384E-2</c:v>
                </c:pt>
                <c:pt idx="187">
                  <c:v>2.5537700046280198E-2</c:v>
                </c:pt>
                <c:pt idx="188">
                  <c:v>2.2021787072239674E-2</c:v>
                </c:pt>
                <c:pt idx="189">
                  <c:v>2.2313643318277121E-2</c:v>
                </c:pt>
                <c:pt idx="190">
                  <c:v>2.2538907631487914E-2</c:v>
                </c:pt>
                <c:pt idx="191">
                  <c:v>2.4417057819444699E-2</c:v>
                </c:pt>
                <c:pt idx="192">
                  <c:v>2.1065076166079111E-2</c:v>
                </c:pt>
                <c:pt idx="193">
                  <c:v>2.0774396987610411E-2</c:v>
                </c:pt>
                <c:pt idx="194">
                  <c:v>1.6838860850216575E-2</c:v>
                </c:pt>
                <c:pt idx="195">
                  <c:v>1.3827327145789825E-2</c:v>
                </c:pt>
                <c:pt idx="196">
                  <c:v>1.6726460809429966E-2</c:v>
                </c:pt>
                <c:pt idx="197">
                  <c:v>1.9238600399981154E-2</c:v>
                </c:pt>
                <c:pt idx="198">
                  <c:v>2.1521337481441805E-2</c:v>
                </c:pt>
                <c:pt idx="199">
                  <c:v>2.3359956573759888E-2</c:v>
                </c:pt>
                <c:pt idx="200">
                  <c:v>2.1403942048011881E-2</c:v>
                </c:pt>
                <c:pt idx="201">
                  <c:v>2.2264846552479067E-2</c:v>
                </c:pt>
                <c:pt idx="202">
                  <c:v>2.2189178826895528E-2</c:v>
                </c:pt>
                <c:pt idx="203">
                  <c:v>2.2814547191375878E-2</c:v>
                </c:pt>
                <c:pt idx="204">
                  <c:v>1.9904443903830504E-2</c:v>
                </c:pt>
                <c:pt idx="205">
                  <c:v>2.025674333776406E-2</c:v>
                </c:pt>
                <c:pt idx="206">
                  <c:v>2.027495611638308E-2</c:v>
                </c:pt>
                <c:pt idx="207">
                  <c:v>1.9938428423881716E-2</c:v>
                </c:pt>
                <c:pt idx="208">
                  <c:v>2.0237459040863381E-2</c:v>
                </c:pt>
                <c:pt idx="209">
                  <c:v>2.0686008777544451E-2</c:v>
                </c:pt>
                <c:pt idx="210">
                  <c:v>1.8301961208344153E-2</c:v>
                </c:pt>
                <c:pt idx="211">
                  <c:v>1.5936964676670939E-2</c:v>
                </c:pt>
                <c:pt idx="212">
                  <c:v>1.828048221713785E-2</c:v>
                </c:pt>
                <c:pt idx="213">
                  <c:v>1.5403230735225204E-2</c:v>
                </c:pt>
                <c:pt idx="214">
                  <c:v>1.6346368152392765E-2</c:v>
                </c:pt>
                <c:pt idx="215">
                  <c:v>1.939220054494406E-2</c:v>
                </c:pt>
                <c:pt idx="216">
                  <c:v>1.5392621267366735E-2</c:v>
                </c:pt>
                <c:pt idx="217">
                  <c:v>1.2098277120043965E-2</c:v>
                </c:pt>
                <c:pt idx="218">
                  <c:v>1.0625537417154884E-2</c:v>
                </c:pt>
                <c:pt idx="219">
                  <c:v>7.2226619285402638E-3</c:v>
                </c:pt>
                <c:pt idx="220">
                  <c:v>8.1731240070057609E-3</c:v>
                </c:pt>
                <c:pt idx="221">
                  <c:v>8.4920398422594356E-3</c:v>
                </c:pt>
                <c:pt idx="222">
                  <c:v>7.7571890150029965E-3</c:v>
                </c:pt>
                <c:pt idx="223">
                  <c:v>5.8780688081216947E-3</c:v>
                </c:pt>
                <c:pt idx="224">
                  <c:v>8.2294757730312362E-3</c:v>
                </c:pt>
                <c:pt idx="225">
                  <c:v>8.2305674866447465E-3</c:v>
                </c:pt>
                <c:pt idx="226">
                  <c:v>9.2917621768933145E-3</c:v>
                </c:pt>
                <c:pt idx="227">
                  <c:v>9.6858083399775641E-3</c:v>
                </c:pt>
                <c:pt idx="228">
                  <c:v>8.997618151072917E-3</c:v>
                </c:pt>
                <c:pt idx="229">
                  <c:v>8.0576876071210002E-3</c:v>
                </c:pt>
                <c:pt idx="230">
                  <c:v>1.0286648528541997E-2</c:v>
                </c:pt>
                <c:pt idx="231">
                  <c:v>1.2531176290661472E-2</c:v>
                </c:pt>
                <c:pt idx="232">
                  <c:v>1.219810510898256E-2</c:v>
                </c:pt>
                <c:pt idx="233">
                  <c:v>1.2725765842588332E-2</c:v>
                </c:pt>
                <c:pt idx="234">
                  <c:v>1.1882800301569407E-2</c:v>
                </c:pt>
                <c:pt idx="235">
                  <c:v>9.5809739386332193E-3</c:v>
                </c:pt>
                <c:pt idx="236">
                  <c:v>1.2963391365776511E-2</c:v>
                </c:pt>
                <c:pt idx="237">
                  <c:v>1.2899706330694372E-2</c:v>
                </c:pt>
                <c:pt idx="238">
                  <c:v>1.3438030458440275E-2</c:v>
                </c:pt>
                <c:pt idx="239">
                  <c:v>1.6018328870334608E-2</c:v>
                </c:pt>
                <c:pt idx="240">
                  <c:v>1.402585305213111E-2</c:v>
                </c:pt>
                <c:pt idx="241">
                  <c:v>2.2702842942627699E-2</c:v>
                </c:pt>
                <c:pt idx="242">
                  <c:v>2.5311915438140931E-2</c:v>
                </c:pt>
                <c:pt idx="243">
                  <c:v>2.4929552251002685E-2</c:v>
                </c:pt>
                <c:pt idx="244">
                  <c:v>2.5523554542309368E-2</c:v>
                </c:pt>
                <c:pt idx="245">
                  <c:v>2.582087608079453E-2</c:v>
                </c:pt>
                <c:pt idx="246">
                  <c:v>2.3872479571147132E-2</c:v>
                </c:pt>
                <c:pt idx="247">
                  <c:v>2.3649397526377847E-2</c:v>
                </c:pt>
                <c:pt idx="248">
                  <c:v>2.0733022542365864E-2</c:v>
                </c:pt>
                <c:pt idx="249">
                  <c:v>1.9107926411656484E-2</c:v>
                </c:pt>
                <c:pt idx="250">
                  <c:v>1.7575713208691557E-2</c:v>
                </c:pt>
                <c:pt idx="251">
                  <c:v>1.7243002834466337E-2</c:v>
                </c:pt>
                <c:pt idx="252">
                  <c:v>1.704709597196663E-2</c:v>
                </c:pt>
                <c:pt idx="253">
                  <c:v>1.9054499226319077E-2</c:v>
                </c:pt>
                <c:pt idx="254">
                  <c:v>2.0972825296185826E-2</c:v>
                </c:pt>
                <c:pt idx="255">
                  <c:v>2.3314262866583002E-2</c:v>
                </c:pt>
                <c:pt idx="256">
                  <c:v>2.1719063374279424E-2</c:v>
                </c:pt>
                <c:pt idx="257">
                  <c:v>2.2325111874707204E-2</c:v>
                </c:pt>
                <c:pt idx="258">
                  <c:v>2.1888382379100513E-2</c:v>
                </c:pt>
                <c:pt idx="259">
                  <c:v>2.0707125464219489E-2</c:v>
                </c:pt>
                <c:pt idx="260">
                  <c:v>2.1079588311596842E-2</c:v>
                </c:pt>
                <c:pt idx="261">
                  <c:v>1.3501055848689214E-2</c:v>
                </c:pt>
                <c:pt idx="262">
                  <c:v>1.2923669535811921E-2</c:v>
                </c:pt>
                <c:pt idx="263">
                  <c:v>1.5346426405985936E-2</c:v>
                </c:pt>
                <c:pt idx="264">
                  <c:v>1.4276689504735707E-2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3A-FC42-B57E-52BC553645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9042176"/>
        <c:axId val="1653167808"/>
      </c:lineChart>
      <c:dateAx>
        <c:axId val="1409042176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3167808"/>
        <c:crosses val="autoZero"/>
        <c:auto val="1"/>
        <c:lblOffset val="100"/>
        <c:baseTimeUnit val="months"/>
      </c:dateAx>
      <c:valAx>
        <c:axId val="1653167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9042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U.S. Data Center </a:t>
            </a:r>
          </a:p>
          <a:p>
            <a:pPr>
              <a:defRPr/>
            </a:pPr>
            <a:r>
              <a:rPr lang="en-US"/>
              <a:t>Construction Spending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'Data Center &amp; Office Spending'!$B$1</c:f>
              <c:strCache>
                <c:ptCount val="1"/>
                <c:pt idx="0">
                  <c:v>U.S. Data Center Construction Spending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'Data Center &amp; Office Spending'!$A$2:$A$122</c:f>
              <c:numCache>
                <c:formatCode>[$-409]mmm\-yy;@</c:formatCode>
                <c:ptCount val="121"/>
                <c:pt idx="0">
                  <c:v>42461</c:v>
                </c:pt>
                <c:pt idx="1">
                  <c:v>42491</c:v>
                </c:pt>
                <c:pt idx="2">
                  <c:v>42522</c:v>
                </c:pt>
                <c:pt idx="3">
                  <c:v>42552</c:v>
                </c:pt>
                <c:pt idx="4">
                  <c:v>42583</c:v>
                </c:pt>
                <c:pt idx="5">
                  <c:v>42614</c:v>
                </c:pt>
                <c:pt idx="6">
                  <c:v>42644</c:v>
                </c:pt>
                <c:pt idx="7">
                  <c:v>42675</c:v>
                </c:pt>
                <c:pt idx="8">
                  <c:v>42705</c:v>
                </c:pt>
                <c:pt idx="9">
                  <c:v>42736</c:v>
                </c:pt>
                <c:pt idx="10">
                  <c:v>42767</c:v>
                </c:pt>
                <c:pt idx="11">
                  <c:v>42795</c:v>
                </c:pt>
                <c:pt idx="12">
                  <c:v>42826</c:v>
                </c:pt>
                <c:pt idx="13">
                  <c:v>42856</c:v>
                </c:pt>
                <c:pt idx="14">
                  <c:v>42887</c:v>
                </c:pt>
                <c:pt idx="15">
                  <c:v>42917</c:v>
                </c:pt>
                <c:pt idx="16">
                  <c:v>42948</c:v>
                </c:pt>
                <c:pt idx="17">
                  <c:v>42979</c:v>
                </c:pt>
                <c:pt idx="18">
                  <c:v>43009</c:v>
                </c:pt>
                <c:pt idx="19">
                  <c:v>43040</c:v>
                </c:pt>
                <c:pt idx="20">
                  <c:v>43070</c:v>
                </c:pt>
                <c:pt idx="21">
                  <c:v>43101</c:v>
                </c:pt>
                <c:pt idx="22">
                  <c:v>43132</c:v>
                </c:pt>
                <c:pt idx="23">
                  <c:v>43160</c:v>
                </c:pt>
                <c:pt idx="24">
                  <c:v>43191</c:v>
                </c:pt>
                <c:pt idx="25">
                  <c:v>43221</c:v>
                </c:pt>
                <c:pt idx="26">
                  <c:v>43252</c:v>
                </c:pt>
                <c:pt idx="27">
                  <c:v>43282</c:v>
                </c:pt>
                <c:pt idx="28">
                  <c:v>43313</c:v>
                </c:pt>
                <c:pt idx="29">
                  <c:v>43344</c:v>
                </c:pt>
                <c:pt idx="30">
                  <c:v>43374</c:v>
                </c:pt>
                <c:pt idx="31">
                  <c:v>43405</c:v>
                </c:pt>
                <c:pt idx="32">
                  <c:v>43435</c:v>
                </c:pt>
                <c:pt idx="33">
                  <c:v>43466</c:v>
                </c:pt>
                <c:pt idx="34">
                  <c:v>43497</c:v>
                </c:pt>
                <c:pt idx="35">
                  <c:v>43525</c:v>
                </c:pt>
                <c:pt idx="36">
                  <c:v>43556</c:v>
                </c:pt>
                <c:pt idx="37">
                  <c:v>43586</c:v>
                </c:pt>
                <c:pt idx="38">
                  <c:v>43617</c:v>
                </c:pt>
                <c:pt idx="39">
                  <c:v>43647</c:v>
                </c:pt>
                <c:pt idx="40">
                  <c:v>43678</c:v>
                </c:pt>
                <c:pt idx="41">
                  <c:v>43709</c:v>
                </c:pt>
                <c:pt idx="42">
                  <c:v>43739</c:v>
                </c:pt>
                <c:pt idx="43">
                  <c:v>43770</c:v>
                </c:pt>
                <c:pt idx="44">
                  <c:v>43800</c:v>
                </c:pt>
                <c:pt idx="45">
                  <c:v>43831</c:v>
                </c:pt>
                <c:pt idx="46">
                  <c:v>43862</c:v>
                </c:pt>
                <c:pt idx="47">
                  <c:v>43891</c:v>
                </c:pt>
                <c:pt idx="48">
                  <c:v>43922</c:v>
                </c:pt>
                <c:pt idx="49">
                  <c:v>43952</c:v>
                </c:pt>
                <c:pt idx="50">
                  <c:v>43983</c:v>
                </c:pt>
                <c:pt idx="51">
                  <c:v>44013</c:v>
                </c:pt>
                <c:pt idx="52">
                  <c:v>44044</c:v>
                </c:pt>
                <c:pt idx="53">
                  <c:v>44075</c:v>
                </c:pt>
                <c:pt idx="54">
                  <c:v>44105</c:v>
                </c:pt>
                <c:pt idx="55">
                  <c:v>44136</c:v>
                </c:pt>
                <c:pt idx="56">
                  <c:v>44166</c:v>
                </c:pt>
                <c:pt idx="57">
                  <c:v>44197</c:v>
                </c:pt>
                <c:pt idx="58">
                  <c:v>44228</c:v>
                </c:pt>
                <c:pt idx="59">
                  <c:v>44256</c:v>
                </c:pt>
                <c:pt idx="60">
                  <c:v>44287</c:v>
                </c:pt>
                <c:pt idx="61">
                  <c:v>44317</c:v>
                </c:pt>
                <c:pt idx="62">
                  <c:v>44348</c:v>
                </c:pt>
                <c:pt idx="63">
                  <c:v>44378</c:v>
                </c:pt>
                <c:pt idx="64">
                  <c:v>44409</c:v>
                </c:pt>
                <c:pt idx="65">
                  <c:v>44440</c:v>
                </c:pt>
                <c:pt idx="66">
                  <c:v>44470</c:v>
                </c:pt>
                <c:pt idx="67">
                  <c:v>44501</c:v>
                </c:pt>
                <c:pt idx="68">
                  <c:v>44531</c:v>
                </c:pt>
                <c:pt idx="69">
                  <c:v>44562</c:v>
                </c:pt>
                <c:pt idx="70">
                  <c:v>44593</c:v>
                </c:pt>
                <c:pt idx="71">
                  <c:v>44621</c:v>
                </c:pt>
                <c:pt idx="72">
                  <c:v>44652</c:v>
                </c:pt>
                <c:pt idx="73">
                  <c:v>44682</c:v>
                </c:pt>
                <c:pt idx="74">
                  <c:v>44713</c:v>
                </c:pt>
                <c:pt idx="75">
                  <c:v>44743</c:v>
                </c:pt>
                <c:pt idx="76">
                  <c:v>44774</c:v>
                </c:pt>
                <c:pt idx="77">
                  <c:v>44805</c:v>
                </c:pt>
                <c:pt idx="78">
                  <c:v>44835</c:v>
                </c:pt>
                <c:pt idx="79">
                  <c:v>44866</c:v>
                </c:pt>
                <c:pt idx="80">
                  <c:v>44896</c:v>
                </c:pt>
                <c:pt idx="81">
                  <c:v>44927</c:v>
                </c:pt>
                <c:pt idx="82">
                  <c:v>44958</c:v>
                </c:pt>
                <c:pt idx="83">
                  <c:v>44986</c:v>
                </c:pt>
                <c:pt idx="84">
                  <c:v>45017</c:v>
                </c:pt>
                <c:pt idx="85">
                  <c:v>45047</c:v>
                </c:pt>
                <c:pt idx="86">
                  <c:v>45078</c:v>
                </c:pt>
                <c:pt idx="87">
                  <c:v>45108</c:v>
                </c:pt>
                <c:pt idx="88">
                  <c:v>45139</c:v>
                </c:pt>
                <c:pt idx="89">
                  <c:v>45170</c:v>
                </c:pt>
                <c:pt idx="90">
                  <c:v>45200</c:v>
                </c:pt>
                <c:pt idx="91">
                  <c:v>45231</c:v>
                </c:pt>
                <c:pt idx="92">
                  <c:v>45261</c:v>
                </c:pt>
                <c:pt idx="93">
                  <c:v>45292</c:v>
                </c:pt>
                <c:pt idx="94">
                  <c:v>45323</c:v>
                </c:pt>
                <c:pt idx="95">
                  <c:v>45352</c:v>
                </c:pt>
                <c:pt idx="96">
                  <c:v>45383</c:v>
                </c:pt>
                <c:pt idx="97">
                  <c:v>45413</c:v>
                </c:pt>
                <c:pt idx="98">
                  <c:v>45444</c:v>
                </c:pt>
                <c:pt idx="99">
                  <c:v>45474</c:v>
                </c:pt>
                <c:pt idx="100">
                  <c:v>45505</c:v>
                </c:pt>
                <c:pt idx="101">
                  <c:v>45536</c:v>
                </c:pt>
                <c:pt idx="102">
                  <c:v>45566</c:v>
                </c:pt>
                <c:pt idx="103">
                  <c:v>45597</c:v>
                </c:pt>
                <c:pt idx="104">
                  <c:v>45627</c:v>
                </c:pt>
                <c:pt idx="105">
                  <c:v>45658</c:v>
                </c:pt>
                <c:pt idx="106">
                  <c:v>45689</c:v>
                </c:pt>
                <c:pt idx="107">
                  <c:v>45717</c:v>
                </c:pt>
                <c:pt idx="108">
                  <c:v>45748</c:v>
                </c:pt>
                <c:pt idx="109">
                  <c:v>45778</c:v>
                </c:pt>
                <c:pt idx="110">
                  <c:v>45809</c:v>
                </c:pt>
                <c:pt idx="111">
                  <c:v>45839</c:v>
                </c:pt>
                <c:pt idx="112">
                  <c:v>45870</c:v>
                </c:pt>
                <c:pt idx="113">
                  <c:v>45901</c:v>
                </c:pt>
                <c:pt idx="114">
                  <c:v>45931</c:v>
                </c:pt>
                <c:pt idx="115">
                  <c:v>45962</c:v>
                </c:pt>
                <c:pt idx="116">
                  <c:v>45992</c:v>
                </c:pt>
                <c:pt idx="117">
                  <c:v>46023</c:v>
                </c:pt>
                <c:pt idx="118">
                  <c:v>46054</c:v>
                </c:pt>
                <c:pt idx="119">
                  <c:v>46082</c:v>
                </c:pt>
                <c:pt idx="120">
                  <c:v>46113</c:v>
                </c:pt>
              </c:numCache>
            </c:numRef>
          </c:cat>
          <c:val>
            <c:numRef>
              <c:f>'Data Center &amp; Office Spending'!$B$2:$B$122</c:f>
              <c:numCache>
                <c:formatCode>#,##0</c:formatCode>
                <c:ptCount val="121"/>
                <c:pt idx="0">
                  <c:v>4415</c:v>
                </c:pt>
                <c:pt idx="1">
                  <c:v>4150</c:v>
                </c:pt>
                <c:pt idx="2">
                  <c:v>4555</c:v>
                </c:pt>
                <c:pt idx="3">
                  <c:v>4247</c:v>
                </c:pt>
                <c:pt idx="4">
                  <c:v>4581</c:v>
                </c:pt>
                <c:pt idx="5">
                  <c:v>4220</c:v>
                </c:pt>
                <c:pt idx="6">
                  <c:v>3703</c:v>
                </c:pt>
                <c:pt idx="7">
                  <c:v>3956</c:v>
                </c:pt>
                <c:pt idx="8">
                  <c:v>4464</c:v>
                </c:pt>
                <c:pt idx="9">
                  <c:v>3988</c:v>
                </c:pt>
                <c:pt idx="10">
                  <c:v>4216</c:v>
                </c:pt>
                <c:pt idx="11">
                  <c:v>3990</c:v>
                </c:pt>
                <c:pt idx="12">
                  <c:v>4233</c:v>
                </c:pt>
                <c:pt idx="13">
                  <c:v>5032</c:v>
                </c:pt>
                <c:pt idx="14">
                  <c:v>4577</c:v>
                </c:pt>
                <c:pt idx="15">
                  <c:v>4665</c:v>
                </c:pt>
                <c:pt idx="16">
                  <c:v>4393</c:v>
                </c:pt>
                <c:pt idx="17">
                  <c:v>4686</c:v>
                </c:pt>
                <c:pt idx="18">
                  <c:v>4963</c:v>
                </c:pt>
                <c:pt idx="19">
                  <c:v>5460</c:v>
                </c:pt>
                <c:pt idx="20">
                  <c:v>5739</c:v>
                </c:pt>
                <c:pt idx="21">
                  <c:v>6078</c:v>
                </c:pt>
                <c:pt idx="22">
                  <c:v>6236</c:v>
                </c:pt>
                <c:pt idx="23">
                  <c:v>6469</c:v>
                </c:pt>
                <c:pt idx="24">
                  <c:v>6562</c:v>
                </c:pt>
                <c:pt idx="25">
                  <c:v>6987</c:v>
                </c:pt>
                <c:pt idx="26">
                  <c:v>7055</c:v>
                </c:pt>
                <c:pt idx="27">
                  <c:v>7452</c:v>
                </c:pt>
                <c:pt idx="28">
                  <c:v>7004</c:v>
                </c:pt>
                <c:pt idx="29">
                  <c:v>6287</c:v>
                </c:pt>
                <c:pt idx="30">
                  <c:v>7864</c:v>
                </c:pt>
                <c:pt idx="31">
                  <c:v>7103</c:v>
                </c:pt>
                <c:pt idx="32">
                  <c:v>8048</c:v>
                </c:pt>
                <c:pt idx="33">
                  <c:v>8119</c:v>
                </c:pt>
                <c:pt idx="34">
                  <c:v>8025</c:v>
                </c:pt>
                <c:pt idx="35">
                  <c:v>7671</c:v>
                </c:pt>
                <c:pt idx="36">
                  <c:v>7856</c:v>
                </c:pt>
                <c:pt idx="37">
                  <c:v>8740</c:v>
                </c:pt>
                <c:pt idx="38">
                  <c:v>8883</c:v>
                </c:pt>
                <c:pt idx="39">
                  <c:v>8815</c:v>
                </c:pt>
                <c:pt idx="40">
                  <c:v>8820</c:v>
                </c:pt>
                <c:pt idx="41">
                  <c:v>8082</c:v>
                </c:pt>
                <c:pt idx="42">
                  <c:v>9162</c:v>
                </c:pt>
                <c:pt idx="43">
                  <c:v>9574</c:v>
                </c:pt>
                <c:pt idx="44">
                  <c:v>7936</c:v>
                </c:pt>
                <c:pt idx="45">
                  <c:v>9459</c:v>
                </c:pt>
                <c:pt idx="46">
                  <c:v>9682</c:v>
                </c:pt>
                <c:pt idx="47">
                  <c:v>9488</c:v>
                </c:pt>
                <c:pt idx="48">
                  <c:v>8946</c:v>
                </c:pt>
                <c:pt idx="49">
                  <c:v>8699</c:v>
                </c:pt>
                <c:pt idx="50">
                  <c:v>8967</c:v>
                </c:pt>
                <c:pt idx="51">
                  <c:v>8734</c:v>
                </c:pt>
                <c:pt idx="52">
                  <c:v>9074</c:v>
                </c:pt>
                <c:pt idx="53">
                  <c:v>10046</c:v>
                </c:pt>
                <c:pt idx="54">
                  <c:v>9337</c:v>
                </c:pt>
                <c:pt idx="55">
                  <c:v>9183</c:v>
                </c:pt>
                <c:pt idx="56">
                  <c:v>9230</c:v>
                </c:pt>
                <c:pt idx="57">
                  <c:v>9306</c:v>
                </c:pt>
                <c:pt idx="58">
                  <c:v>9041</c:v>
                </c:pt>
                <c:pt idx="59">
                  <c:v>10322</c:v>
                </c:pt>
                <c:pt idx="60">
                  <c:v>9437</c:v>
                </c:pt>
                <c:pt idx="61">
                  <c:v>9311</c:v>
                </c:pt>
                <c:pt idx="62">
                  <c:v>9303</c:v>
                </c:pt>
                <c:pt idx="63">
                  <c:v>9728</c:v>
                </c:pt>
                <c:pt idx="64">
                  <c:v>10432</c:v>
                </c:pt>
                <c:pt idx="65">
                  <c:v>10768</c:v>
                </c:pt>
                <c:pt idx="66">
                  <c:v>9735</c:v>
                </c:pt>
                <c:pt idx="67">
                  <c:v>10512</c:v>
                </c:pt>
                <c:pt idx="68">
                  <c:v>11389</c:v>
                </c:pt>
                <c:pt idx="69">
                  <c:v>11075</c:v>
                </c:pt>
                <c:pt idx="70">
                  <c:v>10533</c:v>
                </c:pt>
                <c:pt idx="71">
                  <c:v>11360</c:v>
                </c:pt>
                <c:pt idx="72">
                  <c:v>12255</c:v>
                </c:pt>
                <c:pt idx="73">
                  <c:v>12075</c:v>
                </c:pt>
                <c:pt idx="74">
                  <c:v>12150</c:v>
                </c:pt>
                <c:pt idx="75">
                  <c:v>12708</c:v>
                </c:pt>
                <c:pt idx="76">
                  <c:v>13018</c:v>
                </c:pt>
                <c:pt idx="77">
                  <c:v>14470</c:v>
                </c:pt>
                <c:pt idx="78">
                  <c:v>12879</c:v>
                </c:pt>
                <c:pt idx="79">
                  <c:v>13771</c:v>
                </c:pt>
                <c:pt idx="80">
                  <c:v>14347</c:v>
                </c:pt>
                <c:pt idx="81">
                  <c:v>15849</c:v>
                </c:pt>
                <c:pt idx="82">
                  <c:v>17866</c:v>
                </c:pt>
                <c:pt idx="83">
                  <c:v>18096</c:v>
                </c:pt>
                <c:pt idx="84">
                  <c:v>18155</c:v>
                </c:pt>
                <c:pt idx="85">
                  <c:v>18108</c:v>
                </c:pt>
                <c:pt idx="86">
                  <c:v>18623</c:v>
                </c:pt>
                <c:pt idx="87">
                  <c:v>19550</c:v>
                </c:pt>
                <c:pt idx="88">
                  <c:v>20246</c:v>
                </c:pt>
                <c:pt idx="89">
                  <c:v>21129</c:v>
                </c:pt>
                <c:pt idx="90">
                  <c:v>23838</c:v>
                </c:pt>
                <c:pt idx="91">
                  <c:v>23723</c:v>
                </c:pt>
                <c:pt idx="92">
                  <c:v>24450</c:v>
                </c:pt>
                <c:pt idx="93">
                  <c:v>24926</c:v>
                </c:pt>
                <c:pt idx="94">
                  <c:v>26292</c:v>
                </c:pt>
                <c:pt idx="95">
                  <c:v>27778</c:v>
                </c:pt>
                <c:pt idx="96">
                  <c:v>28344</c:v>
                </c:pt>
                <c:pt idx="97">
                  <c:v>29975</c:v>
                </c:pt>
                <c:pt idx="98">
                  <c:v>31241</c:v>
                </c:pt>
                <c:pt idx="99">
                  <c:v>31740</c:v>
                </c:pt>
                <c:pt idx="100">
                  <c:v>32941</c:v>
                </c:pt>
                <c:pt idx="101">
                  <c:v>32960</c:v>
                </c:pt>
                <c:pt idx="102">
                  <c:v>35858</c:v>
                </c:pt>
                <c:pt idx="103">
                  <c:v>35621</c:v>
                </c:pt>
                <c:pt idx="104">
                  <c:v>34977</c:v>
                </c:pt>
                <c:pt idx="105">
                  <c:v>35771</c:v>
                </c:pt>
                <c:pt idx="106">
                  <c:v>37127</c:v>
                </c:pt>
                <c:pt idx="107">
                  <c:v>36880</c:v>
                </c:pt>
                <c:pt idx="108">
                  <c:v>39596</c:v>
                </c:pt>
                <c:pt idx="109">
                  <c:v>40065</c:v>
                </c:pt>
                <c:pt idx="110">
                  <c:v>41383</c:v>
                </c:pt>
                <c:pt idx="111">
                  <c:v>42193</c:v>
                </c:pt>
                <c:pt idx="112">
                  <c:v>41541</c:v>
                </c:pt>
                <c:pt idx="113">
                  <c:v>42336</c:v>
                </c:pt>
                <c:pt idx="114">
                  <c:v>43741</c:v>
                </c:pt>
                <c:pt idx="115">
                  <c:v>45299</c:v>
                </c:pt>
                <c:pt idx="116">
                  <c:v>46771</c:v>
                </c:pt>
                <c:pt idx="117">
                  <c:v>47914</c:v>
                </c:pt>
                <c:pt idx="118">
                  <c:v>49112</c:v>
                </c:pt>
                <c:pt idx="119">
                  <c:v>49746</c:v>
                </c:pt>
                <c:pt idx="120">
                  <c:v>50706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93-704D-937D-081BBBD2E0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00901439"/>
        <c:axId val="396052223"/>
      </c:barChart>
      <c:dateAx>
        <c:axId val="400901439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96052223"/>
        <c:crosses val="autoZero"/>
        <c:auto val="1"/>
        <c:lblOffset val="100"/>
        <c:baseTimeUnit val="months"/>
        <c:majorUnit val="12"/>
        <c:majorTimeUnit val="months"/>
      </c:dateAx>
      <c:valAx>
        <c:axId val="396052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$ Millions (SAAR)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00901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Information Technology Investment Contrbution to overall GDP Growth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'chart 2'!$G$82:$EM$82</c:f>
              <c:strCache>
                <c:ptCount val="137"/>
                <c:pt idx="0">
                  <c:v>1992Q1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1993Q1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1994Q1</c:v>
                </c:pt>
                <c:pt idx="9">
                  <c:v>Q2</c:v>
                </c:pt>
                <c:pt idx="10">
                  <c:v>Q3</c:v>
                </c:pt>
                <c:pt idx="11">
                  <c:v>Q4</c:v>
                </c:pt>
                <c:pt idx="12">
                  <c:v>1995Q1</c:v>
                </c:pt>
                <c:pt idx="13">
                  <c:v>Q2</c:v>
                </c:pt>
                <c:pt idx="14">
                  <c:v>Q3</c:v>
                </c:pt>
                <c:pt idx="15">
                  <c:v>Q4</c:v>
                </c:pt>
                <c:pt idx="16">
                  <c:v>1996Q1</c:v>
                </c:pt>
                <c:pt idx="17">
                  <c:v>Q2</c:v>
                </c:pt>
                <c:pt idx="18">
                  <c:v>Q3</c:v>
                </c:pt>
                <c:pt idx="19">
                  <c:v>Q4</c:v>
                </c:pt>
                <c:pt idx="20">
                  <c:v>1997Q1</c:v>
                </c:pt>
                <c:pt idx="21">
                  <c:v>Q2</c:v>
                </c:pt>
                <c:pt idx="22">
                  <c:v>Q3</c:v>
                </c:pt>
                <c:pt idx="23">
                  <c:v>Q4</c:v>
                </c:pt>
                <c:pt idx="24">
                  <c:v>1998Q1</c:v>
                </c:pt>
                <c:pt idx="25">
                  <c:v>Q2</c:v>
                </c:pt>
                <c:pt idx="26">
                  <c:v>Q3</c:v>
                </c:pt>
                <c:pt idx="27">
                  <c:v>Q4</c:v>
                </c:pt>
                <c:pt idx="28">
                  <c:v>1999Q1</c:v>
                </c:pt>
                <c:pt idx="29">
                  <c:v>Q2</c:v>
                </c:pt>
                <c:pt idx="30">
                  <c:v>Q3</c:v>
                </c:pt>
                <c:pt idx="31">
                  <c:v>Q4</c:v>
                </c:pt>
                <c:pt idx="32">
                  <c:v>2000Q1</c:v>
                </c:pt>
                <c:pt idx="33">
                  <c:v>Q2</c:v>
                </c:pt>
                <c:pt idx="34">
                  <c:v>Q3</c:v>
                </c:pt>
                <c:pt idx="35">
                  <c:v>Q4</c:v>
                </c:pt>
                <c:pt idx="36">
                  <c:v>2001Q1</c:v>
                </c:pt>
                <c:pt idx="37">
                  <c:v>Q2</c:v>
                </c:pt>
                <c:pt idx="38">
                  <c:v>Q3</c:v>
                </c:pt>
                <c:pt idx="39">
                  <c:v>Q4</c:v>
                </c:pt>
                <c:pt idx="40">
                  <c:v>2002Q1</c:v>
                </c:pt>
                <c:pt idx="41">
                  <c:v>Q2</c:v>
                </c:pt>
                <c:pt idx="42">
                  <c:v>Q3</c:v>
                </c:pt>
                <c:pt idx="43">
                  <c:v>Q4</c:v>
                </c:pt>
                <c:pt idx="44">
                  <c:v>2003Q1</c:v>
                </c:pt>
                <c:pt idx="45">
                  <c:v>Q2</c:v>
                </c:pt>
                <c:pt idx="46">
                  <c:v>Q3</c:v>
                </c:pt>
                <c:pt idx="47">
                  <c:v>Q4</c:v>
                </c:pt>
                <c:pt idx="48">
                  <c:v>2004Q1</c:v>
                </c:pt>
                <c:pt idx="49">
                  <c:v>Q2</c:v>
                </c:pt>
                <c:pt idx="50">
                  <c:v>Q3</c:v>
                </c:pt>
                <c:pt idx="51">
                  <c:v>Q4</c:v>
                </c:pt>
                <c:pt idx="52">
                  <c:v>2005Q1</c:v>
                </c:pt>
                <c:pt idx="53">
                  <c:v>Q2</c:v>
                </c:pt>
                <c:pt idx="54">
                  <c:v>Q3</c:v>
                </c:pt>
                <c:pt idx="55">
                  <c:v>Q4</c:v>
                </c:pt>
                <c:pt idx="56">
                  <c:v>2006Q1</c:v>
                </c:pt>
                <c:pt idx="57">
                  <c:v>Q2</c:v>
                </c:pt>
                <c:pt idx="58">
                  <c:v>Q3</c:v>
                </c:pt>
                <c:pt idx="59">
                  <c:v>Q4</c:v>
                </c:pt>
                <c:pt idx="60">
                  <c:v>2007Q1</c:v>
                </c:pt>
                <c:pt idx="61">
                  <c:v>Q2</c:v>
                </c:pt>
                <c:pt idx="62">
                  <c:v>Q3</c:v>
                </c:pt>
                <c:pt idx="63">
                  <c:v>Q4</c:v>
                </c:pt>
                <c:pt idx="64">
                  <c:v>2008Q1</c:v>
                </c:pt>
                <c:pt idx="65">
                  <c:v>Q2</c:v>
                </c:pt>
                <c:pt idx="66">
                  <c:v>Q3</c:v>
                </c:pt>
                <c:pt idx="67">
                  <c:v>Q4</c:v>
                </c:pt>
                <c:pt idx="68">
                  <c:v>2009Q1</c:v>
                </c:pt>
                <c:pt idx="69">
                  <c:v>Q2</c:v>
                </c:pt>
                <c:pt idx="70">
                  <c:v>Q3</c:v>
                </c:pt>
                <c:pt idx="71">
                  <c:v>Q4</c:v>
                </c:pt>
                <c:pt idx="72">
                  <c:v>2010Q1</c:v>
                </c:pt>
                <c:pt idx="73">
                  <c:v>Q2</c:v>
                </c:pt>
                <c:pt idx="74">
                  <c:v>Q3</c:v>
                </c:pt>
                <c:pt idx="75">
                  <c:v>Q4</c:v>
                </c:pt>
                <c:pt idx="76">
                  <c:v>2011Q1</c:v>
                </c:pt>
                <c:pt idx="77">
                  <c:v>Q2</c:v>
                </c:pt>
                <c:pt idx="78">
                  <c:v>Q3</c:v>
                </c:pt>
                <c:pt idx="79">
                  <c:v>Q4</c:v>
                </c:pt>
                <c:pt idx="80">
                  <c:v>2012Q1</c:v>
                </c:pt>
                <c:pt idx="81">
                  <c:v>Q2</c:v>
                </c:pt>
                <c:pt idx="82">
                  <c:v>Q3</c:v>
                </c:pt>
                <c:pt idx="83">
                  <c:v>Q4</c:v>
                </c:pt>
                <c:pt idx="84">
                  <c:v>2013Q1</c:v>
                </c:pt>
                <c:pt idx="85">
                  <c:v>Q2</c:v>
                </c:pt>
                <c:pt idx="86">
                  <c:v>Q3</c:v>
                </c:pt>
                <c:pt idx="87">
                  <c:v>Q4</c:v>
                </c:pt>
                <c:pt idx="88">
                  <c:v>2014Q1</c:v>
                </c:pt>
                <c:pt idx="89">
                  <c:v>Q2</c:v>
                </c:pt>
                <c:pt idx="90">
                  <c:v>Q3</c:v>
                </c:pt>
                <c:pt idx="91">
                  <c:v>Q4</c:v>
                </c:pt>
                <c:pt idx="92">
                  <c:v>2015Q1</c:v>
                </c:pt>
                <c:pt idx="93">
                  <c:v>Q2</c:v>
                </c:pt>
                <c:pt idx="94">
                  <c:v>Q3</c:v>
                </c:pt>
                <c:pt idx="95">
                  <c:v>Q4</c:v>
                </c:pt>
                <c:pt idx="96">
                  <c:v>2016Q1</c:v>
                </c:pt>
                <c:pt idx="97">
                  <c:v>Q2</c:v>
                </c:pt>
                <c:pt idx="98">
                  <c:v>Q3</c:v>
                </c:pt>
                <c:pt idx="99">
                  <c:v>Q4</c:v>
                </c:pt>
                <c:pt idx="100">
                  <c:v>2017Q1</c:v>
                </c:pt>
                <c:pt idx="101">
                  <c:v>Q2</c:v>
                </c:pt>
                <c:pt idx="102">
                  <c:v>Q3</c:v>
                </c:pt>
                <c:pt idx="103">
                  <c:v>Q4</c:v>
                </c:pt>
                <c:pt idx="104">
                  <c:v>2018Q1</c:v>
                </c:pt>
                <c:pt idx="105">
                  <c:v>Q2</c:v>
                </c:pt>
                <c:pt idx="106">
                  <c:v>Q3</c:v>
                </c:pt>
                <c:pt idx="107">
                  <c:v>Q4</c:v>
                </c:pt>
                <c:pt idx="108">
                  <c:v>2019Q1</c:v>
                </c:pt>
                <c:pt idx="109">
                  <c:v>Q2</c:v>
                </c:pt>
                <c:pt idx="110">
                  <c:v>Q3</c:v>
                </c:pt>
                <c:pt idx="111">
                  <c:v>Q4</c:v>
                </c:pt>
                <c:pt idx="112">
                  <c:v>2020Q1</c:v>
                </c:pt>
                <c:pt idx="113">
                  <c:v>Q2</c:v>
                </c:pt>
                <c:pt idx="114">
                  <c:v>Q3</c:v>
                </c:pt>
                <c:pt idx="115">
                  <c:v>Q4</c:v>
                </c:pt>
                <c:pt idx="116">
                  <c:v>2021Q1</c:v>
                </c:pt>
                <c:pt idx="117">
                  <c:v>Q2</c:v>
                </c:pt>
                <c:pt idx="118">
                  <c:v>Q3</c:v>
                </c:pt>
                <c:pt idx="119">
                  <c:v>Q4</c:v>
                </c:pt>
                <c:pt idx="120">
                  <c:v>2022Q1</c:v>
                </c:pt>
                <c:pt idx="121">
                  <c:v>Q2</c:v>
                </c:pt>
                <c:pt idx="122">
                  <c:v>Q3</c:v>
                </c:pt>
                <c:pt idx="123">
                  <c:v>Q4</c:v>
                </c:pt>
                <c:pt idx="124">
                  <c:v>2023Q1</c:v>
                </c:pt>
                <c:pt idx="125">
                  <c:v>Q2</c:v>
                </c:pt>
                <c:pt idx="126">
                  <c:v>Q3</c:v>
                </c:pt>
                <c:pt idx="127">
                  <c:v>Q4</c:v>
                </c:pt>
                <c:pt idx="128">
                  <c:v>2024Q1</c:v>
                </c:pt>
                <c:pt idx="129">
                  <c:v>Q2</c:v>
                </c:pt>
                <c:pt idx="130">
                  <c:v>Q3</c:v>
                </c:pt>
                <c:pt idx="131">
                  <c:v>Q4</c:v>
                </c:pt>
                <c:pt idx="132">
                  <c:v>2025Q1</c:v>
                </c:pt>
                <c:pt idx="133">
                  <c:v>Q2</c:v>
                </c:pt>
                <c:pt idx="134">
                  <c:v>Q3</c:v>
                </c:pt>
                <c:pt idx="135">
                  <c:v>Q4</c:v>
                </c:pt>
                <c:pt idx="136">
                  <c:v>2026Q1</c:v>
                </c:pt>
              </c:strCache>
            </c:strRef>
          </c:cat>
          <c:val>
            <c:numRef>
              <c:f>'chart 2'!$G$83:$EM$83</c:f>
              <c:numCache>
                <c:formatCode>General</c:formatCode>
                <c:ptCount val="137"/>
                <c:pt idx="0">
                  <c:v>0.29662566844919785</c:v>
                </c:pt>
                <c:pt idx="1">
                  <c:v>0.42381890516417364</c:v>
                </c:pt>
                <c:pt idx="2">
                  <c:v>0.44416099944869591</c:v>
                </c:pt>
                <c:pt idx="3">
                  <c:v>0.44728171479891948</c:v>
                </c:pt>
                <c:pt idx="4">
                  <c:v>0.37135514475061032</c:v>
                </c:pt>
                <c:pt idx="5">
                  <c:v>0.27666010928961754</c:v>
                </c:pt>
                <c:pt idx="6">
                  <c:v>0.39559999999999995</c:v>
                </c:pt>
                <c:pt idx="7">
                  <c:v>0.32442352941176461</c:v>
                </c:pt>
                <c:pt idx="8">
                  <c:v>0.34845825163398686</c:v>
                </c:pt>
                <c:pt idx="9">
                  <c:v>0.27080764922434836</c:v>
                </c:pt>
                <c:pt idx="10">
                  <c:v>0.36105078647925032</c:v>
                </c:pt>
                <c:pt idx="11">
                  <c:v>0.44369606425702818</c:v>
                </c:pt>
                <c:pt idx="12">
                  <c:v>0.53998268199233723</c:v>
                </c:pt>
                <c:pt idx="13">
                  <c:v>0.69931601532567056</c:v>
                </c:pt>
                <c:pt idx="14">
                  <c:v>0.61600443637830204</c:v>
                </c:pt>
                <c:pt idx="15">
                  <c:v>0.70003508771929823</c:v>
                </c:pt>
                <c:pt idx="16">
                  <c:v>0.68323005627275746</c:v>
                </c:pt>
                <c:pt idx="17">
                  <c:v>0.80125650701499751</c:v>
                </c:pt>
                <c:pt idx="18">
                  <c:v>0.77112175524194793</c:v>
                </c:pt>
                <c:pt idx="19">
                  <c:v>0.69751653027823257</c:v>
                </c:pt>
                <c:pt idx="20">
                  <c:v>0.81044633380803599</c:v>
                </c:pt>
                <c:pt idx="21">
                  <c:v>0.81905971805971811</c:v>
                </c:pt>
                <c:pt idx="22">
                  <c:v>0.98142108558108543</c:v>
                </c:pt>
                <c:pt idx="23">
                  <c:v>0.80406307692307688</c:v>
                </c:pt>
                <c:pt idx="24">
                  <c:v>0.91174704607046075</c:v>
                </c:pt>
                <c:pt idx="25">
                  <c:v>0.78054884871226327</c:v>
                </c:pt>
                <c:pt idx="26">
                  <c:v>0.81705053647597647</c:v>
                </c:pt>
                <c:pt idx="27">
                  <c:v>0.74122126818329337</c:v>
                </c:pt>
                <c:pt idx="28">
                  <c:v>0.81350076183778708</c:v>
                </c:pt>
                <c:pt idx="29">
                  <c:v>1.047587962962963</c:v>
                </c:pt>
                <c:pt idx="30">
                  <c:v>1.0741435185185184</c:v>
                </c:pt>
                <c:pt idx="31">
                  <c:v>0.83860317460317457</c:v>
                </c:pt>
                <c:pt idx="32">
                  <c:v>0.85513095238095238</c:v>
                </c:pt>
                <c:pt idx="33">
                  <c:v>0.8233116605616605</c:v>
                </c:pt>
                <c:pt idx="34">
                  <c:v>0.8710788563288564</c:v>
                </c:pt>
                <c:pt idx="35">
                  <c:v>0.59807885632885627</c:v>
                </c:pt>
                <c:pt idx="36">
                  <c:v>0.29469041867954909</c:v>
                </c:pt>
                <c:pt idx="37">
                  <c:v>-5.8706521739130456E-2</c:v>
                </c:pt>
                <c:pt idx="38">
                  <c:v>-0.38886128364389244</c:v>
                </c:pt>
                <c:pt idx="39">
                  <c:v>-0.44394395821569738</c:v>
                </c:pt>
                <c:pt idx="40">
                  <c:v>-0.28851215940921821</c:v>
                </c:pt>
                <c:pt idx="41">
                  <c:v>-0.11094073083778964</c:v>
                </c:pt>
                <c:pt idx="42">
                  <c:v>6.3460784313725524E-2</c:v>
                </c:pt>
                <c:pt idx="43">
                  <c:v>5.2284313725490229E-2</c:v>
                </c:pt>
                <c:pt idx="44">
                  <c:v>0.18385638579756228</c:v>
                </c:pt>
                <c:pt idx="45">
                  <c:v>0.17842971913089559</c:v>
                </c:pt>
                <c:pt idx="46">
                  <c:v>0.58536109167991512</c:v>
                </c:pt>
                <c:pt idx="47">
                  <c:v>0.65493346405228747</c:v>
                </c:pt>
                <c:pt idx="48">
                  <c:v>0.56136013071895419</c:v>
                </c:pt>
                <c:pt idx="49">
                  <c:v>0.36453918128654966</c:v>
                </c:pt>
                <c:pt idx="50">
                  <c:v>0.30011443381180219</c:v>
                </c:pt>
                <c:pt idx="51">
                  <c:v>0.3840477671451355</c:v>
                </c:pt>
                <c:pt idx="52">
                  <c:v>0.43145395622895616</c:v>
                </c:pt>
                <c:pt idx="53">
                  <c:v>0.40503425925925923</c:v>
                </c:pt>
                <c:pt idx="54">
                  <c:v>0.49787870370370374</c:v>
                </c:pt>
                <c:pt idx="55">
                  <c:v>0.37574444444444444</c:v>
                </c:pt>
                <c:pt idx="56">
                  <c:v>0.50076262626262624</c:v>
                </c:pt>
                <c:pt idx="57">
                  <c:v>0.42530230880230874</c:v>
                </c:pt>
                <c:pt idx="58">
                  <c:v>0.62092230880230881</c:v>
                </c:pt>
                <c:pt idx="59">
                  <c:v>0.50481841269841266</c:v>
                </c:pt>
                <c:pt idx="60">
                  <c:v>0.4329453968253969</c:v>
                </c:pt>
                <c:pt idx="61">
                  <c:v>0.27915873015873022</c:v>
                </c:pt>
                <c:pt idx="62">
                  <c:v>0.23895169082125609</c:v>
                </c:pt>
                <c:pt idx="63">
                  <c:v>0.49710373760488186</c:v>
                </c:pt>
                <c:pt idx="64">
                  <c:v>0.52878679771417136</c:v>
                </c:pt>
                <c:pt idx="65">
                  <c:v>0.51946705133735982</c:v>
                </c:pt>
                <c:pt idx="66">
                  <c:v>0.12586712368317279</c:v>
                </c:pt>
                <c:pt idx="67">
                  <c:v>-0.2042371358682368</c:v>
                </c:pt>
                <c:pt idx="68">
                  <c:v>-0.48942699993443067</c:v>
                </c:pt>
                <c:pt idx="69">
                  <c:v>-0.25953061946938433</c:v>
                </c:pt>
                <c:pt idx="70">
                  <c:v>0.14542391330606891</c:v>
                </c:pt>
                <c:pt idx="71">
                  <c:v>0.65579294403892952</c:v>
                </c:pt>
                <c:pt idx="72">
                  <c:v>0.53856666666666675</c:v>
                </c:pt>
                <c:pt idx="73">
                  <c:v>0.38244242424242425</c:v>
                </c:pt>
                <c:pt idx="74">
                  <c:v>0.25257575757575756</c:v>
                </c:pt>
                <c:pt idx="75">
                  <c:v>0.34592174913693902</c:v>
                </c:pt>
                <c:pt idx="76">
                  <c:v>0.32284599156118149</c:v>
                </c:pt>
                <c:pt idx="77">
                  <c:v>0.30813170584689575</c:v>
                </c:pt>
                <c:pt idx="78">
                  <c:v>0.35588941798941803</c:v>
                </c:pt>
                <c:pt idx="79">
                  <c:v>0.46339720615141178</c:v>
                </c:pt>
                <c:pt idx="80">
                  <c:v>0.44435194988096471</c:v>
                </c:pt>
                <c:pt idx="81">
                  <c:v>0.40345856363757843</c:v>
                </c:pt>
                <c:pt idx="82">
                  <c:v>0.24078410880891796</c:v>
                </c:pt>
                <c:pt idx="83">
                  <c:v>0.26062923637923641</c:v>
                </c:pt>
                <c:pt idx="84">
                  <c:v>0.43639808558558563</c:v>
                </c:pt>
                <c:pt idx="85">
                  <c:v>0.45109649828399828</c:v>
                </c:pt>
                <c:pt idx="86">
                  <c:v>0.42591442147034253</c:v>
                </c:pt>
                <c:pt idx="87">
                  <c:v>0.22961684684347686</c:v>
                </c:pt>
                <c:pt idx="88">
                  <c:v>0.31729843414506415</c:v>
                </c:pt>
                <c:pt idx="89">
                  <c:v>0.39873232374711814</c:v>
                </c:pt>
                <c:pt idx="90">
                  <c:v>0.41168962059620601</c:v>
                </c:pt>
                <c:pt idx="91">
                  <c:v>0.53492866821525364</c:v>
                </c:pt>
                <c:pt idx="92">
                  <c:v>0.29230695611577967</c:v>
                </c:pt>
                <c:pt idx="93">
                  <c:v>0.25994079449961799</c:v>
                </c:pt>
                <c:pt idx="94">
                  <c:v>0.22872754398201969</c:v>
                </c:pt>
                <c:pt idx="95">
                  <c:v>0.4535118577075099</c:v>
                </c:pt>
                <c:pt idx="96">
                  <c:v>0.56940579710144934</c:v>
                </c:pt>
                <c:pt idx="97">
                  <c:v>0.56619999999999993</c:v>
                </c:pt>
                <c:pt idx="98">
                  <c:v>0.49906666666666671</c:v>
                </c:pt>
                <c:pt idx="99">
                  <c:v>0.4148099099099099</c:v>
                </c:pt>
                <c:pt idx="100">
                  <c:v>0.42243695393506719</c:v>
                </c:pt>
                <c:pt idx="101">
                  <c:v>0.41648695393506713</c:v>
                </c:pt>
                <c:pt idx="102">
                  <c:v>0.46492113004666263</c:v>
                </c:pt>
                <c:pt idx="103">
                  <c:v>0.5050940860215053</c:v>
                </c:pt>
                <c:pt idx="104">
                  <c:v>0.56429009541117681</c:v>
                </c:pt>
                <c:pt idx="105">
                  <c:v>0.58726346970713161</c:v>
                </c:pt>
                <c:pt idx="106">
                  <c:v>0.52597559091925283</c:v>
                </c:pt>
                <c:pt idx="107">
                  <c:v>0.5008629148629149</c:v>
                </c:pt>
                <c:pt idx="108">
                  <c:v>0.43760606060606061</c:v>
                </c:pt>
                <c:pt idx="109">
                  <c:v>0.48918341307814989</c:v>
                </c:pt>
                <c:pt idx="110">
                  <c:v>0.39873380067504915</c:v>
                </c:pt>
                <c:pt idx="111">
                  <c:v>0.40370349764474617</c:v>
                </c:pt>
                <c:pt idx="112">
                  <c:v>0.21726957951609116</c:v>
                </c:pt>
                <c:pt idx="113">
                  <c:v>7.2095536005213429E-2</c:v>
                </c:pt>
                <c:pt idx="114">
                  <c:v>0.29347870568106604</c:v>
                </c:pt>
                <c:pt idx="115">
                  <c:v>0.52934537234773271</c:v>
                </c:pt>
                <c:pt idx="116">
                  <c:v>0.90628648857917149</c:v>
                </c:pt>
                <c:pt idx="117">
                  <c:v>0.80891673172001033</c:v>
                </c:pt>
                <c:pt idx="118">
                  <c:v>0.69361758642086502</c:v>
                </c:pt>
                <c:pt idx="119">
                  <c:v>0.72334313685609308</c:v>
                </c:pt>
                <c:pt idx="120">
                  <c:v>0.79078698319815321</c:v>
                </c:pt>
                <c:pt idx="121">
                  <c:v>0.83923232732770792</c:v>
                </c:pt>
                <c:pt idx="122">
                  <c:v>0.61846204384774695</c:v>
                </c:pt>
                <c:pt idx="123">
                  <c:v>0.38124114832535883</c:v>
                </c:pt>
                <c:pt idx="124">
                  <c:v>0.27988633271490415</c:v>
                </c:pt>
                <c:pt idx="125">
                  <c:v>0.2075188686000716</c:v>
                </c:pt>
                <c:pt idx="126">
                  <c:v>0.16886623702112424</c:v>
                </c:pt>
                <c:pt idx="127">
                  <c:v>0.24578016781083142</c:v>
                </c:pt>
                <c:pt idx="128">
                  <c:v>0.30547490465293675</c:v>
                </c:pt>
                <c:pt idx="129">
                  <c:v>0.34267039337474126</c:v>
                </c:pt>
                <c:pt idx="130">
                  <c:v>0.32489841269841274</c:v>
                </c:pt>
                <c:pt idx="131">
                  <c:v>0.20254402673350044</c:v>
                </c:pt>
                <c:pt idx="132">
                  <c:v>0.53782370480191088</c:v>
                </c:pt>
                <c:pt idx="133">
                  <c:v>0.74066814924635527</c:v>
                </c:pt>
                <c:pt idx="134">
                  <c:v>0.9177975352112675</c:v>
                </c:pt>
                <c:pt idx="135">
                  <c:v>0.82373055555555563</c:v>
                </c:pt>
                <c:pt idx="136">
                  <c:v>0.98029305555555568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C7-A14D-A9E0-8F831BA767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448420544"/>
        <c:axId val="1795834752"/>
      </c:barChart>
      <c:catAx>
        <c:axId val="144842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5834752"/>
        <c:crosses val="autoZero"/>
        <c:auto val="1"/>
        <c:lblAlgn val="ctr"/>
        <c:lblOffset val="100"/>
        <c:noMultiLvlLbl val="0"/>
      </c:catAx>
      <c:valAx>
        <c:axId val="179583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8420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Trade and Consumption as % of</a:t>
            </a:r>
            <a:r>
              <a:rPr lang="en-US" baseline="0" dirty="0"/>
              <a:t> GDP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Table!$B$37</c:f>
              <c:strCache>
                <c:ptCount val="1"/>
                <c:pt idx="0">
                  <c:v>Trade Deficit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Table!$C$36:$EO$36</c:f>
              <c:strCache>
                <c:ptCount val="143"/>
                <c:pt idx="0">
                  <c:v>1990Q1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1991Q1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1992Q1</c:v>
                </c:pt>
                <c:pt idx="9">
                  <c:v>Q2</c:v>
                </c:pt>
                <c:pt idx="10">
                  <c:v>Q3</c:v>
                </c:pt>
                <c:pt idx="11">
                  <c:v>Q4</c:v>
                </c:pt>
                <c:pt idx="12">
                  <c:v>1993Q1</c:v>
                </c:pt>
                <c:pt idx="13">
                  <c:v>Q2</c:v>
                </c:pt>
                <c:pt idx="14">
                  <c:v>Q3</c:v>
                </c:pt>
                <c:pt idx="15">
                  <c:v>Q4</c:v>
                </c:pt>
                <c:pt idx="16">
                  <c:v>1994Q1</c:v>
                </c:pt>
                <c:pt idx="17">
                  <c:v>Q2</c:v>
                </c:pt>
                <c:pt idx="18">
                  <c:v>Q3</c:v>
                </c:pt>
                <c:pt idx="19">
                  <c:v>Q4</c:v>
                </c:pt>
                <c:pt idx="20">
                  <c:v>1995Q1</c:v>
                </c:pt>
                <c:pt idx="21">
                  <c:v>Q2</c:v>
                </c:pt>
                <c:pt idx="22">
                  <c:v>Q3</c:v>
                </c:pt>
                <c:pt idx="23">
                  <c:v>Q4</c:v>
                </c:pt>
                <c:pt idx="24">
                  <c:v>1996Q1</c:v>
                </c:pt>
                <c:pt idx="25">
                  <c:v>Q2</c:v>
                </c:pt>
                <c:pt idx="26">
                  <c:v>Q3</c:v>
                </c:pt>
                <c:pt idx="27">
                  <c:v>Q4</c:v>
                </c:pt>
                <c:pt idx="28">
                  <c:v>1997Q1</c:v>
                </c:pt>
                <c:pt idx="29">
                  <c:v>Q2</c:v>
                </c:pt>
                <c:pt idx="30">
                  <c:v>Q3</c:v>
                </c:pt>
                <c:pt idx="31">
                  <c:v>Q4</c:v>
                </c:pt>
                <c:pt idx="32">
                  <c:v>1998Q1</c:v>
                </c:pt>
                <c:pt idx="33">
                  <c:v>Q2</c:v>
                </c:pt>
                <c:pt idx="34">
                  <c:v>Q3</c:v>
                </c:pt>
                <c:pt idx="35">
                  <c:v>Q4</c:v>
                </c:pt>
                <c:pt idx="36">
                  <c:v>1999Q1</c:v>
                </c:pt>
                <c:pt idx="37">
                  <c:v>Q2</c:v>
                </c:pt>
                <c:pt idx="38">
                  <c:v>Q3</c:v>
                </c:pt>
                <c:pt idx="39">
                  <c:v>Q4</c:v>
                </c:pt>
                <c:pt idx="40">
                  <c:v>2000Q1</c:v>
                </c:pt>
                <c:pt idx="41">
                  <c:v>Q2</c:v>
                </c:pt>
                <c:pt idx="42">
                  <c:v>Q3</c:v>
                </c:pt>
                <c:pt idx="43">
                  <c:v>Q4</c:v>
                </c:pt>
                <c:pt idx="44">
                  <c:v>2001Q1</c:v>
                </c:pt>
                <c:pt idx="45">
                  <c:v>Q2</c:v>
                </c:pt>
                <c:pt idx="46">
                  <c:v>Q3</c:v>
                </c:pt>
                <c:pt idx="47">
                  <c:v>Q4</c:v>
                </c:pt>
                <c:pt idx="48">
                  <c:v>2002Q1</c:v>
                </c:pt>
                <c:pt idx="49">
                  <c:v>Q2</c:v>
                </c:pt>
                <c:pt idx="50">
                  <c:v>Q3</c:v>
                </c:pt>
                <c:pt idx="51">
                  <c:v>Q4</c:v>
                </c:pt>
                <c:pt idx="52">
                  <c:v>2003Q1</c:v>
                </c:pt>
                <c:pt idx="53">
                  <c:v>Q2</c:v>
                </c:pt>
                <c:pt idx="54">
                  <c:v>Q3</c:v>
                </c:pt>
                <c:pt idx="55">
                  <c:v>Q4</c:v>
                </c:pt>
                <c:pt idx="56">
                  <c:v>2004Q1</c:v>
                </c:pt>
                <c:pt idx="57">
                  <c:v>Q2</c:v>
                </c:pt>
                <c:pt idx="58">
                  <c:v>Q3</c:v>
                </c:pt>
                <c:pt idx="59">
                  <c:v>Q4</c:v>
                </c:pt>
                <c:pt idx="60">
                  <c:v>2005Q1</c:v>
                </c:pt>
                <c:pt idx="61">
                  <c:v>Q2</c:v>
                </c:pt>
                <c:pt idx="62">
                  <c:v>Q3</c:v>
                </c:pt>
                <c:pt idx="63">
                  <c:v>Q4</c:v>
                </c:pt>
                <c:pt idx="64">
                  <c:v>2006Q1</c:v>
                </c:pt>
                <c:pt idx="65">
                  <c:v>Q2</c:v>
                </c:pt>
                <c:pt idx="66">
                  <c:v>Q3</c:v>
                </c:pt>
                <c:pt idx="67">
                  <c:v>Q4</c:v>
                </c:pt>
                <c:pt idx="68">
                  <c:v>2007Q1</c:v>
                </c:pt>
                <c:pt idx="69">
                  <c:v>Q2</c:v>
                </c:pt>
                <c:pt idx="70">
                  <c:v>Q3</c:v>
                </c:pt>
                <c:pt idx="71">
                  <c:v>Q4</c:v>
                </c:pt>
                <c:pt idx="72">
                  <c:v>2008Q1</c:v>
                </c:pt>
                <c:pt idx="73">
                  <c:v>Q2</c:v>
                </c:pt>
                <c:pt idx="74">
                  <c:v>Q3</c:v>
                </c:pt>
                <c:pt idx="75">
                  <c:v>Q4</c:v>
                </c:pt>
                <c:pt idx="76">
                  <c:v>2009Q1</c:v>
                </c:pt>
                <c:pt idx="77">
                  <c:v>Q2</c:v>
                </c:pt>
                <c:pt idx="78">
                  <c:v>Q3</c:v>
                </c:pt>
                <c:pt idx="79">
                  <c:v>Q4</c:v>
                </c:pt>
                <c:pt idx="80">
                  <c:v>2010Q1</c:v>
                </c:pt>
                <c:pt idx="81">
                  <c:v>Q2</c:v>
                </c:pt>
                <c:pt idx="82">
                  <c:v>Q3</c:v>
                </c:pt>
                <c:pt idx="83">
                  <c:v>Q4</c:v>
                </c:pt>
                <c:pt idx="84">
                  <c:v>2011Q1</c:v>
                </c:pt>
                <c:pt idx="85">
                  <c:v>Q2</c:v>
                </c:pt>
                <c:pt idx="86">
                  <c:v>Q3</c:v>
                </c:pt>
                <c:pt idx="87">
                  <c:v>Q4</c:v>
                </c:pt>
                <c:pt idx="88">
                  <c:v>2012Q1</c:v>
                </c:pt>
                <c:pt idx="89">
                  <c:v>Q2</c:v>
                </c:pt>
                <c:pt idx="90">
                  <c:v>Q3</c:v>
                </c:pt>
                <c:pt idx="91">
                  <c:v>Q4</c:v>
                </c:pt>
                <c:pt idx="92">
                  <c:v>2013Q1</c:v>
                </c:pt>
                <c:pt idx="93">
                  <c:v>Q2</c:v>
                </c:pt>
                <c:pt idx="94">
                  <c:v>Q3</c:v>
                </c:pt>
                <c:pt idx="95">
                  <c:v>Q4</c:v>
                </c:pt>
                <c:pt idx="96">
                  <c:v>2014Q1</c:v>
                </c:pt>
                <c:pt idx="97">
                  <c:v>Q2</c:v>
                </c:pt>
                <c:pt idx="98">
                  <c:v>Q3</c:v>
                </c:pt>
                <c:pt idx="99">
                  <c:v>Q4</c:v>
                </c:pt>
                <c:pt idx="100">
                  <c:v>2015Q1</c:v>
                </c:pt>
                <c:pt idx="101">
                  <c:v>Q2</c:v>
                </c:pt>
                <c:pt idx="102">
                  <c:v>Q3</c:v>
                </c:pt>
                <c:pt idx="103">
                  <c:v>Q4</c:v>
                </c:pt>
                <c:pt idx="104">
                  <c:v>2016Q1</c:v>
                </c:pt>
                <c:pt idx="105">
                  <c:v>Q2</c:v>
                </c:pt>
                <c:pt idx="106">
                  <c:v>Q3</c:v>
                </c:pt>
                <c:pt idx="107">
                  <c:v>Q4</c:v>
                </c:pt>
                <c:pt idx="108">
                  <c:v>2017Q1</c:v>
                </c:pt>
                <c:pt idx="109">
                  <c:v>Q2</c:v>
                </c:pt>
                <c:pt idx="110">
                  <c:v>Q3</c:v>
                </c:pt>
                <c:pt idx="111">
                  <c:v>Q4</c:v>
                </c:pt>
                <c:pt idx="112">
                  <c:v>2018Q1</c:v>
                </c:pt>
                <c:pt idx="113">
                  <c:v>Q2</c:v>
                </c:pt>
                <c:pt idx="114">
                  <c:v>Q3</c:v>
                </c:pt>
                <c:pt idx="115">
                  <c:v>Q4</c:v>
                </c:pt>
                <c:pt idx="116">
                  <c:v>2019Q1</c:v>
                </c:pt>
                <c:pt idx="117">
                  <c:v>Q2</c:v>
                </c:pt>
                <c:pt idx="118">
                  <c:v>Q3</c:v>
                </c:pt>
                <c:pt idx="119">
                  <c:v>Q4</c:v>
                </c:pt>
                <c:pt idx="120">
                  <c:v>2020Q1</c:v>
                </c:pt>
                <c:pt idx="121">
                  <c:v>Q2</c:v>
                </c:pt>
                <c:pt idx="122">
                  <c:v>Q3</c:v>
                </c:pt>
                <c:pt idx="123">
                  <c:v>Q4</c:v>
                </c:pt>
                <c:pt idx="124">
                  <c:v>2021Q1</c:v>
                </c:pt>
                <c:pt idx="125">
                  <c:v>Q2</c:v>
                </c:pt>
                <c:pt idx="126">
                  <c:v>Q3</c:v>
                </c:pt>
                <c:pt idx="127">
                  <c:v>Q4</c:v>
                </c:pt>
                <c:pt idx="128">
                  <c:v>2022Q1</c:v>
                </c:pt>
                <c:pt idx="129">
                  <c:v>Q2</c:v>
                </c:pt>
                <c:pt idx="130">
                  <c:v>Q3</c:v>
                </c:pt>
                <c:pt idx="131">
                  <c:v>Q4</c:v>
                </c:pt>
                <c:pt idx="132">
                  <c:v>2023Q1</c:v>
                </c:pt>
                <c:pt idx="133">
                  <c:v>Q2</c:v>
                </c:pt>
                <c:pt idx="134">
                  <c:v>Q3</c:v>
                </c:pt>
                <c:pt idx="135">
                  <c:v>Q4</c:v>
                </c:pt>
                <c:pt idx="136">
                  <c:v>2024Q1</c:v>
                </c:pt>
                <c:pt idx="137">
                  <c:v>Q2</c:v>
                </c:pt>
                <c:pt idx="138">
                  <c:v>Q3</c:v>
                </c:pt>
                <c:pt idx="139">
                  <c:v>Q4</c:v>
                </c:pt>
                <c:pt idx="140">
                  <c:v>2025Q1</c:v>
                </c:pt>
                <c:pt idx="141">
                  <c:v>Q2</c:v>
                </c:pt>
                <c:pt idx="142">
                  <c:v>Q3</c:v>
                </c:pt>
              </c:strCache>
            </c:strRef>
          </c:cat>
          <c:val>
            <c:numRef>
              <c:f>Table!$C$37:$EO$37</c:f>
              <c:numCache>
                <c:formatCode>0.0%</c:formatCode>
                <c:ptCount val="143"/>
                <c:pt idx="0">
                  <c:v>-1.5069729425988047E-2</c:v>
                </c:pt>
                <c:pt idx="1">
                  <c:v>-1.3306676793530935E-2</c:v>
                </c:pt>
                <c:pt idx="2">
                  <c:v>-1.2006122399567352E-2</c:v>
                </c:pt>
                <c:pt idx="3">
                  <c:v>-1.2820817555028906E-2</c:v>
                </c:pt>
                <c:pt idx="4">
                  <c:v>-1.0488614871205254E-2</c:v>
                </c:pt>
                <c:pt idx="5">
                  <c:v>-5.7953978798655865E-3</c:v>
                </c:pt>
                <c:pt idx="6">
                  <c:v>-3.5932854105493236E-3</c:v>
                </c:pt>
                <c:pt idx="7">
                  <c:v>-3.5437177295428507E-3</c:v>
                </c:pt>
                <c:pt idx="8">
                  <c:v>-3.4545726210143046E-3</c:v>
                </c:pt>
                <c:pt idx="9">
                  <c:v>-4.1453125658616995E-3</c:v>
                </c:pt>
                <c:pt idx="10">
                  <c:v>-5.4659643511580222E-3</c:v>
                </c:pt>
                <c:pt idx="11">
                  <c:v>-6.4565287855393927E-3</c:v>
                </c:pt>
                <c:pt idx="12">
                  <c:v>-7.6635216304507484E-3</c:v>
                </c:pt>
                <c:pt idx="13">
                  <c:v>-8.7794792812632035E-3</c:v>
                </c:pt>
                <c:pt idx="14">
                  <c:v>-9.6103979994853848E-3</c:v>
                </c:pt>
                <c:pt idx="15">
                  <c:v>-1.0202029571296492E-2</c:v>
                </c:pt>
                <c:pt idx="16">
                  <c:v>-1.0896148917025939E-2</c:v>
                </c:pt>
                <c:pt idx="17">
                  <c:v>-1.1914481433026479E-2</c:v>
                </c:pt>
                <c:pt idx="18">
                  <c:v>-1.2859779552725067E-2</c:v>
                </c:pt>
                <c:pt idx="19">
                  <c:v>-1.3442895228120331E-2</c:v>
                </c:pt>
                <c:pt idx="20">
                  <c:v>-1.3833253434709109E-2</c:v>
                </c:pt>
                <c:pt idx="21">
                  <c:v>-1.4221191452165594E-2</c:v>
                </c:pt>
                <c:pt idx="22">
                  <c:v>-1.2063798003725298E-2</c:v>
                </c:pt>
                <c:pt idx="23">
                  <c:v>-9.3319276315297923E-3</c:v>
                </c:pt>
                <c:pt idx="24">
                  <c:v>-1.0132884750461622E-2</c:v>
                </c:pt>
                <c:pt idx="25">
                  <c:v>-1.1475090164892156E-2</c:v>
                </c:pt>
                <c:pt idx="26">
                  <c:v>-1.2854498422076883E-2</c:v>
                </c:pt>
                <c:pt idx="27">
                  <c:v>-1.2397593824681502E-2</c:v>
                </c:pt>
                <c:pt idx="28">
                  <c:v>-1.1880508930978671E-2</c:v>
                </c:pt>
                <c:pt idx="29">
                  <c:v>-1.1505780436334833E-2</c:v>
                </c:pt>
                <c:pt idx="30">
                  <c:v>-1.0587812418933324E-2</c:v>
                </c:pt>
                <c:pt idx="31">
                  <c:v>-1.2260695518375823E-2</c:v>
                </c:pt>
                <c:pt idx="32">
                  <c:v>-1.4297790886466353E-2</c:v>
                </c:pt>
                <c:pt idx="33">
                  <c:v>-1.667132878438822E-2</c:v>
                </c:pt>
                <c:pt idx="34">
                  <c:v>-1.861833932022873E-2</c:v>
                </c:pt>
                <c:pt idx="35">
                  <c:v>-1.918494328602411E-2</c:v>
                </c:pt>
                <c:pt idx="36">
                  <c:v>-2.0908181937074465E-2</c:v>
                </c:pt>
                <c:pt idx="37">
                  <c:v>-2.4284942036525786E-2</c:v>
                </c:pt>
                <c:pt idx="38">
                  <c:v>-2.7257621301354555E-2</c:v>
                </c:pt>
                <c:pt idx="39">
                  <c:v>-2.950419783205098E-2</c:v>
                </c:pt>
                <c:pt idx="40">
                  <c:v>-3.3063144180642434E-2</c:v>
                </c:pt>
                <c:pt idx="41">
                  <c:v>-3.5512973858867161E-2</c:v>
                </c:pt>
                <c:pt idx="42">
                  <c:v>-3.6774527159729793E-2</c:v>
                </c:pt>
                <c:pt idx="43">
                  <c:v>-3.879402404330598E-2</c:v>
                </c:pt>
                <c:pt idx="44">
                  <c:v>-3.8937161710430393E-2</c:v>
                </c:pt>
                <c:pt idx="45">
                  <c:v>-3.6402200497869894E-2</c:v>
                </c:pt>
                <c:pt idx="46">
                  <c:v>-3.4655862291822312E-2</c:v>
                </c:pt>
                <c:pt idx="47">
                  <c:v>-3.4824143045733794E-2</c:v>
                </c:pt>
                <c:pt idx="48">
                  <c:v>-3.5279156542735148E-2</c:v>
                </c:pt>
                <c:pt idx="49">
                  <c:v>-3.760879010151634E-2</c:v>
                </c:pt>
                <c:pt idx="50">
                  <c:v>-4.0039884545561732E-2</c:v>
                </c:pt>
                <c:pt idx="51">
                  <c:v>-4.2804408096258198E-2</c:v>
                </c:pt>
                <c:pt idx="52">
                  <c:v>-4.5939117875355165E-2</c:v>
                </c:pt>
                <c:pt idx="53">
                  <c:v>-4.6483644897895554E-2</c:v>
                </c:pt>
                <c:pt idx="54">
                  <c:v>-4.541349000002199E-2</c:v>
                </c:pt>
                <c:pt idx="55">
                  <c:v>-4.4678175004294593E-2</c:v>
                </c:pt>
                <c:pt idx="56">
                  <c:v>-4.5977921890650669E-2</c:v>
                </c:pt>
                <c:pt idx="57">
                  <c:v>-4.9228533356028017E-2</c:v>
                </c:pt>
                <c:pt idx="58">
                  <c:v>-5.2014785160042099E-2</c:v>
                </c:pt>
                <c:pt idx="59">
                  <c:v>-5.4472270773520071E-2</c:v>
                </c:pt>
                <c:pt idx="60">
                  <c:v>-5.5235725477939861E-2</c:v>
                </c:pt>
                <c:pt idx="61">
                  <c:v>-5.4647250082519361E-2</c:v>
                </c:pt>
                <c:pt idx="62">
                  <c:v>-5.5933914016608452E-2</c:v>
                </c:pt>
                <c:pt idx="63">
                  <c:v>-5.8771898646788404E-2</c:v>
                </c:pt>
                <c:pt idx="64">
                  <c:v>-5.9275927190901107E-2</c:v>
                </c:pt>
                <c:pt idx="65">
                  <c:v>-5.7940829319646156E-2</c:v>
                </c:pt>
                <c:pt idx="66">
                  <c:v>-5.8544325306429654E-2</c:v>
                </c:pt>
                <c:pt idx="67">
                  <c:v>-5.5950851721468298E-2</c:v>
                </c:pt>
                <c:pt idx="68">
                  <c:v>-5.2275056425655358E-2</c:v>
                </c:pt>
                <c:pt idx="69">
                  <c:v>-5.1894997819248702E-2</c:v>
                </c:pt>
                <c:pt idx="70">
                  <c:v>-5.0919350546902567E-2</c:v>
                </c:pt>
                <c:pt idx="71">
                  <c:v>-4.9821552097092769E-2</c:v>
                </c:pt>
                <c:pt idx="72">
                  <c:v>-5.1013957731136372E-2</c:v>
                </c:pt>
                <c:pt idx="73">
                  <c:v>-5.2333504378845673E-2</c:v>
                </c:pt>
                <c:pt idx="74">
                  <c:v>-5.2538397860707853E-2</c:v>
                </c:pt>
                <c:pt idx="75">
                  <c:v>-4.7936482836515616E-2</c:v>
                </c:pt>
                <c:pt idx="76">
                  <c:v>-3.6098645392859147E-2</c:v>
                </c:pt>
                <c:pt idx="77">
                  <c:v>-2.7047467407858898E-2</c:v>
                </c:pt>
                <c:pt idx="78">
                  <c:v>-2.7133109803709417E-2</c:v>
                </c:pt>
                <c:pt idx="79">
                  <c:v>-3.0824657772395229E-2</c:v>
                </c:pt>
                <c:pt idx="80">
                  <c:v>-3.3396208928663761E-2</c:v>
                </c:pt>
                <c:pt idx="81">
                  <c:v>-3.5351183246355701E-2</c:v>
                </c:pt>
                <c:pt idx="82">
                  <c:v>-3.6397904297443953E-2</c:v>
                </c:pt>
                <c:pt idx="83">
                  <c:v>-3.5391162571907733E-2</c:v>
                </c:pt>
                <c:pt idx="84">
                  <c:v>-3.5616719690928098E-2</c:v>
                </c:pt>
                <c:pt idx="85">
                  <c:v>-3.7192106333824124E-2</c:v>
                </c:pt>
                <c:pt idx="86">
                  <c:v>-3.6796753795000331E-2</c:v>
                </c:pt>
                <c:pt idx="87">
                  <c:v>-3.7114328227547969E-2</c:v>
                </c:pt>
                <c:pt idx="88">
                  <c:v>-3.7734741697192042E-2</c:v>
                </c:pt>
                <c:pt idx="89">
                  <c:v>-3.6178089852981599E-2</c:v>
                </c:pt>
                <c:pt idx="90">
                  <c:v>-3.3463641446645556E-2</c:v>
                </c:pt>
                <c:pt idx="91">
                  <c:v>-3.1735956984050857E-2</c:v>
                </c:pt>
                <c:pt idx="92">
                  <c:v>-3.0704733068058557E-2</c:v>
                </c:pt>
                <c:pt idx="93">
                  <c:v>-2.9892170163784211E-2</c:v>
                </c:pt>
                <c:pt idx="94">
                  <c:v>-2.911460643251064E-2</c:v>
                </c:pt>
                <c:pt idx="95">
                  <c:v>-2.6840201247436846E-2</c:v>
                </c:pt>
                <c:pt idx="96">
                  <c:v>-2.7452621353673552E-2</c:v>
                </c:pt>
                <c:pt idx="97">
                  <c:v>-2.9255222494078033E-2</c:v>
                </c:pt>
                <c:pt idx="98">
                  <c:v>-2.8168699034738016E-2</c:v>
                </c:pt>
                <c:pt idx="99">
                  <c:v>-2.8560747874083546E-2</c:v>
                </c:pt>
                <c:pt idx="100">
                  <c:v>-2.9387619425486542E-2</c:v>
                </c:pt>
                <c:pt idx="101">
                  <c:v>-2.8506967706503399E-2</c:v>
                </c:pt>
                <c:pt idx="102">
                  <c:v>-2.8557159314316381E-2</c:v>
                </c:pt>
                <c:pt idx="103">
                  <c:v>-2.881133293965045E-2</c:v>
                </c:pt>
                <c:pt idx="104">
                  <c:v>-2.8000716899717136E-2</c:v>
                </c:pt>
                <c:pt idx="105">
                  <c:v>-2.6887774570124062E-2</c:v>
                </c:pt>
                <c:pt idx="106">
                  <c:v>-2.5812524371039969E-2</c:v>
                </c:pt>
                <c:pt idx="107">
                  <c:v>-2.6638148738648254E-2</c:v>
                </c:pt>
                <c:pt idx="108">
                  <c:v>-2.7735919565628306E-2</c:v>
                </c:pt>
                <c:pt idx="109">
                  <c:v>-2.8070052223668065E-2</c:v>
                </c:pt>
                <c:pt idx="110">
                  <c:v>-2.7732053291617133E-2</c:v>
                </c:pt>
                <c:pt idx="111">
                  <c:v>-2.7341731032061372E-2</c:v>
                </c:pt>
                <c:pt idx="112">
                  <c:v>-2.8014046531859665E-2</c:v>
                </c:pt>
                <c:pt idx="113">
                  <c:v>-2.7378510790465303E-2</c:v>
                </c:pt>
                <c:pt idx="114">
                  <c:v>-2.8072784185526705E-2</c:v>
                </c:pt>
                <c:pt idx="115">
                  <c:v>-3.0020771276631438E-2</c:v>
                </c:pt>
                <c:pt idx="116">
                  <c:v>-2.9187098549099989E-2</c:v>
                </c:pt>
                <c:pt idx="117">
                  <c:v>-2.8468502451140229E-2</c:v>
                </c:pt>
                <c:pt idx="118">
                  <c:v>-2.7920768135076664E-2</c:v>
                </c:pt>
                <c:pt idx="119">
                  <c:v>-2.5183817287231042E-2</c:v>
                </c:pt>
                <c:pt idx="120">
                  <c:v>-2.3234116886489839E-2</c:v>
                </c:pt>
                <c:pt idx="121">
                  <c:v>-2.4730420368816994E-2</c:v>
                </c:pt>
                <c:pt idx="122">
                  <c:v>-2.9040128199556814E-2</c:v>
                </c:pt>
                <c:pt idx="123">
                  <c:v>-3.3001629569868282E-2</c:v>
                </c:pt>
                <c:pt idx="124">
                  <c:v>-3.4555166469622214E-2</c:v>
                </c:pt>
                <c:pt idx="125">
                  <c:v>-3.5015164531708602E-2</c:v>
                </c:pt>
                <c:pt idx="126">
                  <c:v>-3.5832793077536416E-2</c:v>
                </c:pt>
                <c:pt idx="127">
                  <c:v>-3.652380988462909E-2</c:v>
                </c:pt>
                <c:pt idx="128">
                  <c:v>-3.9088529065763926E-2</c:v>
                </c:pt>
                <c:pt idx="129">
                  <c:v>-4.0036430124037389E-2</c:v>
                </c:pt>
                <c:pt idx="130">
                  <c:v>-3.5504178973062725E-2</c:v>
                </c:pt>
                <c:pt idx="131">
                  <c:v>-3.2130630049758371E-2</c:v>
                </c:pt>
                <c:pt idx="132">
                  <c:v>-3.0490217825960366E-2</c:v>
                </c:pt>
                <c:pt idx="133">
                  <c:v>-2.9087473848882363E-2</c:v>
                </c:pt>
                <c:pt idx="134">
                  <c:v>-2.8117369119911501E-2</c:v>
                </c:pt>
                <c:pt idx="135">
                  <c:v>-2.7494406787566088E-2</c:v>
                </c:pt>
                <c:pt idx="136">
                  <c:v>-2.8186359496431994E-2</c:v>
                </c:pt>
                <c:pt idx="137">
                  <c:v>-2.9668092323708328E-2</c:v>
                </c:pt>
                <c:pt idx="138">
                  <c:v>-3.1240001823256203E-2</c:v>
                </c:pt>
                <c:pt idx="139">
                  <c:v>-3.1633777346386296E-2</c:v>
                </c:pt>
                <c:pt idx="140">
                  <c:v>-3.6783822988235827E-2</c:v>
                </c:pt>
                <c:pt idx="141">
                  <c:v>-3.5804869401119231E-2</c:v>
                </c:pt>
                <c:pt idx="142">
                  <c:v>-2.6922508312840984E-2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B2-E849-B825-3FB9F1C7A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9676560"/>
        <c:axId val="2079667296"/>
      </c:lineChart>
      <c:lineChart>
        <c:grouping val="standard"/>
        <c:varyColors val="0"/>
        <c:ser>
          <c:idx val="1"/>
          <c:order val="1"/>
          <c:tx>
            <c:strRef>
              <c:f>Table!$B$38</c:f>
              <c:strCache>
                <c:ptCount val="1"/>
                <c:pt idx="0">
                  <c:v>Consumer Spending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Table!$C$36:$EO$36</c:f>
              <c:strCache>
                <c:ptCount val="143"/>
                <c:pt idx="0">
                  <c:v>1990Q1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1991Q1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1992Q1</c:v>
                </c:pt>
                <c:pt idx="9">
                  <c:v>Q2</c:v>
                </c:pt>
                <c:pt idx="10">
                  <c:v>Q3</c:v>
                </c:pt>
                <c:pt idx="11">
                  <c:v>Q4</c:v>
                </c:pt>
                <c:pt idx="12">
                  <c:v>1993Q1</c:v>
                </c:pt>
                <c:pt idx="13">
                  <c:v>Q2</c:v>
                </c:pt>
                <c:pt idx="14">
                  <c:v>Q3</c:v>
                </c:pt>
                <c:pt idx="15">
                  <c:v>Q4</c:v>
                </c:pt>
                <c:pt idx="16">
                  <c:v>1994Q1</c:v>
                </c:pt>
                <c:pt idx="17">
                  <c:v>Q2</c:v>
                </c:pt>
                <c:pt idx="18">
                  <c:v>Q3</c:v>
                </c:pt>
                <c:pt idx="19">
                  <c:v>Q4</c:v>
                </c:pt>
                <c:pt idx="20">
                  <c:v>1995Q1</c:v>
                </c:pt>
                <c:pt idx="21">
                  <c:v>Q2</c:v>
                </c:pt>
                <c:pt idx="22">
                  <c:v>Q3</c:v>
                </c:pt>
                <c:pt idx="23">
                  <c:v>Q4</c:v>
                </c:pt>
                <c:pt idx="24">
                  <c:v>1996Q1</c:v>
                </c:pt>
                <c:pt idx="25">
                  <c:v>Q2</c:v>
                </c:pt>
                <c:pt idx="26">
                  <c:v>Q3</c:v>
                </c:pt>
                <c:pt idx="27">
                  <c:v>Q4</c:v>
                </c:pt>
                <c:pt idx="28">
                  <c:v>1997Q1</c:v>
                </c:pt>
                <c:pt idx="29">
                  <c:v>Q2</c:v>
                </c:pt>
                <c:pt idx="30">
                  <c:v>Q3</c:v>
                </c:pt>
                <c:pt idx="31">
                  <c:v>Q4</c:v>
                </c:pt>
                <c:pt idx="32">
                  <c:v>1998Q1</c:v>
                </c:pt>
                <c:pt idx="33">
                  <c:v>Q2</c:v>
                </c:pt>
                <c:pt idx="34">
                  <c:v>Q3</c:v>
                </c:pt>
                <c:pt idx="35">
                  <c:v>Q4</c:v>
                </c:pt>
                <c:pt idx="36">
                  <c:v>1999Q1</c:v>
                </c:pt>
                <c:pt idx="37">
                  <c:v>Q2</c:v>
                </c:pt>
                <c:pt idx="38">
                  <c:v>Q3</c:v>
                </c:pt>
                <c:pt idx="39">
                  <c:v>Q4</c:v>
                </c:pt>
                <c:pt idx="40">
                  <c:v>2000Q1</c:v>
                </c:pt>
                <c:pt idx="41">
                  <c:v>Q2</c:v>
                </c:pt>
                <c:pt idx="42">
                  <c:v>Q3</c:v>
                </c:pt>
                <c:pt idx="43">
                  <c:v>Q4</c:v>
                </c:pt>
                <c:pt idx="44">
                  <c:v>2001Q1</c:v>
                </c:pt>
                <c:pt idx="45">
                  <c:v>Q2</c:v>
                </c:pt>
                <c:pt idx="46">
                  <c:v>Q3</c:v>
                </c:pt>
                <c:pt idx="47">
                  <c:v>Q4</c:v>
                </c:pt>
                <c:pt idx="48">
                  <c:v>2002Q1</c:v>
                </c:pt>
                <c:pt idx="49">
                  <c:v>Q2</c:v>
                </c:pt>
                <c:pt idx="50">
                  <c:v>Q3</c:v>
                </c:pt>
                <c:pt idx="51">
                  <c:v>Q4</c:v>
                </c:pt>
                <c:pt idx="52">
                  <c:v>2003Q1</c:v>
                </c:pt>
                <c:pt idx="53">
                  <c:v>Q2</c:v>
                </c:pt>
                <c:pt idx="54">
                  <c:v>Q3</c:v>
                </c:pt>
                <c:pt idx="55">
                  <c:v>Q4</c:v>
                </c:pt>
                <c:pt idx="56">
                  <c:v>2004Q1</c:v>
                </c:pt>
                <c:pt idx="57">
                  <c:v>Q2</c:v>
                </c:pt>
                <c:pt idx="58">
                  <c:v>Q3</c:v>
                </c:pt>
                <c:pt idx="59">
                  <c:v>Q4</c:v>
                </c:pt>
                <c:pt idx="60">
                  <c:v>2005Q1</c:v>
                </c:pt>
                <c:pt idx="61">
                  <c:v>Q2</c:v>
                </c:pt>
                <c:pt idx="62">
                  <c:v>Q3</c:v>
                </c:pt>
                <c:pt idx="63">
                  <c:v>Q4</c:v>
                </c:pt>
                <c:pt idx="64">
                  <c:v>2006Q1</c:v>
                </c:pt>
                <c:pt idx="65">
                  <c:v>Q2</c:v>
                </c:pt>
                <c:pt idx="66">
                  <c:v>Q3</c:v>
                </c:pt>
                <c:pt idx="67">
                  <c:v>Q4</c:v>
                </c:pt>
                <c:pt idx="68">
                  <c:v>2007Q1</c:v>
                </c:pt>
                <c:pt idx="69">
                  <c:v>Q2</c:v>
                </c:pt>
                <c:pt idx="70">
                  <c:v>Q3</c:v>
                </c:pt>
                <c:pt idx="71">
                  <c:v>Q4</c:v>
                </c:pt>
                <c:pt idx="72">
                  <c:v>2008Q1</c:v>
                </c:pt>
                <c:pt idx="73">
                  <c:v>Q2</c:v>
                </c:pt>
                <c:pt idx="74">
                  <c:v>Q3</c:v>
                </c:pt>
                <c:pt idx="75">
                  <c:v>Q4</c:v>
                </c:pt>
                <c:pt idx="76">
                  <c:v>2009Q1</c:v>
                </c:pt>
                <c:pt idx="77">
                  <c:v>Q2</c:v>
                </c:pt>
                <c:pt idx="78">
                  <c:v>Q3</c:v>
                </c:pt>
                <c:pt idx="79">
                  <c:v>Q4</c:v>
                </c:pt>
                <c:pt idx="80">
                  <c:v>2010Q1</c:v>
                </c:pt>
                <c:pt idx="81">
                  <c:v>Q2</c:v>
                </c:pt>
                <c:pt idx="82">
                  <c:v>Q3</c:v>
                </c:pt>
                <c:pt idx="83">
                  <c:v>Q4</c:v>
                </c:pt>
                <c:pt idx="84">
                  <c:v>2011Q1</c:v>
                </c:pt>
                <c:pt idx="85">
                  <c:v>Q2</c:v>
                </c:pt>
                <c:pt idx="86">
                  <c:v>Q3</c:v>
                </c:pt>
                <c:pt idx="87">
                  <c:v>Q4</c:v>
                </c:pt>
                <c:pt idx="88">
                  <c:v>2012Q1</c:v>
                </c:pt>
                <c:pt idx="89">
                  <c:v>Q2</c:v>
                </c:pt>
                <c:pt idx="90">
                  <c:v>Q3</c:v>
                </c:pt>
                <c:pt idx="91">
                  <c:v>Q4</c:v>
                </c:pt>
                <c:pt idx="92">
                  <c:v>2013Q1</c:v>
                </c:pt>
                <c:pt idx="93">
                  <c:v>Q2</c:v>
                </c:pt>
                <c:pt idx="94">
                  <c:v>Q3</c:v>
                </c:pt>
                <c:pt idx="95">
                  <c:v>Q4</c:v>
                </c:pt>
                <c:pt idx="96">
                  <c:v>2014Q1</c:v>
                </c:pt>
                <c:pt idx="97">
                  <c:v>Q2</c:v>
                </c:pt>
                <c:pt idx="98">
                  <c:v>Q3</c:v>
                </c:pt>
                <c:pt idx="99">
                  <c:v>Q4</c:v>
                </c:pt>
                <c:pt idx="100">
                  <c:v>2015Q1</c:v>
                </c:pt>
                <c:pt idx="101">
                  <c:v>Q2</c:v>
                </c:pt>
                <c:pt idx="102">
                  <c:v>Q3</c:v>
                </c:pt>
                <c:pt idx="103">
                  <c:v>Q4</c:v>
                </c:pt>
                <c:pt idx="104">
                  <c:v>2016Q1</c:v>
                </c:pt>
                <c:pt idx="105">
                  <c:v>Q2</c:v>
                </c:pt>
                <c:pt idx="106">
                  <c:v>Q3</c:v>
                </c:pt>
                <c:pt idx="107">
                  <c:v>Q4</c:v>
                </c:pt>
                <c:pt idx="108">
                  <c:v>2017Q1</c:v>
                </c:pt>
                <c:pt idx="109">
                  <c:v>Q2</c:v>
                </c:pt>
                <c:pt idx="110">
                  <c:v>Q3</c:v>
                </c:pt>
                <c:pt idx="111">
                  <c:v>Q4</c:v>
                </c:pt>
                <c:pt idx="112">
                  <c:v>2018Q1</c:v>
                </c:pt>
                <c:pt idx="113">
                  <c:v>Q2</c:v>
                </c:pt>
                <c:pt idx="114">
                  <c:v>Q3</c:v>
                </c:pt>
                <c:pt idx="115">
                  <c:v>Q4</c:v>
                </c:pt>
                <c:pt idx="116">
                  <c:v>2019Q1</c:v>
                </c:pt>
                <c:pt idx="117">
                  <c:v>Q2</c:v>
                </c:pt>
                <c:pt idx="118">
                  <c:v>Q3</c:v>
                </c:pt>
                <c:pt idx="119">
                  <c:v>Q4</c:v>
                </c:pt>
                <c:pt idx="120">
                  <c:v>2020Q1</c:v>
                </c:pt>
                <c:pt idx="121">
                  <c:v>Q2</c:v>
                </c:pt>
                <c:pt idx="122">
                  <c:v>Q3</c:v>
                </c:pt>
                <c:pt idx="123">
                  <c:v>Q4</c:v>
                </c:pt>
                <c:pt idx="124">
                  <c:v>2021Q1</c:v>
                </c:pt>
                <c:pt idx="125">
                  <c:v>Q2</c:v>
                </c:pt>
                <c:pt idx="126">
                  <c:v>Q3</c:v>
                </c:pt>
                <c:pt idx="127">
                  <c:v>Q4</c:v>
                </c:pt>
                <c:pt idx="128">
                  <c:v>2022Q1</c:v>
                </c:pt>
                <c:pt idx="129">
                  <c:v>Q2</c:v>
                </c:pt>
                <c:pt idx="130">
                  <c:v>Q3</c:v>
                </c:pt>
                <c:pt idx="131">
                  <c:v>Q4</c:v>
                </c:pt>
                <c:pt idx="132">
                  <c:v>2023Q1</c:v>
                </c:pt>
                <c:pt idx="133">
                  <c:v>Q2</c:v>
                </c:pt>
                <c:pt idx="134">
                  <c:v>Q3</c:v>
                </c:pt>
                <c:pt idx="135">
                  <c:v>Q4</c:v>
                </c:pt>
                <c:pt idx="136">
                  <c:v>2024Q1</c:v>
                </c:pt>
                <c:pt idx="137">
                  <c:v>Q2</c:v>
                </c:pt>
                <c:pt idx="138">
                  <c:v>Q3</c:v>
                </c:pt>
                <c:pt idx="139">
                  <c:v>Q4</c:v>
                </c:pt>
                <c:pt idx="140">
                  <c:v>2025Q1</c:v>
                </c:pt>
                <c:pt idx="141">
                  <c:v>Q2</c:v>
                </c:pt>
                <c:pt idx="142">
                  <c:v>Q3</c:v>
                </c:pt>
              </c:strCache>
            </c:strRef>
          </c:cat>
          <c:val>
            <c:numRef>
              <c:f>Table!$C$38:$EO$38</c:f>
              <c:numCache>
                <c:formatCode>0.0%</c:formatCode>
                <c:ptCount val="143"/>
                <c:pt idx="0">
                  <c:v>0.63648747594803079</c:v>
                </c:pt>
                <c:pt idx="1">
                  <c:v>0.63564306683307581</c:v>
                </c:pt>
                <c:pt idx="2">
                  <c:v>0.63715294891525232</c:v>
                </c:pt>
                <c:pt idx="3">
                  <c:v>0.64182632976691845</c:v>
                </c:pt>
                <c:pt idx="4">
                  <c:v>0.64298999497053577</c:v>
                </c:pt>
                <c:pt idx="5">
                  <c:v>0.64138114136975055</c:v>
                </c:pt>
                <c:pt idx="6">
                  <c:v>0.64058664249064368</c:v>
                </c:pt>
                <c:pt idx="7">
                  <c:v>0.63938210476205759</c:v>
                </c:pt>
                <c:pt idx="8">
                  <c:v>0.6414607610743821</c:v>
                </c:pt>
                <c:pt idx="9">
                  <c:v>0.64331320630803579</c:v>
                </c:pt>
                <c:pt idx="10">
                  <c:v>0.6429678230673892</c:v>
                </c:pt>
                <c:pt idx="11">
                  <c:v>0.6442126634519012</c:v>
                </c:pt>
                <c:pt idx="12">
                  <c:v>0.64552325828290014</c:v>
                </c:pt>
                <c:pt idx="13">
                  <c:v>0.64763903601904871</c:v>
                </c:pt>
                <c:pt idx="14">
                  <c:v>0.65047752551445792</c:v>
                </c:pt>
                <c:pt idx="15">
                  <c:v>0.65056279523237204</c:v>
                </c:pt>
                <c:pt idx="16">
                  <c:v>0.64927623149490077</c:v>
                </c:pt>
                <c:pt idx="17">
                  <c:v>0.64783605095991681</c:v>
                </c:pt>
                <c:pt idx="18">
                  <c:v>0.64727073577653371</c:v>
                </c:pt>
                <c:pt idx="19">
                  <c:v>0.64786257233047029</c:v>
                </c:pt>
                <c:pt idx="20">
                  <c:v>0.64690832904838413</c:v>
                </c:pt>
                <c:pt idx="21">
                  <c:v>0.64859145001536767</c:v>
                </c:pt>
                <c:pt idx="22">
                  <c:v>0.65069731839279399</c:v>
                </c:pt>
                <c:pt idx="23">
                  <c:v>0.65053068312415641</c:v>
                </c:pt>
                <c:pt idx="24">
                  <c:v>0.65124727121625314</c:v>
                </c:pt>
                <c:pt idx="25">
                  <c:v>0.65097043731237614</c:v>
                </c:pt>
                <c:pt idx="26">
                  <c:v>0.64927810307987888</c:v>
                </c:pt>
                <c:pt idx="27">
                  <c:v>0.64835635996822849</c:v>
                </c:pt>
                <c:pt idx="28">
                  <c:v>0.64886847555722271</c:v>
                </c:pt>
                <c:pt idx="29">
                  <c:v>0.64597216985873973</c:v>
                </c:pt>
                <c:pt idx="30">
                  <c:v>0.64315150426026113</c:v>
                </c:pt>
                <c:pt idx="31">
                  <c:v>0.64506785649176124</c:v>
                </c:pt>
                <c:pt idx="32">
                  <c:v>0.64568302651851917</c:v>
                </c:pt>
                <c:pt idx="33">
                  <c:v>0.64776369453017058</c:v>
                </c:pt>
                <c:pt idx="34">
                  <c:v>0.65002295432655965</c:v>
                </c:pt>
                <c:pt idx="35">
                  <c:v>0.64920102750000308</c:v>
                </c:pt>
                <c:pt idx="36">
                  <c:v>0.64847698254894515</c:v>
                </c:pt>
                <c:pt idx="37">
                  <c:v>0.65119539554684369</c:v>
                </c:pt>
                <c:pt idx="38">
                  <c:v>0.65403802329673644</c:v>
                </c:pt>
                <c:pt idx="39">
                  <c:v>0.65362316986853386</c:v>
                </c:pt>
                <c:pt idx="40">
                  <c:v>0.65744677925568396</c:v>
                </c:pt>
                <c:pt idx="41">
                  <c:v>0.65832045595421151</c:v>
                </c:pt>
                <c:pt idx="42">
                  <c:v>0.65796723928882828</c:v>
                </c:pt>
                <c:pt idx="43">
                  <c:v>0.66197110590566888</c:v>
                </c:pt>
                <c:pt idx="44">
                  <c:v>0.66554471788343772</c:v>
                </c:pt>
                <c:pt idx="45">
                  <c:v>0.6662729144554097</c:v>
                </c:pt>
                <c:pt idx="46">
                  <c:v>0.66578295760489425</c:v>
                </c:pt>
                <c:pt idx="47">
                  <c:v>0.67066722746514229</c:v>
                </c:pt>
                <c:pt idx="48">
                  <c:v>0.67176364329785898</c:v>
                </c:pt>
                <c:pt idx="49">
                  <c:v>0.67027830661686694</c:v>
                </c:pt>
                <c:pt idx="50">
                  <c:v>0.67233583155710053</c:v>
                </c:pt>
                <c:pt idx="51">
                  <c:v>0.67451789569644571</c:v>
                </c:pt>
                <c:pt idx="52">
                  <c:v>0.67640075201431471</c:v>
                </c:pt>
                <c:pt idx="53">
                  <c:v>0.67722530561879957</c:v>
                </c:pt>
                <c:pt idx="54">
                  <c:v>0.67669913068506893</c:v>
                </c:pt>
                <c:pt idx="55">
                  <c:v>0.67418792458560572</c:v>
                </c:pt>
                <c:pt idx="56">
                  <c:v>0.67363082499965654</c:v>
                </c:pt>
                <c:pt idx="57">
                  <c:v>0.6738224449255783</c:v>
                </c:pt>
                <c:pt idx="58">
                  <c:v>0.67287575224540719</c:v>
                </c:pt>
                <c:pt idx="59">
                  <c:v>0.67378471470370815</c:v>
                </c:pt>
                <c:pt idx="60">
                  <c:v>0.6721165928859083</c:v>
                </c:pt>
                <c:pt idx="61">
                  <c:v>0.6715658839645593</c:v>
                </c:pt>
                <c:pt idx="62">
                  <c:v>0.67403949209468283</c:v>
                </c:pt>
                <c:pt idx="63">
                  <c:v>0.6734339174313464</c:v>
                </c:pt>
                <c:pt idx="64">
                  <c:v>0.67063980494530973</c:v>
                </c:pt>
                <c:pt idx="65">
                  <c:v>0.67005199727356968</c:v>
                </c:pt>
                <c:pt idx="66">
                  <c:v>0.67265666285043679</c:v>
                </c:pt>
                <c:pt idx="67">
                  <c:v>0.67293370713499712</c:v>
                </c:pt>
                <c:pt idx="68">
                  <c:v>0.67241672057134416</c:v>
                </c:pt>
                <c:pt idx="69">
                  <c:v>0.67269050675232822</c:v>
                </c:pt>
                <c:pt idx="70">
                  <c:v>0.67240576136521235</c:v>
                </c:pt>
                <c:pt idx="71">
                  <c:v>0.67403855274746882</c:v>
                </c:pt>
                <c:pt idx="72">
                  <c:v>0.67778507544652256</c:v>
                </c:pt>
                <c:pt idx="73">
                  <c:v>0.68084917239277221</c:v>
                </c:pt>
                <c:pt idx="74">
                  <c:v>0.68164613541002284</c:v>
                </c:pt>
                <c:pt idx="75">
                  <c:v>0.68001922849846375</c:v>
                </c:pt>
                <c:pt idx="76">
                  <c:v>0.67915583113725053</c:v>
                </c:pt>
                <c:pt idx="77">
                  <c:v>0.68098271192010063</c:v>
                </c:pt>
                <c:pt idx="78">
                  <c:v>0.68486389042922502</c:v>
                </c:pt>
                <c:pt idx="79">
                  <c:v>0.68538966752422326</c:v>
                </c:pt>
                <c:pt idx="80">
                  <c:v>0.68353489100045994</c:v>
                </c:pt>
                <c:pt idx="81">
                  <c:v>0.68281503202828975</c:v>
                </c:pt>
                <c:pt idx="82">
                  <c:v>0.68086874357143978</c:v>
                </c:pt>
                <c:pt idx="83">
                  <c:v>0.680796957184028</c:v>
                </c:pt>
                <c:pt idx="84">
                  <c:v>0.6845319091208818</c:v>
                </c:pt>
                <c:pt idx="85">
                  <c:v>0.68690178249428335</c:v>
                </c:pt>
                <c:pt idx="86">
                  <c:v>0.68667856674798589</c:v>
                </c:pt>
                <c:pt idx="87">
                  <c:v>0.68481068897811836</c:v>
                </c:pt>
                <c:pt idx="88">
                  <c:v>0.68216173365642285</c:v>
                </c:pt>
                <c:pt idx="89">
                  <c:v>0.68052655492934577</c:v>
                </c:pt>
                <c:pt idx="90">
                  <c:v>0.67835481855049773</c:v>
                </c:pt>
                <c:pt idx="91">
                  <c:v>0.67883480060372026</c:v>
                </c:pt>
                <c:pt idx="92">
                  <c:v>0.67870104917787488</c:v>
                </c:pt>
                <c:pt idx="93">
                  <c:v>0.67691846085281726</c:v>
                </c:pt>
                <c:pt idx="94">
                  <c:v>0.67466771817716809</c:v>
                </c:pt>
                <c:pt idx="95">
                  <c:v>0.67240249596059609</c:v>
                </c:pt>
                <c:pt idx="96">
                  <c:v>0.67453874050755647</c:v>
                </c:pt>
                <c:pt idx="97">
                  <c:v>0.6756782969849322</c:v>
                </c:pt>
                <c:pt idx="98">
                  <c:v>0.67295669648129053</c:v>
                </c:pt>
                <c:pt idx="99">
                  <c:v>0.67311707690767641</c:v>
                </c:pt>
                <c:pt idx="100">
                  <c:v>0.67272450959065178</c:v>
                </c:pt>
                <c:pt idx="101">
                  <c:v>0.67093260371225483</c:v>
                </c:pt>
                <c:pt idx="102">
                  <c:v>0.67190670468552227</c:v>
                </c:pt>
                <c:pt idx="103">
                  <c:v>0.67340134486242254</c:v>
                </c:pt>
                <c:pt idx="104">
                  <c:v>0.67494129979073558</c:v>
                </c:pt>
                <c:pt idx="105">
                  <c:v>0.67641897067059631</c:v>
                </c:pt>
                <c:pt idx="106">
                  <c:v>0.67710751815590509</c:v>
                </c:pt>
                <c:pt idx="107">
                  <c:v>0.67714031180046519</c:v>
                </c:pt>
                <c:pt idx="108">
                  <c:v>0.67811859579270684</c:v>
                </c:pt>
                <c:pt idx="109">
                  <c:v>0.67889847383645197</c:v>
                </c:pt>
                <c:pt idx="110">
                  <c:v>0.67756756097842119</c:v>
                </c:pt>
                <c:pt idx="111">
                  <c:v>0.67648531257141942</c:v>
                </c:pt>
                <c:pt idx="112">
                  <c:v>0.67623067868087616</c:v>
                </c:pt>
                <c:pt idx="113">
                  <c:v>0.67555334354292307</c:v>
                </c:pt>
                <c:pt idx="114">
                  <c:v>0.67409276672407947</c:v>
                </c:pt>
                <c:pt idx="115">
                  <c:v>0.67362518207964484</c:v>
                </c:pt>
                <c:pt idx="116">
                  <c:v>0.67214135256944751</c:v>
                </c:pt>
                <c:pt idx="117">
                  <c:v>0.6704581900687886</c:v>
                </c:pt>
                <c:pt idx="118">
                  <c:v>0.67027843149686661</c:v>
                </c:pt>
                <c:pt idx="119">
                  <c:v>0.67008001294889397</c:v>
                </c:pt>
                <c:pt idx="120">
                  <c:v>0.66851742058269092</c:v>
                </c:pt>
                <c:pt idx="121">
                  <c:v>0.66390784159397653</c:v>
                </c:pt>
                <c:pt idx="122">
                  <c:v>0.66407612426229468</c:v>
                </c:pt>
                <c:pt idx="123">
                  <c:v>0.66745375862439804</c:v>
                </c:pt>
                <c:pt idx="124">
                  <c:v>0.67020723425282591</c:v>
                </c:pt>
                <c:pt idx="125">
                  <c:v>0.67839940806920096</c:v>
                </c:pt>
                <c:pt idx="126">
                  <c:v>0.6836064734798748</c:v>
                </c:pt>
                <c:pt idx="127">
                  <c:v>0.680341316496333</c:v>
                </c:pt>
                <c:pt idx="128">
                  <c:v>0.67840641260987189</c:v>
                </c:pt>
                <c:pt idx="129">
                  <c:v>0.6799845118243133</c:v>
                </c:pt>
                <c:pt idx="130">
                  <c:v>0.68010852262129862</c:v>
                </c:pt>
                <c:pt idx="131">
                  <c:v>0.6779757395357664</c:v>
                </c:pt>
                <c:pt idx="132">
                  <c:v>0.67790138698145141</c:v>
                </c:pt>
                <c:pt idx="133">
                  <c:v>0.67913272609351027</c:v>
                </c:pt>
                <c:pt idx="134">
                  <c:v>0.67720437024036562</c:v>
                </c:pt>
                <c:pt idx="135">
                  <c:v>0.67527051223140055</c:v>
                </c:pt>
                <c:pt idx="136">
                  <c:v>0.67621449049026849</c:v>
                </c:pt>
                <c:pt idx="137">
                  <c:v>0.6775499229242179</c:v>
                </c:pt>
                <c:pt idx="138">
                  <c:v>0.67830889030072639</c:v>
                </c:pt>
                <c:pt idx="139">
                  <c:v>0.68058062546327491</c:v>
                </c:pt>
                <c:pt idx="140">
                  <c:v>0.68327950207921728</c:v>
                </c:pt>
                <c:pt idx="141">
                  <c:v>0.68308114955564692</c:v>
                </c:pt>
                <c:pt idx="142">
                  <c:v>0.68040808955084842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FB2-E849-B825-3FB9F1C7A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77542240"/>
        <c:axId val="1977391056"/>
      </c:lineChart>
      <c:catAx>
        <c:axId val="207967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9667296"/>
        <c:crosses val="autoZero"/>
        <c:auto val="1"/>
        <c:lblAlgn val="ctr"/>
        <c:lblOffset val="100"/>
        <c:tickLblSkip val="12"/>
        <c:noMultiLvlLbl val="0"/>
      </c:catAx>
      <c:valAx>
        <c:axId val="207966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9676560"/>
        <c:crosses val="autoZero"/>
        <c:crossBetween val="between"/>
      </c:valAx>
      <c:valAx>
        <c:axId val="1977391056"/>
        <c:scaling>
          <c:orientation val="minMax"/>
          <c:min val="0.63"/>
        </c:scaling>
        <c:delete val="0"/>
        <c:axPos val="r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7542240"/>
        <c:crosses val="max"/>
        <c:crossBetween val="between"/>
      </c:valAx>
      <c:catAx>
        <c:axId val="19775422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773910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Deficits and Unemployment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Quarterly!$F$77</c:f>
              <c:strCache>
                <c:ptCount val="1"/>
                <c:pt idx="0">
                  <c:v>US Unemployment Rate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Quarterly!$D$78:$D$267</c:f>
              <c:numCache>
                <c:formatCode>[$-409]mmm\-yy;@</c:formatCode>
                <c:ptCount val="190"/>
                <c:pt idx="0">
                  <c:v>28491</c:v>
                </c:pt>
                <c:pt idx="1">
                  <c:v>28581</c:v>
                </c:pt>
                <c:pt idx="2">
                  <c:v>28672</c:v>
                </c:pt>
                <c:pt idx="3">
                  <c:v>28764</c:v>
                </c:pt>
                <c:pt idx="4">
                  <c:v>28856</c:v>
                </c:pt>
                <c:pt idx="5">
                  <c:v>28946</c:v>
                </c:pt>
                <c:pt idx="6">
                  <c:v>29037</c:v>
                </c:pt>
                <c:pt idx="7">
                  <c:v>29129</c:v>
                </c:pt>
                <c:pt idx="8">
                  <c:v>29221</c:v>
                </c:pt>
                <c:pt idx="9">
                  <c:v>29312</c:v>
                </c:pt>
                <c:pt idx="10">
                  <c:v>29403</c:v>
                </c:pt>
                <c:pt idx="11">
                  <c:v>29495</c:v>
                </c:pt>
                <c:pt idx="12">
                  <c:v>29587</c:v>
                </c:pt>
                <c:pt idx="13">
                  <c:v>29677</c:v>
                </c:pt>
                <c:pt idx="14">
                  <c:v>29768</c:v>
                </c:pt>
                <c:pt idx="15">
                  <c:v>29860</c:v>
                </c:pt>
                <c:pt idx="16">
                  <c:v>29952</c:v>
                </c:pt>
                <c:pt idx="17">
                  <c:v>30042</c:v>
                </c:pt>
                <c:pt idx="18">
                  <c:v>30133</c:v>
                </c:pt>
                <c:pt idx="19">
                  <c:v>30225</c:v>
                </c:pt>
                <c:pt idx="20">
                  <c:v>30317</c:v>
                </c:pt>
                <c:pt idx="21">
                  <c:v>30407</c:v>
                </c:pt>
                <c:pt idx="22">
                  <c:v>30498</c:v>
                </c:pt>
                <c:pt idx="23">
                  <c:v>30590</c:v>
                </c:pt>
                <c:pt idx="24">
                  <c:v>30682</c:v>
                </c:pt>
                <c:pt idx="25">
                  <c:v>30773</c:v>
                </c:pt>
                <c:pt idx="26">
                  <c:v>30864</c:v>
                </c:pt>
                <c:pt idx="27">
                  <c:v>30956</c:v>
                </c:pt>
                <c:pt idx="28">
                  <c:v>31048</c:v>
                </c:pt>
                <c:pt idx="29">
                  <c:v>31138</c:v>
                </c:pt>
                <c:pt idx="30">
                  <c:v>31229</c:v>
                </c:pt>
                <c:pt idx="31">
                  <c:v>31321</c:v>
                </c:pt>
                <c:pt idx="32">
                  <c:v>31413</c:v>
                </c:pt>
                <c:pt idx="33">
                  <c:v>31503</c:v>
                </c:pt>
                <c:pt idx="34">
                  <c:v>31594</c:v>
                </c:pt>
                <c:pt idx="35">
                  <c:v>31686</c:v>
                </c:pt>
                <c:pt idx="36">
                  <c:v>31778</c:v>
                </c:pt>
                <c:pt idx="37">
                  <c:v>31868</c:v>
                </c:pt>
                <c:pt idx="38">
                  <c:v>31959</c:v>
                </c:pt>
                <c:pt idx="39">
                  <c:v>32051</c:v>
                </c:pt>
                <c:pt idx="40">
                  <c:v>32143</c:v>
                </c:pt>
                <c:pt idx="41">
                  <c:v>32234</c:v>
                </c:pt>
                <c:pt idx="42">
                  <c:v>32325</c:v>
                </c:pt>
                <c:pt idx="43">
                  <c:v>32417</c:v>
                </c:pt>
                <c:pt idx="44">
                  <c:v>32509</c:v>
                </c:pt>
                <c:pt idx="45">
                  <c:v>32599</c:v>
                </c:pt>
                <c:pt idx="46">
                  <c:v>32690</c:v>
                </c:pt>
                <c:pt idx="47">
                  <c:v>32782</c:v>
                </c:pt>
                <c:pt idx="48">
                  <c:v>32874</c:v>
                </c:pt>
                <c:pt idx="49">
                  <c:v>32964</c:v>
                </c:pt>
                <c:pt idx="50">
                  <c:v>33055</c:v>
                </c:pt>
                <c:pt idx="51">
                  <c:v>33147</c:v>
                </c:pt>
                <c:pt idx="52">
                  <c:v>33239</c:v>
                </c:pt>
                <c:pt idx="53">
                  <c:v>33329</c:v>
                </c:pt>
                <c:pt idx="54">
                  <c:v>33420</c:v>
                </c:pt>
                <c:pt idx="55">
                  <c:v>33512</c:v>
                </c:pt>
                <c:pt idx="56">
                  <c:v>33604</c:v>
                </c:pt>
                <c:pt idx="57">
                  <c:v>33695</c:v>
                </c:pt>
                <c:pt idx="58">
                  <c:v>33786</c:v>
                </c:pt>
                <c:pt idx="59">
                  <c:v>33878</c:v>
                </c:pt>
                <c:pt idx="60">
                  <c:v>33970</c:v>
                </c:pt>
                <c:pt idx="61">
                  <c:v>34060</c:v>
                </c:pt>
                <c:pt idx="62">
                  <c:v>34151</c:v>
                </c:pt>
                <c:pt idx="63">
                  <c:v>34243</c:v>
                </c:pt>
                <c:pt idx="64">
                  <c:v>34335</c:v>
                </c:pt>
                <c:pt idx="65">
                  <c:v>34425</c:v>
                </c:pt>
                <c:pt idx="66">
                  <c:v>34516</c:v>
                </c:pt>
                <c:pt idx="67">
                  <c:v>34608</c:v>
                </c:pt>
                <c:pt idx="68">
                  <c:v>34700</c:v>
                </c:pt>
                <c:pt idx="69">
                  <c:v>34790</c:v>
                </c:pt>
                <c:pt idx="70">
                  <c:v>34881</c:v>
                </c:pt>
                <c:pt idx="71">
                  <c:v>34973</c:v>
                </c:pt>
                <c:pt idx="72">
                  <c:v>35065</c:v>
                </c:pt>
                <c:pt idx="73">
                  <c:v>35156</c:v>
                </c:pt>
                <c:pt idx="74">
                  <c:v>35247</c:v>
                </c:pt>
                <c:pt idx="75">
                  <c:v>35339</c:v>
                </c:pt>
                <c:pt idx="76">
                  <c:v>35431</c:v>
                </c:pt>
                <c:pt idx="77">
                  <c:v>35521</c:v>
                </c:pt>
                <c:pt idx="78">
                  <c:v>35612</c:v>
                </c:pt>
                <c:pt idx="79">
                  <c:v>35704</c:v>
                </c:pt>
                <c:pt idx="80">
                  <c:v>35796</c:v>
                </c:pt>
                <c:pt idx="81">
                  <c:v>35886</c:v>
                </c:pt>
                <c:pt idx="82">
                  <c:v>35977</c:v>
                </c:pt>
                <c:pt idx="83">
                  <c:v>36069</c:v>
                </c:pt>
                <c:pt idx="84">
                  <c:v>36161</c:v>
                </c:pt>
                <c:pt idx="85">
                  <c:v>36251</c:v>
                </c:pt>
                <c:pt idx="86">
                  <c:v>36342</c:v>
                </c:pt>
                <c:pt idx="87">
                  <c:v>36434</c:v>
                </c:pt>
                <c:pt idx="88">
                  <c:v>36526</c:v>
                </c:pt>
                <c:pt idx="89">
                  <c:v>36617</c:v>
                </c:pt>
                <c:pt idx="90">
                  <c:v>36708</c:v>
                </c:pt>
                <c:pt idx="91">
                  <c:v>36800</c:v>
                </c:pt>
                <c:pt idx="92">
                  <c:v>36892</c:v>
                </c:pt>
                <c:pt idx="93">
                  <c:v>36982</c:v>
                </c:pt>
                <c:pt idx="94">
                  <c:v>37073</c:v>
                </c:pt>
                <c:pt idx="95">
                  <c:v>37165</c:v>
                </c:pt>
                <c:pt idx="96">
                  <c:v>37257</c:v>
                </c:pt>
                <c:pt idx="97">
                  <c:v>37347</c:v>
                </c:pt>
                <c:pt idx="98">
                  <c:v>37438</c:v>
                </c:pt>
                <c:pt idx="99">
                  <c:v>37530</c:v>
                </c:pt>
                <c:pt idx="100">
                  <c:v>37622</c:v>
                </c:pt>
                <c:pt idx="101">
                  <c:v>37712</c:v>
                </c:pt>
                <c:pt idx="102">
                  <c:v>37803</c:v>
                </c:pt>
                <c:pt idx="103">
                  <c:v>37895</c:v>
                </c:pt>
                <c:pt idx="104">
                  <c:v>37987</c:v>
                </c:pt>
                <c:pt idx="105">
                  <c:v>38078</c:v>
                </c:pt>
                <c:pt idx="106">
                  <c:v>38169</c:v>
                </c:pt>
                <c:pt idx="107">
                  <c:v>38261</c:v>
                </c:pt>
                <c:pt idx="108">
                  <c:v>38353</c:v>
                </c:pt>
                <c:pt idx="109">
                  <c:v>38443</c:v>
                </c:pt>
                <c:pt idx="110">
                  <c:v>38534</c:v>
                </c:pt>
                <c:pt idx="111">
                  <c:v>38626</c:v>
                </c:pt>
                <c:pt idx="112">
                  <c:v>38718</c:v>
                </c:pt>
                <c:pt idx="113">
                  <c:v>38808</c:v>
                </c:pt>
                <c:pt idx="114">
                  <c:v>38899</c:v>
                </c:pt>
                <c:pt idx="115">
                  <c:v>38991</c:v>
                </c:pt>
                <c:pt idx="116">
                  <c:v>39083</c:v>
                </c:pt>
                <c:pt idx="117">
                  <c:v>39173</c:v>
                </c:pt>
                <c:pt idx="118">
                  <c:v>39264</c:v>
                </c:pt>
                <c:pt idx="119">
                  <c:v>39356</c:v>
                </c:pt>
                <c:pt idx="120">
                  <c:v>39448</c:v>
                </c:pt>
                <c:pt idx="121">
                  <c:v>39539</c:v>
                </c:pt>
                <c:pt idx="122">
                  <c:v>39630</c:v>
                </c:pt>
                <c:pt idx="123">
                  <c:v>39722</c:v>
                </c:pt>
                <c:pt idx="124">
                  <c:v>39814</c:v>
                </c:pt>
                <c:pt idx="125">
                  <c:v>39904</c:v>
                </c:pt>
                <c:pt idx="126">
                  <c:v>39995</c:v>
                </c:pt>
                <c:pt idx="127">
                  <c:v>40087</c:v>
                </c:pt>
                <c:pt idx="128">
                  <c:v>40179</c:v>
                </c:pt>
                <c:pt idx="129">
                  <c:v>40269</c:v>
                </c:pt>
                <c:pt idx="130">
                  <c:v>40360</c:v>
                </c:pt>
                <c:pt idx="131">
                  <c:v>40452</c:v>
                </c:pt>
                <c:pt idx="132">
                  <c:v>40544</c:v>
                </c:pt>
                <c:pt idx="133">
                  <c:v>40634</c:v>
                </c:pt>
                <c:pt idx="134">
                  <c:v>40725</c:v>
                </c:pt>
                <c:pt idx="135">
                  <c:v>40817</c:v>
                </c:pt>
                <c:pt idx="136">
                  <c:v>40909</c:v>
                </c:pt>
                <c:pt idx="137">
                  <c:v>41000</c:v>
                </c:pt>
                <c:pt idx="138">
                  <c:v>41091</c:v>
                </c:pt>
                <c:pt idx="139">
                  <c:v>41183</c:v>
                </c:pt>
                <c:pt idx="140">
                  <c:v>41275</c:v>
                </c:pt>
                <c:pt idx="141">
                  <c:v>41365</c:v>
                </c:pt>
                <c:pt idx="142">
                  <c:v>41456</c:v>
                </c:pt>
                <c:pt idx="143">
                  <c:v>41548</c:v>
                </c:pt>
                <c:pt idx="144">
                  <c:v>41640</c:v>
                </c:pt>
                <c:pt idx="145">
                  <c:v>41730</c:v>
                </c:pt>
                <c:pt idx="146">
                  <c:v>41821</c:v>
                </c:pt>
                <c:pt idx="147">
                  <c:v>41913</c:v>
                </c:pt>
                <c:pt idx="148">
                  <c:v>42005</c:v>
                </c:pt>
                <c:pt idx="149">
                  <c:v>42095</c:v>
                </c:pt>
                <c:pt idx="150">
                  <c:v>42186</c:v>
                </c:pt>
                <c:pt idx="151">
                  <c:v>42278</c:v>
                </c:pt>
                <c:pt idx="152">
                  <c:v>42370</c:v>
                </c:pt>
                <c:pt idx="153">
                  <c:v>42461</c:v>
                </c:pt>
                <c:pt idx="154">
                  <c:v>42552</c:v>
                </c:pt>
                <c:pt idx="155">
                  <c:v>42644</c:v>
                </c:pt>
                <c:pt idx="156">
                  <c:v>42736</c:v>
                </c:pt>
                <c:pt idx="157">
                  <c:v>42826</c:v>
                </c:pt>
                <c:pt idx="158">
                  <c:v>42917</c:v>
                </c:pt>
                <c:pt idx="159">
                  <c:v>43009</c:v>
                </c:pt>
                <c:pt idx="160">
                  <c:v>43101</c:v>
                </c:pt>
                <c:pt idx="161">
                  <c:v>43191</c:v>
                </c:pt>
                <c:pt idx="162">
                  <c:v>43282</c:v>
                </c:pt>
                <c:pt idx="163">
                  <c:v>43374</c:v>
                </c:pt>
                <c:pt idx="164">
                  <c:v>43466</c:v>
                </c:pt>
                <c:pt idx="165">
                  <c:v>43556</c:v>
                </c:pt>
                <c:pt idx="166">
                  <c:v>43647</c:v>
                </c:pt>
                <c:pt idx="167">
                  <c:v>43739</c:v>
                </c:pt>
                <c:pt idx="168">
                  <c:v>43831</c:v>
                </c:pt>
                <c:pt idx="169">
                  <c:v>43922</c:v>
                </c:pt>
                <c:pt idx="170">
                  <c:v>44013</c:v>
                </c:pt>
                <c:pt idx="171">
                  <c:v>44105</c:v>
                </c:pt>
                <c:pt idx="172">
                  <c:v>44197</c:v>
                </c:pt>
                <c:pt idx="173">
                  <c:v>44287</c:v>
                </c:pt>
                <c:pt idx="174">
                  <c:v>44378</c:v>
                </c:pt>
                <c:pt idx="175">
                  <c:v>44470</c:v>
                </c:pt>
                <c:pt idx="176">
                  <c:v>44562</c:v>
                </c:pt>
                <c:pt idx="177">
                  <c:v>44652</c:v>
                </c:pt>
                <c:pt idx="178">
                  <c:v>44743</c:v>
                </c:pt>
                <c:pt idx="179">
                  <c:v>44835</c:v>
                </c:pt>
                <c:pt idx="180">
                  <c:v>44927</c:v>
                </c:pt>
                <c:pt idx="181">
                  <c:v>45017</c:v>
                </c:pt>
                <c:pt idx="182">
                  <c:v>45108</c:v>
                </c:pt>
                <c:pt idx="183">
                  <c:v>45200</c:v>
                </c:pt>
                <c:pt idx="184">
                  <c:v>45292</c:v>
                </c:pt>
                <c:pt idx="185">
                  <c:v>45383</c:v>
                </c:pt>
                <c:pt idx="186">
                  <c:v>45474</c:v>
                </c:pt>
                <c:pt idx="187">
                  <c:v>45566</c:v>
                </c:pt>
                <c:pt idx="188">
                  <c:v>45658</c:v>
                </c:pt>
                <c:pt idx="189">
                  <c:v>45748</c:v>
                </c:pt>
              </c:numCache>
            </c:numRef>
          </c:cat>
          <c:val>
            <c:numRef>
              <c:f>Quarterly!$F$78:$F$267</c:f>
              <c:numCache>
                <c:formatCode>0.0%</c:formatCode>
                <c:ptCount val="190"/>
                <c:pt idx="0">
                  <c:v>6.3E-2</c:v>
                </c:pt>
                <c:pt idx="1">
                  <c:v>0.06</c:v>
                </c:pt>
                <c:pt idx="2">
                  <c:v>0.06</c:v>
                </c:pt>
                <c:pt idx="3">
                  <c:v>5.9000000000000004E-2</c:v>
                </c:pt>
                <c:pt idx="4">
                  <c:v>5.9000000000000004E-2</c:v>
                </c:pt>
                <c:pt idx="5">
                  <c:v>5.7000000000000002E-2</c:v>
                </c:pt>
                <c:pt idx="6">
                  <c:v>5.9000000000000004E-2</c:v>
                </c:pt>
                <c:pt idx="7">
                  <c:v>0.06</c:v>
                </c:pt>
                <c:pt idx="8">
                  <c:v>6.3E-2</c:v>
                </c:pt>
                <c:pt idx="9">
                  <c:v>7.2999999999999995E-2</c:v>
                </c:pt>
                <c:pt idx="10">
                  <c:v>7.6999999999999999E-2</c:v>
                </c:pt>
                <c:pt idx="11">
                  <c:v>7.400000000000001E-2</c:v>
                </c:pt>
                <c:pt idx="12">
                  <c:v>7.400000000000001E-2</c:v>
                </c:pt>
                <c:pt idx="13">
                  <c:v>7.400000000000001E-2</c:v>
                </c:pt>
                <c:pt idx="14">
                  <c:v>7.400000000000001E-2</c:v>
                </c:pt>
                <c:pt idx="15">
                  <c:v>8.199999999999999E-2</c:v>
                </c:pt>
                <c:pt idx="16">
                  <c:v>8.8000000000000009E-2</c:v>
                </c:pt>
                <c:pt idx="17">
                  <c:v>9.4E-2</c:v>
                </c:pt>
                <c:pt idx="18">
                  <c:v>9.9000000000000005E-2</c:v>
                </c:pt>
                <c:pt idx="19">
                  <c:v>0.107</c:v>
                </c:pt>
                <c:pt idx="20">
                  <c:v>0.10400000000000001</c:v>
                </c:pt>
                <c:pt idx="21">
                  <c:v>0.10099999999999999</c:v>
                </c:pt>
                <c:pt idx="22">
                  <c:v>9.4E-2</c:v>
                </c:pt>
                <c:pt idx="23">
                  <c:v>8.5000000000000006E-2</c:v>
                </c:pt>
                <c:pt idx="24">
                  <c:v>7.9000000000000001E-2</c:v>
                </c:pt>
                <c:pt idx="25">
                  <c:v>7.400000000000001E-2</c:v>
                </c:pt>
                <c:pt idx="26">
                  <c:v>7.400000000000001E-2</c:v>
                </c:pt>
                <c:pt idx="27">
                  <c:v>7.2999999999999995E-2</c:v>
                </c:pt>
                <c:pt idx="28">
                  <c:v>7.2000000000000008E-2</c:v>
                </c:pt>
                <c:pt idx="29">
                  <c:v>7.2999999999999995E-2</c:v>
                </c:pt>
                <c:pt idx="30">
                  <c:v>7.2000000000000008E-2</c:v>
                </c:pt>
                <c:pt idx="31">
                  <c:v>7.0000000000000007E-2</c:v>
                </c:pt>
                <c:pt idx="32">
                  <c:v>7.0000000000000007E-2</c:v>
                </c:pt>
                <c:pt idx="33">
                  <c:v>7.2000000000000008E-2</c:v>
                </c:pt>
                <c:pt idx="34">
                  <c:v>7.0000000000000007E-2</c:v>
                </c:pt>
                <c:pt idx="35">
                  <c:v>6.8000000000000005E-2</c:v>
                </c:pt>
                <c:pt idx="36">
                  <c:v>6.6000000000000003E-2</c:v>
                </c:pt>
                <c:pt idx="37">
                  <c:v>6.3E-2</c:v>
                </c:pt>
                <c:pt idx="38">
                  <c:v>0.06</c:v>
                </c:pt>
                <c:pt idx="39">
                  <c:v>5.7999999999999996E-2</c:v>
                </c:pt>
                <c:pt idx="40">
                  <c:v>5.7000000000000002E-2</c:v>
                </c:pt>
                <c:pt idx="41">
                  <c:v>5.5E-2</c:v>
                </c:pt>
                <c:pt idx="42">
                  <c:v>5.5E-2</c:v>
                </c:pt>
                <c:pt idx="43">
                  <c:v>5.2999999999999999E-2</c:v>
                </c:pt>
                <c:pt idx="44">
                  <c:v>5.2000000000000005E-2</c:v>
                </c:pt>
                <c:pt idx="45">
                  <c:v>5.2000000000000005E-2</c:v>
                </c:pt>
                <c:pt idx="46">
                  <c:v>5.2000000000000005E-2</c:v>
                </c:pt>
                <c:pt idx="47">
                  <c:v>5.4000000000000006E-2</c:v>
                </c:pt>
                <c:pt idx="48">
                  <c:v>5.2999999999999999E-2</c:v>
                </c:pt>
                <c:pt idx="49">
                  <c:v>5.2999999999999999E-2</c:v>
                </c:pt>
                <c:pt idx="50">
                  <c:v>5.7000000000000002E-2</c:v>
                </c:pt>
                <c:pt idx="51">
                  <c:v>6.0999999999999999E-2</c:v>
                </c:pt>
                <c:pt idx="52">
                  <c:v>6.6000000000000003E-2</c:v>
                </c:pt>
                <c:pt idx="53">
                  <c:v>6.8000000000000005E-2</c:v>
                </c:pt>
                <c:pt idx="54">
                  <c:v>6.9000000000000006E-2</c:v>
                </c:pt>
                <c:pt idx="55">
                  <c:v>7.0999999999999994E-2</c:v>
                </c:pt>
                <c:pt idx="56">
                  <c:v>7.400000000000001E-2</c:v>
                </c:pt>
                <c:pt idx="57">
                  <c:v>7.5999999999999998E-2</c:v>
                </c:pt>
                <c:pt idx="58">
                  <c:v>7.5999999999999998E-2</c:v>
                </c:pt>
                <c:pt idx="59">
                  <c:v>7.400000000000001E-2</c:v>
                </c:pt>
                <c:pt idx="60">
                  <c:v>7.0999999999999994E-2</c:v>
                </c:pt>
                <c:pt idx="61">
                  <c:v>7.0999999999999994E-2</c:v>
                </c:pt>
                <c:pt idx="62">
                  <c:v>6.8000000000000005E-2</c:v>
                </c:pt>
                <c:pt idx="63">
                  <c:v>6.6000000000000003E-2</c:v>
                </c:pt>
                <c:pt idx="64">
                  <c:v>6.6000000000000003E-2</c:v>
                </c:pt>
                <c:pt idx="65">
                  <c:v>6.2E-2</c:v>
                </c:pt>
                <c:pt idx="66">
                  <c:v>0.06</c:v>
                </c:pt>
                <c:pt idx="67">
                  <c:v>5.5999999999999994E-2</c:v>
                </c:pt>
                <c:pt idx="68">
                  <c:v>5.5E-2</c:v>
                </c:pt>
                <c:pt idx="69">
                  <c:v>5.7000000000000002E-2</c:v>
                </c:pt>
                <c:pt idx="70">
                  <c:v>5.7000000000000002E-2</c:v>
                </c:pt>
                <c:pt idx="71">
                  <c:v>5.5999999999999994E-2</c:v>
                </c:pt>
                <c:pt idx="72">
                  <c:v>5.5E-2</c:v>
                </c:pt>
                <c:pt idx="73">
                  <c:v>5.5E-2</c:v>
                </c:pt>
                <c:pt idx="74">
                  <c:v>5.2999999999999999E-2</c:v>
                </c:pt>
                <c:pt idx="75">
                  <c:v>5.2999999999999999E-2</c:v>
                </c:pt>
                <c:pt idx="76">
                  <c:v>5.2000000000000005E-2</c:v>
                </c:pt>
                <c:pt idx="77">
                  <c:v>0.05</c:v>
                </c:pt>
                <c:pt idx="78">
                  <c:v>4.9000000000000002E-2</c:v>
                </c:pt>
                <c:pt idx="79">
                  <c:v>4.7E-2</c:v>
                </c:pt>
                <c:pt idx="80">
                  <c:v>4.5999999999999999E-2</c:v>
                </c:pt>
                <c:pt idx="81">
                  <c:v>4.4000000000000004E-2</c:v>
                </c:pt>
                <c:pt idx="82">
                  <c:v>4.4999999999999998E-2</c:v>
                </c:pt>
                <c:pt idx="83">
                  <c:v>4.4000000000000004E-2</c:v>
                </c:pt>
                <c:pt idx="84">
                  <c:v>4.2999999999999997E-2</c:v>
                </c:pt>
                <c:pt idx="85">
                  <c:v>4.2999999999999997E-2</c:v>
                </c:pt>
                <c:pt idx="86">
                  <c:v>4.2000000000000003E-2</c:v>
                </c:pt>
                <c:pt idx="87">
                  <c:v>4.0999999999999995E-2</c:v>
                </c:pt>
                <c:pt idx="88">
                  <c:v>0.04</c:v>
                </c:pt>
                <c:pt idx="89">
                  <c:v>3.9E-2</c:v>
                </c:pt>
                <c:pt idx="90">
                  <c:v>0.04</c:v>
                </c:pt>
                <c:pt idx="91">
                  <c:v>3.9E-2</c:v>
                </c:pt>
                <c:pt idx="92">
                  <c:v>4.2000000000000003E-2</c:v>
                </c:pt>
                <c:pt idx="93">
                  <c:v>4.4000000000000004E-2</c:v>
                </c:pt>
                <c:pt idx="94">
                  <c:v>4.8000000000000001E-2</c:v>
                </c:pt>
                <c:pt idx="95">
                  <c:v>5.5E-2</c:v>
                </c:pt>
                <c:pt idx="96">
                  <c:v>5.7000000000000002E-2</c:v>
                </c:pt>
                <c:pt idx="97">
                  <c:v>5.7999999999999996E-2</c:v>
                </c:pt>
                <c:pt idx="98">
                  <c:v>5.7000000000000002E-2</c:v>
                </c:pt>
                <c:pt idx="99">
                  <c:v>5.9000000000000004E-2</c:v>
                </c:pt>
                <c:pt idx="100">
                  <c:v>5.9000000000000004E-2</c:v>
                </c:pt>
                <c:pt idx="101">
                  <c:v>6.0999999999999999E-2</c:v>
                </c:pt>
                <c:pt idx="102">
                  <c:v>6.0999999999999999E-2</c:v>
                </c:pt>
                <c:pt idx="103">
                  <c:v>5.7999999999999996E-2</c:v>
                </c:pt>
                <c:pt idx="104">
                  <c:v>5.7000000000000002E-2</c:v>
                </c:pt>
                <c:pt idx="105">
                  <c:v>5.5999999999999994E-2</c:v>
                </c:pt>
                <c:pt idx="106">
                  <c:v>5.4000000000000006E-2</c:v>
                </c:pt>
                <c:pt idx="107">
                  <c:v>5.4000000000000006E-2</c:v>
                </c:pt>
                <c:pt idx="108">
                  <c:v>5.2999999999999999E-2</c:v>
                </c:pt>
                <c:pt idx="109">
                  <c:v>5.0999999999999997E-2</c:v>
                </c:pt>
                <c:pt idx="110">
                  <c:v>0.05</c:v>
                </c:pt>
                <c:pt idx="111">
                  <c:v>0.05</c:v>
                </c:pt>
                <c:pt idx="112">
                  <c:v>4.7E-2</c:v>
                </c:pt>
                <c:pt idx="113">
                  <c:v>4.5999999999999999E-2</c:v>
                </c:pt>
                <c:pt idx="114">
                  <c:v>4.5999999999999999E-2</c:v>
                </c:pt>
                <c:pt idx="115">
                  <c:v>4.4000000000000004E-2</c:v>
                </c:pt>
                <c:pt idx="116">
                  <c:v>4.4999999999999998E-2</c:v>
                </c:pt>
                <c:pt idx="117">
                  <c:v>4.4999999999999998E-2</c:v>
                </c:pt>
                <c:pt idx="118">
                  <c:v>4.7E-2</c:v>
                </c:pt>
                <c:pt idx="119">
                  <c:v>4.8000000000000001E-2</c:v>
                </c:pt>
                <c:pt idx="120">
                  <c:v>0.05</c:v>
                </c:pt>
                <c:pt idx="121">
                  <c:v>5.2999999999999999E-2</c:v>
                </c:pt>
                <c:pt idx="122">
                  <c:v>0.06</c:v>
                </c:pt>
                <c:pt idx="123">
                  <c:v>6.9000000000000006E-2</c:v>
                </c:pt>
                <c:pt idx="124">
                  <c:v>8.3000000000000004E-2</c:v>
                </c:pt>
                <c:pt idx="125">
                  <c:v>9.3000000000000013E-2</c:v>
                </c:pt>
                <c:pt idx="126">
                  <c:v>9.6000000000000002E-2</c:v>
                </c:pt>
                <c:pt idx="127">
                  <c:v>9.9000000000000005E-2</c:v>
                </c:pt>
                <c:pt idx="128">
                  <c:v>9.8000000000000004E-2</c:v>
                </c:pt>
                <c:pt idx="129">
                  <c:v>9.6000000000000002E-2</c:v>
                </c:pt>
                <c:pt idx="130">
                  <c:v>9.5000000000000001E-2</c:v>
                </c:pt>
                <c:pt idx="131">
                  <c:v>9.5000000000000001E-2</c:v>
                </c:pt>
                <c:pt idx="132">
                  <c:v>0.09</c:v>
                </c:pt>
                <c:pt idx="133">
                  <c:v>9.0999999999999998E-2</c:v>
                </c:pt>
                <c:pt idx="134">
                  <c:v>0.09</c:v>
                </c:pt>
                <c:pt idx="135">
                  <c:v>8.5999999999999993E-2</c:v>
                </c:pt>
                <c:pt idx="136">
                  <c:v>8.3000000000000004E-2</c:v>
                </c:pt>
                <c:pt idx="137">
                  <c:v>8.199999999999999E-2</c:v>
                </c:pt>
                <c:pt idx="138">
                  <c:v>0.08</c:v>
                </c:pt>
                <c:pt idx="139">
                  <c:v>7.8E-2</c:v>
                </c:pt>
                <c:pt idx="140">
                  <c:v>7.6999999999999999E-2</c:v>
                </c:pt>
                <c:pt idx="141">
                  <c:v>7.4999999999999997E-2</c:v>
                </c:pt>
                <c:pt idx="142">
                  <c:v>7.2000000000000008E-2</c:v>
                </c:pt>
                <c:pt idx="143">
                  <c:v>6.9000000000000006E-2</c:v>
                </c:pt>
                <c:pt idx="144">
                  <c:v>6.7000000000000004E-2</c:v>
                </c:pt>
                <c:pt idx="145">
                  <c:v>6.2E-2</c:v>
                </c:pt>
                <c:pt idx="146">
                  <c:v>6.0999999999999999E-2</c:v>
                </c:pt>
                <c:pt idx="147">
                  <c:v>5.7000000000000002E-2</c:v>
                </c:pt>
                <c:pt idx="148">
                  <c:v>5.5E-2</c:v>
                </c:pt>
                <c:pt idx="149">
                  <c:v>5.4000000000000006E-2</c:v>
                </c:pt>
                <c:pt idx="150">
                  <c:v>5.0999999999999997E-2</c:v>
                </c:pt>
                <c:pt idx="151">
                  <c:v>0.05</c:v>
                </c:pt>
                <c:pt idx="152">
                  <c:v>4.9000000000000002E-2</c:v>
                </c:pt>
                <c:pt idx="153">
                  <c:v>4.9000000000000002E-2</c:v>
                </c:pt>
                <c:pt idx="154">
                  <c:v>4.9000000000000002E-2</c:v>
                </c:pt>
                <c:pt idx="155">
                  <c:v>4.8000000000000001E-2</c:v>
                </c:pt>
                <c:pt idx="156">
                  <c:v>4.5999999999999999E-2</c:v>
                </c:pt>
                <c:pt idx="157">
                  <c:v>4.4000000000000004E-2</c:v>
                </c:pt>
                <c:pt idx="158">
                  <c:v>4.2999999999999997E-2</c:v>
                </c:pt>
                <c:pt idx="159">
                  <c:v>4.2000000000000003E-2</c:v>
                </c:pt>
                <c:pt idx="160">
                  <c:v>0.04</c:v>
                </c:pt>
                <c:pt idx="161">
                  <c:v>3.9E-2</c:v>
                </c:pt>
                <c:pt idx="162">
                  <c:v>3.7999999999999999E-2</c:v>
                </c:pt>
                <c:pt idx="163">
                  <c:v>3.7999999999999999E-2</c:v>
                </c:pt>
                <c:pt idx="164">
                  <c:v>3.9E-2</c:v>
                </c:pt>
                <c:pt idx="165">
                  <c:v>3.6000000000000004E-2</c:v>
                </c:pt>
                <c:pt idx="166">
                  <c:v>3.6000000000000004E-2</c:v>
                </c:pt>
                <c:pt idx="167">
                  <c:v>3.6000000000000004E-2</c:v>
                </c:pt>
                <c:pt idx="168">
                  <c:v>3.7999999999999999E-2</c:v>
                </c:pt>
                <c:pt idx="169">
                  <c:v>0.13</c:v>
                </c:pt>
                <c:pt idx="170">
                  <c:v>8.8000000000000009E-2</c:v>
                </c:pt>
                <c:pt idx="171">
                  <c:v>6.8000000000000005E-2</c:v>
                </c:pt>
                <c:pt idx="172">
                  <c:v>6.2E-2</c:v>
                </c:pt>
                <c:pt idx="173">
                  <c:v>5.9000000000000004E-2</c:v>
                </c:pt>
                <c:pt idx="174">
                  <c:v>5.0999999999999997E-2</c:v>
                </c:pt>
                <c:pt idx="175">
                  <c:v>4.2000000000000003E-2</c:v>
                </c:pt>
                <c:pt idx="176">
                  <c:v>3.7999999999999999E-2</c:v>
                </c:pt>
                <c:pt idx="177">
                  <c:v>3.6000000000000004E-2</c:v>
                </c:pt>
                <c:pt idx="178">
                  <c:v>3.5000000000000003E-2</c:v>
                </c:pt>
                <c:pt idx="179">
                  <c:v>3.6000000000000004E-2</c:v>
                </c:pt>
                <c:pt idx="180">
                  <c:v>3.5000000000000003E-2</c:v>
                </c:pt>
                <c:pt idx="181">
                  <c:v>3.5000000000000003E-2</c:v>
                </c:pt>
                <c:pt idx="182">
                  <c:v>3.7000000000000005E-2</c:v>
                </c:pt>
                <c:pt idx="183">
                  <c:v>3.7999999999999999E-2</c:v>
                </c:pt>
                <c:pt idx="184">
                  <c:v>3.7999999999999999E-2</c:v>
                </c:pt>
                <c:pt idx="185">
                  <c:v>0.04</c:v>
                </c:pt>
                <c:pt idx="186">
                  <c:v>4.2000000000000003E-2</c:v>
                </c:pt>
                <c:pt idx="187">
                  <c:v>4.0999999999999995E-2</c:v>
                </c:pt>
                <c:pt idx="188">
                  <c:v>4.0999999999999995E-2</c:v>
                </c:pt>
                <c:pt idx="189">
                  <c:v>4.2000000000000003E-2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FEE-BB4C-82F0-9D5EBCC7AE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2742063"/>
        <c:axId val="812723103"/>
      </c:lineChart>
      <c:lineChart>
        <c:grouping val="standard"/>
        <c:varyColors val="0"/>
        <c:ser>
          <c:idx val="0"/>
          <c:order val="0"/>
          <c:tx>
            <c:strRef>
              <c:f>Quarterly!$E$77</c:f>
              <c:strCache>
                <c:ptCount val="1"/>
                <c:pt idx="0">
                  <c:v>Federal Net Lending as Share of DPI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Quarterly!$D$78:$D$267</c:f>
              <c:numCache>
                <c:formatCode>[$-409]mmm\-yy;@</c:formatCode>
                <c:ptCount val="190"/>
                <c:pt idx="0">
                  <c:v>28491</c:v>
                </c:pt>
                <c:pt idx="1">
                  <c:v>28581</c:v>
                </c:pt>
                <c:pt idx="2">
                  <c:v>28672</c:v>
                </c:pt>
                <c:pt idx="3">
                  <c:v>28764</c:v>
                </c:pt>
                <c:pt idx="4">
                  <c:v>28856</c:v>
                </c:pt>
                <c:pt idx="5">
                  <c:v>28946</c:v>
                </c:pt>
                <c:pt idx="6">
                  <c:v>29037</c:v>
                </c:pt>
                <c:pt idx="7">
                  <c:v>29129</c:v>
                </c:pt>
                <c:pt idx="8">
                  <c:v>29221</c:v>
                </c:pt>
                <c:pt idx="9">
                  <c:v>29312</c:v>
                </c:pt>
                <c:pt idx="10">
                  <c:v>29403</c:v>
                </c:pt>
                <c:pt idx="11">
                  <c:v>29495</c:v>
                </c:pt>
                <c:pt idx="12">
                  <c:v>29587</c:v>
                </c:pt>
                <c:pt idx="13">
                  <c:v>29677</c:v>
                </c:pt>
                <c:pt idx="14">
                  <c:v>29768</c:v>
                </c:pt>
                <c:pt idx="15">
                  <c:v>29860</c:v>
                </c:pt>
                <c:pt idx="16">
                  <c:v>29952</c:v>
                </c:pt>
                <c:pt idx="17">
                  <c:v>30042</c:v>
                </c:pt>
                <c:pt idx="18">
                  <c:v>30133</c:v>
                </c:pt>
                <c:pt idx="19">
                  <c:v>30225</c:v>
                </c:pt>
                <c:pt idx="20">
                  <c:v>30317</c:v>
                </c:pt>
                <c:pt idx="21">
                  <c:v>30407</c:v>
                </c:pt>
                <c:pt idx="22">
                  <c:v>30498</c:v>
                </c:pt>
                <c:pt idx="23">
                  <c:v>30590</c:v>
                </c:pt>
                <c:pt idx="24">
                  <c:v>30682</c:v>
                </c:pt>
                <c:pt idx="25">
                  <c:v>30773</c:v>
                </c:pt>
                <c:pt idx="26">
                  <c:v>30864</c:v>
                </c:pt>
                <c:pt idx="27">
                  <c:v>30956</c:v>
                </c:pt>
                <c:pt idx="28">
                  <c:v>31048</c:v>
                </c:pt>
                <c:pt idx="29">
                  <c:v>31138</c:v>
                </c:pt>
                <c:pt idx="30">
                  <c:v>31229</c:v>
                </c:pt>
                <c:pt idx="31">
                  <c:v>31321</c:v>
                </c:pt>
                <c:pt idx="32">
                  <c:v>31413</c:v>
                </c:pt>
                <c:pt idx="33">
                  <c:v>31503</c:v>
                </c:pt>
                <c:pt idx="34">
                  <c:v>31594</c:v>
                </c:pt>
                <c:pt idx="35">
                  <c:v>31686</c:v>
                </c:pt>
                <c:pt idx="36">
                  <c:v>31778</c:v>
                </c:pt>
                <c:pt idx="37">
                  <c:v>31868</c:v>
                </c:pt>
                <c:pt idx="38">
                  <c:v>31959</c:v>
                </c:pt>
                <c:pt idx="39">
                  <c:v>32051</c:v>
                </c:pt>
                <c:pt idx="40">
                  <c:v>32143</c:v>
                </c:pt>
                <c:pt idx="41">
                  <c:v>32234</c:v>
                </c:pt>
                <c:pt idx="42">
                  <c:v>32325</c:v>
                </c:pt>
                <c:pt idx="43">
                  <c:v>32417</c:v>
                </c:pt>
                <c:pt idx="44">
                  <c:v>32509</c:v>
                </c:pt>
                <c:pt idx="45">
                  <c:v>32599</c:v>
                </c:pt>
                <c:pt idx="46">
                  <c:v>32690</c:v>
                </c:pt>
                <c:pt idx="47">
                  <c:v>32782</c:v>
                </c:pt>
                <c:pt idx="48">
                  <c:v>32874</c:v>
                </c:pt>
                <c:pt idx="49">
                  <c:v>32964</c:v>
                </c:pt>
                <c:pt idx="50">
                  <c:v>33055</c:v>
                </c:pt>
                <c:pt idx="51">
                  <c:v>33147</c:v>
                </c:pt>
                <c:pt idx="52">
                  <c:v>33239</c:v>
                </c:pt>
                <c:pt idx="53">
                  <c:v>33329</c:v>
                </c:pt>
                <c:pt idx="54">
                  <c:v>33420</c:v>
                </c:pt>
                <c:pt idx="55">
                  <c:v>33512</c:v>
                </c:pt>
                <c:pt idx="56">
                  <c:v>33604</c:v>
                </c:pt>
                <c:pt idx="57">
                  <c:v>33695</c:v>
                </c:pt>
                <c:pt idx="58">
                  <c:v>33786</c:v>
                </c:pt>
                <c:pt idx="59">
                  <c:v>33878</c:v>
                </c:pt>
                <c:pt idx="60">
                  <c:v>33970</c:v>
                </c:pt>
                <c:pt idx="61">
                  <c:v>34060</c:v>
                </c:pt>
                <c:pt idx="62">
                  <c:v>34151</c:v>
                </c:pt>
                <c:pt idx="63">
                  <c:v>34243</c:v>
                </c:pt>
                <c:pt idx="64">
                  <c:v>34335</c:v>
                </c:pt>
                <c:pt idx="65">
                  <c:v>34425</c:v>
                </c:pt>
                <c:pt idx="66">
                  <c:v>34516</c:v>
                </c:pt>
                <c:pt idx="67">
                  <c:v>34608</c:v>
                </c:pt>
                <c:pt idx="68">
                  <c:v>34700</c:v>
                </c:pt>
                <c:pt idx="69">
                  <c:v>34790</c:v>
                </c:pt>
                <c:pt idx="70">
                  <c:v>34881</c:v>
                </c:pt>
                <c:pt idx="71">
                  <c:v>34973</c:v>
                </c:pt>
                <c:pt idx="72">
                  <c:v>35065</c:v>
                </c:pt>
                <c:pt idx="73">
                  <c:v>35156</c:v>
                </c:pt>
                <c:pt idx="74">
                  <c:v>35247</c:v>
                </c:pt>
                <c:pt idx="75">
                  <c:v>35339</c:v>
                </c:pt>
                <c:pt idx="76">
                  <c:v>35431</c:v>
                </c:pt>
                <c:pt idx="77">
                  <c:v>35521</c:v>
                </c:pt>
                <c:pt idx="78">
                  <c:v>35612</c:v>
                </c:pt>
                <c:pt idx="79">
                  <c:v>35704</c:v>
                </c:pt>
                <c:pt idx="80">
                  <c:v>35796</c:v>
                </c:pt>
                <c:pt idx="81">
                  <c:v>35886</c:v>
                </c:pt>
                <c:pt idx="82">
                  <c:v>35977</c:v>
                </c:pt>
                <c:pt idx="83">
                  <c:v>36069</c:v>
                </c:pt>
                <c:pt idx="84">
                  <c:v>36161</c:v>
                </c:pt>
                <c:pt idx="85">
                  <c:v>36251</c:v>
                </c:pt>
                <c:pt idx="86">
                  <c:v>36342</c:v>
                </c:pt>
                <c:pt idx="87">
                  <c:v>36434</c:v>
                </c:pt>
                <c:pt idx="88">
                  <c:v>36526</c:v>
                </c:pt>
                <c:pt idx="89">
                  <c:v>36617</c:v>
                </c:pt>
                <c:pt idx="90">
                  <c:v>36708</c:v>
                </c:pt>
                <c:pt idx="91">
                  <c:v>36800</c:v>
                </c:pt>
                <c:pt idx="92">
                  <c:v>36892</c:v>
                </c:pt>
                <c:pt idx="93">
                  <c:v>36982</c:v>
                </c:pt>
                <c:pt idx="94">
                  <c:v>37073</c:v>
                </c:pt>
                <c:pt idx="95">
                  <c:v>37165</c:v>
                </c:pt>
                <c:pt idx="96">
                  <c:v>37257</c:v>
                </c:pt>
                <c:pt idx="97">
                  <c:v>37347</c:v>
                </c:pt>
                <c:pt idx="98">
                  <c:v>37438</c:v>
                </c:pt>
                <c:pt idx="99">
                  <c:v>37530</c:v>
                </c:pt>
                <c:pt idx="100">
                  <c:v>37622</c:v>
                </c:pt>
                <c:pt idx="101">
                  <c:v>37712</c:v>
                </c:pt>
                <c:pt idx="102">
                  <c:v>37803</c:v>
                </c:pt>
                <c:pt idx="103">
                  <c:v>37895</c:v>
                </c:pt>
                <c:pt idx="104">
                  <c:v>37987</c:v>
                </c:pt>
                <c:pt idx="105">
                  <c:v>38078</c:v>
                </c:pt>
                <c:pt idx="106">
                  <c:v>38169</c:v>
                </c:pt>
                <c:pt idx="107">
                  <c:v>38261</c:v>
                </c:pt>
                <c:pt idx="108">
                  <c:v>38353</c:v>
                </c:pt>
                <c:pt idx="109">
                  <c:v>38443</c:v>
                </c:pt>
                <c:pt idx="110">
                  <c:v>38534</c:v>
                </c:pt>
                <c:pt idx="111">
                  <c:v>38626</c:v>
                </c:pt>
                <c:pt idx="112">
                  <c:v>38718</c:v>
                </c:pt>
                <c:pt idx="113">
                  <c:v>38808</c:v>
                </c:pt>
                <c:pt idx="114">
                  <c:v>38899</c:v>
                </c:pt>
                <c:pt idx="115">
                  <c:v>38991</c:v>
                </c:pt>
                <c:pt idx="116">
                  <c:v>39083</c:v>
                </c:pt>
                <c:pt idx="117">
                  <c:v>39173</c:v>
                </c:pt>
                <c:pt idx="118">
                  <c:v>39264</c:v>
                </c:pt>
                <c:pt idx="119">
                  <c:v>39356</c:v>
                </c:pt>
                <c:pt idx="120">
                  <c:v>39448</c:v>
                </c:pt>
                <c:pt idx="121">
                  <c:v>39539</c:v>
                </c:pt>
                <c:pt idx="122">
                  <c:v>39630</c:v>
                </c:pt>
                <c:pt idx="123">
                  <c:v>39722</c:v>
                </c:pt>
                <c:pt idx="124">
                  <c:v>39814</c:v>
                </c:pt>
                <c:pt idx="125">
                  <c:v>39904</c:v>
                </c:pt>
                <c:pt idx="126">
                  <c:v>39995</c:v>
                </c:pt>
                <c:pt idx="127">
                  <c:v>40087</c:v>
                </c:pt>
                <c:pt idx="128">
                  <c:v>40179</c:v>
                </c:pt>
                <c:pt idx="129">
                  <c:v>40269</c:v>
                </c:pt>
                <c:pt idx="130">
                  <c:v>40360</c:v>
                </c:pt>
                <c:pt idx="131">
                  <c:v>40452</c:v>
                </c:pt>
                <c:pt idx="132">
                  <c:v>40544</c:v>
                </c:pt>
                <c:pt idx="133">
                  <c:v>40634</c:v>
                </c:pt>
                <c:pt idx="134">
                  <c:v>40725</c:v>
                </c:pt>
                <c:pt idx="135">
                  <c:v>40817</c:v>
                </c:pt>
                <c:pt idx="136">
                  <c:v>40909</c:v>
                </c:pt>
                <c:pt idx="137">
                  <c:v>41000</c:v>
                </c:pt>
                <c:pt idx="138">
                  <c:v>41091</c:v>
                </c:pt>
                <c:pt idx="139">
                  <c:v>41183</c:v>
                </c:pt>
                <c:pt idx="140">
                  <c:v>41275</c:v>
                </c:pt>
                <c:pt idx="141">
                  <c:v>41365</c:v>
                </c:pt>
                <c:pt idx="142">
                  <c:v>41456</c:v>
                </c:pt>
                <c:pt idx="143">
                  <c:v>41548</c:v>
                </c:pt>
                <c:pt idx="144">
                  <c:v>41640</c:v>
                </c:pt>
                <c:pt idx="145">
                  <c:v>41730</c:v>
                </c:pt>
                <c:pt idx="146">
                  <c:v>41821</c:v>
                </c:pt>
                <c:pt idx="147">
                  <c:v>41913</c:v>
                </c:pt>
                <c:pt idx="148">
                  <c:v>42005</c:v>
                </c:pt>
                <c:pt idx="149">
                  <c:v>42095</c:v>
                </c:pt>
                <c:pt idx="150">
                  <c:v>42186</c:v>
                </c:pt>
                <c:pt idx="151">
                  <c:v>42278</c:v>
                </c:pt>
                <c:pt idx="152">
                  <c:v>42370</c:v>
                </c:pt>
                <c:pt idx="153">
                  <c:v>42461</c:v>
                </c:pt>
                <c:pt idx="154">
                  <c:v>42552</c:v>
                </c:pt>
                <c:pt idx="155">
                  <c:v>42644</c:v>
                </c:pt>
                <c:pt idx="156">
                  <c:v>42736</c:v>
                </c:pt>
                <c:pt idx="157">
                  <c:v>42826</c:v>
                </c:pt>
                <c:pt idx="158">
                  <c:v>42917</c:v>
                </c:pt>
                <c:pt idx="159">
                  <c:v>43009</c:v>
                </c:pt>
                <c:pt idx="160">
                  <c:v>43101</c:v>
                </c:pt>
                <c:pt idx="161">
                  <c:v>43191</c:v>
                </c:pt>
                <c:pt idx="162">
                  <c:v>43282</c:v>
                </c:pt>
                <c:pt idx="163">
                  <c:v>43374</c:v>
                </c:pt>
                <c:pt idx="164">
                  <c:v>43466</c:v>
                </c:pt>
                <c:pt idx="165">
                  <c:v>43556</c:v>
                </c:pt>
                <c:pt idx="166">
                  <c:v>43647</c:v>
                </c:pt>
                <c:pt idx="167">
                  <c:v>43739</c:v>
                </c:pt>
                <c:pt idx="168">
                  <c:v>43831</c:v>
                </c:pt>
                <c:pt idx="169">
                  <c:v>43922</c:v>
                </c:pt>
                <c:pt idx="170">
                  <c:v>44013</c:v>
                </c:pt>
                <c:pt idx="171">
                  <c:v>44105</c:v>
                </c:pt>
                <c:pt idx="172">
                  <c:v>44197</c:v>
                </c:pt>
                <c:pt idx="173">
                  <c:v>44287</c:v>
                </c:pt>
                <c:pt idx="174">
                  <c:v>44378</c:v>
                </c:pt>
                <c:pt idx="175">
                  <c:v>44470</c:v>
                </c:pt>
                <c:pt idx="176">
                  <c:v>44562</c:v>
                </c:pt>
                <c:pt idx="177">
                  <c:v>44652</c:v>
                </c:pt>
                <c:pt idx="178">
                  <c:v>44743</c:v>
                </c:pt>
                <c:pt idx="179">
                  <c:v>44835</c:v>
                </c:pt>
                <c:pt idx="180">
                  <c:v>44927</c:v>
                </c:pt>
                <c:pt idx="181">
                  <c:v>45017</c:v>
                </c:pt>
                <c:pt idx="182">
                  <c:v>45108</c:v>
                </c:pt>
                <c:pt idx="183">
                  <c:v>45200</c:v>
                </c:pt>
                <c:pt idx="184">
                  <c:v>45292</c:v>
                </c:pt>
                <c:pt idx="185">
                  <c:v>45383</c:v>
                </c:pt>
                <c:pt idx="186">
                  <c:v>45474</c:v>
                </c:pt>
                <c:pt idx="187">
                  <c:v>45566</c:v>
                </c:pt>
                <c:pt idx="188">
                  <c:v>45658</c:v>
                </c:pt>
                <c:pt idx="189">
                  <c:v>45748</c:v>
                </c:pt>
              </c:numCache>
            </c:numRef>
          </c:cat>
          <c:val>
            <c:numRef>
              <c:f>Quarterly!$E$78:$E$267</c:f>
              <c:numCache>
                <c:formatCode>0.0%</c:formatCode>
                <c:ptCount val="190"/>
                <c:pt idx="0">
                  <c:v>-5.7652129493646641E-2</c:v>
                </c:pt>
                <c:pt idx="1">
                  <c:v>-4.3379976472045077E-2</c:v>
                </c:pt>
                <c:pt idx="2">
                  <c:v>-4.229849664915776E-2</c:v>
                </c:pt>
                <c:pt idx="3">
                  <c:v>-3.6839347736504387E-2</c:v>
                </c:pt>
                <c:pt idx="4">
                  <c:v>-3.2412651290248916E-2</c:v>
                </c:pt>
                <c:pt idx="5">
                  <c:v>-3.1668349035441898E-2</c:v>
                </c:pt>
                <c:pt idx="6">
                  <c:v>-3.4996459887805677E-2</c:v>
                </c:pt>
                <c:pt idx="7">
                  <c:v>-3.4638611759711307E-2</c:v>
                </c:pt>
                <c:pt idx="8">
                  <c:v>-4.3395093409977416E-2</c:v>
                </c:pt>
                <c:pt idx="9">
                  <c:v>-5.7568988173455987E-2</c:v>
                </c:pt>
                <c:pt idx="10">
                  <c:v>-5.8978505129457744E-2</c:v>
                </c:pt>
                <c:pt idx="11">
                  <c:v>-4.6997836108759052E-2</c:v>
                </c:pt>
                <c:pt idx="12">
                  <c:v>-4.3778420835055808E-2</c:v>
                </c:pt>
                <c:pt idx="13">
                  <c:v>-4.3097269239449336E-2</c:v>
                </c:pt>
                <c:pt idx="14">
                  <c:v>-4.1302495435179554E-2</c:v>
                </c:pt>
                <c:pt idx="15">
                  <c:v>-5.6214805305947795E-2</c:v>
                </c:pt>
                <c:pt idx="16">
                  <c:v>-6.3564202006576184E-2</c:v>
                </c:pt>
                <c:pt idx="17">
                  <c:v>-6.8313967964146391E-2</c:v>
                </c:pt>
                <c:pt idx="18">
                  <c:v>-8.1352274112913056E-2</c:v>
                </c:pt>
                <c:pt idx="19">
                  <c:v>-9.0522331263769282E-2</c:v>
                </c:pt>
                <c:pt idx="20">
                  <c:v>-9.3792628722023361E-2</c:v>
                </c:pt>
                <c:pt idx="21">
                  <c:v>-8.3754160538741379E-2</c:v>
                </c:pt>
                <c:pt idx="22">
                  <c:v>-9.24657482685938E-2</c:v>
                </c:pt>
                <c:pt idx="23">
                  <c:v>-8.508215919487648E-2</c:v>
                </c:pt>
                <c:pt idx="24">
                  <c:v>-7.6191474245115451E-2</c:v>
                </c:pt>
                <c:pt idx="25">
                  <c:v>-7.6765459455716362E-2</c:v>
                </c:pt>
                <c:pt idx="26">
                  <c:v>-7.8015940308631501E-2</c:v>
                </c:pt>
                <c:pt idx="27">
                  <c:v>-8.401678256218241E-2</c:v>
                </c:pt>
                <c:pt idx="28">
                  <c:v>-7.0390832008479065E-2</c:v>
                </c:pt>
                <c:pt idx="29">
                  <c:v>-8.6728514366705325E-2</c:v>
                </c:pt>
                <c:pt idx="30">
                  <c:v>-7.9812185506874786E-2</c:v>
                </c:pt>
                <c:pt idx="31">
                  <c:v>-8.0713363765150328E-2</c:v>
                </c:pt>
                <c:pt idx="32">
                  <c:v>-7.8260239328892173E-2</c:v>
                </c:pt>
                <c:pt idx="33">
                  <c:v>-8.2239229197792488E-2</c:v>
                </c:pt>
                <c:pt idx="34">
                  <c:v>-8.7291729504735474E-2</c:v>
                </c:pt>
                <c:pt idx="35">
                  <c:v>-7.3269882190713148E-2</c:v>
                </c:pt>
                <c:pt idx="36">
                  <c:v>-7.3343749078796094E-2</c:v>
                </c:pt>
                <c:pt idx="37">
                  <c:v>-5.9022598536700492E-2</c:v>
                </c:pt>
                <c:pt idx="38">
                  <c:v>-6.0512474519824291E-2</c:v>
                </c:pt>
                <c:pt idx="39">
                  <c:v>-6.129969976710907E-2</c:v>
                </c:pt>
                <c:pt idx="40">
                  <c:v>-5.7662622223439514E-2</c:v>
                </c:pt>
                <c:pt idx="41">
                  <c:v>-5.4587529462181275E-2</c:v>
                </c:pt>
                <c:pt idx="42">
                  <c:v>-4.9952594222257139E-2</c:v>
                </c:pt>
                <c:pt idx="43">
                  <c:v>-5.1081032490047515E-2</c:v>
                </c:pt>
                <c:pt idx="44">
                  <c:v>-4.4667286292044514E-2</c:v>
                </c:pt>
                <c:pt idx="45">
                  <c:v>-4.8370427473702529E-2</c:v>
                </c:pt>
                <c:pt idx="46">
                  <c:v>-4.9681459832502398E-2</c:v>
                </c:pt>
                <c:pt idx="47">
                  <c:v>-4.8931919211441827E-2</c:v>
                </c:pt>
                <c:pt idx="48">
                  <c:v>-5.5731059084788211E-2</c:v>
                </c:pt>
                <c:pt idx="49">
                  <c:v>-5.5378698087336448E-2</c:v>
                </c:pt>
                <c:pt idx="50">
                  <c:v>-5.3509705841861321E-2</c:v>
                </c:pt>
                <c:pt idx="51">
                  <c:v>-6.1147357607579042E-2</c:v>
                </c:pt>
                <c:pt idx="52">
                  <c:v>-4.9532035318089196E-2</c:v>
                </c:pt>
                <c:pt idx="53">
                  <c:v>-6.1981494725549799E-2</c:v>
                </c:pt>
                <c:pt idx="54">
                  <c:v>-6.9754317684261727E-2</c:v>
                </c:pt>
                <c:pt idx="55">
                  <c:v>-6.7859103385178407E-2</c:v>
                </c:pt>
                <c:pt idx="56">
                  <c:v>-7.4146419165746325E-2</c:v>
                </c:pt>
                <c:pt idx="57">
                  <c:v>-7.4188875650592581E-2</c:v>
                </c:pt>
                <c:pt idx="58">
                  <c:v>-7.6266776962051502E-2</c:v>
                </c:pt>
                <c:pt idx="59">
                  <c:v>-7.4379651590741794E-2</c:v>
                </c:pt>
                <c:pt idx="60">
                  <c:v>-7.2194099661854347E-2</c:v>
                </c:pt>
                <c:pt idx="61">
                  <c:v>-6.4927315381067913E-2</c:v>
                </c:pt>
                <c:pt idx="62">
                  <c:v>-6.635741642064949E-2</c:v>
                </c:pt>
                <c:pt idx="63">
                  <c:v>-5.9473715309921016E-2</c:v>
                </c:pt>
                <c:pt idx="64">
                  <c:v>-5.2655162328166125E-2</c:v>
                </c:pt>
                <c:pt idx="65">
                  <c:v>-4.6697321685706061E-2</c:v>
                </c:pt>
                <c:pt idx="66">
                  <c:v>-5.0955503335354757E-2</c:v>
                </c:pt>
                <c:pt idx="67">
                  <c:v>-4.9190516039051599E-2</c:v>
                </c:pt>
                <c:pt idx="68">
                  <c:v>-4.861785484906872E-2</c:v>
                </c:pt>
                <c:pt idx="69">
                  <c:v>-4.5510697911360171E-2</c:v>
                </c:pt>
                <c:pt idx="70">
                  <c:v>-4.0379435425944549E-2</c:v>
                </c:pt>
                <c:pt idx="71">
                  <c:v>-4.0052443512115336E-2</c:v>
                </c:pt>
                <c:pt idx="72">
                  <c:v>-4.1776493256262044E-2</c:v>
                </c:pt>
                <c:pt idx="73">
                  <c:v>-3.2494007690848578E-2</c:v>
                </c:pt>
                <c:pt idx="74">
                  <c:v>-2.9460753411820827E-2</c:v>
                </c:pt>
                <c:pt idx="75">
                  <c:v>-2.1349699449411525E-2</c:v>
                </c:pt>
                <c:pt idx="76">
                  <c:v>-1.9302657807308971E-2</c:v>
                </c:pt>
                <c:pt idx="77">
                  <c:v>-1.2153242102150448E-2</c:v>
                </c:pt>
                <c:pt idx="78">
                  <c:v>-1.0618917299564394E-2</c:v>
                </c:pt>
                <c:pt idx="79">
                  <c:v>-1.100139989182654E-2</c:v>
                </c:pt>
                <c:pt idx="80">
                  <c:v>-2.3908540099372303E-3</c:v>
                </c:pt>
                <c:pt idx="81">
                  <c:v>1.0633241337013185E-3</c:v>
                </c:pt>
                <c:pt idx="82">
                  <c:v>4.1926988739556855E-3</c:v>
                </c:pt>
                <c:pt idx="83">
                  <c:v>3.9359614030356144E-3</c:v>
                </c:pt>
                <c:pt idx="84">
                  <c:v>7.8189592673147193E-3</c:v>
                </c:pt>
                <c:pt idx="85">
                  <c:v>9.9650087478130468E-3</c:v>
                </c:pt>
                <c:pt idx="86">
                  <c:v>1.0164938873885648E-2</c:v>
                </c:pt>
                <c:pt idx="87">
                  <c:v>9.0718051004416572E-3</c:v>
                </c:pt>
                <c:pt idx="88">
                  <c:v>2.3786599255514192E-2</c:v>
                </c:pt>
                <c:pt idx="89">
                  <c:v>1.9744111700092902E-2</c:v>
                </c:pt>
                <c:pt idx="90">
                  <c:v>2.072869774919614E-2</c:v>
                </c:pt>
                <c:pt idx="91">
                  <c:v>1.8679979356068126E-2</c:v>
                </c:pt>
                <c:pt idx="92">
                  <c:v>1.6291913729067572E-2</c:v>
                </c:pt>
                <c:pt idx="93">
                  <c:v>1.0724605698708379E-2</c:v>
                </c:pt>
                <c:pt idx="94">
                  <c:v>-1.8672543920847343E-2</c:v>
                </c:pt>
                <c:pt idx="95">
                  <c:v>-7.0280689539576327E-3</c:v>
                </c:pt>
                <c:pt idx="96">
                  <c:v>-3.3525309138433698E-2</c:v>
                </c:pt>
                <c:pt idx="97">
                  <c:v>-3.6886732913413108E-2</c:v>
                </c:pt>
                <c:pt idx="98">
                  <c:v>-3.8615677835843833E-2</c:v>
                </c:pt>
                <c:pt idx="99">
                  <c:v>-4.4381120369807188E-2</c:v>
                </c:pt>
                <c:pt idx="100">
                  <c:v>-4.7432471576508081E-2</c:v>
                </c:pt>
                <c:pt idx="101">
                  <c:v>-5.5326839852644888E-2</c:v>
                </c:pt>
                <c:pt idx="102">
                  <c:v>-6.3209386281588453E-2</c:v>
                </c:pt>
                <c:pt idx="103">
                  <c:v>-5.4216998358874786E-2</c:v>
                </c:pt>
                <c:pt idx="104">
                  <c:v>-5.7544754989267942E-2</c:v>
                </c:pt>
                <c:pt idx="105">
                  <c:v>-5.2087674000898074E-2</c:v>
                </c:pt>
                <c:pt idx="106">
                  <c:v>-4.9311060547200178E-2</c:v>
                </c:pt>
                <c:pt idx="107">
                  <c:v>-4.9807665111016829E-2</c:v>
                </c:pt>
                <c:pt idx="108">
                  <c:v>-4.3837702707147791E-2</c:v>
                </c:pt>
                <c:pt idx="109">
                  <c:v>-4.1863892547884862E-2</c:v>
                </c:pt>
                <c:pt idx="110">
                  <c:v>-4.7456579115405899E-2</c:v>
                </c:pt>
                <c:pt idx="111">
                  <c:v>-3.6662341331714816E-2</c:v>
                </c:pt>
                <c:pt idx="112">
                  <c:v>-3.3488317422678306E-2</c:v>
                </c:pt>
                <c:pt idx="113">
                  <c:v>-3.1896816263904865E-2</c:v>
                </c:pt>
                <c:pt idx="114">
                  <c:v>-2.890175435085016E-2</c:v>
                </c:pt>
                <c:pt idx="115">
                  <c:v>-2.290134093925169E-2</c:v>
                </c:pt>
                <c:pt idx="116">
                  <c:v>-2.9843587171421056E-2</c:v>
                </c:pt>
                <c:pt idx="117">
                  <c:v>-3.1246384332266654E-2</c:v>
                </c:pt>
                <c:pt idx="118">
                  <c:v>-3.5897010283708237E-2</c:v>
                </c:pt>
                <c:pt idx="119">
                  <c:v>-3.8111806983456266E-2</c:v>
                </c:pt>
                <c:pt idx="120">
                  <c:v>-4.5829606856716977E-2</c:v>
                </c:pt>
                <c:pt idx="121">
                  <c:v>-7.7074165144913123E-2</c:v>
                </c:pt>
                <c:pt idx="122">
                  <c:v>-6.5921527853781331E-2</c:v>
                </c:pt>
                <c:pt idx="123">
                  <c:v>-9.4328836919467765E-2</c:v>
                </c:pt>
                <c:pt idx="124">
                  <c:v>-0.12887704978578815</c:v>
                </c:pt>
                <c:pt idx="125">
                  <c:v>-0.14151924868904275</c:v>
                </c:pt>
                <c:pt idx="126">
                  <c:v>-0.13606752201904798</c:v>
                </c:pt>
                <c:pt idx="127">
                  <c:v>-0.1342163938006789</c:v>
                </c:pt>
                <c:pt idx="128">
                  <c:v>-0.1390551500405515</c:v>
                </c:pt>
                <c:pt idx="129">
                  <c:v>-0.13801297482918543</c:v>
                </c:pt>
                <c:pt idx="130">
                  <c:v>-0.12907107713934282</c:v>
                </c:pt>
                <c:pt idx="131">
                  <c:v>-0.12560987276379987</c:v>
                </c:pt>
                <c:pt idx="132">
                  <c:v>-0.11872912326240651</c:v>
                </c:pt>
                <c:pt idx="133">
                  <c:v>-0.12279250046596743</c:v>
                </c:pt>
                <c:pt idx="134">
                  <c:v>-0.11485517276090294</c:v>
                </c:pt>
                <c:pt idx="135">
                  <c:v>-0.11455903698883829</c:v>
                </c:pt>
                <c:pt idx="136">
                  <c:v>-0.10101753985031137</c:v>
                </c:pt>
                <c:pt idx="137">
                  <c:v>-9.7123064977920115E-2</c:v>
                </c:pt>
                <c:pt idx="138">
                  <c:v>-9.6414183290250213E-2</c:v>
                </c:pt>
                <c:pt idx="139">
                  <c:v>-8.8431628536149928E-2</c:v>
                </c:pt>
                <c:pt idx="140">
                  <c:v>-6.9668192686529407E-2</c:v>
                </c:pt>
                <c:pt idx="141">
                  <c:v>-4.8275021856684905E-2</c:v>
                </c:pt>
                <c:pt idx="142">
                  <c:v>-6.1619306998304861E-2</c:v>
                </c:pt>
                <c:pt idx="143">
                  <c:v>-4.6790164904119011E-2</c:v>
                </c:pt>
                <c:pt idx="144">
                  <c:v>-4.8323239791103E-2</c:v>
                </c:pt>
                <c:pt idx="145">
                  <c:v>-4.9524973128465266E-2</c:v>
                </c:pt>
                <c:pt idx="146">
                  <c:v>-5.2105492356235343E-2</c:v>
                </c:pt>
                <c:pt idx="147">
                  <c:v>-5.0560106198428142E-2</c:v>
                </c:pt>
                <c:pt idx="148">
                  <c:v>-4.7497477672732706E-2</c:v>
                </c:pt>
                <c:pt idx="149">
                  <c:v>-3.5564320613290429E-2</c:v>
                </c:pt>
                <c:pt idx="150">
                  <c:v>-4.6091349654000871E-2</c:v>
                </c:pt>
                <c:pt idx="151">
                  <c:v>-4.3786809905743226E-2</c:v>
                </c:pt>
                <c:pt idx="152">
                  <c:v>-5.1070576028674465E-2</c:v>
                </c:pt>
                <c:pt idx="153">
                  <c:v>-4.9135083587394712E-2</c:v>
                </c:pt>
                <c:pt idx="154">
                  <c:v>-5.2958168970726152E-2</c:v>
                </c:pt>
                <c:pt idx="155">
                  <c:v>-5.3624223800386596E-2</c:v>
                </c:pt>
                <c:pt idx="156">
                  <c:v>-5.393248798160663E-2</c:v>
                </c:pt>
                <c:pt idx="157">
                  <c:v>-5.4808925083225581E-2</c:v>
                </c:pt>
                <c:pt idx="158">
                  <c:v>-5.6811551786334152E-2</c:v>
                </c:pt>
                <c:pt idx="159">
                  <c:v>6.4528839817641443E-3</c:v>
                </c:pt>
                <c:pt idx="160">
                  <c:v>-6.3212890947657779E-2</c:v>
                </c:pt>
                <c:pt idx="161">
                  <c:v>-6.3921428106065548E-2</c:v>
                </c:pt>
                <c:pt idx="162">
                  <c:v>-6.1949547326689405E-2</c:v>
                </c:pt>
                <c:pt idx="163">
                  <c:v>-6.6377147929744473E-2</c:v>
                </c:pt>
                <c:pt idx="164">
                  <c:v>-7.1018359348140006E-2</c:v>
                </c:pt>
                <c:pt idx="165">
                  <c:v>-7.0912291833852767E-2</c:v>
                </c:pt>
                <c:pt idx="166">
                  <c:v>-7.1763284428553814E-2</c:v>
                </c:pt>
                <c:pt idx="167">
                  <c:v>-7.1925725844399491E-2</c:v>
                </c:pt>
                <c:pt idx="168">
                  <c:v>-7.2581041643961675E-2</c:v>
                </c:pt>
                <c:pt idx="169">
                  <c:v>-0.30344491073255153</c:v>
                </c:pt>
                <c:pt idx="170">
                  <c:v>-0.19875144876485695</c:v>
                </c:pt>
                <c:pt idx="171">
                  <c:v>-0.12202252701915142</c:v>
                </c:pt>
                <c:pt idx="172">
                  <c:v>-0.22967429854780849</c:v>
                </c:pt>
                <c:pt idx="173">
                  <c:v>-0.18944344470220931</c:v>
                </c:pt>
                <c:pt idx="174">
                  <c:v>-0.12860560721375675</c:v>
                </c:pt>
                <c:pt idx="175">
                  <c:v>-8.9673481465540425E-2</c:v>
                </c:pt>
                <c:pt idx="176">
                  <c:v>-3.8953483942245425E-2</c:v>
                </c:pt>
                <c:pt idx="177">
                  <c:v>-7.6721602079953585E-2</c:v>
                </c:pt>
                <c:pt idx="178">
                  <c:v>-6.0314621894422112E-2</c:v>
                </c:pt>
                <c:pt idx="179">
                  <c:v>-6.900195173427727E-2</c:v>
                </c:pt>
                <c:pt idx="180">
                  <c:v>-9.5936381474506241E-2</c:v>
                </c:pt>
                <c:pt idx="181">
                  <c:v>-0.10273023098155053</c:v>
                </c:pt>
                <c:pt idx="182">
                  <c:v>-9.9378502682498426E-2</c:v>
                </c:pt>
                <c:pt idx="183">
                  <c:v>-9.1026639140971574E-2</c:v>
                </c:pt>
                <c:pt idx="184">
                  <c:v>-9.2361114973534664E-2</c:v>
                </c:pt>
                <c:pt idx="185">
                  <c:v>-9.1622839144447701E-2</c:v>
                </c:pt>
                <c:pt idx="186">
                  <c:v>-0.10037972785034495</c:v>
                </c:pt>
                <c:pt idx="187">
                  <c:v>-9.9876806220364489E-2</c:v>
                </c:pt>
                <c:pt idx="188">
                  <c:v>-9.3425502023161092E-2</c:v>
                </c:pt>
                <c:pt idx="189">
                  <c:v>-8.860458910252203E-2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FEE-BB4C-82F0-9D5EBCC7AE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8563807"/>
        <c:axId val="1501409215"/>
      </c:lineChart>
      <c:dateAx>
        <c:axId val="812742063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2723103"/>
        <c:crosses val="autoZero"/>
        <c:auto val="1"/>
        <c:lblOffset val="100"/>
        <c:baseTimeUnit val="months"/>
      </c:dateAx>
      <c:valAx>
        <c:axId val="812723103"/>
        <c:scaling>
          <c:orientation val="minMax"/>
          <c:max val="0.11"/>
          <c:min val="0.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2742063"/>
        <c:crosses val="autoZero"/>
        <c:crossBetween val="between"/>
      </c:valAx>
      <c:valAx>
        <c:axId val="1501409215"/>
        <c:scaling>
          <c:orientation val="maxMin"/>
          <c:min val="-0.2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8563807"/>
        <c:crosses val="max"/>
        <c:crossBetween val="between"/>
      </c:valAx>
      <c:dateAx>
        <c:axId val="1318563807"/>
        <c:scaling>
          <c:orientation val="minMax"/>
        </c:scaling>
        <c:delete val="1"/>
        <c:axPos val="t"/>
        <c:numFmt formatCode="[$-409]mmm\-yy;@" sourceLinked="1"/>
        <c:majorTickMark val="out"/>
        <c:minorTickMark val="none"/>
        <c:tickLblPos val="nextTo"/>
        <c:crossAx val="1501409215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Household Savings as % of DPI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'Ricardian Savings'!$F$26</c:f>
              <c:strCache>
                <c:ptCount val="1"/>
                <c:pt idx="0">
                  <c:v>Household &amp; Gov Savings Rate 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'Ricardian Savings'!$G$25:$EL$25</c:f>
              <c:strCache>
                <c:ptCount val="136"/>
                <c:pt idx="0">
                  <c:v>1991Q1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1992Q1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1993Q1</c:v>
                </c:pt>
                <c:pt idx="9">
                  <c:v>Q2</c:v>
                </c:pt>
                <c:pt idx="10">
                  <c:v>Q3</c:v>
                </c:pt>
                <c:pt idx="11">
                  <c:v>Q4</c:v>
                </c:pt>
                <c:pt idx="12">
                  <c:v>1994Q1</c:v>
                </c:pt>
                <c:pt idx="13">
                  <c:v>Q2</c:v>
                </c:pt>
                <c:pt idx="14">
                  <c:v>Q3</c:v>
                </c:pt>
                <c:pt idx="15">
                  <c:v>Q4</c:v>
                </c:pt>
                <c:pt idx="16">
                  <c:v>1995Q1</c:v>
                </c:pt>
                <c:pt idx="17">
                  <c:v>Q2</c:v>
                </c:pt>
                <c:pt idx="18">
                  <c:v>Q3</c:v>
                </c:pt>
                <c:pt idx="19">
                  <c:v>Q4</c:v>
                </c:pt>
                <c:pt idx="20">
                  <c:v>1996Q1</c:v>
                </c:pt>
                <c:pt idx="21">
                  <c:v>Q2</c:v>
                </c:pt>
                <c:pt idx="22">
                  <c:v>Q3</c:v>
                </c:pt>
                <c:pt idx="23">
                  <c:v>Q4</c:v>
                </c:pt>
                <c:pt idx="24">
                  <c:v>1997Q1</c:v>
                </c:pt>
                <c:pt idx="25">
                  <c:v>Q2</c:v>
                </c:pt>
                <c:pt idx="26">
                  <c:v>Q3</c:v>
                </c:pt>
                <c:pt idx="27">
                  <c:v>Q4</c:v>
                </c:pt>
                <c:pt idx="28">
                  <c:v>1998Q1</c:v>
                </c:pt>
                <c:pt idx="29">
                  <c:v>Q2</c:v>
                </c:pt>
                <c:pt idx="30">
                  <c:v>Q3</c:v>
                </c:pt>
                <c:pt idx="31">
                  <c:v>Q4</c:v>
                </c:pt>
                <c:pt idx="32">
                  <c:v>1999Q1</c:v>
                </c:pt>
                <c:pt idx="33">
                  <c:v>Q2</c:v>
                </c:pt>
                <c:pt idx="34">
                  <c:v>Q3</c:v>
                </c:pt>
                <c:pt idx="35">
                  <c:v>Q4</c:v>
                </c:pt>
                <c:pt idx="36">
                  <c:v>2000Q1</c:v>
                </c:pt>
                <c:pt idx="37">
                  <c:v>Q2</c:v>
                </c:pt>
                <c:pt idx="38">
                  <c:v>Q3</c:v>
                </c:pt>
                <c:pt idx="39">
                  <c:v>Q4</c:v>
                </c:pt>
                <c:pt idx="40">
                  <c:v>2001Q1</c:v>
                </c:pt>
                <c:pt idx="41">
                  <c:v>Q2</c:v>
                </c:pt>
                <c:pt idx="42">
                  <c:v>Q3</c:v>
                </c:pt>
                <c:pt idx="43">
                  <c:v>Q4</c:v>
                </c:pt>
                <c:pt idx="44">
                  <c:v>2002Q1</c:v>
                </c:pt>
                <c:pt idx="45">
                  <c:v>Q2</c:v>
                </c:pt>
                <c:pt idx="46">
                  <c:v>Q3</c:v>
                </c:pt>
                <c:pt idx="47">
                  <c:v>Q4</c:v>
                </c:pt>
                <c:pt idx="48">
                  <c:v>2003Q1</c:v>
                </c:pt>
                <c:pt idx="49">
                  <c:v>Q2</c:v>
                </c:pt>
                <c:pt idx="50">
                  <c:v>Q3</c:v>
                </c:pt>
                <c:pt idx="51">
                  <c:v>Q4</c:v>
                </c:pt>
                <c:pt idx="52">
                  <c:v>2004Q1</c:v>
                </c:pt>
                <c:pt idx="53">
                  <c:v>Q2</c:v>
                </c:pt>
                <c:pt idx="54">
                  <c:v>Q3</c:v>
                </c:pt>
                <c:pt idx="55">
                  <c:v>Q4</c:v>
                </c:pt>
                <c:pt idx="56">
                  <c:v>2005Q1</c:v>
                </c:pt>
                <c:pt idx="57">
                  <c:v>Q2</c:v>
                </c:pt>
                <c:pt idx="58">
                  <c:v>Q3</c:v>
                </c:pt>
                <c:pt idx="59">
                  <c:v>Q4</c:v>
                </c:pt>
                <c:pt idx="60">
                  <c:v>2006Q1</c:v>
                </c:pt>
                <c:pt idx="61">
                  <c:v>Q2</c:v>
                </c:pt>
                <c:pt idx="62">
                  <c:v>Q3</c:v>
                </c:pt>
                <c:pt idx="63">
                  <c:v>Q4</c:v>
                </c:pt>
                <c:pt idx="64">
                  <c:v>2007Q1</c:v>
                </c:pt>
                <c:pt idx="65">
                  <c:v>Q2</c:v>
                </c:pt>
                <c:pt idx="66">
                  <c:v>Q3</c:v>
                </c:pt>
                <c:pt idx="67">
                  <c:v>Q4</c:v>
                </c:pt>
                <c:pt idx="68">
                  <c:v>2008Q1</c:v>
                </c:pt>
                <c:pt idx="69">
                  <c:v>Q2</c:v>
                </c:pt>
                <c:pt idx="70">
                  <c:v>Q3</c:v>
                </c:pt>
                <c:pt idx="71">
                  <c:v>Q4</c:v>
                </c:pt>
                <c:pt idx="72">
                  <c:v>2009Q1</c:v>
                </c:pt>
                <c:pt idx="73">
                  <c:v>Q2</c:v>
                </c:pt>
                <c:pt idx="74">
                  <c:v>Q3</c:v>
                </c:pt>
                <c:pt idx="75">
                  <c:v>Q4</c:v>
                </c:pt>
                <c:pt idx="76">
                  <c:v>2010Q1</c:v>
                </c:pt>
                <c:pt idx="77">
                  <c:v>Q2</c:v>
                </c:pt>
                <c:pt idx="78">
                  <c:v>Q3</c:v>
                </c:pt>
                <c:pt idx="79">
                  <c:v>Q4</c:v>
                </c:pt>
                <c:pt idx="80">
                  <c:v>2011Q1</c:v>
                </c:pt>
                <c:pt idx="81">
                  <c:v>Q2</c:v>
                </c:pt>
                <c:pt idx="82">
                  <c:v>Q3</c:v>
                </c:pt>
                <c:pt idx="83">
                  <c:v>Q4</c:v>
                </c:pt>
                <c:pt idx="84">
                  <c:v>2012Q1</c:v>
                </c:pt>
                <c:pt idx="85">
                  <c:v>Q2</c:v>
                </c:pt>
                <c:pt idx="86">
                  <c:v>Q3</c:v>
                </c:pt>
                <c:pt idx="87">
                  <c:v>Q4</c:v>
                </c:pt>
                <c:pt idx="88">
                  <c:v>2013Q1</c:v>
                </c:pt>
                <c:pt idx="89">
                  <c:v>Q2</c:v>
                </c:pt>
                <c:pt idx="90">
                  <c:v>Q3</c:v>
                </c:pt>
                <c:pt idx="91">
                  <c:v>Q4</c:v>
                </c:pt>
                <c:pt idx="92">
                  <c:v>2014Q1</c:v>
                </c:pt>
                <c:pt idx="93">
                  <c:v>Q2</c:v>
                </c:pt>
                <c:pt idx="94">
                  <c:v>Q3</c:v>
                </c:pt>
                <c:pt idx="95">
                  <c:v>Q4</c:v>
                </c:pt>
                <c:pt idx="96">
                  <c:v>2015Q1</c:v>
                </c:pt>
                <c:pt idx="97">
                  <c:v>Q2</c:v>
                </c:pt>
                <c:pt idx="98">
                  <c:v>Q3</c:v>
                </c:pt>
                <c:pt idx="99">
                  <c:v>Q4</c:v>
                </c:pt>
                <c:pt idx="100">
                  <c:v>2016Q1</c:v>
                </c:pt>
                <c:pt idx="101">
                  <c:v>Q2</c:v>
                </c:pt>
                <c:pt idx="102">
                  <c:v>Q3</c:v>
                </c:pt>
                <c:pt idx="103">
                  <c:v>Q4</c:v>
                </c:pt>
                <c:pt idx="104">
                  <c:v>2017Q1</c:v>
                </c:pt>
                <c:pt idx="105">
                  <c:v>Q2</c:v>
                </c:pt>
                <c:pt idx="106">
                  <c:v>Q3</c:v>
                </c:pt>
                <c:pt idx="107">
                  <c:v>Q4</c:v>
                </c:pt>
                <c:pt idx="108">
                  <c:v>2018Q1</c:v>
                </c:pt>
                <c:pt idx="109">
                  <c:v>Q2</c:v>
                </c:pt>
                <c:pt idx="110">
                  <c:v>Q3</c:v>
                </c:pt>
                <c:pt idx="111">
                  <c:v>Q4</c:v>
                </c:pt>
                <c:pt idx="112">
                  <c:v>2019Q1</c:v>
                </c:pt>
                <c:pt idx="113">
                  <c:v>Q2</c:v>
                </c:pt>
                <c:pt idx="114">
                  <c:v>Q3</c:v>
                </c:pt>
                <c:pt idx="115">
                  <c:v>Q4</c:v>
                </c:pt>
                <c:pt idx="116">
                  <c:v>2020Q1</c:v>
                </c:pt>
                <c:pt idx="117">
                  <c:v>Q2</c:v>
                </c:pt>
                <c:pt idx="118">
                  <c:v>Q3</c:v>
                </c:pt>
                <c:pt idx="119">
                  <c:v>Q4</c:v>
                </c:pt>
                <c:pt idx="120">
                  <c:v>2021Q1</c:v>
                </c:pt>
                <c:pt idx="121">
                  <c:v>Q2</c:v>
                </c:pt>
                <c:pt idx="122">
                  <c:v>Q3</c:v>
                </c:pt>
                <c:pt idx="123">
                  <c:v>Q4</c:v>
                </c:pt>
                <c:pt idx="124">
                  <c:v>2022Q1</c:v>
                </c:pt>
                <c:pt idx="125">
                  <c:v>Q2</c:v>
                </c:pt>
                <c:pt idx="126">
                  <c:v>Q3</c:v>
                </c:pt>
                <c:pt idx="127">
                  <c:v>Q4</c:v>
                </c:pt>
                <c:pt idx="128">
                  <c:v>2023Q1</c:v>
                </c:pt>
                <c:pt idx="129">
                  <c:v>Q2</c:v>
                </c:pt>
                <c:pt idx="130">
                  <c:v>Q3</c:v>
                </c:pt>
                <c:pt idx="131">
                  <c:v>Q4</c:v>
                </c:pt>
                <c:pt idx="132">
                  <c:v>2024Q1</c:v>
                </c:pt>
                <c:pt idx="133">
                  <c:v>Q2</c:v>
                </c:pt>
                <c:pt idx="134">
                  <c:v>Q3</c:v>
                </c:pt>
                <c:pt idx="135">
                  <c:v>Q4</c:v>
                </c:pt>
              </c:strCache>
            </c:strRef>
          </c:cat>
          <c:val>
            <c:numRef>
              <c:f>'Ricardian Savings'!$G$26:$EL$26</c:f>
              <c:numCache>
                <c:formatCode>0.0%</c:formatCode>
                <c:ptCount val="136"/>
                <c:pt idx="0">
                  <c:v>3.0774371583902685E-2</c:v>
                </c:pt>
                <c:pt idx="1">
                  <c:v>2.7820185657100732E-2</c:v>
                </c:pt>
                <c:pt idx="2">
                  <c:v>2.3930413166523008E-2</c:v>
                </c:pt>
                <c:pt idx="3">
                  <c:v>2.2065773443689922E-2</c:v>
                </c:pt>
                <c:pt idx="4">
                  <c:v>1.6825232891382692E-2</c:v>
                </c:pt>
                <c:pt idx="5">
                  <c:v>1.5931664250871475E-2</c:v>
                </c:pt>
                <c:pt idx="6">
                  <c:v>1.3892273216798185E-2</c:v>
                </c:pt>
                <c:pt idx="7">
                  <c:v>1.0271154652961308E-2</c:v>
                </c:pt>
                <c:pt idx="8">
                  <c:v>7.2554166652550791E-3</c:v>
                </c:pt>
                <c:pt idx="9">
                  <c:v>4.3224494331839574E-3</c:v>
                </c:pt>
                <c:pt idx="10">
                  <c:v>1.3318791376436137E-3</c:v>
                </c:pt>
                <c:pt idx="11">
                  <c:v>1.3921471259624163E-3</c:v>
                </c:pt>
                <c:pt idx="12">
                  <c:v>1.2641274156173256E-3</c:v>
                </c:pt>
                <c:pt idx="13">
                  <c:v>2.6555140326865877E-3</c:v>
                </c:pt>
                <c:pt idx="14">
                  <c:v>5.9648548524219476E-3</c:v>
                </c:pt>
                <c:pt idx="15">
                  <c:v>7.5298127583569912E-3</c:v>
                </c:pt>
                <c:pt idx="16">
                  <c:v>1.1214196524292685E-2</c:v>
                </c:pt>
                <c:pt idx="17">
                  <c:v>1.0710936979233006E-2</c:v>
                </c:pt>
                <c:pt idx="18">
                  <c:v>1.1456744663971164E-2</c:v>
                </c:pt>
                <c:pt idx="19">
                  <c:v>1.2657893605436291E-2</c:v>
                </c:pt>
                <c:pt idx="20">
                  <c:v>1.2622211089804703E-2</c:v>
                </c:pt>
                <c:pt idx="21">
                  <c:v>1.6157153322567598E-2</c:v>
                </c:pt>
                <c:pt idx="22">
                  <c:v>2.0384348652293043E-2</c:v>
                </c:pt>
                <c:pt idx="23">
                  <c:v>2.4251208702321142E-2</c:v>
                </c:pt>
                <c:pt idx="24">
                  <c:v>2.8350449910872599E-2</c:v>
                </c:pt>
                <c:pt idx="25">
                  <c:v>3.2453560786273539E-2</c:v>
                </c:pt>
                <c:pt idx="26">
                  <c:v>3.6047760038098287E-2</c:v>
                </c:pt>
                <c:pt idx="27">
                  <c:v>3.9432823727241217E-2</c:v>
                </c:pt>
                <c:pt idx="28">
                  <c:v>4.6770224299802592E-2</c:v>
                </c:pt>
                <c:pt idx="29">
                  <c:v>5.1976547489303616E-2</c:v>
                </c:pt>
                <c:pt idx="30">
                  <c:v>5.7134216204125302E-2</c:v>
                </c:pt>
                <c:pt idx="31">
                  <c:v>6.0588826873074646E-2</c:v>
                </c:pt>
                <c:pt idx="32">
                  <c:v>6.0268801001242885E-2</c:v>
                </c:pt>
                <c:pt idx="33">
                  <c:v>5.7214924410118398E-2</c:v>
                </c:pt>
                <c:pt idx="34">
                  <c:v>5.2980824339628974E-2</c:v>
                </c:pt>
                <c:pt idx="35">
                  <c:v>5.0140664231004037E-2</c:v>
                </c:pt>
                <c:pt idx="36">
                  <c:v>5.0030300431072011E-2</c:v>
                </c:pt>
                <c:pt idx="37">
                  <c:v>5.2617569431039193E-2</c:v>
                </c:pt>
                <c:pt idx="38">
                  <c:v>5.6064425110752186E-2</c:v>
                </c:pt>
                <c:pt idx="39">
                  <c:v>5.8009425225161455E-2</c:v>
                </c:pt>
                <c:pt idx="40">
                  <c:v>5.6040195650182853E-2</c:v>
                </c:pt>
                <c:pt idx="41">
                  <c:v>5.2129444097845666E-2</c:v>
                </c:pt>
                <c:pt idx="42">
                  <c:v>4.5019670951819836E-2</c:v>
                </c:pt>
                <c:pt idx="43">
                  <c:v>3.3645863965588566E-2</c:v>
                </c:pt>
                <c:pt idx="44">
                  <c:v>2.1971119830167352E-2</c:v>
                </c:pt>
                <c:pt idx="45">
                  <c:v>1.215755341434444E-2</c:v>
                </c:pt>
                <c:pt idx="46">
                  <c:v>3.7895786910467537E-3</c:v>
                </c:pt>
                <c:pt idx="47">
                  <c:v>5.726996627738643E-5</c:v>
                </c:pt>
                <c:pt idx="48">
                  <c:v>-5.243522478279224E-3</c:v>
                </c:pt>
                <c:pt idx="49">
                  <c:v>-1.1051591937532589E-2</c:v>
                </c:pt>
                <c:pt idx="50">
                  <c:v>-1.5634724863097027E-2</c:v>
                </c:pt>
                <c:pt idx="51">
                  <c:v>-1.767228033116116E-2</c:v>
                </c:pt>
                <c:pt idx="52">
                  <c:v>-1.9527332913143163E-2</c:v>
                </c:pt>
                <c:pt idx="53">
                  <c:v>-1.8002498459551496E-2</c:v>
                </c:pt>
                <c:pt idx="54">
                  <c:v>-1.602948188076575E-2</c:v>
                </c:pt>
                <c:pt idx="55">
                  <c:v>-1.507793108891734E-2</c:v>
                </c:pt>
                <c:pt idx="56">
                  <c:v>-1.4571321587174339E-2</c:v>
                </c:pt>
                <c:pt idx="57">
                  <c:v>-1.7020560727955412E-2</c:v>
                </c:pt>
                <c:pt idx="58">
                  <c:v>-2.0443885355675762E-2</c:v>
                </c:pt>
                <c:pt idx="59">
                  <c:v>-2.1119150224964571E-2</c:v>
                </c:pt>
                <c:pt idx="60">
                  <c:v>-1.601104589513231E-2</c:v>
                </c:pt>
                <c:pt idx="61">
                  <c:v>-1.0250012053556771E-2</c:v>
                </c:pt>
                <c:pt idx="62">
                  <c:v>-5.2313284687046796E-3</c:v>
                </c:pt>
                <c:pt idx="63">
                  <c:v>-3.2839517606674208E-3</c:v>
                </c:pt>
                <c:pt idx="64">
                  <c:v>-4.291545475190171E-3</c:v>
                </c:pt>
                <c:pt idx="65">
                  <c:v>-5.1784905956665014E-3</c:v>
                </c:pt>
                <c:pt idx="66">
                  <c:v>-7.6984142190897869E-3</c:v>
                </c:pt>
                <c:pt idx="67">
                  <c:v>-1.2557174009589261E-2</c:v>
                </c:pt>
                <c:pt idx="68">
                  <c:v>-1.821377471064798E-2</c:v>
                </c:pt>
                <c:pt idx="69">
                  <c:v>-2.7902694743090331E-2</c:v>
                </c:pt>
                <c:pt idx="70">
                  <c:v>-3.5619504412729062E-2</c:v>
                </c:pt>
                <c:pt idx="71">
                  <c:v>-3.9298681204866848E-2</c:v>
                </c:pt>
                <c:pt idx="72">
                  <c:v>-5.4280525746258634E-2</c:v>
                </c:pt>
                <c:pt idx="73">
                  <c:v>-6.7608249467674103E-2</c:v>
                </c:pt>
                <c:pt idx="74">
                  <c:v>-8.5805852928662926E-2</c:v>
                </c:pt>
                <c:pt idx="75">
                  <c:v>-0.10304171016665606</c:v>
                </c:pt>
                <c:pt idx="76">
                  <c:v>-0.10993832371746758</c:v>
                </c:pt>
                <c:pt idx="77">
                  <c:v>-0.11077611190973018</c:v>
                </c:pt>
                <c:pt idx="78">
                  <c:v>-0.1037566986408094</c:v>
                </c:pt>
                <c:pt idx="79">
                  <c:v>-9.8816277722569262E-2</c:v>
                </c:pt>
                <c:pt idx="80">
                  <c:v>-8.8661898048101734E-2</c:v>
                </c:pt>
                <c:pt idx="81">
                  <c:v>-8.2908766640738527E-2</c:v>
                </c:pt>
                <c:pt idx="82">
                  <c:v>-7.7136772387387365E-2</c:v>
                </c:pt>
                <c:pt idx="83">
                  <c:v>-7.1091136969817031E-2</c:v>
                </c:pt>
                <c:pt idx="84">
                  <c:v>-6.3742320878495407E-2</c:v>
                </c:pt>
                <c:pt idx="85">
                  <c:v>-5.3818464896025209E-2</c:v>
                </c:pt>
                <c:pt idx="86">
                  <c:v>-4.8293558087384628E-2</c:v>
                </c:pt>
                <c:pt idx="87">
                  <c:v>-3.4755985274566539E-2</c:v>
                </c:pt>
                <c:pt idx="88">
                  <c:v>-3.3565084874637219E-2</c:v>
                </c:pt>
                <c:pt idx="89">
                  <c:v>-2.7125904105724304E-2</c:v>
                </c:pt>
                <c:pt idx="90">
                  <c:v>-2.2507658202607052E-2</c:v>
                </c:pt>
                <c:pt idx="91">
                  <c:v>-2.4871174520418954E-2</c:v>
                </c:pt>
                <c:pt idx="92">
                  <c:v>-1.8016250533965758E-2</c:v>
                </c:pt>
                <c:pt idx="93">
                  <c:v>-1.7129931798914616E-2</c:v>
                </c:pt>
                <c:pt idx="94">
                  <c:v>-1.2890124174781923E-2</c:v>
                </c:pt>
                <c:pt idx="95">
                  <c:v>-9.8454610516627745E-3</c:v>
                </c:pt>
                <c:pt idx="96">
                  <c:v>-6.3100617740978202E-3</c:v>
                </c:pt>
                <c:pt idx="97">
                  <c:v>-4.4027672646279889E-3</c:v>
                </c:pt>
                <c:pt idx="98">
                  <c:v>-2.3972533685676922E-3</c:v>
                </c:pt>
                <c:pt idx="99">
                  <c:v>1.2810261485940045E-3</c:v>
                </c:pt>
                <c:pt idx="100">
                  <c:v>-6.6334803098116514E-4</c:v>
                </c:pt>
                <c:pt idx="101">
                  <c:v>-4.4032414701963103E-3</c:v>
                </c:pt>
                <c:pt idx="102">
                  <c:v>-7.3995354785083012E-3</c:v>
                </c:pt>
                <c:pt idx="103">
                  <c:v>-1.2522928315455284E-2</c:v>
                </c:pt>
                <c:pt idx="104">
                  <c:v>-1.4040000789384163E-2</c:v>
                </c:pt>
                <c:pt idx="105">
                  <c:v>-1.2487053654590932E-2</c:v>
                </c:pt>
                <c:pt idx="106">
                  <c:v>-1.0140033236351358E-2</c:v>
                </c:pt>
                <c:pt idx="107">
                  <c:v>-8.8062072378601534E-3</c:v>
                </c:pt>
                <c:pt idx="108">
                  <c:v>-8.8436646831250403E-3</c:v>
                </c:pt>
                <c:pt idx="109">
                  <c:v>-9.7179774054182051E-3</c:v>
                </c:pt>
                <c:pt idx="110">
                  <c:v>-9.2118185261840808E-3</c:v>
                </c:pt>
                <c:pt idx="111">
                  <c:v>-7.6938679018601691E-3</c:v>
                </c:pt>
                <c:pt idx="112">
                  <c:v>-3.2991776099888853E-3</c:v>
                </c:pt>
                <c:pt idx="113">
                  <c:v>-9.0647793955741054E-4</c:v>
                </c:pt>
                <c:pt idx="114">
                  <c:v>-2.5790724836667425E-3</c:v>
                </c:pt>
                <c:pt idx="115">
                  <c:v>-4.7386959485024166E-3</c:v>
                </c:pt>
                <c:pt idx="116">
                  <c:v>-3.677633665818315E-3</c:v>
                </c:pt>
                <c:pt idx="117">
                  <c:v>-1.3490870886938275E-2</c:v>
                </c:pt>
                <c:pt idx="118">
                  <c:v>-2.7163518409529179E-2</c:v>
                </c:pt>
                <c:pt idx="119">
                  <c:v>-2.4601947461342019E-2</c:v>
                </c:pt>
                <c:pt idx="120">
                  <c:v>-3.4105158302555429E-2</c:v>
                </c:pt>
                <c:pt idx="121">
                  <c:v>-3.5707226258606707E-2</c:v>
                </c:pt>
                <c:pt idx="122">
                  <c:v>-2.7759006456795375E-2</c:v>
                </c:pt>
                <c:pt idx="123">
                  <c:v>-3.1172869452114296E-2</c:v>
                </c:pt>
                <c:pt idx="124">
                  <c:v>-2.5941627736254972E-2</c:v>
                </c:pt>
                <c:pt idx="125">
                  <c:v>-1.8902816478841445E-2</c:v>
                </c:pt>
                <c:pt idx="126">
                  <c:v>-1.6156116363140672E-2</c:v>
                </c:pt>
                <c:pt idx="127">
                  <c:v>-2.0313158629565797E-2</c:v>
                </c:pt>
                <c:pt idx="128">
                  <c:v>-2.8387299968621278E-2</c:v>
                </c:pt>
                <c:pt idx="129">
                  <c:v>-3.2709022848246033E-2</c:v>
                </c:pt>
                <c:pt idx="130">
                  <c:v>-3.7907717413922896E-2</c:v>
                </c:pt>
                <c:pt idx="131">
                  <c:v>-4.0410787867757307E-2</c:v>
                </c:pt>
                <c:pt idx="132">
                  <c:v>-3.8825405849539051E-2</c:v>
                </c:pt>
                <c:pt idx="133">
                  <c:v>-3.9998991224931897E-2</c:v>
                </c:pt>
                <c:pt idx="134">
                  <c:v>-4.2990282106083952E-2</c:v>
                </c:pt>
                <c:pt idx="135">
                  <c:v>-4.6859574947871185E-2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87-CC4D-910F-FE4F81E702B8}"/>
            </c:ext>
          </c:extLst>
        </c:ser>
        <c:ser>
          <c:idx val="1"/>
          <c:order val="1"/>
          <c:tx>
            <c:strRef>
              <c:f>'Ricardian Savings'!$F$27</c:f>
              <c:strCache>
                <c:ptCount val="1"/>
                <c:pt idx="0">
                  <c:v>Household Savings Rate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'Ricardian Savings'!$G$25:$EL$25</c:f>
              <c:strCache>
                <c:ptCount val="136"/>
                <c:pt idx="0">
                  <c:v>1991Q1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  <c:pt idx="4">
                  <c:v>1992Q1</c:v>
                </c:pt>
                <c:pt idx="5">
                  <c:v>Q2</c:v>
                </c:pt>
                <c:pt idx="6">
                  <c:v>Q3</c:v>
                </c:pt>
                <c:pt idx="7">
                  <c:v>Q4</c:v>
                </c:pt>
                <c:pt idx="8">
                  <c:v>1993Q1</c:v>
                </c:pt>
                <c:pt idx="9">
                  <c:v>Q2</c:v>
                </c:pt>
                <c:pt idx="10">
                  <c:v>Q3</c:v>
                </c:pt>
                <c:pt idx="11">
                  <c:v>Q4</c:v>
                </c:pt>
                <c:pt idx="12">
                  <c:v>1994Q1</c:v>
                </c:pt>
                <c:pt idx="13">
                  <c:v>Q2</c:v>
                </c:pt>
                <c:pt idx="14">
                  <c:v>Q3</c:v>
                </c:pt>
                <c:pt idx="15">
                  <c:v>Q4</c:v>
                </c:pt>
                <c:pt idx="16">
                  <c:v>1995Q1</c:v>
                </c:pt>
                <c:pt idx="17">
                  <c:v>Q2</c:v>
                </c:pt>
                <c:pt idx="18">
                  <c:v>Q3</c:v>
                </c:pt>
                <c:pt idx="19">
                  <c:v>Q4</c:v>
                </c:pt>
                <c:pt idx="20">
                  <c:v>1996Q1</c:v>
                </c:pt>
                <c:pt idx="21">
                  <c:v>Q2</c:v>
                </c:pt>
                <c:pt idx="22">
                  <c:v>Q3</c:v>
                </c:pt>
                <c:pt idx="23">
                  <c:v>Q4</c:v>
                </c:pt>
                <c:pt idx="24">
                  <c:v>1997Q1</c:v>
                </c:pt>
                <c:pt idx="25">
                  <c:v>Q2</c:v>
                </c:pt>
                <c:pt idx="26">
                  <c:v>Q3</c:v>
                </c:pt>
                <c:pt idx="27">
                  <c:v>Q4</c:v>
                </c:pt>
                <c:pt idx="28">
                  <c:v>1998Q1</c:v>
                </c:pt>
                <c:pt idx="29">
                  <c:v>Q2</c:v>
                </c:pt>
                <c:pt idx="30">
                  <c:v>Q3</c:v>
                </c:pt>
                <c:pt idx="31">
                  <c:v>Q4</c:v>
                </c:pt>
                <c:pt idx="32">
                  <c:v>1999Q1</c:v>
                </c:pt>
                <c:pt idx="33">
                  <c:v>Q2</c:v>
                </c:pt>
                <c:pt idx="34">
                  <c:v>Q3</c:v>
                </c:pt>
                <c:pt idx="35">
                  <c:v>Q4</c:v>
                </c:pt>
                <c:pt idx="36">
                  <c:v>2000Q1</c:v>
                </c:pt>
                <c:pt idx="37">
                  <c:v>Q2</c:v>
                </c:pt>
                <c:pt idx="38">
                  <c:v>Q3</c:v>
                </c:pt>
                <c:pt idx="39">
                  <c:v>Q4</c:v>
                </c:pt>
                <c:pt idx="40">
                  <c:v>2001Q1</c:v>
                </c:pt>
                <c:pt idx="41">
                  <c:v>Q2</c:v>
                </c:pt>
                <c:pt idx="42">
                  <c:v>Q3</c:v>
                </c:pt>
                <c:pt idx="43">
                  <c:v>Q4</c:v>
                </c:pt>
                <c:pt idx="44">
                  <c:v>2002Q1</c:v>
                </c:pt>
                <c:pt idx="45">
                  <c:v>Q2</c:v>
                </c:pt>
                <c:pt idx="46">
                  <c:v>Q3</c:v>
                </c:pt>
                <c:pt idx="47">
                  <c:v>Q4</c:v>
                </c:pt>
                <c:pt idx="48">
                  <c:v>2003Q1</c:v>
                </c:pt>
                <c:pt idx="49">
                  <c:v>Q2</c:v>
                </c:pt>
                <c:pt idx="50">
                  <c:v>Q3</c:v>
                </c:pt>
                <c:pt idx="51">
                  <c:v>Q4</c:v>
                </c:pt>
                <c:pt idx="52">
                  <c:v>2004Q1</c:v>
                </c:pt>
                <c:pt idx="53">
                  <c:v>Q2</c:v>
                </c:pt>
                <c:pt idx="54">
                  <c:v>Q3</c:v>
                </c:pt>
                <c:pt idx="55">
                  <c:v>Q4</c:v>
                </c:pt>
                <c:pt idx="56">
                  <c:v>2005Q1</c:v>
                </c:pt>
                <c:pt idx="57">
                  <c:v>Q2</c:v>
                </c:pt>
                <c:pt idx="58">
                  <c:v>Q3</c:v>
                </c:pt>
                <c:pt idx="59">
                  <c:v>Q4</c:v>
                </c:pt>
                <c:pt idx="60">
                  <c:v>2006Q1</c:v>
                </c:pt>
                <c:pt idx="61">
                  <c:v>Q2</c:v>
                </c:pt>
                <c:pt idx="62">
                  <c:v>Q3</c:v>
                </c:pt>
                <c:pt idx="63">
                  <c:v>Q4</c:v>
                </c:pt>
                <c:pt idx="64">
                  <c:v>2007Q1</c:v>
                </c:pt>
                <c:pt idx="65">
                  <c:v>Q2</c:v>
                </c:pt>
                <c:pt idx="66">
                  <c:v>Q3</c:v>
                </c:pt>
                <c:pt idx="67">
                  <c:v>Q4</c:v>
                </c:pt>
                <c:pt idx="68">
                  <c:v>2008Q1</c:v>
                </c:pt>
                <c:pt idx="69">
                  <c:v>Q2</c:v>
                </c:pt>
                <c:pt idx="70">
                  <c:v>Q3</c:v>
                </c:pt>
                <c:pt idx="71">
                  <c:v>Q4</c:v>
                </c:pt>
                <c:pt idx="72">
                  <c:v>2009Q1</c:v>
                </c:pt>
                <c:pt idx="73">
                  <c:v>Q2</c:v>
                </c:pt>
                <c:pt idx="74">
                  <c:v>Q3</c:v>
                </c:pt>
                <c:pt idx="75">
                  <c:v>Q4</c:v>
                </c:pt>
                <c:pt idx="76">
                  <c:v>2010Q1</c:v>
                </c:pt>
                <c:pt idx="77">
                  <c:v>Q2</c:v>
                </c:pt>
                <c:pt idx="78">
                  <c:v>Q3</c:v>
                </c:pt>
                <c:pt idx="79">
                  <c:v>Q4</c:v>
                </c:pt>
                <c:pt idx="80">
                  <c:v>2011Q1</c:v>
                </c:pt>
                <c:pt idx="81">
                  <c:v>Q2</c:v>
                </c:pt>
                <c:pt idx="82">
                  <c:v>Q3</c:v>
                </c:pt>
                <c:pt idx="83">
                  <c:v>Q4</c:v>
                </c:pt>
                <c:pt idx="84">
                  <c:v>2012Q1</c:v>
                </c:pt>
                <c:pt idx="85">
                  <c:v>Q2</c:v>
                </c:pt>
                <c:pt idx="86">
                  <c:v>Q3</c:v>
                </c:pt>
                <c:pt idx="87">
                  <c:v>Q4</c:v>
                </c:pt>
                <c:pt idx="88">
                  <c:v>2013Q1</c:v>
                </c:pt>
                <c:pt idx="89">
                  <c:v>Q2</c:v>
                </c:pt>
                <c:pt idx="90">
                  <c:v>Q3</c:v>
                </c:pt>
                <c:pt idx="91">
                  <c:v>Q4</c:v>
                </c:pt>
                <c:pt idx="92">
                  <c:v>2014Q1</c:v>
                </c:pt>
                <c:pt idx="93">
                  <c:v>Q2</c:v>
                </c:pt>
                <c:pt idx="94">
                  <c:v>Q3</c:v>
                </c:pt>
                <c:pt idx="95">
                  <c:v>Q4</c:v>
                </c:pt>
                <c:pt idx="96">
                  <c:v>2015Q1</c:v>
                </c:pt>
                <c:pt idx="97">
                  <c:v>Q2</c:v>
                </c:pt>
                <c:pt idx="98">
                  <c:v>Q3</c:v>
                </c:pt>
                <c:pt idx="99">
                  <c:v>Q4</c:v>
                </c:pt>
                <c:pt idx="100">
                  <c:v>2016Q1</c:v>
                </c:pt>
                <c:pt idx="101">
                  <c:v>Q2</c:v>
                </c:pt>
                <c:pt idx="102">
                  <c:v>Q3</c:v>
                </c:pt>
                <c:pt idx="103">
                  <c:v>Q4</c:v>
                </c:pt>
                <c:pt idx="104">
                  <c:v>2017Q1</c:v>
                </c:pt>
                <c:pt idx="105">
                  <c:v>Q2</c:v>
                </c:pt>
                <c:pt idx="106">
                  <c:v>Q3</c:v>
                </c:pt>
                <c:pt idx="107">
                  <c:v>Q4</c:v>
                </c:pt>
                <c:pt idx="108">
                  <c:v>2018Q1</c:v>
                </c:pt>
                <c:pt idx="109">
                  <c:v>Q2</c:v>
                </c:pt>
                <c:pt idx="110">
                  <c:v>Q3</c:v>
                </c:pt>
                <c:pt idx="111">
                  <c:v>Q4</c:v>
                </c:pt>
                <c:pt idx="112">
                  <c:v>2019Q1</c:v>
                </c:pt>
                <c:pt idx="113">
                  <c:v>Q2</c:v>
                </c:pt>
                <c:pt idx="114">
                  <c:v>Q3</c:v>
                </c:pt>
                <c:pt idx="115">
                  <c:v>Q4</c:v>
                </c:pt>
                <c:pt idx="116">
                  <c:v>2020Q1</c:v>
                </c:pt>
                <c:pt idx="117">
                  <c:v>Q2</c:v>
                </c:pt>
                <c:pt idx="118">
                  <c:v>Q3</c:v>
                </c:pt>
                <c:pt idx="119">
                  <c:v>Q4</c:v>
                </c:pt>
                <c:pt idx="120">
                  <c:v>2021Q1</c:v>
                </c:pt>
                <c:pt idx="121">
                  <c:v>Q2</c:v>
                </c:pt>
                <c:pt idx="122">
                  <c:v>Q3</c:v>
                </c:pt>
                <c:pt idx="123">
                  <c:v>Q4</c:v>
                </c:pt>
                <c:pt idx="124">
                  <c:v>2022Q1</c:v>
                </c:pt>
                <c:pt idx="125">
                  <c:v>Q2</c:v>
                </c:pt>
                <c:pt idx="126">
                  <c:v>Q3</c:v>
                </c:pt>
                <c:pt idx="127">
                  <c:v>Q4</c:v>
                </c:pt>
                <c:pt idx="128">
                  <c:v>2023Q1</c:v>
                </c:pt>
                <c:pt idx="129">
                  <c:v>Q2</c:v>
                </c:pt>
                <c:pt idx="130">
                  <c:v>Q3</c:v>
                </c:pt>
                <c:pt idx="131">
                  <c:v>Q4</c:v>
                </c:pt>
                <c:pt idx="132">
                  <c:v>2024Q1</c:v>
                </c:pt>
                <c:pt idx="133">
                  <c:v>Q2</c:v>
                </c:pt>
                <c:pt idx="134">
                  <c:v>Q3</c:v>
                </c:pt>
                <c:pt idx="135">
                  <c:v>Q4</c:v>
                </c:pt>
              </c:strCache>
            </c:strRef>
          </c:cat>
          <c:val>
            <c:numRef>
              <c:f>'Ricardian Savings'!$G$27:$EL$27</c:f>
              <c:numCache>
                <c:formatCode>0.0%</c:formatCode>
                <c:ptCount val="136"/>
                <c:pt idx="0">
                  <c:v>8.5000000000000006E-2</c:v>
                </c:pt>
                <c:pt idx="1">
                  <c:v>8.4999999999999992E-2</c:v>
                </c:pt>
                <c:pt idx="2">
                  <c:v>8.5999999999999993E-2</c:v>
                </c:pt>
                <c:pt idx="3">
                  <c:v>8.8999999999999996E-2</c:v>
                </c:pt>
                <c:pt idx="4">
                  <c:v>9.0999999999999998E-2</c:v>
                </c:pt>
                <c:pt idx="5">
                  <c:v>9.4E-2</c:v>
                </c:pt>
                <c:pt idx="6">
                  <c:v>9.5500000000000015E-2</c:v>
                </c:pt>
                <c:pt idx="7">
                  <c:v>9.4000000000000014E-2</c:v>
                </c:pt>
                <c:pt idx="8">
                  <c:v>9.1749999999999998E-2</c:v>
                </c:pt>
                <c:pt idx="9">
                  <c:v>8.7499999999999994E-2</c:v>
                </c:pt>
                <c:pt idx="10">
                  <c:v>8.2500000000000004E-2</c:v>
                </c:pt>
                <c:pt idx="11">
                  <c:v>7.85E-2</c:v>
                </c:pt>
                <c:pt idx="12">
                  <c:v>7.3499999999999996E-2</c:v>
                </c:pt>
                <c:pt idx="13">
                  <c:v>7.0250000000000007E-2</c:v>
                </c:pt>
                <c:pt idx="14">
                  <c:v>6.8750000000000006E-2</c:v>
                </c:pt>
                <c:pt idx="15">
                  <c:v>6.8250000000000005E-2</c:v>
                </c:pt>
                <c:pt idx="16">
                  <c:v>7.0250000000000007E-2</c:v>
                </c:pt>
                <c:pt idx="17">
                  <c:v>7.0000000000000007E-2</c:v>
                </c:pt>
                <c:pt idx="18">
                  <c:v>7.0000000000000007E-2</c:v>
                </c:pt>
                <c:pt idx="19">
                  <c:v>6.8750000000000006E-2</c:v>
                </c:pt>
                <c:pt idx="20">
                  <c:v>6.6250000000000003E-2</c:v>
                </c:pt>
                <c:pt idx="21">
                  <c:v>6.5000000000000002E-2</c:v>
                </c:pt>
                <c:pt idx="22">
                  <c:v>6.4250000000000002E-2</c:v>
                </c:pt>
                <c:pt idx="23">
                  <c:v>6.3250000000000001E-2</c:v>
                </c:pt>
                <c:pt idx="24">
                  <c:v>6.2E-2</c:v>
                </c:pt>
                <c:pt idx="25">
                  <c:v>6.2E-2</c:v>
                </c:pt>
                <c:pt idx="26">
                  <c:v>6.0499999999999998E-2</c:v>
                </c:pt>
                <c:pt idx="27">
                  <c:v>6.0499999999999998E-2</c:v>
                </c:pt>
                <c:pt idx="28">
                  <c:v>6.3E-2</c:v>
                </c:pt>
                <c:pt idx="29">
                  <c:v>6.4000000000000001E-2</c:v>
                </c:pt>
                <c:pt idx="30">
                  <c:v>6.5500000000000003E-2</c:v>
                </c:pt>
                <c:pt idx="31">
                  <c:v>6.4750000000000002E-2</c:v>
                </c:pt>
                <c:pt idx="32">
                  <c:v>6.2E-2</c:v>
                </c:pt>
                <c:pt idx="33">
                  <c:v>5.6499999999999995E-2</c:v>
                </c:pt>
                <c:pt idx="34">
                  <c:v>5.074999999999999E-2</c:v>
                </c:pt>
                <c:pt idx="35">
                  <c:v>4.6000000000000006E-2</c:v>
                </c:pt>
                <c:pt idx="36">
                  <c:v>4.1499999999999995E-2</c:v>
                </c:pt>
                <c:pt idx="37">
                  <c:v>4.0999999999999995E-2</c:v>
                </c:pt>
                <c:pt idx="38">
                  <c:v>4.1999999999999996E-2</c:v>
                </c:pt>
                <c:pt idx="39">
                  <c:v>4.2750000000000003E-2</c:v>
                </c:pt>
                <c:pt idx="40">
                  <c:v>4.4249999999999998E-2</c:v>
                </c:pt>
                <c:pt idx="41">
                  <c:v>4.4500000000000005E-2</c:v>
                </c:pt>
                <c:pt idx="42">
                  <c:v>4.9000000000000002E-2</c:v>
                </c:pt>
                <c:pt idx="43">
                  <c:v>4.675E-2</c:v>
                </c:pt>
                <c:pt idx="44">
                  <c:v>4.8750000000000002E-2</c:v>
                </c:pt>
                <c:pt idx="45">
                  <c:v>5.2499999999999998E-2</c:v>
                </c:pt>
                <c:pt idx="46">
                  <c:v>5.0250000000000003E-2</c:v>
                </c:pt>
                <c:pt idx="47">
                  <c:v>5.5750000000000001E-2</c:v>
                </c:pt>
                <c:pt idx="48">
                  <c:v>5.475E-2</c:v>
                </c:pt>
                <c:pt idx="49">
                  <c:v>5.2749999999999998E-2</c:v>
                </c:pt>
                <c:pt idx="50">
                  <c:v>5.2999999999999999E-2</c:v>
                </c:pt>
                <c:pt idx="51">
                  <c:v>5.1750000000000004E-2</c:v>
                </c:pt>
                <c:pt idx="52">
                  <c:v>5.0500000000000003E-2</c:v>
                </c:pt>
                <c:pt idx="53">
                  <c:v>5.0250000000000003E-2</c:v>
                </c:pt>
                <c:pt idx="54">
                  <c:v>4.7750000000000001E-2</c:v>
                </c:pt>
                <c:pt idx="55">
                  <c:v>4.65E-2</c:v>
                </c:pt>
                <c:pt idx="56">
                  <c:v>4.1250000000000002E-2</c:v>
                </c:pt>
                <c:pt idx="57">
                  <c:v>3.4249999999999996E-2</c:v>
                </c:pt>
                <c:pt idx="58">
                  <c:v>2.7500000000000004E-2</c:v>
                </c:pt>
                <c:pt idx="59">
                  <c:v>2.2249999999999999E-2</c:v>
                </c:pt>
                <c:pt idx="60">
                  <c:v>2.4E-2</c:v>
                </c:pt>
                <c:pt idx="61">
                  <c:v>2.6000000000000002E-2</c:v>
                </c:pt>
                <c:pt idx="62">
                  <c:v>2.7499999999999997E-2</c:v>
                </c:pt>
                <c:pt idx="63">
                  <c:v>2.7999999999999997E-2</c:v>
                </c:pt>
                <c:pt idx="64">
                  <c:v>2.6750000000000003E-2</c:v>
                </c:pt>
                <c:pt idx="65">
                  <c:v>2.6250000000000002E-2</c:v>
                </c:pt>
                <c:pt idx="66">
                  <c:v>2.6250000000000002E-2</c:v>
                </c:pt>
                <c:pt idx="67">
                  <c:v>2.5250000000000002E-2</c:v>
                </c:pt>
                <c:pt idx="68">
                  <c:v>2.5499999999999998E-2</c:v>
                </c:pt>
                <c:pt idx="69">
                  <c:v>0.03</c:v>
                </c:pt>
                <c:pt idx="70">
                  <c:v>3.2750000000000001E-2</c:v>
                </c:pt>
                <c:pt idx="71">
                  <c:v>4.1249999999999995E-2</c:v>
                </c:pt>
                <c:pt idx="72">
                  <c:v>4.8500000000000001E-2</c:v>
                </c:pt>
                <c:pt idx="73">
                  <c:v>5.3999999999999999E-2</c:v>
                </c:pt>
                <c:pt idx="74">
                  <c:v>5.7999999999999996E-2</c:v>
                </c:pt>
                <c:pt idx="75">
                  <c:v>5.7249999999999995E-2</c:v>
                </c:pt>
                <c:pt idx="76">
                  <c:v>5.6499999999999995E-2</c:v>
                </c:pt>
                <c:pt idx="77">
                  <c:v>5.5E-2</c:v>
                </c:pt>
                <c:pt idx="78">
                  <c:v>5.7500000000000002E-2</c:v>
                </c:pt>
                <c:pt idx="79">
                  <c:v>5.9249999999999997E-2</c:v>
                </c:pt>
                <c:pt idx="80">
                  <c:v>6.225E-2</c:v>
                </c:pt>
                <c:pt idx="81">
                  <c:v>6.25E-2</c:v>
                </c:pt>
                <c:pt idx="82">
                  <c:v>6.3750000000000001E-2</c:v>
                </c:pt>
                <c:pt idx="83">
                  <c:v>6.5250000000000002E-2</c:v>
                </c:pt>
                <c:pt idx="84">
                  <c:v>6.7250000000000004E-2</c:v>
                </c:pt>
                <c:pt idx="85">
                  <c:v>7.1250000000000008E-2</c:v>
                </c:pt>
                <c:pt idx="86">
                  <c:v>7.2250000000000009E-2</c:v>
                </c:pt>
                <c:pt idx="87">
                  <c:v>7.8500000000000014E-2</c:v>
                </c:pt>
                <c:pt idx="88">
                  <c:v>7.2000000000000008E-2</c:v>
                </c:pt>
                <c:pt idx="89">
                  <c:v>6.5500000000000003E-2</c:v>
                </c:pt>
                <c:pt idx="90">
                  <c:v>6.0999999999999999E-2</c:v>
                </c:pt>
                <c:pt idx="91">
                  <c:v>4.9750000000000003E-2</c:v>
                </c:pt>
                <c:pt idx="92">
                  <c:v>5.1000000000000004E-2</c:v>
                </c:pt>
                <c:pt idx="93">
                  <c:v>5.1499999999999997E-2</c:v>
                </c:pt>
                <c:pt idx="94">
                  <c:v>5.2249999999999998E-2</c:v>
                </c:pt>
                <c:pt idx="95">
                  <c:v>5.5E-2</c:v>
                </c:pt>
                <c:pt idx="96">
                  <c:v>5.7250000000000002E-2</c:v>
                </c:pt>
                <c:pt idx="97">
                  <c:v>5.7999999999999996E-2</c:v>
                </c:pt>
                <c:pt idx="98">
                  <c:v>5.8249999999999996E-2</c:v>
                </c:pt>
                <c:pt idx="99">
                  <c:v>5.8499999999999996E-2</c:v>
                </c:pt>
                <c:pt idx="100">
                  <c:v>5.7749999999999996E-2</c:v>
                </c:pt>
                <c:pt idx="101">
                  <c:v>5.6249999999999994E-2</c:v>
                </c:pt>
                <c:pt idx="102">
                  <c:v>5.4999999999999993E-2</c:v>
                </c:pt>
                <c:pt idx="103">
                  <c:v>5.3500000000000006E-2</c:v>
                </c:pt>
                <c:pt idx="104">
                  <c:v>5.2500000000000005E-2</c:v>
                </c:pt>
                <c:pt idx="105">
                  <c:v>5.45E-2</c:v>
                </c:pt>
                <c:pt idx="106">
                  <c:v>5.6750000000000002E-2</c:v>
                </c:pt>
                <c:pt idx="107">
                  <c:v>5.7499999999999996E-2</c:v>
                </c:pt>
                <c:pt idx="108">
                  <c:v>5.8249999999999996E-2</c:v>
                </c:pt>
                <c:pt idx="109">
                  <c:v>5.8499999999999996E-2</c:v>
                </c:pt>
                <c:pt idx="110">
                  <c:v>0.06</c:v>
                </c:pt>
                <c:pt idx="111">
                  <c:v>6.4250000000000002E-2</c:v>
                </c:pt>
                <c:pt idx="112">
                  <c:v>7.0250000000000007E-2</c:v>
                </c:pt>
                <c:pt idx="113">
                  <c:v>7.3249999999999996E-2</c:v>
                </c:pt>
                <c:pt idx="114">
                  <c:v>7.3999999999999996E-2</c:v>
                </c:pt>
                <c:pt idx="115">
                  <c:v>7.2749999999999995E-2</c:v>
                </c:pt>
                <c:pt idx="116">
                  <c:v>7.4750000000000011E-2</c:v>
                </c:pt>
                <c:pt idx="117">
                  <c:v>0.11774999999999999</c:v>
                </c:pt>
                <c:pt idx="118">
                  <c:v>0.13800000000000001</c:v>
                </c:pt>
                <c:pt idx="119">
                  <c:v>0.1515</c:v>
                </c:pt>
                <c:pt idx="120">
                  <c:v>0.17824999999999999</c:v>
                </c:pt>
                <c:pt idx="121">
                  <c:v>0.14199999999999999</c:v>
                </c:pt>
                <c:pt idx="122">
                  <c:v>0.12524999999999997</c:v>
                </c:pt>
                <c:pt idx="123">
                  <c:v>0.11075</c:v>
                </c:pt>
                <c:pt idx="124">
                  <c:v>6.9750000000000006E-2</c:v>
                </c:pt>
                <c:pt idx="125">
                  <c:v>5.0250000000000003E-2</c:v>
                </c:pt>
                <c:pt idx="126">
                  <c:v>3.7250000000000005E-2</c:v>
                </c:pt>
                <c:pt idx="127">
                  <c:v>3.0000000000000002E-2</c:v>
                </c:pt>
                <c:pt idx="128">
                  <c:v>3.3500000000000002E-2</c:v>
                </c:pt>
                <c:pt idx="129">
                  <c:v>4.0500000000000001E-2</c:v>
                </c:pt>
                <c:pt idx="130">
                  <c:v>4.4249999999999998E-2</c:v>
                </c:pt>
                <c:pt idx="131">
                  <c:v>4.7E-2</c:v>
                </c:pt>
                <c:pt idx="132">
                  <c:v>4.8750000000000002E-2</c:v>
                </c:pt>
                <c:pt idx="133">
                  <c:v>4.8500000000000001E-2</c:v>
                </c:pt>
                <c:pt idx="134">
                  <c:v>4.725E-2</c:v>
                </c:pt>
                <c:pt idx="135">
                  <c:v>4.5250000000000005E-2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B87-CC4D-910F-FE4F81E70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6986128"/>
        <c:axId val="736987840"/>
      </c:lineChart>
      <c:catAx>
        <c:axId val="73698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6987840"/>
        <c:crosses val="autoZero"/>
        <c:auto val="1"/>
        <c:lblAlgn val="ctr"/>
        <c:lblOffset val="100"/>
        <c:noMultiLvlLbl val="0"/>
      </c:catAx>
      <c:valAx>
        <c:axId val="736987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6986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Household Debt as % of GDP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Quarterly!$H$1</c:f>
              <c:strCache>
                <c:ptCount val="1"/>
                <c:pt idx="0">
                  <c:v>Household Liabilities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Quarterly!$G$2:$G$133</c:f>
              <c:numCache>
                <c:formatCode>[$-409]mmm\-yy;@</c:formatCode>
                <c:ptCount val="132"/>
                <c:pt idx="0">
                  <c:v>33604</c:v>
                </c:pt>
                <c:pt idx="1">
                  <c:v>33695</c:v>
                </c:pt>
                <c:pt idx="2">
                  <c:v>33786</c:v>
                </c:pt>
                <c:pt idx="3">
                  <c:v>33878</c:v>
                </c:pt>
                <c:pt idx="4">
                  <c:v>33970</c:v>
                </c:pt>
                <c:pt idx="5">
                  <c:v>34060</c:v>
                </c:pt>
                <c:pt idx="6">
                  <c:v>34151</c:v>
                </c:pt>
                <c:pt idx="7">
                  <c:v>34243</c:v>
                </c:pt>
                <c:pt idx="8">
                  <c:v>34335</c:v>
                </c:pt>
                <c:pt idx="9">
                  <c:v>34425</c:v>
                </c:pt>
                <c:pt idx="10">
                  <c:v>34516</c:v>
                </c:pt>
                <c:pt idx="11">
                  <c:v>34608</c:v>
                </c:pt>
                <c:pt idx="12">
                  <c:v>34700</c:v>
                </c:pt>
                <c:pt idx="13">
                  <c:v>34790</c:v>
                </c:pt>
                <c:pt idx="14">
                  <c:v>34881</c:v>
                </c:pt>
                <c:pt idx="15">
                  <c:v>34973</c:v>
                </c:pt>
                <c:pt idx="16">
                  <c:v>35065</c:v>
                </c:pt>
                <c:pt idx="17">
                  <c:v>35156</c:v>
                </c:pt>
                <c:pt idx="18">
                  <c:v>35247</c:v>
                </c:pt>
                <c:pt idx="19">
                  <c:v>35339</c:v>
                </c:pt>
                <c:pt idx="20">
                  <c:v>35431</c:v>
                </c:pt>
                <c:pt idx="21">
                  <c:v>35521</c:v>
                </c:pt>
                <c:pt idx="22">
                  <c:v>35612</c:v>
                </c:pt>
                <c:pt idx="23">
                  <c:v>35704</c:v>
                </c:pt>
                <c:pt idx="24">
                  <c:v>35796</c:v>
                </c:pt>
                <c:pt idx="25">
                  <c:v>35886</c:v>
                </c:pt>
                <c:pt idx="26">
                  <c:v>35977</c:v>
                </c:pt>
                <c:pt idx="27">
                  <c:v>36069</c:v>
                </c:pt>
                <c:pt idx="28">
                  <c:v>36161</c:v>
                </c:pt>
                <c:pt idx="29">
                  <c:v>36251</c:v>
                </c:pt>
                <c:pt idx="30">
                  <c:v>36342</c:v>
                </c:pt>
                <c:pt idx="31">
                  <c:v>36434</c:v>
                </c:pt>
                <c:pt idx="32">
                  <c:v>36526</c:v>
                </c:pt>
                <c:pt idx="33">
                  <c:v>36617</c:v>
                </c:pt>
                <c:pt idx="34">
                  <c:v>36708</c:v>
                </c:pt>
                <c:pt idx="35">
                  <c:v>36800</c:v>
                </c:pt>
                <c:pt idx="36">
                  <c:v>36892</c:v>
                </c:pt>
                <c:pt idx="37">
                  <c:v>36982</c:v>
                </c:pt>
                <c:pt idx="38">
                  <c:v>37073</c:v>
                </c:pt>
                <c:pt idx="39">
                  <c:v>37165</c:v>
                </c:pt>
                <c:pt idx="40">
                  <c:v>37257</c:v>
                </c:pt>
                <c:pt idx="41">
                  <c:v>37347</c:v>
                </c:pt>
                <c:pt idx="42">
                  <c:v>37438</c:v>
                </c:pt>
                <c:pt idx="43">
                  <c:v>37530</c:v>
                </c:pt>
                <c:pt idx="44">
                  <c:v>37622</c:v>
                </c:pt>
                <c:pt idx="45">
                  <c:v>37712</c:v>
                </c:pt>
                <c:pt idx="46">
                  <c:v>37803</c:v>
                </c:pt>
                <c:pt idx="47">
                  <c:v>37895</c:v>
                </c:pt>
                <c:pt idx="48">
                  <c:v>37987</c:v>
                </c:pt>
                <c:pt idx="49">
                  <c:v>38078</c:v>
                </c:pt>
                <c:pt idx="50">
                  <c:v>38169</c:v>
                </c:pt>
                <c:pt idx="51">
                  <c:v>38261</c:v>
                </c:pt>
                <c:pt idx="52">
                  <c:v>38353</c:v>
                </c:pt>
                <c:pt idx="53">
                  <c:v>38443</c:v>
                </c:pt>
                <c:pt idx="54">
                  <c:v>38534</c:v>
                </c:pt>
                <c:pt idx="55">
                  <c:v>38626</c:v>
                </c:pt>
                <c:pt idx="56">
                  <c:v>38718</c:v>
                </c:pt>
                <c:pt idx="57">
                  <c:v>38808</c:v>
                </c:pt>
                <c:pt idx="58">
                  <c:v>38899</c:v>
                </c:pt>
                <c:pt idx="59">
                  <c:v>38991</c:v>
                </c:pt>
                <c:pt idx="60">
                  <c:v>39083</c:v>
                </c:pt>
                <c:pt idx="61">
                  <c:v>39173</c:v>
                </c:pt>
                <c:pt idx="62">
                  <c:v>39264</c:v>
                </c:pt>
                <c:pt idx="63">
                  <c:v>39356</c:v>
                </c:pt>
                <c:pt idx="64">
                  <c:v>39448</c:v>
                </c:pt>
                <c:pt idx="65">
                  <c:v>39539</c:v>
                </c:pt>
                <c:pt idx="66">
                  <c:v>39630</c:v>
                </c:pt>
                <c:pt idx="67">
                  <c:v>39722</c:v>
                </c:pt>
                <c:pt idx="68">
                  <c:v>39814</c:v>
                </c:pt>
                <c:pt idx="69">
                  <c:v>39904</c:v>
                </c:pt>
                <c:pt idx="70">
                  <c:v>39995</c:v>
                </c:pt>
                <c:pt idx="71">
                  <c:v>40087</c:v>
                </c:pt>
                <c:pt idx="72">
                  <c:v>40179</c:v>
                </c:pt>
                <c:pt idx="73">
                  <c:v>40269</c:v>
                </c:pt>
                <c:pt idx="74">
                  <c:v>40360</c:v>
                </c:pt>
                <c:pt idx="75">
                  <c:v>40452</c:v>
                </c:pt>
                <c:pt idx="76">
                  <c:v>40544</c:v>
                </c:pt>
                <c:pt idx="77">
                  <c:v>40634</c:v>
                </c:pt>
                <c:pt idx="78">
                  <c:v>40725</c:v>
                </c:pt>
                <c:pt idx="79">
                  <c:v>40817</c:v>
                </c:pt>
                <c:pt idx="80">
                  <c:v>40909</c:v>
                </c:pt>
                <c:pt idx="81">
                  <c:v>41000</c:v>
                </c:pt>
                <c:pt idx="82">
                  <c:v>41091</c:v>
                </c:pt>
                <c:pt idx="83">
                  <c:v>41183</c:v>
                </c:pt>
                <c:pt idx="84">
                  <c:v>41275</c:v>
                </c:pt>
                <c:pt idx="85">
                  <c:v>41365</c:v>
                </c:pt>
                <c:pt idx="86">
                  <c:v>41456</c:v>
                </c:pt>
                <c:pt idx="87">
                  <c:v>41548</c:v>
                </c:pt>
                <c:pt idx="88">
                  <c:v>41640</c:v>
                </c:pt>
                <c:pt idx="89">
                  <c:v>41730</c:v>
                </c:pt>
                <c:pt idx="90">
                  <c:v>41821</c:v>
                </c:pt>
                <c:pt idx="91">
                  <c:v>41913</c:v>
                </c:pt>
                <c:pt idx="92">
                  <c:v>42005</c:v>
                </c:pt>
                <c:pt idx="93">
                  <c:v>42095</c:v>
                </c:pt>
                <c:pt idx="94">
                  <c:v>42186</c:v>
                </c:pt>
                <c:pt idx="95">
                  <c:v>42278</c:v>
                </c:pt>
                <c:pt idx="96">
                  <c:v>42370</c:v>
                </c:pt>
                <c:pt idx="97">
                  <c:v>42461</c:v>
                </c:pt>
                <c:pt idx="98">
                  <c:v>42552</c:v>
                </c:pt>
                <c:pt idx="99">
                  <c:v>42644</c:v>
                </c:pt>
                <c:pt idx="100">
                  <c:v>42736</c:v>
                </c:pt>
                <c:pt idx="101">
                  <c:v>42826</c:v>
                </c:pt>
                <c:pt idx="102">
                  <c:v>42917</c:v>
                </c:pt>
                <c:pt idx="103">
                  <c:v>43009</c:v>
                </c:pt>
                <c:pt idx="104">
                  <c:v>43101</c:v>
                </c:pt>
                <c:pt idx="105">
                  <c:v>43191</c:v>
                </c:pt>
                <c:pt idx="106">
                  <c:v>43282</c:v>
                </c:pt>
                <c:pt idx="107">
                  <c:v>43374</c:v>
                </c:pt>
                <c:pt idx="108">
                  <c:v>43466</c:v>
                </c:pt>
                <c:pt idx="109">
                  <c:v>43556</c:v>
                </c:pt>
                <c:pt idx="110">
                  <c:v>43647</c:v>
                </c:pt>
                <c:pt idx="111">
                  <c:v>43739</c:v>
                </c:pt>
                <c:pt idx="112">
                  <c:v>43831</c:v>
                </c:pt>
                <c:pt idx="113">
                  <c:v>43922</c:v>
                </c:pt>
                <c:pt idx="114">
                  <c:v>44013</c:v>
                </c:pt>
                <c:pt idx="115">
                  <c:v>44105</c:v>
                </c:pt>
                <c:pt idx="116">
                  <c:v>44197</c:v>
                </c:pt>
                <c:pt idx="117">
                  <c:v>44287</c:v>
                </c:pt>
                <c:pt idx="118">
                  <c:v>44378</c:v>
                </c:pt>
                <c:pt idx="119">
                  <c:v>44470</c:v>
                </c:pt>
                <c:pt idx="120">
                  <c:v>44562</c:v>
                </c:pt>
                <c:pt idx="121">
                  <c:v>44652</c:v>
                </c:pt>
                <c:pt idx="122">
                  <c:v>44743</c:v>
                </c:pt>
                <c:pt idx="123">
                  <c:v>44835</c:v>
                </c:pt>
                <c:pt idx="124">
                  <c:v>44927</c:v>
                </c:pt>
                <c:pt idx="125">
                  <c:v>45017</c:v>
                </c:pt>
                <c:pt idx="126">
                  <c:v>45108</c:v>
                </c:pt>
                <c:pt idx="127">
                  <c:v>45200</c:v>
                </c:pt>
                <c:pt idx="128">
                  <c:v>45292</c:v>
                </c:pt>
                <c:pt idx="129">
                  <c:v>45383</c:v>
                </c:pt>
                <c:pt idx="130">
                  <c:v>45474</c:v>
                </c:pt>
                <c:pt idx="131">
                  <c:v>45566</c:v>
                </c:pt>
              </c:numCache>
            </c:numRef>
          </c:cat>
          <c:val>
            <c:numRef>
              <c:f>Quarterly!$H$2:$H$133</c:f>
              <c:numCache>
                <c:formatCode>0.0%</c:formatCode>
                <c:ptCount val="132"/>
                <c:pt idx="0">
                  <c:v>0.62452369929006324</c:v>
                </c:pt>
                <c:pt idx="1">
                  <c:v>0.62094856510739149</c:v>
                </c:pt>
                <c:pt idx="2">
                  <c:v>0.62221598531121169</c:v>
                </c:pt>
                <c:pt idx="3">
                  <c:v>0.62255031318839971</c:v>
                </c:pt>
                <c:pt idx="4">
                  <c:v>0.61924992781737731</c:v>
                </c:pt>
                <c:pt idx="5">
                  <c:v>0.62206417181883988</c:v>
                </c:pt>
                <c:pt idx="6">
                  <c:v>0.62809567663814148</c:v>
                </c:pt>
                <c:pt idx="7">
                  <c:v>0.62974037524640925</c:v>
                </c:pt>
                <c:pt idx="8">
                  <c:v>0.62534185201862036</c:v>
                </c:pt>
                <c:pt idx="9">
                  <c:v>0.62590108833656621</c:v>
                </c:pt>
                <c:pt idx="10">
                  <c:v>0.63096339895581488</c:v>
                </c:pt>
                <c:pt idx="11">
                  <c:v>0.63669237191105166</c:v>
                </c:pt>
                <c:pt idx="12">
                  <c:v>0.6351122643652749</c:v>
                </c:pt>
                <c:pt idx="13">
                  <c:v>0.64244228034914141</c:v>
                </c:pt>
                <c:pt idx="14">
                  <c:v>0.6487951191735134</c:v>
                </c:pt>
                <c:pt idx="15">
                  <c:v>0.65364757623781844</c:v>
                </c:pt>
                <c:pt idx="16">
                  <c:v>0.65476506989670669</c:v>
                </c:pt>
                <c:pt idx="17">
                  <c:v>0.65395177795150905</c:v>
                </c:pt>
                <c:pt idx="18">
                  <c:v>0.6582139280183702</c:v>
                </c:pt>
                <c:pt idx="19">
                  <c:v>0.66025232418671176</c:v>
                </c:pt>
                <c:pt idx="20">
                  <c:v>0.65630986809810998</c:v>
                </c:pt>
                <c:pt idx="21">
                  <c:v>0.65562821163716822</c:v>
                </c:pt>
                <c:pt idx="22">
                  <c:v>0.65872175848450332</c:v>
                </c:pt>
                <c:pt idx="23">
                  <c:v>0.66202721521001773</c:v>
                </c:pt>
                <c:pt idx="24">
                  <c:v>0.66090816197634239</c:v>
                </c:pt>
                <c:pt idx="25">
                  <c:v>0.66892010534578694</c:v>
                </c:pt>
                <c:pt idx="26">
                  <c:v>0.67059872293869915</c:v>
                </c:pt>
                <c:pt idx="27">
                  <c:v>0.67396762058409565</c:v>
                </c:pt>
                <c:pt idx="28">
                  <c:v>0.67491687458203531</c:v>
                </c:pt>
                <c:pt idx="29">
                  <c:v>0.68317798998762369</c:v>
                </c:pt>
                <c:pt idx="30">
                  <c:v>0.68852302132858234</c:v>
                </c:pt>
                <c:pt idx="31">
                  <c:v>0.69110749523568737</c:v>
                </c:pt>
                <c:pt idx="32">
                  <c:v>0.69471352192357283</c:v>
                </c:pt>
                <c:pt idx="33">
                  <c:v>0.69233117220220697</c:v>
                </c:pt>
                <c:pt idx="34">
                  <c:v>0.70553242751981571</c:v>
                </c:pt>
                <c:pt idx="35">
                  <c:v>0.71078621706320122</c:v>
                </c:pt>
                <c:pt idx="36">
                  <c:v>0.71369046203469633</c:v>
                </c:pt>
                <c:pt idx="37">
                  <c:v>0.72410161335975087</c:v>
                </c:pt>
                <c:pt idx="38">
                  <c:v>0.74812012055081978</c:v>
                </c:pt>
                <c:pt idx="39">
                  <c:v>0.75589798381215079</c:v>
                </c:pt>
                <c:pt idx="40">
                  <c:v>0.75974776278573741</c:v>
                </c:pt>
                <c:pt idx="41">
                  <c:v>0.76989132451462516</c:v>
                </c:pt>
                <c:pt idx="42">
                  <c:v>0.7833926314907812</c:v>
                </c:pt>
                <c:pt idx="43">
                  <c:v>0.80033409776111286</c:v>
                </c:pt>
                <c:pt idx="44">
                  <c:v>0.80894036573230887</c:v>
                </c:pt>
                <c:pt idx="45">
                  <c:v>0.83359136041530435</c:v>
                </c:pt>
                <c:pt idx="46">
                  <c:v>0.83739130081443491</c:v>
                </c:pt>
                <c:pt idx="47">
                  <c:v>0.84482393061503869</c:v>
                </c:pt>
                <c:pt idx="48">
                  <c:v>0.85052183315781082</c:v>
                </c:pt>
                <c:pt idx="49">
                  <c:v>0.86319843900860371</c:v>
                </c:pt>
                <c:pt idx="50">
                  <c:v>0.87239148117149778</c:v>
                </c:pt>
                <c:pt idx="51">
                  <c:v>0.88547102332569716</c:v>
                </c:pt>
                <c:pt idx="52">
                  <c:v>0.88510306732378363</c:v>
                </c:pt>
                <c:pt idx="53">
                  <c:v>0.90039926776662615</c:v>
                </c:pt>
                <c:pt idx="54">
                  <c:v>0.91280215956578592</c:v>
                </c:pt>
                <c:pt idx="55">
                  <c:v>0.92291824712380566</c:v>
                </c:pt>
                <c:pt idx="56">
                  <c:v>0.9306863806293918</c:v>
                </c:pt>
                <c:pt idx="57">
                  <c:v>0.94629926336888903</c:v>
                </c:pt>
                <c:pt idx="58">
                  <c:v>0.96202019756329182</c:v>
                </c:pt>
                <c:pt idx="59">
                  <c:v>0.96938287239771059</c:v>
                </c:pt>
                <c:pt idx="60">
                  <c:v>0.97054964278456191</c:v>
                </c:pt>
                <c:pt idx="61">
                  <c:v>0.97838361148061792</c:v>
                </c:pt>
                <c:pt idx="62">
                  <c:v>0.98413642241407417</c:v>
                </c:pt>
                <c:pt idx="63">
                  <c:v>0.98735159589585031</c:v>
                </c:pt>
                <c:pt idx="64">
                  <c:v>0.99610989343651091</c:v>
                </c:pt>
                <c:pt idx="65">
                  <c:v>0.98243587705685731</c:v>
                </c:pt>
                <c:pt idx="66">
                  <c:v>0.98782515523358316</c:v>
                </c:pt>
                <c:pt idx="67">
                  <c:v>0.99002601893223174</c:v>
                </c:pt>
                <c:pt idx="68">
                  <c:v>0.99546577199401665</c:v>
                </c:pt>
                <c:pt idx="69">
                  <c:v>0.99748936739512506</c:v>
                </c:pt>
                <c:pt idx="70">
                  <c:v>0.99266185439122556</c:v>
                </c:pt>
                <c:pt idx="71">
                  <c:v>0.97832451008101762</c:v>
                </c:pt>
                <c:pt idx="72">
                  <c:v>0.96365430580286227</c:v>
                </c:pt>
                <c:pt idx="73">
                  <c:v>0.94526919646495888</c:v>
                </c:pt>
                <c:pt idx="74">
                  <c:v>0.93058801486526499</c:v>
                </c:pt>
                <c:pt idx="75">
                  <c:v>0.91948208018120026</c:v>
                </c:pt>
                <c:pt idx="76">
                  <c:v>0.91512813644680291</c:v>
                </c:pt>
                <c:pt idx="77">
                  <c:v>0.89985054834186806</c:v>
                </c:pt>
                <c:pt idx="78">
                  <c:v>0.89392516973762237</c:v>
                </c:pt>
                <c:pt idx="79">
                  <c:v>0.88257438538279165</c:v>
                </c:pt>
                <c:pt idx="80">
                  <c:v>0.86638110301294968</c:v>
                </c:pt>
                <c:pt idx="81">
                  <c:v>0.85714138512622395</c:v>
                </c:pt>
                <c:pt idx="82">
                  <c:v>0.85200888922059759</c:v>
                </c:pt>
                <c:pt idx="83">
                  <c:v>0.84487235069945521</c:v>
                </c:pt>
                <c:pt idx="84">
                  <c:v>0.83155717417672281</c:v>
                </c:pt>
                <c:pt idx="85">
                  <c:v>0.8287303121876809</c:v>
                </c:pt>
                <c:pt idx="86">
                  <c:v>0.82098832134647037</c:v>
                </c:pt>
                <c:pt idx="87">
                  <c:v>0.81964840778735759</c:v>
                </c:pt>
                <c:pt idx="88">
                  <c:v>0.81904137625541207</c:v>
                </c:pt>
                <c:pt idx="89">
                  <c:v>0.8081333752851555</c:v>
                </c:pt>
                <c:pt idx="90">
                  <c:v>0.79455891038915027</c:v>
                </c:pt>
                <c:pt idx="91">
                  <c:v>0.79371249981646452</c:v>
                </c:pt>
                <c:pt idx="92">
                  <c:v>0.78588497297510362</c:v>
                </c:pt>
                <c:pt idx="93">
                  <c:v>0.78351150101117173</c:v>
                </c:pt>
                <c:pt idx="94">
                  <c:v>0.7847438047050842</c:v>
                </c:pt>
                <c:pt idx="95">
                  <c:v>0.78385883435528581</c:v>
                </c:pt>
                <c:pt idx="96">
                  <c:v>0.78102430792554411</c:v>
                </c:pt>
                <c:pt idx="97">
                  <c:v>0.78020246367754242</c:v>
                </c:pt>
                <c:pt idx="98">
                  <c:v>0.7816649119268092</c:v>
                </c:pt>
                <c:pt idx="99">
                  <c:v>0.7788211968550679</c:v>
                </c:pt>
                <c:pt idx="100">
                  <c:v>0.77409019587259065</c:v>
                </c:pt>
                <c:pt idx="101">
                  <c:v>0.77571253301992327</c:v>
                </c:pt>
                <c:pt idx="102">
                  <c:v>0.77320774636354428</c:v>
                </c:pt>
                <c:pt idx="103">
                  <c:v>0.76966343612405164</c:v>
                </c:pt>
                <c:pt idx="104">
                  <c:v>0.7609345338057264</c:v>
                </c:pt>
                <c:pt idx="105">
                  <c:v>0.75778945072988013</c:v>
                </c:pt>
                <c:pt idx="106">
                  <c:v>0.75799806045849916</c:v>
                </c:pt>
                <c:pt idx="107">
                  <c:v>0.75983942339818877</c:v>
                </c:pt>
                <c:pt idx="108">
                  <c:v>0.75436333579643422</c:v>
                </c:pt>
                <c:pt idx="109">
                  <c:v>0.75384371148285412</c:v>
                </c:pt>
                <c:pt idx="110">
                  <c:v>0.7519796662281657</c:v>
                </c:pt>
                <c:pt idx="111">
                  <c:v>0.75328056071300442</c:v>
                </c:pt>
                <c:pt idx="112">
                  <c:v>0.76299598249364864</c:v>
                </c:pt>
                <c:pt idx="113">
                  <c:v>0.83141333596583056</c:v>
                </c:pt>
                <c:pt idx="114">
                  <c:v>0.77610493295434158</c:v>
                </c:pt>
                <c:pt idx="115">
                  <c:v>0.77467096371990329</c:v>
                </c:pt>
                <c:pt idx="116">
                  <c:v>0.76195161424655289</c:v>
                </c:pt>
                <c:pt idx="117">
                  <c:v>0.76935876335607456</c:v>
                </c:pt>
                <c:pt idx="118">
                  <c:v>0.76624984935409435</c:v>
                </c:pt>
                <c:pt idx="119">
                  <c:v>0.75550079876375864</c:v>
                </c:pt>
                <c:pt idx="120">
                  <c:v>0.75387724950507595</c:v>
                </c:pt>
                <c:pt idx="121">
                  <c:v>0.75097977039339736</c:v>
                </c:pt>
                <c:pt idx="122">
                  <c:v>0.74984320766309054</c:v>
                </c:pt>
                <c:pt idx="123">
                  <c:v>0.74474600528751911</c:v>
                </c:pt>
                <c:pt idx="124">
                  <c:v>0.73429989641942217</c:v>
                </c:pt>
                <c:pt idx="125">
                  <c:v>0.73272778300574981</c:v>
                </c:pt>
                <c:pt idx="126">
                  <c:v>0.72564644847232151</c:v>
                </c:pt>
                <c:pt idx="127">
                  <c:v>0.7231714621570573</c:v>
                </c:pt>
                <c:pt idx="128">
                  <c:v>0.71711789124041025</c:v>
                </c:pt>
                <c:pt idx="129">
                  <c:v>0.71287610306253146</c:v>
                </c:pt>
                <c:pt idx="130">
                  <c:v>0.70988449532141606</c:v>
                </c:pt>
                <c:pt idx="131">
                  <c:v>0.69944762228760027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F9-2446-8C1C-DF17D28A46AE}"/>
            </c:ext>
          </c:extLst>
        </c:ser>
        <c:ser>
          <c:idx val="1"/>
          <c:order val="1"/>
          <c:tx>
            <c:strRef>
              <c:f>Quarterly!$I$1</c:f>
              <c:strCache>
                <c:ptCount val="1"/>
                <c:pt idx="0">
                  <c:v>Household Liabilities + Federal Debt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Quarterly!$G$2:$G$133</c:f>
              <c:numCache>
                <c:formatCode>[$-409]mmm\-yy;@</c:formatCode>
                <c:ptCount val="132"/>
                <c:pt idx="0">
                  <c:v>33604</c:v>
                </c:pt>
                <c:pt idx="1">
                  <c:v>33695</c:v>
                </c:pt>
                <c:pt idx="2">
                  <c:v>33786</c:v>
                </c:pt>
                <c:pt idx="3">
                  <c:v>33878</c:v>
                </c:pt>
                <c:pt idx="4">
                  <c:v>33970</c:v>
                </c:pt>
                <c:pt idx="5">
                  <c:v>34060</c:v>
                </c:pt>
                <c:pt idx="6">
                  <c:v>34151</c:v>
                </c:pt>
                <c:pt idx="7">
                  <c:v>34243</c:v>
                </c:pt>
                <c:pt idx="8">
                  <c:v>34335</c:v>
                </c:pt>
                <c:pt idx="9">
                  <c:v>34425</c:v>
                </c:pt>
                <c:pt idx="10">
                  <c:v>34516</c:v>
                </c:pt>
                <c:pt idx="11">
                  <c:v>34608</c:v>
                </c:pt>
                <c:pt idx="12">
                  <c:v>34700</c:v>
                </c:pt>
                <c:pt idx="13">
                  <c:v>34790</c:v>
                </c:pt>
                <c:pt idx="14">
                  <c:v>34881</c:v>
                </c:pt>
                <c:pt idx="15">
                  <c:v>34973</c:v>
                </c:pt>
                <c:pt idx="16">
                  <c:v>35065</c:v>
                </c:pt>
                <c:pt idx="17">
                  <c:v>35156</c:v>
                </c:pt>
                <c:pt idx="18">
                  <c:v>35247</c:v>
                </c:pt>
                <c:pt idx="19">
                  <c:v>35339</c:v>
                </c:pt>
                <c:pt idx="20">
                  <c:v>35431</c:v>
                </c:pt>
                <c:pt idx="21">
                  <c:v>35521</c:v>
                </c:pt>
                <c:pt idx="22">
                  <c:v>35612</c:v>
                </c:pt>
                <c:pt idx="23">
                  <c:v>35704</c:v>
                </c:pt>
                <c:pt idx="24">
                  <c:v>35796</c:v>
                </c:pt>
                <c:pt idx="25">
                  <c:v>35886</c:v>
                </c:pt>
                <c:pt idx="26">
                  <c:v>35977</c:v>
                </c:pt>
                <c:pt idx="27">
                  <c:v>36069</c:v>
                </c:pt>
                <c:pt idx="28">
                  <c:v>36161</c:v>
                </c:pt>
                <c:pt idx="29">
                  <c:v>36251</c:v>
                </c:pt>
                <c:pt idx="30">
                  <c:v>36342</c:v>
                </c:pt>
                <c:pt idx="31">
                  <c:v>36434</c:v>
                </c:pt>
                <c:pt idx="32">
                  <c:v>36526</c:v>
                </c:pt>
                <c:pt idx="33">
                  <c:v>36617</c:v>
                </c:pt>
                <c:pt idx="34">
                  <c:v>36708</c:v>
                </c:pt>
                <c:pt idx="35">
                  <c:v>36800</c:v>
                </c:pt>
                <c:pt idx="36">
                  <c:v>36892</c:v>
                </c:pt>
                <c:pt idx="37">
                  <c:v>36982</c:v>
                </c:pt>
                <c:pt idx="38">
                  <c:v>37073</c:v>
                </c:pt>
                <c:pt idx="39">
                  <c:v>37165</c:v>
                </c:pt>
                <c:pt idx="40">
                  <c:v>37257</c:v>
                </c:pt>
                <c:pt idx="41">
                  <c:v>37347</c:v>
                </c:pt>
                <c:pt idx="42">
                  <c:v>37438</c:v>
                </c:pt>
                <c:pt idx="43">
                  <c:v>37530</c:v>
                </c:pt>
                <c:pt idx="44">
                  <c:v>37622</c:v>
                </c:pt>
                <c:pt idx="45">
                  <c:v>37712</c:v>
                </c:pt>
                <c:pt idx="46">
                  <c:v>37803</c:v>
                </c:pt>
                <c:pt idx="47">
                  <c:v>37895</c:v>
                </c:pt>
                <c:pt idx="48">
                  <c:v>37987</c:v>
                </c:pt>
                <c:pt idx="49">
                  <c:v>38078</c:v>
                </c:pt>
                <c:pt idx="50">
                  <c:v>38169</c:v>
                </c:pt>
                <c:pt idx="51">
                  <c:v>38261</c:v>
                </c:pt>
                <c:pt idx="52">
                  <c:v>38353</c:v>
                </c:pt>
                <c:pt idx="53">
                  <c:v>38443</c:v>
                </c:pt>
                <c:pt idx="54">
                  <c:v>38534</c:v>
                </c:pt>
                <c:pt idx="55">
                  <c:v>38626</c:v>
                </c:pt>
                <c:pt idx="56">
                  <c:v>38718</c:v>
                </c:pt>
                <c:pt idx="57">
                  <c:v>38808</c:v>
                </c:pt>
                <c:pt idx="58">
                  <c:v>38899</c:v>
                </c:pt>
                <c:pt idx="59">
                  <c:v>38991</c:v>
                </c:pt>
                <c:pt idx="60">
                  <c:v>39083</c:v>
                </c:pt>
                <c:pt idx="61">
                  <c:v>39173</c:v>
                </c:pt>
                <c:pt idx="62">
                  <c:v>39264</c:v>
                </c:pt>
                <c:pt idx="63">
                  <c:v>39356</c:v>
                </c:pt>
                <c:pt idx="64">
                  <c:v>39448</c:v>
                </c:pt>
                <c:pt idx="65">
                  <c:v>39539</c:v>
                </c:pt>
                <c:pt idx="66">
                  <c:v>39630</c:v>
                </c:pt>
                <c:pt idx="67">
                  <c:v>39722</c:v>
                </c:pt>
                <c:pt idx="68">
                  <c:v>39814</c:v>
                </c:pt>
                <c:pt idx="69">
                  <c:v>39904</c:v>
                </c:pt>
                <c:pt idx="70">
                  <c:v>39995</c:v>
                </c:pt>
                <c:pt idx="71">
                  <c:v>40087</c:v>
                </c:pt>
                <c:pt idx="72">
                  <c:v>40179</c:v>
                </c:pt>
                <c:pt idx="73">
                  <c:v>40269</c:v>
                </c:pt>
                <c:pt idx="74">
                  <c:v>40360</c:v>
                </c:pt>
                <c:pt idx="75">
                  <c:v>40452</c:v>
                </c:pt>
                <c:pt idx="76">
                  <c:v>40544</c:v>
                </c:pt>
                <c:pt idx="77">
                  <c:v>40634</c:v>
                </c:pt>
                <c:pt idx="78">
                  <c:v>40725</c:v>
                </c:pt>
                <c:pt idx="79">
                  <c:v>40817</c:v>
                </c:pt>
                <c:pt idx="80">
                  <c:v>40909</c:v>
                </c:pt>
                <c:pt idx="81">
                  <c:v>41000</c:v>
                </c:pt>
                <c:pt idx="82">
                  <c:v>41091</c:v>
                </c:pt>
                <c:pt idx="83">
                  <c:v>41183</c:v>
                </c:pt>
                <c:pt idx="84">
                  <c:v>41275</c:v>
                </c:pt>
                <c:pt idx="85">
                  <c:v>41365</c:v>
                </c:pt>
                <c:pt idx="86">
                  <c:v>41456</c:v>
                </c:pt>
                <c:pt idx="87">
                  <c:v>41548</c:v>
                </c:pt>
                <c:pt idx="88">
                  <c:v>41640</c:v>
                </c:pt>
                <c:pt idx="89">
                  <c:v>41730</c:v>
                </c:pt>
                <c:pt idx="90">
                  <c:v>41821</c:v>
                </c:pt>
                <c:pt idx="91">
                  <c:v>41913</c:v>
                </c:pt>
                <c:pt idx="92">
                  <c:v>42005</c:v>
                </c:pt>
                <c:pt idx="93">
                  <c:v>42095</c:v>
                </c:pt>
                <c:pt idx="94">
                  <c:v>42186</c:v>
                </c:pt>
                <c:pt idx="95">
                  <c:v>42278</c:v>
                </c:pt>
                <c:pt idx="96">
                  <c:v>42370</c:v>
                </c:pt>
                <c:pt idx="97">
                  <c:v>42461</c:v>
                </c:pt>
                <c:pt idx="98">
                  <c:v>42552</c:v>
                </c:pt>
                <c:pt idx="99">
                  <c:v>42644</c:v>
                </c:pt>
                <c:pt idx="100">
                  <c:v>42736</c:v>
                </c:pt>
                <c:pt idx="101">
                  <c:v>42826</c:v>
                </c:pt>
                <c:pt idx="102">
                  <c:v>42917</c:v>
                </c:pt>
                <c:pt idx="103">
                  <c:v>43009</c:v>
                </c:pt>
                <c:pt idx="104">
                  <c:v>43101</c:v>
                </c:pt>
                <c:pt idx="105">
                  <c:v>43191</c:v>
                </c:pt>
                <c:pt idx="106">
                  <c:v>43282</c:v>
                </c:pt>
                <c:pt idx="107">
                  <c:v>43374</c:v>
                </c:pt>
                <c:pt idx="108">
                  <c:v>43466</c:v>
                </c:pt>
                <c:pt idx="109">
                  <c:v>43556</c:v>
                </c:pt>
                <c:pt idx="110">
                  <c:v>43647</c:v>
                </c:pt>
                <c:pt idx="111">
                  <c:v>43739</c:v>
                </c:pt>
                <c:pt idx="112">
                  <c:v>43831</c:v>
                </c:pt>
                <c:pt idx="113">
                  <c:v>43922</c:v>
                </c:pt>
                <c:pt idx="114">
                  <c:v>44013</c:v>
                </c:pt>
                <c:pt idx="115">
                  <c:v>44105</c:v>
                </c:pt>
                <c:pt idx="116">
                  <c:v>44197</c:v>
                </c:pt>
                <c:pt idx="117">
                  <c:v>44287</c:v>
                </c:pt>
                <c:pt idx="118">
                  <c:v>44378</c:v>
                </c:pt>
                <c:pt idx="119">
                  <c:v>44470</c:v>
                </c:pt>
                <c:pt idx="120">
                  <c:v>44562</c:v>
                </c:pt>
                <c:pt idx="121">
                  <c:v>44652</c:v>
                </c:pt>
                <c:pt idx="122">
                  <c:v>44743</c:v>
                </c:pt>
                <c:pt idx="123">
                  <c:v>44835</c:v>
                </c:pt>
                <c:pt idx="124">
                  <c:v>44927</c:v>
                </c:pt>
                <c:pt idx="125">
                  <c:v>45017</c:v>
                </c:pt>
                <c:pt idx="126">
                  <c:v>45108</c:v>
                </c:pt>
                <c:pt idx="127">
                  <c:v>45200</c:v>
                </c:pt>
                <c:pt idx="128">
                  <c:v>45292</c:v>
                </c:pt>
                <c:pt idx="129">
                  <c:v>45383</c:v>
                </c:pt>
                <c:pt idx="130">
                  <c:v>45474</c:v>
                </c:pt>
                <c:pt idx="131">
                  <c:v>45566</c:v>
                </c:pt>
              </c:numCache>
            </c:numRef>
          </c:cat>
          <c:val>
            <c:numRef>
              <c:f>Quarterly!$I$2:$I$133</c:f>
              <c:numCache>
                <c:formatCode>0.0%</c:formatCode>
                <c:ptCount val="132"/>
                <c:pt idx="0">
                  <c:v>1.2344916048807641</c:v>
                </c:pt>
                <c:pt idx="1">
                  <c:v>1.2367424058028396</c:v>
                </c:pt>
                <c:pt idx="2">
                  <c:v>1.2411962219344717</c:v>
                </c:pt>
                <c:pt idx="3">
                  <c:v>1.2477759035852427</c:v>
                </c:pt>
                <c:pt idx="4">
                  <c:v>1.2479156199629122</c:v>
                </c:pt>
                <c:pt idx="5">
                  <c:v>1.2612166153933819</c:v>
                </c:pt>
                <c:pt idx="6">
                  <c:v>1.269105002573343</c:v>
                </c:pt>
                <c:pt idx="7">
                  <c:v>1.2764264932622233</c:v>
                </c:pt>
                <c:pt idx="8">
                  <c:v>1.268412789158323</c:v>
                </c:pt>
                <c:pt idx="9">
                  <c:v>1.2669727364590613</c:v>
                </c:pt>
                <c:pt idx="10">
                  <c:v>1.2710809806201682</c:v>
                </c:pt>
                <c:pt idx="11">
                  <c:v>1.2805507983058468</c:v>
                </c:pt>
                <c:pt idx="12">
                  <c:v>1.2817393748099815</c:v>
                </c:pt>
                <c:pt idx="13">
                  <c:v>1.2955716774455919</c:v>
                </c:pt>
                <c:pt idx="14">
                  <c:v>1.2961857317172376</c:v>
                </c:pt>
                <c:pt idx="15">
                  <c:v>1.2954757914547359</c:v>
                </c:pt>
                <c:pt idx="16">
                  <c:v>1.3051821523579938</c:v>
                </c:pt>
                <c:pt idx="17">
                  <c:v>1.2964488275628545</c:v>
                </c:pt>
                <c:pt idx="18">
                  <c:v>1.3007608276451015</c:v>
                </c:pt>
                <c:pt idx="19">
                  <c:v>1.3047220074261137</c:v>
                </c:pt>
                <c:pt idx="20">
                  <c:v>1.299752650324568</c:v>
                </c:pt>
                <c:pt idx="21">
                  <c:v>1.2867188843531823</c:v>
                </c:pt>
                <c:pt idx="22">
                  <c:v>1.2835926579591894</c:v>
                </c:pt>
                <c:pt idx="23">
                  <c:v>1.2897304294923504</c:v>
                </c:pt>
                <c:pt idx="24">
                  <c:v>1.2860069610488041</c:v>
                </c:pt>
                <c:pt idx="25">
                  <c:v>1.2874397457484359</c:v>
                </c:pt>
                <c:pt idx="26">
                  <c:v>1.2764680608045282</c:v>
                </c:pt>
                <c:pt idx="27">
                  <c:v>1.2780371747723878</c:v>
                </c:pt>
                <c:pt idx="28">
                  <c:v>1.2754062451323791</c:v>
                </c:pt>
                <c:pt idx="29">
                  <c:v>1.2751006958696063</c:v>
                </c:pt>
                <c:pt idx="30">
                  <c:v>1.2724488382229273</c:v>
                </c:pt>
                <c:pt idx="31">
                  <c:v>1.2745410709655562</c:v>
                </c:pt>
                <c:pt idx="32">
                  <c:v>1.2719269471182231</c:v>
                </c:pt>
                <c:pt idx="33">
                  <c:v>1.2471802508265255</c:v>
                </c:pt>
                <c:pt idx="34">
                  <c:v>1.2554537555854164</c:v>
                </c:pt>
                <c:pt idx="35">
                  <c:v>1.2533652607806398</c:v>
                </c:pt>
                <c:pt idx="36">
                  <c:v>1.2651338829105108</c:v>
                </c:pt>
                <c:pt idx="37">
                  <c:v>1.2644181526559108</c:v>
                </c:pt>
                <c:pt idx="38">
                  <c:v>1.2960964406558961</c:v>
                </c:pt>
                <c:pt idx="39">
                  <c:v>1.3134195365774382</c:v>
                </c:pt>
                <c:pt idx="40">
                  <c:v>1.3167127555988316</c:v>
                </c:pt>
                <c:pt idx="41">
                  <c:v>1.3326000738464254</c:v>
                </c:pt>
                <c:pt idx="42">
                  <c:v>1.3504186073612259</c:v>
                </c:pt>
                <c:pt idx="43">
                  <c:v>1.3794369138248181</c:v>
                </c:pt>
                <c:pt idx="44">
                  <c:v>1.3871309343215921</c:v>
                </c:pt>
                <c:pt idx="45">
                  <c:v>1.4232014522354659</c:v>
                </c:pt>
                <c:pt idx="46">
                  <c:v>1.423845361183933</c:v>
                </c:pt>
                <c:pt idx="47">
                  <c:v>1.439270490206022</c:v>
                </c:pt>
                <c:pt idx="48">
                  <c:v>1.4485928439988873</c:v>
                </c:pt>
                <c:pt idx="49">
                  <c:v>1.4637471141101388</c:v>
                </c:pt>
                <c:pt idx="50">
                  <c:v>1.4720557561058816</c:v>
                </c:pt>
                <c:pt idx="51">
                  <c:v>1.4918423202477422</c:v>
                </c:pt>
                <c:pt idx="52">
                  <c:v>1.4942332301477386</c:v>
                </c:pt>
                <c:pt idx="53">
                  <c:v>1.5068145433879845</c:v>
                </c:pt>
                <c:pt idx="54">
                  <c:v>1.5163878008698708</c:v>
                </c:pt>
                <c:pt idx="55">
                  <c:v>1.5361190807345788</c:v>
                </c:pt>
                <c:pt idx="56">
                  <c:v>1.5462505772415358</c:v>
                </c:pt>
                <c:pt idx="57">
                  <c:v>1.558513501801442</c:v>
                </c:pt>
                <c:pt idx="58">
                  <c:v>1.5753481495708637</c:v>
                </c:pt>
                <c:pt idx="59">
                  <c:v>1.5876518209972394</c:v>
                </c:pt>
                <c:pt idx="60">
                  <c:v>1.5930793461375778</c:v>
                </c:pt>
                <c:pt idx="61">
                  <c:v>1.5941054911366288</c:v>
                </c:pt>
                <c:pt idx="62">
                  <c:v>1.6026190259251556</c:v>
                </c:pt>
                <c:pt idx="63">
                  <c:v>1.6145439589840556</c:v>
                </c:pt>
                <c:pt idx="64">
                  <c:v>1.6378376746451135</c:v>
                </c:pt>
                <c:pt idx="65">
                  <c:v>1.6209530919530806</c:v>
                </c:pt>
                <c:pt idx="66">
                  <c:v>1.6606706933801392</c:v>
                </c:pt>
                <c:pt idx="67">
                  <c:v>1.7224775466999409</c:v>
                </c:pt>
                <c:pt idx="68">
                  <c:v>1.7665153571135055</c:v>
                </c:pt>
                <c:pt idx="69">
                  <c:v>1.8002906704263804</c:v>
                </c:pt>
                <c:pt idx="70">
                  <c:v>1.8169351787909958</c:v>
                </c:pt>
                <c:pt idx="71">
                  <c:v>1.8186179894970047</c:v>
                </c:pt>
                <c:pt idx="72">
                  <c:v>1.8287718402314723</c:v>
                </c:pt>
                <c:pt idx="73">
                  <c:v>1.8265523681837745</c:v>
                </c:pt>
                <c:pt idx="74">
                  <c:v>1.8262407682354984</c:v>
                </c:pt>
                <c:pt idx="75">
                  <c:v>1.835595527318574</c:v>
                </c:pt>
                <c:pt idx="76">
                  <c:v>1.8446895693487675</c:v>
                </c:pt>
                <c:pt idx="77">
                  <c:v>1.8217885875137447</c:v>
                </c:pt>
                <c:pt idx="78">
                  <c:v>1.8391349388535552</c:v>
                </c:pt>
                <c:pt idx="79">
                  <c:v>1.8434815388386214</c:v>
                </c:pt>
                <c:pt idx="80">
                  <c:v>1.8376118821530287</c:v>
                </c:pt>
                <c:pt idx="81">
                  <c:v>1.8354177162314207</c:v>
                </c:pt>
                <c:pt idx="82">
                  <c:v>1.8364875580753159</c:v>
                </c:pt>
                <c:pt idx="83">
                  <c:v>1.8456220879625542</c:v>
                </c:pt>
                <c:pt idx="84">
                  <c:v>1.8389568979544866</c:v>
                </c:pt>
                <c:pt idx="85">
                  <c:v>1.829306149370838</c:v>
                </c:pt>
                <c:pt idx="86">
                  <c:v>1.8082680157731836</c:v>
                </c:pt>
                <c:pt idx="87">
                  <c:v>1.8175602295460469</c:v>
                </c:pt>
                <c:pt idx="88">
                  <c:v>1.8425031245388199</c:v>
                </c:pt>
                <c:pt idx="89">
                  <c:v>1.814646372853213</c:v>
                </c:pt>
                <c:pt idx="90">
                  <c:v>1.7956734209424863</c:v>
                </c:pt>
                <c:pt idx="91">
                  <c:v>1.8065175460648648</c:v>
                </c:pt>
                <c:pt idx="92">
                  <c:v>1.7907858425670866</c:v>
                </c:pt>
                <c:pt idx="93">
                  <c:v>1.7765209370088839</c:v>
                </c:pt>
                <c:pt idx="94">
                  <c:v>1.7711032709826837</c:v>
                </c:pt>
                <c:pt idx="95">
                  <c:v>1.8102780576027184</c:v>
                </c:pt>
                <c:pt idx="96">
                  <c:v>1.8209146605463808</c:v>
                </c:pt>
                <c:pt idx="97">
                  <c:v>1.8160030017579372</c:v>
                </c:pt>
                <c:pt idx="98">
                  <c:v>1.8177004281932236</c:v>
                </c:pt>
                <c:pt idx="99">
                  <c:v>1.8253102942741091</c:v>
                </c:pt>
                <c:pt idx="100">
                  <c:v>1.8034643417528677</c:v>
                </c:pt>
                <c:pt idx="101">
                  <c:v>1.7965941861270873</c:v>
                </c:pt>
                <c:pt idx="102">
                  <c:v>1.8012540754532349</c:v>
                </c:pt>
                <c:pt idx="103">
                  <c:v>1.7924042156225497</c:v>
                </c:pt>
                <c:pt idx="104">
                  <c:v>1.7983739914985588</c:v>
                </c:pt>
                <c:pt idx="105">
                  <c:v>1.7876305967393475</c:v>
                </c:pt>
                <c:pt idx="106">
                  <c:v>1.7924870893559368</c:v>
                </c:pt>
                <c:pt idx="107">
                  <c:v>1.8103335297045344</c:v>
                </c:pt>
                <c:pt idx="108">
                  <c:v>1.7977650675458043</c:v>
                </c:pt>
                <c:pt idx="109">
                  <c:v>1.783068256389938</c:v>
                </c:pt>
                <c:pt idx="110">
                  <c:v>1.798128909147513</c:v>
                </c:pt>
                <c:pt idx="111">
                  <c:v>1.8110998491466161</c:v>
                </c:pt>
                <c:pt idx="112">
                  <c:v>1.8318555010326241</c:v>
                </c:pt>
                <c:pt idx="113">
                  <c:v>2.1595623854678134</c:v>
                </c:pt>
                <c:pt idx="114">
                  <c:v>2.018712677057505</c:v>
                </c:pt>
                <c:pt idx="115">
                  <c:v>2.0320043707018156</c:v>
                </c:pt>
                <c:pt idx="116">
                  <c:v>2.0036352894251181</c:v>
                </c:pt>
                <c:pt idx="117">
                  <c:v>1.99019002252613</c:v>
                </c:pt>
                <c:pt idx="118">
                  <c:v>1.9546508900534241</c:v>
                </c:pt>
                <c:pt idx="119">
                  <c:v>1.9508500975782495</c:v>
                </c:pt>
                <c:pt idx="120">
                  <c:v>1.9595234136031694</c:v>
                </c:pt>
                <c:pt idx="121">
                  <c:v>1.9355426462223151</c:v>
                </c:pt>
                <c:pt idx="122">
                  <c:v>1.927100327416885</c:v>
                </c:pt>
                <c:pt idx="123">
                  <c:v>1.9200046068199264</c:v>
                </c:pt>
                <c:pt idx="124">
                  <c:v>1.8923775819631894</c:v>
                </c:pt>
                <c:pt idx="125">
                  <c:v>1.9104247260353435</c:v>
                </c:pt>
                <c:pt idx="126">
                  <c:v>1.9115622569852644</c:v>
                </c:pt>
                <c:pt idx="127">
                  <c:v>1.9247664599531109</c:v>
                </c:pt>
                <c:pt idx="128">
                  <c:v>1.9254203516627915</c:v>
                </c:pt>
                <c:pt idx="129">
                  <c:v>1.9132750869033619</c:v>
                </c:pt>
                <c:pt idx="130">
                  <c:v>1.917196080982569</c:v>
                </c:pt>
                <c:pt idx="131">
                  <c:v>1.9179502032441005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F9-2446-8C1C-DF17D28A46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04024096"/>
        <c:axId val="1353667103"/>
      </c:lineChart>
      <c:dateAx>
        <c:axId val="1004024096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3667103"/>
        <c:crosses val="autoZero"/>
        <c:auto val="1"/>
        <c:lblOffset val="100"/>
        <c:baseTimeUnit val="months"/>
      </c:dateAx>
      <c:valAx>
        <c:axId val="13536671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402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Annual!$G$30</c:f>
              <c:strCache>
                <c:ptCount val="1"/>
                <c:pt idx="0">
                  <c:v>US Net Int Inv Position % GDP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Annual!$F$31:$F$79</c:f>
              <c:numCache>
                <c:formatCode>General</c:formatCode>
                <c:ptCount val="49"/>
                <c:pt idx="0">
                  <c:v>1976</c:v>
                </c:pt>
                <c:pt idx="1">
                  <c:v>1977</c:v>
                </c:pt>
                <c:pt idx="2">
                  <c:v>1978</c:v>
                </c:pt>
                <c:pt idx="3">
                  <c:v>1979</c:v>
                </c:pt>
                <c:pt idx="4">
                  <c:v>1980</c:v>
                </c:pt>
                <c:pt idx="5">
                  <c:v>1981</c:v>
                </c:pt>
                <c:pt idx="6">
                  <c:v>1982</c:v>
                </c:pt>
                <c:pt idx="7">
                  <c:v>1983</c:v>
                </c:pt>
                <c:pt idx="8">
                  <c:v>1984</c:v>
                </c:pt>
                <c:pt idx="9">
                  <c:v>1985</c:v>
                </c:pt>
                <c:pt idx="10">
                  <c:v>1986</c:v>
                </c:pt>
                <c:pt idx="11">
                  <c:v>1987</c:v>
                </c:pt>
                <c:pt idx="12">
                  <c:v>1988</c:v>
                </c:pt>
                <c:pt idx="13">
                  <c:v>1989</c:v>
                </c:pt>
                <c:pt idx="14">
                  <c:v>1990</c:v>
                </c:pt>
                <c:pt idx="15">
                  <c:v>1991</c:v>
                </c:pt>
                <c:pt idx="16">
                  <c:v>1992</c:v>
                </c:pt>
                <c:pt idx="17">
                  <c:v>1993</c:v>
                </c:pt>
                <c:pt idx="18">
                  <c:v>1994</c:v>
                </c:pt>
                <c:pt idx="19">
                  <c:v>1995</c:v>
                </c:pt>
                <c:pt idx="20">
                  <c:v>1996</c:v>
                </c:pt>
                <c:pt idx="21">
                  <c:v>1997</c:v>
                </c:pt>
                <c:pt idx="22">
                  <c:v>1998</c:v>
                </c:pt>
                <c:pt idx="23">
                  <c:v>1999</c:v>
                </c:pt>
                <c:pt idx="24">
                  <c:v>2000</c:v>
                </c:pt>
                <c:pt idx="25">
                  <c:v>2001</c:v>
                </c:pt>
                <c:pt idx="26">
                  <c:v>2002</c:v>
                </c:pt>
                <c:pt idx="27">
                  <c:v>2003</c:v>
                </c:pt>
                <c:pt idx="28">
                  <c:v>2004</c:v>
                </c:pt>
                <c:pt idx="29">
                  <c:v>2005</c:v>
                </c:pt>
                <c:pt idx="30">
                  <c:v>2006</c:v>
                </c:pt>
                <c:pt idx="31">
                  <c:v>2007</c:v>
                </c:pt>
                <c:pt idx="32">
                  <c:v>2008</c:v>
                </c:pt>
                <c:pt idx="33">
                  <c:v>2009</c:v>
                </c:pt>
                <c:pt idx="34">
                  <c:v>2010</c:v>
                </c:pt>
                <c:pt idx="35">
                  <c:v>2011</c:v>
                </c:pt>
                <c:pt idx="36">
                  <c:v>2012</c:v>
                </c:pt>
                <c:pt idx="37">
                  <c:v>2013</c:v>
                </c:pt>
                <c:pt idx="38">
                  <c:v>2014</c:v>
                </c:pt>
                <c:pt idx="39">
                  <c:v>2015</c:v>
                </c:pt>
                <c:pt idx="40">
                  <c:v>2016</c:v>
                </c:pt>
                <c:pt idx="41">
                  <c:v>2017</c:v>
                </c:pt>
                <c:pt idx="42">
                  <c:v>2018</c:v>
                </c:pt>
                <c:pt idx="43">
                  <c:v>2019</c:v>
                </c:pt>
                <c:pt idx="44">
                  <c:v>2020</c:v>
                </c:pt>
                <c:pt idx="45">
                  <c:v>2021</c:v>
                </c:pt>
                <c:pt idx="46">
                  <c:v>2022</c:v>
                </c:pt>
                <c:pt idx="47">
                  <c:v>2023</c:v>
                </c:pt>
                <c:pt idx="48">
                  <c:v>2024</c:v>
                </c:pt>
              </c:numCache>
            </c:numRef>
          </c:cat>
          <c:val>
            <c:numRef>
              <c:f>Annual!$G$31:$G$79</c:f>
              <c:numCache>
                <c:formatCode>0.0%</c:formatCode>
                <c:ptCount val="49"/>
                <c:pt idx="0">
                  <c:v>4.299052050989291E-2</c:v>
                </c:pt>
                <c:pt idx="1">
                  <c:v>4.7355085081599087E-2</c:v>
                </c:pt>
                <c:pt idx="2">
                  <c:v>5.4547140052364364E-2</c:v>
                </c:pt>
                <c:pt idx="3">
                  <c:v>8.8397861552011431E-2</c:v>
                </c:pt>
                <c:pt idx="4">
                  <c:v>0.10389565846746011</c:v>
                </c:pt>
                <c:pt idx="5">
                  <c:v>7.0779263501776254E-2</c:v>
                </c:pt>
                <c:pt idx="6">
                  <c:v>7.1286196587165035E-2</c:v>
                </c:pt>
                <c:pt idx="7">
                  <c:v>7.1956889817027192E-2</c:v>
                </c:pt>
                <c:pt idx="8">
                  <c:v>3.4708617515195862E-2</c:v>
                </c:pt>
                <c:pt idx="9">
                  <c:v>2.4033523078344894E-2</c:v>
                </c:pt>
                <c:pt idx="10">
                  <c:v>2.3851692919498135E-2</c:v>
                </c:pt>
                <c:pt idx="11">
                  <c:v>1.2278753406645552E-2</c:v>
                </c:pt>
                <c:pt idx="12">
                  <c:v>4.1018341093697662E-3</c:v>
                </c:pt>
                <c:pt idx="13">
                  <c:v>-5.975808195576417E-3</c:v>
                </c:pt>
                <c:pt idx="14">
                  <c:v>-2.5074520240577745E-2</c:v>
                </c:pt>
                <c:pt idx="15">
                  <c:v>-3.9511026807005828E-2</c:v>
                </c:pt>
                <c:pt idx="16">
                  <c:v>-6.6274130116480354E-2</c:v>
                </c:pt>
                <c:pt idx="17">
                  <c:v>-1.7754749940913243E-2</c:v>
                </c:pt>
                <c:pt idx="18">
                  <c:v>-1.5137561739792462E-2</c:v>
                </c:pt>
                <c:pt idx="19">
                  <c:v>-3.6331952790595611E-2</c:v>
                </c:pt>
                <c:pt idx="20">
                  <c:v>-4.0666547588405079E-2</c:v>
                </c:pt>
                <c:pt idx="21">
                  <c:v>-9.1893923593360488E-2</c:v>
                </c:pt>
                <c:pt idx="22">
                  <c:v>-0.11406773412725869</c:v>
                </c:pt>
                <c:pt idx="23">
                  <c:v>-0.10406500891064971</c:v>
                </c:pt>
                <c:pt idx="24">
                  <c:v>-0.14986393458870945</c:v>
                </c:pt>
                <c:pt idx="25">
                  <c:v>-0.21682880314165784</c:v>
                </c:pt>
                <c:pt idx="26">
                  <c:v>-0.22054526316328832</c:v>
                </c:pt>
                <c:pt idx="27">
                  <c:v>-0.20009645221687344</c:v>
                </c:pt>
                <c:pt idx="28">
                  <c:v>-0.19339683180985226</c:v>
                </c:pt>
                <c:pt idx="29">
                  <c:v>-0.1468756856729751</c:v>
                </c:pt>
                <c:pt idx="30">
                  <c:v>-0.13518466792172287</c:v>
                </c:pt>
                <c:pt idx="31">
                  <c:v>-9.3290094179122665E-2</c:v>
                </c:pt>
                <c:pt idx="32">
                  <c:v>-0.28126599964170285</c:v>
                </c:pt>
                <c:pt idx="33">
                  <c:v>-0.19016868757410779</c:v>
                </c:pt>
                <c:pt idx="34">
                  <c:v>-0.17419490010313662</c:v>
                </c:pt>
                <c:pt idx="35">
                  <c:v>-0.29107262868362094</c:v>
                </c:pt>
                <c:pt idx="36">
                  <c:v>-0.28468761785582231</c:v>
                </c:pt>
                <c:pt idx="37">
                  <c:v>-0.32706875663739438</c:v>
                </c:pt>
                <c:pt idx="38">
                  <c:v>-0.40360428797184578</c:v>
                </c:pt>
                <c:pt idx="39">
                  <c:v>-0.41787045971365211</c:v>
                </c:pt>
                <c:pt idx="40">
                  <c:v>-0.44225490434334902</c:v>
                </c:pt>
                <c:pt idx="41">
                  <c:v>-0.40119960618195821</c:v>
                </c:pt>
                <c:pt idx="42">
                  <c:v>-0.47625954928701431</c:v>
                </c:pt>
                <c:pt idx="43">
                  <c:v>-0.54255342460360456</c:v>
                </c:pt>
                <c:pt idx="44">
                  <c:v>-0.68837964336564084</c:v>
                </c:pt>
                <c:pt idx="45">
                  <c:v>-0.79469165981824053</c:v>
                </c:pt>
                <c:pt idx="46">
                  <c:v>-0.62295787609826037</c:v>
                </c:pt>
                <c:pt idx="47">
                  <c:v>-0.73391052347126551</c:v>
                </c:pt>
                <c:pt idx="48">
                  <c:v>-0.90694273362497313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4D-4347-A926-EC6AA5057B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803603280"/>
        <c:axId val="1803604992"/>
      </c:barChart>
      <c:catAx>
        <c:axId val="180360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3604992"/>
        <c:crosses val="autoZero"/>
        <c:auto val="1"/>
        <c:lblAlgn val="ctr"/>
        <c:lblOffset val="100"/>
        <c:noMultiLvlLbl val="0"/>
      </c:catAx>
      <c:valAx>
        <c:axId val="1803604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360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Net Portfolio Investment Flows into</a:t>
            </a:r>
            <a:r>
              <a:rPr lang="en-US" baseline="0" dirty="0"/>
              <a:t> US economy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'Quarterly, End of Period'!$H$5</c:f>
              <c:strCache>
                <c:ptCount val="1"/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'Quarterly, End of Period'!$G$6:$G$81</c:f>
              <c:numCache>
                <c:formatCode>[$-409]mmm\-yy;@</c:formatCode>
                <c:ptCount val="76"/>
                <c:pt idx="0">
                  <c:v>39083</c:v>
                </c:pt>
                <c:pt idx="1">
                  <c:v>39173</c:v>
                </c:pt>
                <c:pt idx="2">
                  <c:v>39264</c:v>
                </c:pt>
                <c:pt idx="3">
                  <c:v>39356</c:v>
                </c:pt>
                <c:pt idx="4">
                  <c:v>39448</c:v>
                </c:pt>
                <c:pt idx="5">
                  <c:v>39539</c:v>
                </c:pt>
                <c:pt idx="6">
                  <c:v>39630</c:v>
                </c:pt>
                <c:pt idx="7">
                  <c:v>39722</c:v>
                </c:pt>
                <c:pt idx="8">
                  <c:v>39814</c:v>
                </c:pt>
                <c:pt idx="9">
                  <c:v>39904</c:v>
                </c:pt>
                <c:pt idx="10">
                  <c:v>39995</c:v>
                </c:pt>
                <c:pt idx="11">
                  <c:v>40087</c:v>
                </c:pt>
                <c:pt idx="12">
                  <c:v>40179</c:v>
                </c:pt>
                <c:pt idx="13">
                  <c:v>40269</c:v>
                </c:pt>
                <c:pt idx="14">
                  <c:v>40360</c:v>
                </c:pt>
                <c:pt idx="15">
                  <c:v>40452</c:v>
                </c:pt>
                <c:pt idx="16">
                  <c:v>40544</c:v>
                </c:pt>
                <c:pt idx="17">
                  <c:v>40634</c:v>
                </c:pt>
                <c:pt idx="18">
                  <c:v>40725</c:v>
                </c:pt>
                <c:pt idx="19">
                  <c:v>40817</c:v>
                </c:pt>
                <c:pt idx="20">
                  <c:v>40909</c:v>
                </c:pt>
                <c:pt idx="21">
                  <c:v>41000</c:v>
                </c:pt>
                <c:pt idx="22">
                  <c:v>41091</c:v>
                </c:pt>
                <c:pt idx="23">
                  <c:v>41183</c:v>
                </c:pt>
                <c:pt idx="24">
                  <c:v>41275</c:v>
                </c:pt>
                <c:pt idx="25">
                  <c:v>41365</c:v>
                </c:pt>
                <c:pt idx="26">
                  <c:v>41456</c:v>
                </c:pt>
                <c:pt idx="27">
                  <c:v>41548</c:v>
                </c:pt>
                <c:pt idx="28">
                  <c:v>41640</c:v>
                </c:pt>
                <c:pt idx="29">
                  <c:v>41730</c:v>
                </c:pt>
                <c:pt idx="30">
                  <c:v>41821</c:v>
                </c:pt>
                <c:pt idx="31">
                  <c:v>41913</c:v>
                </c:pt>
                <c:pt idx="32">
                  <c:v>42005</c:v>
                </c:pt>
                <c:pt idx="33">
                  <c:v>42095</c:v>
                </c:pt>
                <c:pt idx="34">
                  <c:v>42186</c:v>
                </c:pt>
                <c:pt idx="35">
                  <c:v>42278</c:v>
                </c:pt>
                <c:pt idx="36">
                  <c:v>42370</c:v>
                </c:pt>
                <c:pt idx="37">
                  <c:v>42461</c:v>
                </c:pt>
                <c:pt idx="38">
                  <c:v>42552</c:v>
                </c:pt>
                <c:pt idx="39">
                  <c:v>42644</c:v>
                </c:pt>
                <c:pt idx="40">
                  <c:v>42736</c:v>
                </c:pt>
                <c:pt idx="41">
                  <c:v>42826</c:v>
                </c:pt>
                <c:pt idx="42">
                  <c:v>42917</c:v>
                </c:pt>
                <c:pt idx="43">
                  <c:v>43009</c:v>
                </c:pt>
                <c:pt idx="44">
                  <c:v>43101</c:v>
                </c:pt>
                <c:pt idx="45">
                  <c:v>43191</c:v>
                </c:pt>
                <c:pt idx="46">
                  <c:v>43282</c:v>
                </c:pt>
                <c:pt idx="47">
                  <c:v>43374</c:v>
                </c:pt>
                <c:pt idx="48">
                  <c:v>43466</c:v>
                </c:pt>
                <c:pt idx="49">
                  <c:v>43556</c:v>
                </c:pt>
                <c:pt idx="50">
                  <c:v>43647</c:v>
                </c:pt>
                <c:pt idx="51">
                  <c:v>43739</c:v>
                </c:pt>
                <c:pt idx="52">
                  <c:v>43831</c:v>
                </c:pt>
                <c:pt idx="53">
                  <c:v>43922</c:v>
                </c:pt>
                <c:pt idx="54">
                  <c:v>44013</c:v>
                </c:pt>
                <c:pt idx="55">
                  <c:v>44105</c:v>
                </c:pt>
                <c:pt idx="56">
                  <c:v>44197</c:v>
                </c:pt>
                <c:pt idx="57">
                  <c:v>44287</c:v>
                </c:pt>
                <c:pt idx="58">
                  <c:v>44378</c:v>
                </c:pt>
                <c:pt idx="59">
                  <c:v>44470</c:v>
                </c:pt>
                <c:pt idx="60">
                  <c:v>44562</c:v>
                </c:pt>
                <c:pt idx="61">
                  <c:v>44652</c:v>
                </c:pt>
                <c:pt idx="62">
                  <c:v>44743</c:v>
                </c:pt>
                <c:pt idx="63">
                  <c:v>44835</c:v>
                </c:pt>
                <c:pt idx="64">
                  <c:v>44927</c:v>
                </c:pt>
                <c:pt idx="65">
                  <c:v>45017</c:v>
                </c:pt>
                <c:pt idx="66">
                  <c:v>45108</c:v>
                </c:pt>
                <c:pt idx="67">
                  <c:v>45200</c:v>
                </c:pt>
                <c:pt idx="68">
                  <c:v>45292</c:v>
                </c:pt>
                <c:pt idx="69">
                  <c:v>45383</c:v>
                </c:pt>
                <c:pt idx="70">
                  <c:v>45474</c:v>
                </c:pt>
                <c:pt idx="71">
                  <c:v>45566</c:v>
                </c:pt>
                <c:pt idx="72">
                  <c:v>45658</c:v>
                </c:pt>
                <c:pt idx="73">
                  <c:v>45748</c:v>
                </c:pt>
                <c:pt idx="74">
                  <c:v>45839</c:v>
                </c:pt>
                <c:pt idx="75">
                  <c:v>45931</c:v>
                </c:pt>
              </c:numCache>
            </c:numRef>
          </c:cat>
          <c:val>
            <c:numRef>
              <c:f>'Quarterly, End of Period'!$H$6:$H$81</c:f>
              <c:numCache>
                <c:formatCode>0.0%</c:formatCode>
                <c:ptCount val="76"/>
                <c:pt idx="0">
                  <c:v>2.9509345301321776E-2</c:v>
                </c:pt>
                <c:pt idx="1">
                  <c:v>1.7965366161879173E-2</c:v>
                </c:pt>
                <c:pt idx="2">
                  <c:v>-1.049175712883048E-2</c:v>
                </c:pt>
                <c:pt idx="3">
                  <c:v>1.6206889521647831E-2</c:v>
                </c:pt>
                <c:pt idx="4">
                  <c:v>3.6763063951314047E-2</c:v>
                </c:pt>
                <c:pt idx="5">
                  <c:v>4.9073841124198658E-2</c:v>
                </c:pt>
                <c:pt idx="6">
                  <c:v>0.11702308879790591</c:v>
                </c:pt>
                <c:pt idx="7">
                  <c:v>0.14307888720033954</c:v>
                </c:pt>
                <c:pt idx="8">
                  <c:v>0.10788481660880472</c:v>
                </c:pt>
                <c:pt idx="9">
                  <c:v>6.8884376825299687E-2</c:v>
                </c:pt>
                <c:pt idx="10">
                  <c:v>-9.1883119130176001E-3</c:v>
                </c:pt>
                <c:pt idx="11">
                  <c:v>-5.1215873102544503E-2</c:v>
                </c:pt>
                <c:pt idx="12">
                  <c:v>-3.7709182775015913E-2</c:v>
                </c:pt>
                <c:pt idx="13">
                  <c:v>1.3018851550713608E-2</c:v>
                </c:pt>
                <c:pt idx="14">
                  <c:v>2.85357557985946E-2</c:v>
                </c:pt>
                <c:pt idx="15">
                  <c:v>1.9871060452660114E-2</c:v>
                </c:pt>
                <c:pt idx="16">
                  <c:v>1.2626144846724079E-2</c:v>
                </c:pt>
                <c:pt idx="17">
                  <c:v>-3.5616262252932671E-3</c:v>
                </c:pt>
                <c:pt idx="18">
                  <c:v>4.7080848942656107E-2</c:v>
                </c:pt>
                <c:pt idx="19">
                  <c:v>6.7327029534852895E-2</c:v>
                </c:pt>
                <c:pt idx="20">
                  <c:v>7.8466158020511795E-2</c:v>
                </c:pt>
                <c:pt idx="21">
                  <c:v>9.0333495813563189E-2</c:v>
                </c:pt>
                <c:pt idx="22">
                  <c:v>4.2463739697907413E-2</c:v>
                </c:pt>
                <c:pt idx="23">
                  <c:v>1.6554225232028451E-2</c:v>
                </c:pt>
                <c:pt idx="24">
                  <c:v>2.3251582753691089E-2</c:v>
                </c:pt>
                <c:pt idx="25">
                  <c:v>3.7481095363058694E-3</c:v>
                </c:pt>
                <c:pt idx="26">
                  <c:v>-3.5311847491417856E-3</c:v>
                </c:pt>
                <c:pt idx="27">
                  <c:v>2.1162924616100514E-2</c:v>
                </c:pt>
                <c:pt idx="28">
                  <c:v>1.2389680015350891E-2</c:v>
                </c:pt>
                <c:pt idx="29">
                  <c:v>6.9956902702856981E-3</c:v>
                </c:pt>
                <c:pt idx="30">
                  <c:v>3.9391491895170806E-2</c:v>
                </c:pt>
                <c:pt idx="31">
                  <c:v>4.9318617024246184E-2</c:v>
                </c:pt>
                <c:pt idx="32">
                  <c:v>2.8999695518587207E-2</c:v>
                </c:pt>
                <c:pt idx="33">
                  <c:v>3.2205166358494082E-2</c:v>
                </c:pt>
                <c:pt idx="34">
                  <c:v>1.9804853925745592E-2</c:v>
                </c:pt>
                <c:pt idx="35">
                  <c:v>-4.8071884611420607E-3</c:v>
                </c:pt>
                <c:pt idx="36">
                  <c:v>1.927598659174453E-2</c:v>
                </c:pt>
                <c:pt idx="37">
                  <c:v>3.2703762886322457E-2</c:v>
                </c:pt>
                <c:pt idx="38">
                  <c:v>1.6908048653970338E-2</c:v>
                </c:pt>
                <c:pt idx="39">
                  <c:v>1.4234549016731797E-2</c:v>
                </c:pt>
                <c:pt idx="40">
                  <c:v>-7.297109454826479E-3</c:v>
                </c:pt>
                <c:pt idx="41">
                  <c:v>-2.0145689504388178E-2</c:v>
                </c:pt>
                <c:pt idx="42">
                  <c:v>-1.7316657018372383E-2</c:v>
                </c:pt>
                <c:pt idx="43">
                  <c:v>-2.4610647249352455E-2</c:v>
                </c:pt>
                <c:pt idx="44">
                  <c:v>-2.1296154186712317E-2</c:v>
                </c:pt>
                <c:pt idx="45">
                  <c:v>5.2815960429330102E-5</c:v>
                </c:pt>
                <c:pt idx="46">
                  <c:v>1.1339122156673253E-2</c:v>
                </c:pt>
                <c:pt idx="47">
                  <c:v>2.5678055636560074E-2</c:v>
                </c:pt>
                <c:pt idx="48">
                  <c:v>4.7052331419693443E-2</c:v>
                </c:pt>
                <c:pt idx="49">
                  <c:v>4.0268764691862281E-2</c:v>
                </c:pt>
                <c:pt idx="50">
                  <c:v>5.9938113568968381E-2</c:v>
                </c:pt>
                <c:pt idx="51">
                  <c:v>5.095973227800777E-2</c:v>
                </c:pt>
                <c:pt idx="52">
                  <c:v>7.0542866600463425E-2</c:v>
                </c:pt>
                <c:pt idx="53">
                  <c:v>0.10504772450559417</c:v>
                </c:pt>
                <c:pt idx="54">
                  <c:v>8.2844814876246287E-2</c:v>
                </c:pt>
                <c:pt idx="55">
                  <c:v>9.6583586873845481E-2</c:v>
                </c:pt>
                <c:pt idx="56">
                  <c:v>6.0010625774336773E-2</c:v>
                </c:pt>
                <c:pt idx="57">
                  <c:v>4.7841875872431792E-2</c:v>
                </c:pt>
                <c:pt idx="58">
                  <c:v>2.9896298952565212E-2</c:v>
                </c:pt>
                <c:pt idx="59">
                  <c:v>7.5967372731082963E-2</c:v>
                </c:pt>
                <c:pt idx="60">
                  <c:v>5.4750597022609634E-2</c:v>
                </c:pt>
                <c:pt idx="61">
                  <c:v>-7.3138241310374968E-3</c:v>
                </c:pt>
                <c:pt idx="62">
                  <c:v>-8.8397383079627748E-3</c:v>
                </c:pt>
                <c:pt idx="63">
                  <c:v>-7.782103434750938E-2</c:v>
                </c:pt>
                <c:pt idx="64">
                  <c:v>-3.7097228141855641E-2</c:v>
                </c:pt>
                <c:pt idx="65">
                  <c:v>3.5182727269425104E-2</c:v>
                </c:pt>
                <c:pt idx="66">
                  <c:v>3.7321370054283556E-2</c:v>
                </c:pt>
                <c:pt idx="67">
                  <c:v>0.11026230707799907</c:v>
                </c:pt>
                <c:pt idx="68">
                  <c:v>0.12640656676489645</c:v>
                </c:pt>
                <c:pt idx="69">
                  <c:v>0.10912440388376161</c:v>
                </c:pt>
                <c:pt idx="70">
                  <c:v>0.14276151492458924</c:v>
                </c:pt>
                <c:pt idx="71">
                  <c:v>0.12295609082252591</c:v>
                </c:pt>
                <c:pt idx="72">
                  <c:v>6.5658193002486515E-2</c:v>
                </c:pt>
                <c:pt idx="73">
                  <c:v>7.7884221126626588E-2</c:v>
                </c:pt>
                <c:pt idx="74">
                  <c:v>7.5782944240787187E-2</c:v>
                </c:pt>
                <c:pt idx="75">
                  <c:v>5.3231856154029762E-2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CE-D54F-AF34-4E7F709A99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37677439"/>
        <c:axId val="1837674303"/>
      </c:lineChart>
      <c:dateAx>
        <c:axId val="1837677439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7674303"/>
        <c:crosses val="autoZero"/>
        <c:auto val="1"/>
        <c:lblOffset val="100"/>
        <c:baseTimeUnit val="months"/>
      </c:dateAx>
      <c:valAx>
        <c:axId val="1837674303"/>
        <c:scaling>
          <c:orientation val="minMax"/>
          <c:max val="0.150000000000000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7677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US Share Global Equity Market Capitalization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Sheet1!$A$6</c:f>
              <c:strCache>
                <c:ptCount val="1"/>
                <c:pt idx="0">
                  <c:v>US Share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Sheet1!$B$5:$LA$5</c:f>
              <c:numCache>
                <c:formatCode>[$-409]mmm\-yy;@</c:formatCode>
                <c:ptCount val="312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  <c:pt idx="263">
                  <c:v>44531</c:v>
                </c:pt>
                <c:pt idx="264">
                  <c:v>44562</c:v>
                </c:pt>
                <c:pt idx="265">
                  <c:v>44593</c:v>
                </c:pt>
                <c:pt idx="266">
                  <c:v>44621</c:v>
                </c:pt>
                <c:pt idx="267">
                  <c:v>44652</c:v>
                </c:pt>
                <c:pt idx="268">
                  <c:v>44682</c:v>
                </c:pt>
                <c:pt idx="269">
                  <c:v>44713</c:v>
                </c:pt>
                <c:pt idx="270">
                  <c:v>44743</c:v>
                </c:pt>
                <c:pt idx="271">
                  <c:v>44774</c:v>
                </c:pt>
                <c:pt idx="272">
                  <c:v>44805</c:v>
                </c:pt>
                <c:pt idx="273">
                  <c:v>44835</c:v>
                </c:pt>
                <c:pt idx="274">
                  <c:v>44866</c:v>
                </c:pt>
                <c:pt idx="275">
                  <c:v>44896</c:v>
                </c:pt>
                <c:pt idx="276">
                  <c:v>44927</c:v>
                </c:pt>
                <c:pt idx="277">
                  <c:v>44958</c:v>
                </c:pt>
                <c:pt idx="278">
                  <c:v>44986</c:v>
                </c:pt>
                <c:pt idx="279">
                  <c:v>45017</c:v>
                </c:pt>
                <c:pt idx="280">
                  <c:v>45047</c:v>
                </c:pt>
                <c:pt idx="281">
                  <c:v>45078</c:v>
                </c:pt>
                <c:pt idx="282">
                  <c:v>45108</c:v>
                </c:pt>
                <c:pt idx="283">
                  <c:v>45139</c:v>
                </c:pt>
                <c:pt idx="284">
                  <c:v>45170</c:v>
                </c:pt>
                <c:pt idx="285">
                  <c:v>45200</c:v>
                </c:pt>
                <c:pt idx="286">
                  <c:v>45231</c:v>
                </c:pt>
                <c:pt idx="287">
                  <c:v>45261</c:v>
                </c:pt>
                <c:pt idx="288">
                  <c:v>45292</c:v>
                </c:pt>
                <c:pt idx="289">
                  <c:v>45323</c:v>
                </c:pt>
                <c:pt idx="290">
                  <c:v>45352</c:v>
                </c:pt>
                <c:pt idx="291">
                  <c:v>45383</c:v>
                </c:pt>
                <c:pt idx="292">
                  <c:v>45413</c:v>
                </c:pt>
                <c:pt idx="293">
                  <c:v>45444</c:v>
                </c:pt>
                <c:pt idx="294">
                  <c:v>45474</c:v>
                </c:pt>
                <c:pt idx="295">
                  <c:v>45505</c:v>
                </c:pt>
                <c:pt idx="296">
                  <c:v>45536</c:v>
                </c:pt>
                <c:pt idx="297">
                  <c:v>45566</c:v>
                </c:pt>
                <c:pt idx="298">
                  <c:v>45597</c:v>
                </c:pt>
                <c:pt idx="299">
                  <c:v>45627</c:v>
                </c:pt>
                <c:pt idx="300">
                  <c:v>45658</c:v>
                </c:pt>
                <c:pt idx="301">
                  <c:v>45689</c:v>
                </c:pt>
                <c:pt idx="302">
                  <c:v>45717</c:v>
                </c:pt>
                <c:pt idx="303">
                  <c:v>45748</c:v>
                </c:pt>
                <c:pt idx="304">
                  <c:v>45778</c:v>
                </c:pt>
                <c:pt idx="305">
                  <c:v>45809</c:v>
                </c:pt>
                <c:pt idx="306">
                  <c:v>45839</c:v>
                </c:pt>
                <c:pt idx="307">
                  <c:v>45870</c:v>
                </c:pt>
                <c:pt idx="308">
                  <c:v>45901</c:v>
                </c:pt>
                <c:pt idx="309">
                  <c:v>45931</c:v>
                </c:pt>
                <c:pt idx="310">
                  <c:v>45962</c:v>
                </c:pt>
                <c:pt idx="311">
                  <c:v>45992</c:v>
                </c:pt>
              </c:numCache>
            </c:numRef>
          </c:cat>
          <c:val>
            <c:numRef>
              <c:f>Sheet1!$B$6:$LA$6</c:f>
              <c:numCache>
                <c:formatCode>0%</c:formatCode>
                <c:ptCount val="312"/>
                <c:pt idx="0">
                  <c:v>0.48198883454116115</c:v>
                </c:pt>
                <c:pt idx="1">
                  <c:v>0.47560098699882486</c:v>
                </c:pt>
                <c:pt idx="2">
                  <c:v>0.49488669532587837</c:v>
                </c:pt>
                <c:pt idx="3">
                  <c:v>0.49819395946284806</c:v>
                </c:pt>
                <c:pt idx="4">
                  <c:v>0.49112171568626761</c:v>
                </c:pt>
                <c:pt idx="5">
                  <c:v>0.4894954466572467</c:v>
                </c:pt>
                <c:pt idx="6">
                  <c:v>0.49494359785758507</c:v>
                </c:pt>
                <c:pt idx="7">
                  <c:v>0.50699723501025362</c:v>
                </c:pt>
                <c:pt idx="8">
                  <c:v>0.51223187329221254</c:v>
                </c:pt>
                <c:pt idx="9">
                  <c:v>0.5172943255845428</c:v>
                </c:pt>
                <c:pt idx="10">
                  <c:v>0.49961903504719518</c:v>
                </c:pt>
                <c:pt idx="11">
                  <c:v>0.49907958311061262</c:v>
                </c:pt>
                <c:pt idx="12">
                  <c:v>0.46361192618447333</c:v>
                </c:pt>
                <c:pt idx="13">
                  <c:v>0.45823469986636345</c:v>
                </c:pt>
                <c:pt idx="14">
                  <c:v>0.4658249708803443</c:v>
                </c:pt>
                <c:pt idx="15">
                  <c:v>0.47315827108011882</c:v>
                </c:pt>
                <c:pt idx="16">
                  <c:v>0.48734457392126235</c:v>
                </c:pt>
                <c:pt idx="17">
                  <c:v>0.49279137052927674</c:v>
                </c:pt>
                <c:pt idx="18">
                  <c:v>0.49020122660056281</c:v>
                </c:pt>
                <c:pt idx="19">
                  <c:v>0.47921236856508947</c:v>
                </c:pt>
                <c:pt idx="20">
                  <c:v>0.48452240671147789</c:v>
                </c:pt>
                <c:pt idx="21">
                  <c:v>0.48968384139116117</c:v>
                </c:pt>
                <c:pt idx="22">
                  <c:v>0.49705206610106312</c:v>
                </c:pt>
                <c:pt idx="23">
                  <c:v>0.49789511901086053</c:v>
                </c:pt>
                <c:pt idx="24">
                  <c:v>0.50120786437621268</c:v>
                </c:pt>
                <c:pt idx="25">
                  <c:v>0.49213923925470698</c:v>
                </c:pt>
                <c:pt idx="26">
                  <c:v>0.49041897322233169</c:v>
                </c:pt>
                <c:pt idx="27">
                  <c:v>0.47334216147946806</c:v>
                </c:pt>
                <c:pt idx="28">
                  <c:v>0.46883625280199182</c:v>
                </c:pt>
                <c:pt idx="29">
                  <c:v>0.46140439643049141</c:v>
                </c:pt>
                <c:pt idx="30">
                  <c:v>0.46462049945591</c:v>
                </c:pt>
                <c:pt idx="31">
                  <c:v>0.47082613349753233</c:v>
                </c:pt>
                <c:pt idx="32">
                  <c:v>0.4756250547223857</c:v>
                </c:pt>
                <c:pt idx="33">
                  <c:v>0.4786944050787621</c:v>
                </c:pt>
                <c:pt idx="34">
                  <c:v>0.48076099766565528</c:v>
                </c:pt>
                <c:pt idx="35">
                  <c:v>0.47285784406243248</c:v>
                </c:pt>
                <c:pt idx="36">
                  <c:v>0.45388816889970635</c:v>
                </c:pt>
                <c:pt idx="37">
                  <c:v>0.45527659454233643</c:v>
                </c:pt>
                <c:pt idx="38">
                  <c:v>0.46530756050817917</c:v>
                </c:pt>
                <c:pt idx="39">
                  <c:v>0.45715894296888437</c:v>
                </c:pt>
                <c:pt idx="40">
                  <c:v>0.45509653447808801</c:v>
                </c:pt>
                <c:pt idx="41">
                  <c:v>0.45326780568587643</c:v>
                </c:pt>
                <c:pt idx="42">
                  <c:v>0.45320908415205124</c:v>
                </c:pt>
                <c:pt idx="43">
                  <c:v>0.45378720704124925</c:v>
                </c:pt>
                <c:pt idx="44">
                  <c:v>0.44292586291433683</c:v>
                </c:pt>
                <c:pt idx="45">
                  <c:v>0.43977758069141848</c:v>
                </c:pt>
                <c:pt idx="46">
                  <c:v>0.44021134268318357</c:v>
                </c:pt>
                <c:pt idx="47">
                  <c:v>0.43027422233745699</c:v>
                </c:pt>
                <c:pt idx="48">
                  <c:v>0.40852674245929593</c:v>
                </c:pt>
                <c:pt idx="49">
                  <c:v>0.40562578887632972</c:v>
                </c:pt>
                <c:pt idx="50">
                  <c:v>0.3980191720801235</c:v>
                </c:pt>
                <c:pt idx="51">
                  <c:v>0.40043979481198372</c:v>
                </c:pt>
                <c:pt idx="52">
                  <c:v>0.40276378976142968</c:v>
                </c:pt>
                <c:pt idx="53">
                  <c:v>0.40149109231810043</c:v>
                </c:pt>
                <c:pt idx="54">
                  <c:v>0.40450088367637699</c:v>
                </c:pt>
                <c:pt idx="55">
                  <c:v>0.40590122641142073</c:v>
                </c:pt>
                <c:pt idx="56">
                  <c:v>0.40552098763624606</c:v>
                </c:pt>
                <c:pt idx="57">
                  <c:v>0.40213608125828404</c:v>
                </c:pt>
                <c:pt idx="58">
                  <c:v>0.39502340049565166</c:v>
                </c:pt>
                <c:pt idx="59">
                  <c:v>0.39336747073733513</c:v>
                </c:pt>
                <c:pt idx="60">
                  <c:v>0.38424532556295227</c:v>
                </c:pt>
                <c:pt idx="61">
                  <c:v>0.38205203708906155</c:v>
                </c:pt>
                <c:pt idx="62">
                  <c:v>0.38300127658281435</c:v>
                </c:pt>
                <c:pt idx="63">
                  <c:v>0.38554662629487968</c:v>
                </c:pt>
                <c:pt idx="64">
                  <c:v>0.39298199421239355</c:v>
                </c:pt>
                <c:pt idx="65">
                  <c:v>0.39399683870244356</c:v>
                </c:pt>
                <c:pt idx="66">
                  <c:v>0.39030787424161362</c:v>
                </c:pt>
                <c:pt idx="67">
                  <c:v>0.37686131592236277</c:v>
                </c:pt>
                <c:pt idx="68">
                  <c:v>0.36956966666879693</c:v>
                </c:pt>
                <c:pt idx="69">
                  <c:v>0.37284619337169722</c:v>
                </c:pt>
                <c:pt idx="70">
                  <c:v>0.37378023614498129</c:v>
                </c:pt>
                <c:pt idx="71">
                  <c:v>0.35899978660891918</c:v>
                </c:pt>
                <c:pt idx="72">
                  <c:v>0.37522447844833584</c:v>
                </c:pt>
                <c:pt idx="73">
                  <c:v>0.37218985185873649</c:v>
                </c:pt>
                <c:pt idx="74">
                  <c:v>0.3680336276787588</c:v>
                </c:pt>
                <c:pt idx="75">
                  <c:v>0.35941819287036286</c:v>
                </c:pt>
                <c:pt idx="76">
                  <c:v>0.36260862441390013</c:v>
                </c:pt>
                <c:pt idx="77">
                  <c:v>0.36461195983763522</c:v>
                </c:pt>
                <c:pt idx="78">
                  <c:v>0.36315250447566116</c:v>
                </c:pt>
                <c:pt idx="79">
                  <c:v>0.36073116469868693</c:v>
                </c:pt>
                <c:pt idx="80">
                  <c:v>0.36267061649925142</c:v>
                </c:pt>
                <c:pt idx="81">
                  <c:v>0.36060327907101208</c:v>
                </c:pt>
                <c:pt idx="82">
                  <c:v>0.35305331104777704</c:v>
                </c:pt>
                <c:pt idx="83">
                  <c:v>0.34852545089415576</c:v>
                </c:pt>
                <c:pt idx="84">
                  <c:v>0.34842731882709133</c:v>
                </c:pt>
                <c:pt idx="85">
                  <c:v>0.35202689904416479</c:v>
                </c:pt>
                <c:pt idx="86">
                  <c:v>0.33715491824059152</c:v>
                </c:pt>
                <c:pt idx="87">
                  <c:v>0.33318384268960755</c:v>
                </c:pt>
                <c:pt idx="88">
                  <c:v>0.33093744596146674</c:v>
                </c:pt>
                <c:pt idx="89">
                  <c:v>0.33084790784738521</c:v>
                </c:pt>
                <c:pt idx="90">
                  <c:v>0.32447737450098108</c:v>
                </c:pt>
                <c:pt idx="91">
                  <c:v>0.31775093610402194</c:v>
                </c:pt>
                <c:pt idx="92">
                  <c:v>0.30898313688053447</c:v>
                </c:pt>
                <c:pt idx="93">
                  <c:v>0.29869327455669809</c:v>
                </c:pt>
                <c:pt idx="94">
                  <c:v>0.29580751070935624</c:v>
                </c:pt>
                <c:pt idx="95">
                  <c:v>0.29403957584244012</c:v>
                </c:pt>
                <c:pt idx="96">
                  <c:v>0.29973660643375027</c:v>
                </c:pt>
                <c:pt idx="97">
                  <c:v>0.29053626750608991</c:v>
                </c:pt>
                <c:pt idx="98">
                  <c:v>0.2952756221778422</c:v>
                </c:pt>
                <c:pt idx="99">
                  <c:v>0.29408193182741305</c:v>
                </c:pt>
                <c:pt idx="100">
                  <c:v>0.29878700360315336</c:v>
                </c:pt>
                <c:pt idx="101">
                  <c:v>0.30822814355130357</c:v>
                </c:pt>
                <c:pt idx="102">
                  <c:v>0.30371982417061816</c:v>
                </c:pt>
                <c:pt idx="103">
                  <c:v>0.31829053538198676</c:v>
                </c:pt>
                <c:pt idx="104">
                  <c:v>0.34568242578013275</c:v>
                </c:pt>
                <c:pt idx="105">
                  <c:v>0.35237563379735498</c:v>
                </c:pt>
                <c:pt idx="106">
                  <c:v>0.3373412658238229</c:v>
                </c:pt>
                <c:pt idx="107">
                  <c:v>0.32595994314587218</c:v>
                </c:pt>
                <c:pt idx="108">
                  <c:v>0.31719619884483102</c:v>
                </c:pt>
                <c:pt idx="109">
                  <c:v>0.31908580412956983</c:v>
                </c:pt>
                <c:pt idx="110">
                  <c:v>0.29068722699648808</c:v>
                </c:pt>
                <c:pt idx="111">
                  <c:v>0.28974646214835781</c:v>
                </c:pt>
                <c:pt idx="112">
                  <c:v>0.27456871840997993</c:v>
                </c:pt>
                <c:pt idx="113">
                  <c:v>0.28070949015824487</c:v>
                </c:pt>
                <c:pt idx="114">
                  <c:v>0.26403859386378054</c:v>
                </c:pt>
                <c:pt idx="115">
                  <c:v>0.27725533708772143</c:v>
                </c:pt>
                <c:pt idx="116">
                  <c:v>0.27433898450142624</c:v>
                </c:pt>
                <c:pt idx="117">
                  <c:v>0.27484663785453722</c:v>
                </c:pt>
                <c:pt idx="118">
                  <c:v>0.27163599224047807</c:v>
                </c:pt>
                <c:pt idx="119">
                  <c:v>0.27227271338953968</c:v>
                </c:pt>
                <c:pt idx="120">
                  <c:v>0.28322846665871021</c:v>
                </c:pt>
                <c:pt idx="121">
                  <c:v>0.27845728392271862</c:v>
                </c:pt>
                <c:pt idx="122">
                  <c:v>0.27982972629875141</c:v>
                </c:pt>
                <c:pt idx="123">
                  <c:v>0.28888701959672042</c:v>
                </c:pt>
                <c:pt idx="124">
                  <c:v>0.29914279583656656</c:v>
                </c:pt>
                <c:pt idx="125">
                  <c:v>0.29336131624869771</c:v>
                </c:pt>
                <c:pt idx="126">
                  <c:v>0.27554504392247203</c:v>
                </c:pt>
                <c:pt idx="127">
                  <c:v>0.28022508467883345</c:v>
                </c:pt>
                <c:pt idx="128">
                  <c:v>0.28735906345006923</c:v>
                </c:pt>
                <c:pt idx="129">
                  <c:v>0.2866111059821293</c:v>
                </c:pt>
                <c:pt idx="130">
                  <c:v>0.2968926605365792</c:v>
                </c:pt>
                <c:pt idx="131">
                  <c:v>0.28920669456052328</c:v>
                </c:pt>
                <c:pt idx="132">
                  <c:v>0.29261031745185473</c:v>
                </c:pt>
                <c:pt idx="133">
                  <c:v>0.2939688177586029</c:v>
                </c:pt>
                <c:pt idx="134">
                  <c:v>0.29564588712363066</c:v>
                </c:pt>
                <c:pt idx="135">
                  <c:v>0.28868757371215659</c:v>
                </c:pt>
                <c:pt idx="136">
                  <c:v>0.29501407613550462</c:v>
                </c:pt>
                <c:pt idx="137">
                  <c:v>0.2850822031033291</c:v>
                </c:pt>
                <c:pt idx="138">
                  <c:v>0.27041471709535003</c:v>
                </c:pt>
                <c:pt idx="139">
                  <c:v>0.28554615827510604</c:v>
                </c:pt>
                <c:pt idx="140">
                  <c:v>0.28142284089998876</c:v>
                </c:pt>
                <c:pt idx="141">
                  <c:v>0.28658666853324322</c:v>
                </c:pt>
                <c:pt idx="142">
                  <c:v>0.289064456985197</c:v>
                </c:pt>
                <c:pt idx="143">
                  <c:v>0.30057543474634346</c:v>
                </c:pt>
                <c:pt idx="144">
                  <c:v>0.30422771303376789</c:v>
                </c:pt>
                <c:pt idx="145">
                  <c:v>0.29705126611983451</c:v>
                </c:pt>
                <c:pt idx="146">
                  <c:v>0.31073061338892732</c:v>
                </c:pt>
                <c:pt idx="147">
                  <c:v>0.31443454770939055</c:v>
                </c:pt>
                <c:pt idx="148">
                  <c:v>0.3237936980558998</c:v>
                </c:pt>
                <c:pt idx="149">
                  <c:v>0.3239663838701945</c:v>
                </c:pt>
                <c:pt idx="150">
                  <c:v>0.32493284079161761</c:v>
                </c:pt>
                <c:pt idx="151">
                  <c:v>0.32697808836759212</c:v>
                </c:pt>
                <c:pt idx="152">
                  <c:v>0.32386105203879662</c:v>
                </c:pt>
                <c:pt idx="153">
                  <c:v>0.31990713986248182</c:v>
                </c:pt>
                <c:pt idx="154">
                  <c:v>0.31861845230287739</c:v>
                </c:pt>
                <c:pt idx="155">
                  <c:v>0.31606640180922824</c:v>
                </c:pt>
                <c:pt idx="156">
                  <c:v>0.31324942254424187</c:v>
                </c:pt>
                <c:pt idx="157">
                  <c:v>0.31714997861324173</c:v>
                </c:pt>
                <c:pt idx="158">
                  <c:v>0.32516322956835519</c:v>
                </c:pt>
                <c:pt idx="159">
                  <c:v>0.32451242989905904</c:v>
                </c:pt>
                <c:pt idx="160">
                  <c:v>0.3318940691952546</c:v>
                </c:pt>
                <c:pt idx="161">
                  <c:v>0.34232296894502756</c:v>
                </c:pt>
                <c:pt idx="162">
                  <c:v>0.34573723975439058</c:v>
                </c:pt>
                <c:pt idx="163">
                  <c:v>0.34086668856948515</c:v>
                </c:pt>
                <c:pt idx="164">
                  <c:v>0.33526794809858051</c:v>
                </c:pt>
                <c:pt idx="165">
                  <c:v>0.3359552761035679</c:v>
                </c:pt>
                <c:pt idx="166">
                  <c:v>0.33985701132727969</c:v>
                </c:pt>
                <c:pt idx="167">
                  <c:v>0.34418396943619139</c:v>
                </c:pt>
                <c:pt idx="168">
                  <c:v>0.34196725154272078</c:v>
                </c:pt>
                <c:pt idx="169">
                  <c:v>0.34759134080071363</c:v>
                </c:pt>
                <c:pt idx="170">
                  <c:v>0.34845590722533071</c:v>
                </c:pt>
                <c:pt idx="171">
                  <c:v>0.34481503113545947</c:v>
                </c:pt>
                <c:pt idx="172">
                  <c:v>0.34667383761247089</c:v>
                </c:pt>
                <c:pt idx="173">
                  <c:v>0.34733938844404799</c:v>
                </c:pt>
                <c:pt idx="174">
                  <c:v>0.3398865567247899</c:v>
                </c:pt>
                <c:pt idx="175">
                  <c:v>0.34741455858409559</c:v>
                </c:pt>
                <c:pt idx="176">
                  <c:v>0.34971395705887087</c:v>
                </c:pt>
                <c:pt idx="177">
                  <c:v>0.35668448753563142</c:v>
                </c:pt>
                <c:pt idx="178">
                  <c:v>0.35830768991020473</c:v>
                </c:pt>
                <c:pt idx="179">
                  <c:v>0.36068351815788202</c:v>
                </c:pt>
                <c:pt idx="180">
                  <c:v>0.3554945735386088</c:v>
                </c:pt>
                <c:pt idx="181">
                  <c:v>0.35183984624979603</c:v>
                </c:pt>
                <c:pt idx="182">
                  <c:v>0.34929380236637281</c:v>
                </c:pt>
                <c:pt idx="183">
                  <c:v>0.3359721626330916</c:v>
                </c:pt>
                <c:pt idx="184">
                  <c:v>0.33491823479271421</c:v>
                </c:pt>
                <c:pt idx="185">
                  <c:v>0.33785679235190885</c:v>
                </c:pt>
                <c:pt idx="186">
                  <c:v>0.34863793275981725</c:v>
                </c:pt>
                <c:pt idx="187">
                  <c:v>0.35245789357119872</c:v>
                </c:pt>
                <c:pt idx="188">
                  <c:v>0.36389046111346701</c:v>
                </c:pt>
                <c:pt idx="189">
                  <c:v>0.356782147333636</c:v>
                </c:pt>
                <c:pt idx="190">
                  <c:v>0.3555670134997263</c:v>
                </c:pt>
                <c:pt idx="191">
                  <c:v>0.34858978897048165</c:v>
                </c:pt>
                <c:pt idx="192">
                  <c:v>0.37467198678082242</c:v>
                </c:pt>
                <c:pt idx="193">
                  <c:v>0.37913866159770704</c:v>
                </c:pt>
                <c:pt idx="194">
                  <c:v>0.37355276529156461</c:v>
                </c:pt>
                <c:pt idx="195">
                  <c:v>0.37074058595763071</c:v>
                </c:pt>
                <c:pt idx="196">
                  <c:v>0.3774059990749945</c:v>
                </c:pt>
                <c:pt idx="197">
                  <c:v>0.37939441219891745</c:v>
                </c:pt>
                <c:pt idx="198">
                  <c:v>0.3744544205278052</c:v>
                </c:pt>
                <c:pt idx="199">
                  <c:v>0.37342800698166795</c:v>
                </c:pt>
                <c:pt idx="200">
                  <c:v>0.37197025336402062</c:v>
                </c:pt>
                <c:pt idx="201">
                  <c:v>0.36599134692716284</c:v>
                </c:pt>
                <c:pt idx="202">
                  <c:v>0.37916402506418578</c:v>
                </c:pt>
                <c:pt idx="203">
                  <c:v>0.38210525091415848</c:v>
                </c:pt>
                <c:pt idx="204">
                  <c:v>0.37816990617241475</c:v>
                </c:pt>
                <c:pt idx="205">
                  <c:v>0.38122512817138321</c:v>
                </c:pt>
                <c:pt idx="206">
                  <c:v>0.3732370508582864</c:v>
                </c:pt>
                <c:pt idx="207">
                  <c:v>0.3726785897348952</c:v>
                </c:pt>
                <c:pt idx="208">
                  <c:v>0.37220352580309668</c:v>
                </c:pt>
                <c:pt idx="209">
                  <c:v>0.36889014768287626</c:v>
                </c:pt>
                <c:pt idx="210">
                  <c:v>0.36586593466861361</c:v>
                </c:pt>
                <c:pt idx="211">
                  <c:v>0.36245549376637559</c:v>
                </c:pt>
                <c:pt idx="212">
                  <c:v>0.36557797445478107</c:v>
                </c:pt>
                <c:pt idx="213">
                  <c:v>0.36403944319377796</c:v>
                </c:pt>
                <c:pt idx="214">
                  <c:v>0.36932863328110815</c:v>
                </c:pt>
                <c:pt idx="215">
                  <c:v>0.36625858984715187</c:v>
                </c:pt>
                <c:pt idx="216">
                  <c:v>0.36389826437880207</c:v>
                </c:pt>
                <c:pt idx="217">
                  <c:v>0.37647474347597648</c:v>
                </c:pt>
                <c:pt idx="218">
                  <c:v>0.37370955099982223</c:v>
                </c:pt>
                <c:pt idx="219">
                  <c:v>0.37502092115558938</c:v>
                </c:pt>
                <c:pt idx="220">
                  <c:v>0.38576109929886465</c:v>
                </c:pt>
                <c:pt idx="221">
                  <c:v>0.39643017547566384</c:v>
                </c:pt>
                <c:pt idx="222">
                  <c:v>0.39954913059848257</c:v>
                </c:pt>
                <c:pt idx="223">
                  <c:v>0.41252025421124222</c:v>
                </c:pt>
                <c:pt idx="224">
                  <c:v>0.41178550692125687</c:v>
                </c:pt>
                <c:pt idx="225">
                  <c:v>0.41368251503759884</c:v>
                </c:pt>
                <c:pt idx="226">
                  <c:v>0.41357719420353756</c:v>
                </c:pt>
                <c:pt idx="227">
                  <c:v>0.39619490658256729</c:v>
                </c:pt>
                <c:pt idx="228">
                  <c:v>0.37273986081279969</c:v>
                </c:pt>
                <c:pt idx="229">
                  <c:v>0.37249026467896629</c:v>
                </c:pt>
                <c:pt idx="230">
                  <c:v>0.37196470557299843</c:v>
                </c:pt>
                <c:pt idx="231">
                  <c:v>0.37455369289657164</c:v>
                </c:pt>
                <c:pt idx="232">
                  <c:v>0.37332848564421972</c:v>
                </c:pt>
                <c:pt idx="233">
                  <c:v>0.37831389020056932</c:v>
                </c:pt>
                <c:pt idx="234">
                  <c:v>0.38532452221100028</c:v>
                </c:pt>
                <c:pt idx="235">
                  <c:v>0.3883939473420327</c:v>
                </c:pt>
                <c:pt idx="236">
                  <c:v>0.38430184272404955</c:v>
                </c:pt>
                <c:pt idx="237">
                  <c:v>0.3810196381835515</c:v>
                </c:pt>
                <c:pt idx="238">
                  <c:v>0.38616294358883135</c:v>
                </c:pt>
                <c:pt idx="239">
                  <c:v>0.37140083887631481</c:v>
                </c:pt>
                <c:pt idx="240">
                  <c:v>0.37582675885935413</c:v>
                </c:pt>
                <c:pt idx="241">
                  <c:v>0.37114912805709843</c:v>
                </c:pt>
                <c:pt idx="242">
                  <c:v>0.37258407965180307</c:v>
                </c:pt>
                <c:pt idx="243">
                  <c:v>0.38297600568444773</c:v>
                </c:pt>
                <c:pt idx="244">
                  <c:v>0.3882444110103711</c:v>
                </c:pt>
                <c:pt idx="245">
                  <c:v>0.37974877427585862</c:v>
                </c:pt>
                <c:pt idx="246">
                  <c:v>0.37810085042283964</c:v>
                </c:pt>
                <c:pt idx="247">
                  <c:v>0.38479084204788394</c:v>
                </c:pt>
                <c:pt idx="248">
                  <c:v>0.38276979709364339</c:v>
                </c:pt>
                <c:pt idx="249">
                  <c:v>0.38180201835936461</c:v>
                </c:pt>
                <c:pt idx="250">
                  <c:v>0.38231023971636702</c:v>
                </c:pt>
                <c:pt idx="251">
                  <c:v>0.38075555281978113</c:v>
                </c:pt>
                <c:pt idx="252">
                  <c:v>0.39100560169928927</c:v>
                </c:pt>
                <c:pt idx="253">
                  <c:v>0.39209039545862095</c:v>
                </c:pt>
                <c:pt idx="254">
                  <c:v>0.38775407559716107</c:v>
                </c:pt>
                <c:pt idx="255">
                  <c:v>0.39680294839053293</c:v>
                </c:pt>
                <c:pt idx="256">
                  <c:v>0.38542593918599638</c:v>
                </c:pt>
                <c:pt idx="257">
                  <c:v>0.39271501082021854</c:v>
                </c:pt>
                <c:pt idx="258">
                  <c:v>0.39895408716221414</c:v>
                </c:pt>
                <c:pt idx="259">
                  <c:v>0.39882871128871855</c:v>
                </c:pt>
                <c:pt idx="260">
                  <c:v>0.39406925782688701</c:v>
                </c:pt>
                <c:pt idx="261">
                  <c:v>0.40569394957850941</c:v>
                </c:pt>
                <c:pt idx="262">
                  <c:v>0.39316815388771004</c:v>
                </c:pt>
                <c:pt idx="263">
                  <c:v>0.38963499355369413</c:v>
                </c:pt>
                <c:pt idx="264">
                  <c:v>0.38846525673979576</c:v>
                </c:pt>
                <c:pt idx="265">
                  <c:v>0.38655141444593366</c:v>
                </c:pt>
                <c:pt idx="266">
                  <c:v>0.39139650626227207</c:v>
                </c:pt>
                <c:pt idx="267">
                  <c:v>0.3899782023155775</c:v>
                </c:pt>
                <c:pt idx="268">
                  <c:v>0.38587504081842078</c:v>
                </c:pt>
                <c:pt idx="269">
                  <c:v>0.38935803572399752</c:v>
                </c:pt>
                <c:pt idx="270">
                  <c:v>0.39888526677661479</c:v>
                </c:pt>
                <c:pt idx="271">
                  <c:v>0.39770689490420136</c:v>
                </c:pt>
                <c:pt idx="272">
                  <c:v>0.4100220498820481</c:v>
                </c:pt>
                <c:pt idx="273">
                  <c:v>0.41085323945380803</c:v>
                </c:pt>
                <c:pt idx="274">
                  <c:v>0.39226326141220663</c:v>
                </c:pt>
                <c:pt idx="275">
                  <c:v>0.38404952098155443</c:v>
                </c:pt>
                <c:pt idx="276">
                  <c:v>0.38873353254488641</c:v>
                </c:pt>
                <c:pt idx="277">
                  <c:v>0.39307121575696402</c:v>
                </c:pt>
                <c:pt idx="278">
                  <c:v>0.39451748955265009</c:v>
                </c:pt>
                <c:pt idx="279">
                  <c:v>0.38449274204653544</c:v>
                </c:pt>
                <c:pt idx="280">
                  <c:v>0.40033695150208748</c:v>
                </c:pt>
                <c:pt idx="281">
                  <c:v>0.40425974106175633</c:v>
                </c:pt>
                <c:pt idx="282">
                  <c:v>0.40460070911329155</c:v>
                </c:pt>
                <c:pt idx="283">
                  <c:v>0.40755771137857483</c:v>
                </c:pt>
                <c:pt idx="284">
                  <c:v>0.41257654025055568</c:v>
                </c:pt>
                <c:pt idx="285">
                  <c:v>0.41402512262589569</c:v>
                </c:pt>
                <c:pt idx="286">
                  <c:v>0.41898213483870039</c:v>
                </c:pt>
                <c:pt idx="287">
                  <c:v>0.42072148985666591</c:v>
                </c:pt>
                <c:pt idx="288">
                  <c:v>0.43370553415379565</c:v>
                </c:pt>
                <c:pt idx="289">
                  <c:v>0.43779175121991343</c:v>
                </c:pt>
                <c:pt idx="290">
                  <c:v>0.4417141468981835</c:v>
                </c:pt>
                <c:pt idx="291">
                  <c:v>0.43210521366295279</c:v>
                </c:pt>
                <c:pt idx="292">
                  <c:v>0.44024082743013998</c:v>
                </c:pt>
                <c:pt idx="293">
                  <c:v>0.45561983504076725</c:v>
                </c:pt>
                <c:pt idx="294">
                  <c:v>0.46256732440751114</c:v>
                </c:pt>
                <c:pt idx="295">
                  <c:v>0.45848255275554722</c:v>
                </c:pt>
                <c:pt idx="296">
                  <c:v>0.45859199948317392</c:v>
                </c:pt>
                <c:pt idx="297">
                  <c:v>0.46475244600439281</c:v>
                </c:pt>
                <c:pt idx="298">
                  <c:v>0.48310033710386968</c:v>
                </c:pt>
                <c:pt idx="299">
                  <c:v>0.48485870390971053</c:v>
                </c:pt>
                <c:pt idx="300">
                  <c:v>0.48372229670590333</c:v>
                </c:pt>
                <c:pt idx="301">
                  <c:v>0.47864317890300412</c:v>
                </c:pt>
                <c:pt idx="302">
                  <c:v>0.46910271840040191</c:v>
                </c:pt>
                <c:pt idx="303">
                  <c:v>0.45818447047913174</c:v>
                </c:pt>
                <c:pt idx="304">
                  <c:v>0.47140417879597468</c:v>
                </c:pt>
                <c:pt idx="305">
                  <c:v>0.45650437288650791</c:v>
                </c:pt>
                <c:pt idx="306">
                  <c:v>0.46133845524559092</c:v>
                </c:pt>
                <c:pt idx="307">
                  <c:v>0.45361005205791999</c:v>
                </c:pt>
                <c:pt idx="308">
                  <c:v>0.45930034768125205</c:v>
                </c:pt>
                <c:pt idx="309">
                  <c:v>0.46090853636582335</c:v>
                </c:pt>
                <c:pt idx="310">
                  <c:v>0.45888782006905243</c:v>
                </c:pt>
                <c:pt idx="311">
                  <c:v>0.46403306662297539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D7-554E-AAA2-1F50EE0927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52978719"/>
        <c:axId val="171601279"/>
      </c:barChart>
      <c:dateAx>
        <c:axId val="152978719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601279"/>
        <c:crosses val="autoZero"/>
        <c:auto val="1"/>
        <c:lblOffset val="100"/>
        <c:baseTimeUnit val="months"/>
      </c:dateAx>
      <c:valAx>
        <c:axId val="171601279"/>
        <c:scaling>
          <c:orientation val="minMax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9787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Real $US Broad Index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cat>
            <c:numRef>
              <c:f>Monthly!$A$182:$A$640</c:f>
              <c:numCache>
                <c:formatCode>[$-409]mmm\-yy;@</c:formatCode>
                <c:ptCount val="459"/>
                <c:pt idx="0">
                  <c:v>32143</c:v>
                </c:pt>
                <c:pt idx="1">
                  <c:v>32174</c:v>
                </c:pt>
                <c:pt idx="2">
                  <c:v>32203</c:v>
                </c:pt>
                <c:pt idx="3">
                  <c:v>32234</c:v>
                </c:pt>
                <c:pt idx="4">
                  <c:v>32264</c:v>
                </c:pt>
                <c:pt idx="5">
                  <c:v>32295</c:v>
                </c:pt>
                <c:pt idx="6">
                  <c:v>32325</c:v>
                </c:pt>
                <c:pt idx="7">
                  <c:v>32356</c:v>
                </c:pt>
                <c:pt idx="8">
                  <c:v>32387</c:v>
                </c:pt>
                <c:pt idx="9">
                  <c:v>32417</c:v>
                </c:pt>
                <c:pt idx="10">
                  <c:v>32448</c:v>
                </c:pt>
                <c:pt idx="11">
                  <c:v>32478</c:v>
                </c:pt>
                <c:pt idx="12">
                  <c:v>32509</c:v>
                </c:pt>
                <c:pt idx="13">
                  <c:v>32540</c:v>
                </c:pt>
                <c:pt idx="14">
                  <c:v>32568</c:v>
                </c:pt>
                <c:pt idx="15">
                  <c:v>32599</c:v>
                </c:pt>
                <c:pt idx="16">
                  <c:v>32629</c:v>
                </c:pt>
                <c:pt idx="17">
                  <c:v>32660</c:v>
                </c:pt>
                <c:pt idx="18">
                  <c:v>32690</c:v>
                </c:pt>
                <c:pt idx="19">
                  <c:v>32721</c:v>
                </c:pt>
                <c:pt idx="20">
                  <c:v>32752</c:v>
                </c:pt>
                <c:pt idx="21">
                  <c:v>32782</c:v>
                </c:pt>
                <c:pt idx="22">
                  <c:v>32813</c:v>
                </c:pt>
                <c:pt idx="23">
                  <c:v>32843</c:v>
                </c:pt>
                <c:pt idx="24">
                  <c:v>32874</c:v>
                </c:pt>
                <c:pt idx="25">
                  <c:v>32905</c:v>
                </c:pt>
                <c:pt idx="26">
                  <c:v>32933</c:v>
                </c:pt>
                <c:pt idx="27">
                  <c:v>32964</c:v>
                </c:pt>
                <c:pt idx="28">
                  <c:v>32994</c:v>
                </c:pt>
                <c:pt idx="29">
                  <c:v>33025</c:v>
                </c:pt>
                <c:pt idx="30">
                  <c:v>33055</c:v>
                </c:pt>
                <c:pt idx="31">
                  <c:v>33086</c:v>
                </c:pt>
                <c:pt idx="32">
                  <c:v>33117</c:v>
                </c:pt>
                <c:pt idx="33">
                  <c:v>33147</c:v>
                </c:pt>
                <c:pt idx="34">
                  <c:v>33178</c:v>
                </c:pt>
                <c:pt idx="35">
                  <c:v>33208</c:v>
                </c:pt>
                <c:pt idx="36">
                  <c:v>33239</c:v>
                </c:pt>
                <c:pt idx="37">
                  <c:v>33270</c:v>
                </c:pt>
                <c:pt idx="38">
                  <c:v>33298</c:v>
                </c:pt>
                <c:pt idx="39">
                  <c:v>33329</c:v>
                </c:pt>
                <c:pt idx="40">
                  <c:v>33359</c:v>
                </c:pt>
                <c:pt idx="41">
                  <c:v>33390</c:v>
                </c:pt>
                <c:pt idx="42">
                  <c:v>33420</c:v>
                </c:pt>
                <c:pt idx="43">
                  <c:v>33451</c:v>
                </c:pt>
                <c:pt idx="44">
                  <c:v>33482</c:v>
                </c:pt>
                <c:pt idx="45">
                  <c:v>33512</c:v>
                </c:pt>
                <c:pt idx="46">
                  <c:v>33543</c:v>
                </c:pt>
                <c:pt idx="47">
                  <c:v>33573</c:v>
                </c:pt>
                <c:pt idx="48">
                  <c:v>33604</c:v>
                </c:pt>
                <c:pt idx="49">
                  <c:v>33635</c:v>
                </c:pt>
                <c:pt idx="50">
                  <c:v>33664</c:v>
                </c:pt>
                <c:pt idx="51">
                  <c:v>33695</c:v>
                </c:pt>
                <c:pt idx="52">
                  <c:v>33725</c:v>
                </c:pt>
                <c:pt idx="53">
                  <c:v>33756</c:v>
                </c:pt>
                <c:pt idx="54">
                  <c:v>33786</c:v>
                </c:pt>
                <c:pt idx="55">
                  <c:v>33817</c:v>
                </c:pt>
                <c:pt idx="56">
                  <c:v>33848</c:v>
                </c:pt>
                <c:pt idx="57">
                  <c:v>33878</c:v>
                </c:pt>
                <c:pt idx="58">
                  <c:v>33909</c:v>
                </c:pt>
                <c:pt idx="59">
                  <c:v>33939</c:v>
                </c:pt>
                <c:pt idx="60">
                  <c:v>33970</c:v>
                </c:pt>
                <c:pt idx="61">
                  <c:v>34001</c:v>
                </c:pt>
                <c:pt idx="62">
                  <c:v>34029</c:v>
                </c:pt>
                <c:pt idx="63">
                  <c:v>34060</c:v>
                </c:pt>
                <c:pt idx="64">
                  <c:v>34090</c:v>
                </c:pt>
                <c:pt idx="65">
                  <c:v>34121</c:v>
                </c:pt>
                <c:pt idx="66">
                  <c:v>34151</c:v>
                </c:pt>
                <c:pt idx="67">
                  <c:v>34182</c:v>
                </c:pt>
                <c:pt idx="68">
                  <c:v>34213</c:v>
                </c:pt>
                <c:pt idx="69">
                  <c:v>34243</c:v>
                </c:pt>
                <c:pt idx="70">
                  <c:v>34274</c:v>
                </c:pt>
                <c:pt idx="71">
                  <c:v>34304</c:v>
                </c:pt>
                <c:pt idx="72">
                  <c:v>34335</c:v>
                </c:pt>
                <c:pt idx="73">
                  <c:v>34366</c:v>
                </c:pt>
                <c:pt idx="74">
                  <c:v>34394</c:v>
                </c:pt>
                <c:pt idx="75">
                  <c:v>34425</c:v>
                </c:pt>
                <c:pt idx="76">
                  <c:v>34455</c:v>
                </c:pt>
                <c:pt idx="77">
                  <c:v>34486</c:v>
                </c:pt>
                <c:pt idx="78">
                  <c:v>34516</c:v>
                </c:pt>
                <c:pt idx="79">
                  <c:v>34547</c:v>
                </c:pt>
                <c:pt idx="80">
                  <c:v>34578</c:v>
                </c:pt>
                <c:pt idx="81">
                  <c:v>34608</c:v>
                </c:pt>
                <c:pt idx="82">
                  <c:v>34639</c:v>
                </c:pt>
                <c:pt idx="83">
                  <c:v>34669</c:v>
                </c:pt>
                <c:pt idx="84">
                  <c:v>34700</c:v>
                </c:pt>
                <c:pt idx="85">
                  <c:v>34731</c:v>
                </c:pt>
                <c:pt idx="86">
                  <c:v>34759</c:v>
                </c:pt>
                <c:pt idx="87">
                  <c:v>34790</c:v>
                </c:pt>
                <c:pt idx="88">
                  <c:v>34820</c:v>
                </c:pt>
                <c:pt idx="89">
                  <c:v>34851</c:v>
                </c:pt>
                <c:pt idx="90">
                  <c:v>34881</c:v>
                </c:pt>
                <c:pt idx="91">
                  <c:v>34912</c:v>
                </c:pt>
                <c:pt idx="92">
                  <c:v>34943</c:v>
                </c:pt>
                <c:pt idx="93">
                  <c:v>34973</c:v>
                </c:pt>
                <c:pt idx="94">
                  <c:v>35004</c:v>
                </c:pt>
                <c:pt idx="95">
                  <c:v>35034</c:v>
                </c:pt>
                <c:pt idx="96">
                  <c:v>35065</c:v>
                </c:pt>
                <c:pt idx="97">
                  <c:v>35096</c:v>
                </c:pt>
                <c:pt idx="98">
                  <c:v>35125</c:v>
                </c:pt>
                <c:pt idx="99">
                  <c:v>35156</c:v>
                </c:pt>
                <c:pt idx="100">
                  <c:v>35186</c:v>
                </c:pt>
                <c:pt idx="101">
                  <c:v>35217</c:v>
                </c:pt>
                <c:pt idx="102">
                  <c:v>35247</c:v>
                </c:pt>
                <c:pt idx="103">
                  <c:v>35278</c:v>
                </c:pt>
                <c:pt idx="104">
                  <c:v>35309</c:v>
                </c:pt>
                <c:pt idx="105">
                  <c:v>35339</c:v>
                </c:pt>
                <c:pt idx="106">
                  <c:v>35370</c:v>
                </c:pt>
                <c:pt idx="107">
                  <c:v>35400</c:v>
                </c:pt>
                <c:pt idx="108">
                  <c:v>35431</c:v>
                </c:pt>
                <c:pt idx="109">
                  <c:v>35462</c:v>
                </c:pt>
                <c:pt idx="110">
                  <c:v>35490</c:v>
                </c:pt>
                <c:pt idx="111">
                  <c:v>35521</c:v>
                </c:pt>
                <c:pt idx="112">
                  <c:v>35551</c:v>
                </c:pt>
                <c:pt idx="113">
                  <c:v>35582</c:v>
                </c:pt>
                <c:pt idx="114">
                  <c:v>35612</c:v>
                </c:pt>
                <c:pt idx="115">
                  <c:v>35643</c:v>
                </c:pt>
                <c:pt idx="116">
                  <c:v>35674</c:v>
                </c:pt>
                <c:pt idx="117">
                  <c:v>35704</c:v>
                </c:pt>
                <c:pt idx="118">
                  <c:v>35735</c:v>
                </c:pt>
                <c:pt idx="119">
                  <c:v>35765</c:v>
                </c:pt>
                <c:pt idx="120">
                  <c:v>35796</c:v>
                </c:pt>
                <c:pt idx="121">
                  <c:v>35827</c:v>
                </c:pt>
                <c:pt idx="122">
                  <c:v>35855</c:v>
                </c:pt>
                <c:pt idx="123">
                  <c:v>35886</c:v>
                </c:pt>
                <c:pt idx="124">
                  <c:v>35916</c:v>
                </c:pt>
                <c:pt idx="125">
                  <c:v>35947</c:v>
                </c:pt>
                <c:pt idx="126">
                  <c:v>35977</c:v>
                </c:pt>
                <c:pt idx="127">
                  <c:v>36008</c:v>
                </c:pt>
                <c:pt idx="128">
                  <c:v>36039</c:v>
                </c:pt>
                <c:pt idx="129">
                  <c:v>36069</c:v>
                </c:pt>
                <c:pt idx="130">
                  <c:v>36100</c:v>
                </c:pt>
                <c:pt idx="131">
                  <c:v>36130</c:v>
                </c:pt>
                <c:pt idx="132">
                  <c:v>36161</c:v>
                </c:pt>
                <c:pt idx="133">
                  <c:v>36192</c:v>
                </c:pt>
                <c:pt idx="134">
                  <c:v>36220</c:v>
                </c:pt>
                <c:pt idx="135">
                  <c:v>36251</c:v>
                </c:pt>
                <c:pt idx="136">
                  <c:v>36281</c:v>
                </c:pt>
                <c:pt idx="137">
                  <c:v>36312</c:v>
                </c:pt>
                <c:pt idx="138">
                  <c:v>36342</c:v>
                </c:pt>
                <c:pt idx="139">
                  <c:v>36373</c:v>
                </c:pt>
                <c:pt idx="140">
                  <c:v>36404</c:v>
                </c:pt>
                <c:pt idx="141">
                  <c:v>36434</c:v>
                </c:pt>
                <c:pt idx="142">
                  <c:v>36465</c:v>
                </c:pt>
                <c:pt idx="143">
                  <c:v>36495</c:v>
                </c:pt>
                <c:pt idx="144">
                  <c:v>36526</c:v>
                </c:pt>
                <c:pt idx="145">
                  <c:v>36557</c:v>
                </c:pt>
                <c:pt idx="146">
                  <c:v>36586</c:v>
                </c:pt>
                <c:pt idx="147">
                  <c:v>36617</c:v>
                </c:pt>
                <c:pt idx="148">
                  <c:v>36647</c:v>
                </c:pt>
                <c:pt idx="149">
                  <c:v>36678</c:v>
                </c:pt>
                <c:pt idx="150">
                  <c:v>36708</c:v>
                </c:pt>
                <c:pt idx="151">
                  <c:v>36739</c:v>
                </c:pt>
                <c:pt idx="152">
                  <c:v>36770</c:v>
                </c:pt>
                <c:pt idx="153">
                  <c:v>36800</c:v>
                </c:pt>
                <c:pt idx="154">
                  <c:v>36831</c:v>
                </c:pt>
                <c:pt idx="155">
                  <c:v>36861</c:v>
                </c:pt>
                <c:pt idx="156">
                  <c:v>36892</c:v>
                </c:pt>
                <c:pt idx="157">
                  <c:v>36923</c:v>
                </c:pt>
                <c:pt idx="158">
                  <c:v>36951</c:v>
                </c:pt>
                <c:pt idx="159">
                  <c:v>36982</c:v>
                </c:pt>
                <c:pt idx="160">
                  <c:v>37012</c:v>
                </c:pt>
                <c:pt idx="161">
                  <c:v>37043</c:v>
                </c:pt>
                <c:pt idx="162">
                  <c:v>37073</c:v>
                </c:pt>
                <c:pt idx="163">
                  <c:v>37104</c:v>
                </c:pt>
                <c:pt idx="164">
                  <c:v>37135</c:v>
                </c:pt>
                <c:pt idx="165">
                  <c:v>37165</c:v>
                </c:pt>
                <c:pt idx="166">
                  <c:v>37196</c:v>
                </c:pt>
                <c:pt idx="167">
                  <c:v>37226</c:v>
                </c:pt>
                <c:pt idx="168">
                  <c:v>37257</c:v>
                </c:pt>
                <c:pt idx="169">
                  <c:v>37288</c:v>
                </c:pt>
                <c:pt idx="170">
                  <c:v>37316</c:v>
                </c:pt>
                <c:pt idx="171">
                  <c:v>37347</c:v>
                </c:pt>
                <c:pt idx="172">
                  <c:v>37377</c:v>
                </c:pt>
                <c:pt idx="173">
                  <c:v>37408</c:v>
                </c:pt>
                <c:pt idx="174">
                  <c:v>37438</c:v>
                </c:pt>
                <c:pt idx="175">
                  <c:v>37469</c:v>
                </c:pt>
                <c:pt idx="176">
                  <c:v>37500</c:v>
                </c:pt>
                <c:pt idx="177">
                  <c:v>37530</c:v>
                </c:pt>
                <c:pt idx="178">
                  <c:v>37561</c:v>
                </c:pt>
                <c:pt idx="179">
                  <c:v>37591</c:v>
                </c:pt>
                <c:pt idx="180">
                  <c:v>37622</c:v>
                </c:pt>
                <c:pt idx="181">
                  <c:v>37653</c:v>
                </c:pt>
                <c:pt idx="182">
                  <c:v>37681</c:v>
                </c:pt>
                <c:pt idx="183">
                  <c:v>37712</c:v>
                </c:pt>
                <c:pt idx="184">
                  <c:v>37742</c:v>
                </c:pt>
                <c:pt idx="185">
                  <c:v>37773</c:v>
                </c:pt>
                <c:pt idx="186">
                  <c:v>37803</c:v>
                </c:pt>
                <c:pt idx="187">
                  <c:v>37834</c:v>
                </c:pt>
                <c:pt idx="188">
                  <c:v>37865</c:v>
                </c:pt>
                <c:pt idx="189">
                  <c:v>37895</c:v>
                </c:pt>
                <c:pt idx="190">
                  <c:v>37926</c:v>
                </c:pt>
                <c:pt idx="191">
                  <c:v>37956</c:v>
                </c:pt>
                <c:pt idx="192">
                  <c:v>37987</c:v>
                </c:pt>
                <c:pt idx="193">
                  <c:v>38018</c:v>
                </c:pt>
                <c:pt idx="194">
                  <c:v>38047</c:v>
                </c:pt>
                <c:pt idx="195">
                  <c:v>38078</c:v>
                </c:pt>
                <c:pt idx="196">
                  <c:v>38108</c:v>
                </c:pt>
                <c:pt idx="197">
                  <c:v>38139</c:v>
                </c:pt>
                <c:pt idx="198">
                  <c:v>38169</c:v>
                </c:pt>
                <c:pt idx="199">
                  <c:v>38200</c:v>
                </c:pt>
                <c:pt idx="200">
                  <c:v>38231</c:v>
                </c:pt>
                <c:pt idx="201">
                  <c:v>38261</c:v>
                </c:pt>
                <c:pt idx="202">
                  <c:v>38292</c:v>
                </c:pt>
                <c:pt idx="203">
                  <c:v>38322</c:v>
                </c:pt>
                <c:pt idx="204">
                  <c:v>38353</c:v>
                </c:pt>
                <c:pt idx="205">
                  <c:v>38384</c:v>
                </c:pt>
                <c:pt idx="206">
                  <c:v>38412</c:v>
                </c:pt>
                <c:pt idx="207">
                  <c:v>38443</c:v>
                </c:pt>
                <c:pt idx="208">
                  <c:v>38473</c:v>
                </c:pt>
                <c:pt idx="209">
                  <c:v>38504</c:v>
                </c:pt>
                <c:pt idx="210">
                  <c:v>38534</c:v>
                </c:pt>
                <c:pt idx="211">
                  <c:v>38565</c:v>
                </c:pt>
                <c:pt idx="212">
                  <c:v>38596</c:v>
                </c:pt>
                <c:pt idx="213">
                  <c:v>38626</c:v>
                </c:pt>
                <c:pt idx="214">
                  <c:v>38657</c:v>
                </c:pt>
                <c:pt idx="215">
                  <c:v>38687</c:v>
                </c:pt>
                <c:pt idx="216">
                  <c:v>38718</c:v>
                </c:pt>
                <c:pt idx="217">
                  <c:v>38749</c:v>
                </c:pt>
                <c:pt idx="218">
                  <c:v>38777</c:v>
                </c:pt>
                <c:pt idx="219">
                  <c:v>38808</c:v>
                </c:pt>
                <c:pt idx="220">
                  <c:v>38838</c:v>
                </c:pt>
                <c:pt idx="221">
                  <c:v>38869</c:v>
                </c:pt>
                <c:pt idx="222">
                  <c:v>38899</c:v>
                </c:pt>
                <c:pt idx="223">
                  <c:v>38930</c:v>
                </c:pt>
                <c:pt idx="224">
                  <c:v>38961</c:v>
                </c:pt>
                <c:pt idx="225">
                  <c:v>38991</c:v>
                </c:pt>
                <c:pt idx="226">
                  <c:v>39022</c:v>
                </c:pt>
                <c:pt idx="227">
                  <c:v>39052</c:v>
                </c:pt>
                <c:pt idx="228">
                  <c:v>39083</c:v>
                </c:pt>
                <c:pt idx="229">
                  <c:v>39114</c:v>
                </c:pt>
                <c:pt idx="230">
                  <c:v>39142</c:v>
                </c:pt>
                <c:pt idx="231">
                  <c:v>39173</c:v>
                </c:pt>
                <c:pt idx="232">
                  <c:v>39203</c:v>
                </c:pt>
                <c:pt idx="233">
                  <c:v>39234</c:v>
                </c:pt>
                <c:pt idx="234">
                  <c:v>39264</c:v>
                </c:pt>
                <c:pt idx="235">
                  <c:v>39295</c:v>
                </c:pt>
                <c:pt idx="236">
                  <c:v>39326</c:v>
                </c:pt>
                <c:pt idx="237">
                  <c:v>39356</c:v>
                </c:pt>
                <c:pt idx="238">
                  <c:v>39387</c:v>
                </c:pt>
                <c:pt idx="239">
                  <c:v>39417</c:v>
                </c:pt>
                <c:pt idx="240">
                  <c:v>39448</c:v>
                </c:pt>
                <c:pt idx="241">
                  <c:v>39479</c:v>
                </c:pt>
                <c:pt idx="242">
                  <c:v>39508</c:v>
                </c:pt>
                <c:pt idx="243">
                  <c:v>39539</c:v>
                </c:pt>
                <c:pt idx="244">
                  <c:v>39569</c:v>
                </c:pt>
                <c:pt idx="245">
                  <c:v>39600</c:v>
                </c:pt>
                <c:pt idx="246">
                  <c:v>39630</c:v>
                </c:pt>
                <c:pt idx="247">
                  <c:v>39661</c:v>
                </c:pt>
                <c:pt idx="248">
                  <c:v>39692</c:v>
                </c:pt>
                <c:pt idx="249">
                  <c:v>39722</c:v>
                </c:pt>
                <c:pt idx="250">
                  <c:v>39753</c:v>
                </c:pt>
                <c:pt idx="251">
                  <c:v>39783</c:v>
                </c:pt>
                <c:pt idx="252">
                  <c:v>39814</c:v>
                </c:pt>
                <c:pt idx="253">
                  <c:v>39845</c:v>
                </c:pt>
                <c:pt idx="254">
                  <c:v>39873</c:v>
                </c:pt>
                <c:pt idx="255">
                  <c:v>39904</c:v>
                </c:pt>
                <c:pt idx="256">
                  <c:v>39934</c:v>
                </c:pt>
                <c:pt idx="257">
                  <c:v>39965</c:v>
                </c:pt>
                <c:pt idx="258">
                  <c:v>39995</c:v>
                </c:pt>
                <c:pt idx="259">
                  <c:v>40026</c:v>
                </c:pt>
                <c:pt idx="260">
                  <c:v>40057</c:v>
                </c:pt>
                <c:pt idx="261">
                  <c:v>40087</c:v>
                </c:pt>
                <c:pt idx="262">
                  <c:v>40118</c:v>
                </c:pt>
                <c:pt idx="263">
                  <c:v>40148</c:v>
                </c:pt>
                <c:pt idx="264">
                  <c:v>40179</c:v>
                </c:pt>
                <c:pt idx="265">
                  <c:v>40210</c:v>
                </c:pt>
                <c:pt idx="266">
                  <c:v>40238</c:v>
                </c:pt>
                <c:pt idx="267">
                  <c:v>40269</c:v>
                </c:pt>
                <c:pt idx="268">
                  <c:v>40299</c:v>
                </c:pt>
                <c:pt idx="269">
                  <c:v>40330</c:v>
                </c:pt>
                <c:pt idx="270">
                  <c:v>40360</c:v>
                </c:pt>
                <c:pt idx="271">
                  <c:v>40391</c:v>
                </c:pt>
                <c:pt idx="272">
                  <c:v>40422</c:v>
                </c:pt>
                <c:pt idx="273">
                  <c:v>40452</c:v>
                </c:pt>
                <c:pt idx="274">
                  <c:v>40483</c:v>
                </c:pt>
                <c:pt idx="275">
                  <c:v>40513</c:v>
                </c:pt>
                <c:pt idx="276">
                  <c:v>40544</c:v>
                </c:pt>
                <c:pt idx="277">
                  <c:v>40575</c:v>
                </c:pt>
                <c:pt idx="278">
                  <c:v>40603</c:v>
                </c:pt>
                <c:pt idx="279">
                  <c:v>40634</c:v>
                </c:pt>
                <c:pt idx="280">
                  <c:v>40664</c:v>
                </c:pt>
                <c:pt idx="281">
                  <c:v>40695</c:v>
                </c:pt>
                <c:pt idx="282">
                  <c:v>40725</c:v>
                </c:pt>
                <c:pt idx="283">
                  <c:v>40756</c:v>
                </c:pt>
                <c:pt idx="284">
                  <c:v>40787</c:v>
                </c:pt>
                <c:pt idx="285">
                  <c:v>40817</c:v>
                </c:pt>
                <c:pt idx="286">
                  <c:v>40848</c:v>
                </c:pt>
                <c:pt idx="287">
                  <c:v>40878</c:v>
                </c:pt>
                <c:pt idx="288">
                  <c:v>40909</c:v>
                </c:pt>
                <c:pt idx="289">
                  <c:v>40940</c:v>
                </c:pt>
                <c:pt idx="290">
                  <c:v>40969</c:v>
                </c:pt>
                <c:pt idx="291">
                  <c:v>41000</c:v>
                </c:pt>
                <c:pt idx="292">
                  <c:v>41030</c:v>
                </c:pt>
                <c:pt idx="293">
                  <c:v>41061</c:v>
                </c:pt>
                <c:pt idx="294">
                  <c:v>41091</c:v>
                </c:pt>
                <c:pt idx="295">
                  <c:v>41122</c:v>
                </c:pt>
                <c:pt idx="296">
                  <c:v>41153</c:v>
                </c:pt>
                <c:pt idx="297">
                  <c:v>41183</c:v>
                </c:pt>
                <c:pt idx="298">
                  <c:v>41214</c:v>
                </c:pt>
                <c:pt idx="299">
                  <c:v>41244</c:v>
                </c:pt>
                <c:pt idx="300">
                  <c:v>41275</c:v>
                </c:pt>
                <c:pt idx="301">
                  <c:v>41306</c:v>
                </c:pt>
                <c:pt idx="302">
                  <c:v>41334</c:v>
                </c:pt>
                <c:pt idx="303">
                  <c:v>41365</c:v>
                </c:pt>
                <c:pt idx="304">
                  <c:v>41395</c:v>
                </c:pt>
                <c:pt idx="305">
                  <c:v>41426</c:v>
                </c:pt>
                <c:pt idx="306">
                  <c:v>41456</c:v>
                </c:pt>
                <c:pt idx="307">
                  <c:v>41487</c:v>
                </c:pt>
                <c:pt idx="308">
                  <c:v>41518</c:v>
                </c:pt>
                <c:pt idx="309">
                  <c:v>41548</c:v>
                </c:pt>
                <c:pt idx="310">
                  <c:v>41579</c:v>
                </c:pt>
                <c:pt idx="311">
                  <c:v>41609</c:v>
                </c:pt>
                <c:pt idx="312">
                  <c:v>41640</c:v>
                </c:pt>
                <c:pt idx="313">
                  <c:v>41671</c:v>
                </c:pt>
                <c:pt idx="314">
                  <c:v>41699</c:v>
                </c:pt>
                <c:pt idx="315">
                  <c:v>41730</c:v>
                </c:pt>
                <c:pt idx="316">
                  <c:v>41760</c:v>
                </c:pt>
                <c:pt idx="317">
                  <c:v>41791</c:v>
                </c:pt>
                <c:pt idx="318">
                  <c:v>41821</c:v>
                </c:pt>
                <c:pt idx="319">
                  <c:v>41852</c:v>
                </c:pt>
                <c:pt idx="320">
                  <c:v>41883</c:v>
                </c:pt>
                <c:pt idx="321">
                  <c:v>41913</c:v>
                </c:pt>
                <c:pt idx="322">
                  <c:v>41944</c:v>
                </c:pt>
                <c:pt idx="323">
                  <c:v>41974</c:v>
                </c:pt>
                <c:pt idx="324">
                  <c:v>42005</c:v>
                </c:pt>
                <c:pt idx="325">
                  <c:v>42036</c:v>
                </c:pt>
                <c:pt idx="326">
                  <c:v>42064</c:v>
                </c:pt>
                <c:pt idx="327">
                  <c:v>42095</c:v>
                </c:pt>
                <c:pt idx="328">
                  <c:v>42125</c:v>
                </c:pt>
                <c:pt idx="329">
                  <c:v>42156</c:v>
                </c:pt>
                <c:pt idx="330">
                  <c:v>42186</c:v>
                </c:pt>
                <c:pt idx="331">
                  <c:v>42217</c:v>
                </c:pt>
                <c:pt idx="332">
                  <c:v>42248</c:v>
                </c:pt>
                <c:pt idx="333">
                  <c:v>42278</c:v>
                </c:pt>
                <c:pt idx="334">
                  <c:v>42309</c:v>
                </c:pt>
                <c:pt idx="335">
                  <c:v>42339</c:v>
                </c:pt>
                <c:pt idx="336">
                  <c:v>42370</c:v>
                </c:pt>
                <c:pt idx="337">
                  <c:v>42401</c:v>
                </c:pt>
                <c:pt idx="338">
                  <c:v>42430</c:v>
                </c:pt>
                <c:pt idx="339">
                  <c:v>42461</c:v>
                </c:pt>
                <c:pt idx="340">
                  <c:v>42491</c:v>
                </c:pt>
                <c:pt idx="341">
                  <c:v>42522</c:v>
                </c:pt>
                <c:pt idx="342">
                  <c:v>42552</c:v>
                </c:pt>
                <c:pt idx="343">
                  <c:v>42583</c:v>
                </c:pt>
                <c:pt idx="344">
                  <c:v>42614</c:v>
                </c:pt>
                <c:pt idx="345">
                  <c:v>42644</c:v>
                </c:pt>
                <c:pt idx="346">
                  <c:v>42675</c:v>
                </c:pt>
                <c:pt idx="347">
                  <c:v>42705</c:v>
                </c:pt>
                <c:pt idx="348">
                  <c:v>42736</c:v>
                </c:pt>
                <c:pt idx="349">
                  <c:v>42767</c:v>
                </c:pt>
                <c:pt idx="350">
                  <c:v>42795</c:v>
                </c:pt>
                <c:pt idx="351">
                  <c:v>42826</c:v>
                </c:pt>
                <c:pt idx="352">
                  <c:v>42856</c:v>
                </c:pt>
                <c:pt idx="353">
                  <c:v>42887</c:v>
                </c:pt>
                <c:pt idx="354">
                  <c:v>42917</c:v>
                </c:pt>
                <c:pt idx="355">
                  <c:v>42948</c:v>
                </c:pt>
                <c:pt idx="356">
                  <c:v>42979</c:v>
                </c:pt>
                <c:pt idx="357">
                  <c:v>43009</c:v>
                </c:pt>
                <c:pt idx="358">
                  <c:v>43040</c:v>
                </c:pt>
                <c:pt idx="359">
                  <c:v>43070</c:v>
                </c:pt>
                <c:pt idx="360">
                  <c:v>43101</c:v>
                </c:pt>
                <c:pt idx="361">
                  <c:v>43132</c:v>
                </c:pt>
                <c:pt idx="362">
                  <c:v>43160</c:v>
                </c:pt>
                <c:pt idx="363">
                  <c:v>43191</c:v>
                </c:pt>
                <c:pt idx="364">
                  <c:v>43221</c:v>
                </c:pt>
                <c:pt idx="365">
                  <c:v>43252</c:v>
                </c:pt>
                <c:pt idx="366">
                  <c:v>43282</c:v>
                </c:pt>
                <c:pt idx="367">
                  <c:v>43313</c:v>
                </c:pt>
                <c:pt idx="368">
                  <c:v>43344</c:v>
                </c:pt>
                <c:pt idx="369">
                  <c:v>43374</c:v>
                </c:pt>
                <c:pt idx="370">
                  <c:v>43405</c:v>
                </c:pt>
                <c:pt idx="371">
                  <c:v>43435</c:v>
                </c:pt>
                <c:pt idx="372">
                  <c:v>43466</c:v>
                </c:pt>
                <c:pt idx="373">
                  <c:v>43497</c:v>
                </c:pt>
                <c:pt idx="374">
                  <c:v>43525</c:v>
                </c:pt>
                <c:pt idx="375">
                  <c:v>43556</c:v>
                </c:pt>
                <c:pt idx="376">
                  <c:v>43586</c:v>
                </c:pt>
                <c:pt idx="377">
                  <c:v>43617</c:v>
                </c:pt>
                <c:pt idx="378">
                  <c:v>43647</c:v>
                </c:pt>
                <c:pt idx="379">
                  <c:v>43678</c:v>
                </c:pt>
                <c:pt idx="380">
                  <c:v>43709</c:v>
                </c:pt>
                <c:pt idx="381">
                  <c:v>43739</c:v>
                </c:pt>
                <c:pt idx="382">
                  <c:v>43770</c:v>
                </c:pt>
                <c:pt idx="383">
                  <c:v>43800</c:v>
                </c:pt>
                <c:pt idx="384">
                  <c:v>43831</c:v>
                </c:pt>
                <c:pt idx="385">
                  <c:v>43862</c:v>
                </c:pt>
                <c:pt idx="386">
                  <c:v>43891</c:v>
                </c:pt>
                <c:pt idx="387">
                  <c:v>43922</c:v>
                </c:pt>
                <c:pt idx="388">
                  <c:v>43952</c:v>
                </c:pt>
                <c:pt idx="389">
                  <c:v>43983</c:v>
                </c:pt>
                <c:pt idx="390">
                  <c:v>44013</c:v>
                </c:pt>
                <c:pt idx="391">
                  <c:v>44044</c:v>
                </c:pt>
                <c:pt idx="392">
                  <c:v>44075</c:v>
                </c:pt>
                <c:pt idx="393">
                  <c:v>44105</c:v>
                </c:pt>
                <c:pt idx="394">
                  <c:v>44136</c:v>
                </c:pt>
                <c:pt idx="395">
                  <c:v>44166</c:v>
                </c:pt>
                <c:pt idx="396">
                  <c:v>44197</c:v>
                </c:pt>
                <c:pt idx="397">
                  <c:v>44228</c:v>
                </c:pt>
                <c:pt idx="398">
                  <c:v>44256</c:v>
                </c:pt>
                <c:pt idx="399">
                  <c:v>44287</c:v>
                </c:pt>
                <c:pt idx="400">
                  <c:v>44317</c:v>
                </c:pt>
                <c:pt idx="401">
                  <c:v>44348</c:v>
                </c:pt>
                <c:pt idx="402">
                  <c:v>44378</c:v>
                </c:pt>
                <c:pt idx="403">
                  <c:v>44409</c:v>
                </c:pt>
                <c:pt idx="404">
                  <c:v>44440</c:v>
                </c:pt>
                <c:pt idx="405">
                  <c:v>44470</c:v>
                </c:pt>
                <c:pt idx="406">
                  <c:v>44501</c:v>
                </c:pt>
                <c:pt idx="407">
                  <c:v>44531</c:v>
                </c:pt>
                <c:pt idx="408">
                  <c:v>44562</c:v>
                </c:pt>
                <c:pt idx="409">
                  <c:v>44593</c:v>
                </c:pt>
                <c:pt idx="410">
                  <c:v>44621</c:v>
                </c:pt>
                <c:pt idx="411">
                  <c:v>44652</c:v>
                </c:pt>
                <c:pt idx="412">
                  <c:v>44682</c:v>
                </c:pt>
                <c:pt idx="413">
                  <c:v>44713</c:v>
                </c:pt>
                <c:pt idx="414">
                  <c:v>44743</c:v>
                </c:pt>
                <c:pt idx="415">
                  <c:v>44774</c:v>
                </c:pt>
                <c:pt idx="416">
                  <c:v>44805</c:v>
                </c:pt>
                <c:pt idx="417">
                  <c:v>44835</c:v>
                </c:pt>
                <c:pt idx="418">
                  <c:v>44866</c:v>
                </c:pt>
                <c:pt idx="419">
                  <c:v>44896</c:v>
                </c:pt>
                <c:pt idx="420">
                  <c:v>44927</c:v>
                </c:pt>
                <c:pt idx="421">
                  <c:v>44958</c:v>
                </c:pt>
                <c:pt idx="422">
                  <c:v>44986</c:v>
                </c:pt>
                <c:pt idx="423">
                  <c:v>45017</c:v>
                </c:pt>
                <c:pt idx="424">
                  <c:v>45047</c:v>
                </c:pt>
                <c:pt idx="425">
                  <c:v>45078</c:v>
                </c:pt>
                <c:pt idx="426">
                  <c:v>45108</c:v>
                </c:pt>
                <c:pt idx="427">
                  <c:v>45139</c:v>
                </c:pt>
                <c:pt idx="428">
                  <c:v>45170</c:v>
                </c:pt>
                <c:pt idx="429">
                  <c:v>45200</c:v>
                </c:pt>
                <c:pt idx="430">
                  <c:v>45231</c:v>
                </c:pt>
                <c:pt idx="431">
                  <c:v>45261</c:v>
                </c:pt>
                <c:pt idx="432">
                  <c:v>45292</c:v>
                </c:pt>
                <c:pt idx="433">
                  <c:v>45323</c:v>
                </c:pt>
                <c:pt idx="434">
                  <c:v>45352</c:v>
                </c:pt>
                <c:pt idx="435">
                  <c:v>45383</c:v>
                </c:pt>
                <c:pt idx="436">
                  <c:v>45413</c:v>
                </c:pt>
                <c:pt idx="437">
                  <c:v>45444</c:v>
                </c:pt>
                <c:pt idx="438">
                  <c:v>45474</c:v>
                </c:pt>
                <c:pt idx="439">
                  <c:v>45505</c:v>
                </c:pt>
                <c:pt idx="440">
                  <c:v>45536</c:v>
                </c:pt>
                <c:pt idx="441">
                  <c:v>45566</c:v>
                </c:pt>
                <c:pt idx="442">
                  <c:v>45597</c:v>
                </c:pt>
                <c:pt idx="443">
                  <c:v>45627</c:v>
                </c:pt>
                <c:pt idx="444">
                  <c:v>45658</c:v>
                </c:pt>
                <c:pt idx="445">
                  <c:v>45689</c:v>
                </c:pt>
                <c:pt idx="446">
                  <c:v>45717</c:v>
                </c:pt>
                <c:pt idx="447">
                  <c:v>45748</c:v>
                </c:pt>
                <c:pt idx="448">
                  <c:v>45778</c:v>
                </c:pt>
                <c:pt idx="449">
                  <c:v>45809</c:v>
                </c:pt>
                <c:pt idx="450">
                  <c:v>45839</c:v>
                </c:pt>
                <c:pt idx="451">
                  <c:v>45870</c:v>
                </c:pt>
                <c:pt idx="452">
                  <c:v>45901</c:v>
                </c:pt>
                <c:pt idx="453">
                  <c:v>45931</c:v>
                </c:pt>
                <c:pt idx="454">
                  <c:v>45962</c:v>
                </c:pt>
                <c:pt idx="455">
                  <c:v>45992</c:v>
                </c:pt>
                <c:pt idx="456">
                  <c:v>46023</c:v>
                </c:pt>
                <c:pt idx="457">
                  <c:v>46054</c:v>
                </c:pt>
                <c:pt idx="458">
                  <c:v>46082</c:v>
                </c:pt>
              </c:numCache>
            </c:numRef>
          </c:cat>
          <c:val>
            <c:numRef>
              <c:f>Monthly!$B$182:$B$640</c:f>
              <c:numCache>
                <c:formatCode>General</c:formatCode>
                <c:ptCount val="459"/>
                <c:pt idx="0">
                  <c:v>94.686420280888811</c:v>
                </c:pt>
                <c:pt idx="1">
                  <c:v>95.07704608377334</c:v>
                </c:pt>
                <c:pt idx="2">
                  <c:v>93.777632073862264</c:v>
                </c:pt>
                <c:pt idx="3">
                  <c:v>92.998641390919701</c:v>
                </c:pt>
                <c:pt idx="4">
                  <c:v>93.215073366945688</c:v>
                </c:pt>
                <c:pt idx="5">
                  <c:v>94.345534780186881</c:v>
                </c:pt>
                <c:pt idx="6">
                  <c:v>96.381290246995519</c:v>
                </c:pt>
                <c:pt idx="7">
                  <c:v>97.205191078809577</c:v>
                </c:pt>
                <c:pt idx="8">
                  <c:v>97.354103677699271</c:v>
                </c:pt>
                <c:pt idx="9">
                  <c:v>95.213112530239812</c:v>
                </c:pt>
                <c:pt idx="10">
                  <c:v>92.878709711896761</c:v>
                </c:pt>
                <c:pt idx="11">
                  <c:v>92.334649464469592</c:v>
                </c:pt>
                <c:pt idx="12">
                  <c:v>93.799830225249579</c:v>
                </c:pt>
                <c:pt idx="13">
                  <c:v>93.956244977154398</c:v>
                </c:pt>
                <c:pt idx="14">
                  <c:v>95.298513751549251</c:v>
                </c:pt>
                <c:pt idx="15">
                  <c:v>95.668688479776065</c:v>
                </c:pt>
                <c:pt idx="16">
                  <c:v>97.419464901228523</c:v>
                </c:pt>
                <c:pt idx="17">
                  <c:v>98.889886892197183</c:v>
                </c:pt>
                <c:pt idx="18">
                  <c:v>97.148770777366977</c:v>
                </c:pt>
                <c:pt idx="19">
                  <c:v>97.369930137484715</c:v>
                </c:pt>
                <c:pt idx="20">
                  <c:v>98.050365139036529</c:v>
                </c:pt>
                <c:pt idx="21">
                  <c:v>96.669455138152699</c:v>
                </c:pt>
                <c:pt idx="22">
                  <c:v>96.688261905300266</c:v>
                </c:pt>
                <c:pt idx="23">
                  <c:v>95.75480908562119</c:v>
                </c:pt>
                <c:pt idx="24">
                  <c:v>95.418548199791616</c:v>
                </c:pt>
                <c:pt idx="25">
                  <c:v>95.54115187851859</c:v>
                </c:pt>
                <c:pt idx="26">
                  <c:v>96.707685287764107</c:v>
                </c:pt>
                <c:pt idx="27">
                  <c:v>96.610054529347821</c:v>
                </c:pt>
                <c:pt idx="28">
                  <c:v>95.585548181293134</c:v>
                </c:pt>
                <c:pt idx="29">
                  <c:v>95.891183839745793</c:v>
                </c:pt>
                <c:pt idx="30">
                  <c:v>94.194875104567686</c:v>
                </c:pt>
                <c:pt idx="31">
                  <c:v>92.747473418741407</c:v>
                </c:pt>
                <c:pt idx="32">
                  <c:v>91.823269828807028</c:v>
                </c:pt>
                <c:pt idx="33">
                  <c:v>90.015456490595582</c:v>
                </c:pt>
                <c:pt idx="34">
                  <c:v>89.776826363182309</c:v>
                </c:pt>
                <c:pt idx="35">
                  <c:v>90.675234879050905</c:v>
                </c:pt>
                <c:pt idx="36">
                  <c:v>90.415537061663599</c:v>
                </c:pt>
                <c:pt idx="37">
                  <c:v>89.286617186713187</c:v>
                </c:pt>
                <c:pt idx="38">
                  <c:v>92.264252549190502</c:v>
                </c:pt>
                <c:pt idx="39">
                  <c:v>93.25926413128154</c:v>
                </c:pt>
                <c:pt idx="40">
                  <c:v>93.596244401646814</c:v>
                </c:pt>
                <c:pt idx="41">
                  <c:v>94.765552579815761</c:v>
                </c:pt>
                <c:pt idx="42">
                  <c:v>94.530519375080971</c:v>
                </c:pt>
                <c:pt idx="43">
                  <c:v>93.524922563393233</c:v>
                </c:pt>
                <c:pt idx="44">
                  <c:v>92.49270852388463</c:v>
                </c:pt>
                <c:pt idx="45">
                  <c:v>91.789767063287371</c:v>
                </c:pt>
                <c:pt idx="46">
                  <c:v>90.433007828959163</c:v>
                </c:pt>
                <c:pt idx="47">
                  <c:v>89.589889153119998</c:v>
                </c:pt>
                <c:pt idx="48">
                  <c:v>89.326799951492958</c:v>
                </c:pt>
                <c:pt idx="49">
                  <c:v>90.430746906132683</c:v>
                </c:pt>
                <c:pt idx="50">
                  <c:v>92.190669788110469</c:v>
                </c:pt>
                <c:pt idx="51">
                  <c:v>91.648562155851607</c:v>
                </c:pt>
                <c:pt idx="52">
                  <c:v>90.74326810228419</c:v>
                </c:pt>
                <c:pt idx="53">
                  <c:v>89.554125464773833</c:v>
                </c:pt>
                <c:pt idx="54">
                  <c:v>88.280403759709159</c:v>
                </c:pt>
                <c:pt idx="55">
                  <c:v>87.773032123602619</c:v>
                </c:pt>
                <c:pt idx="56">
                  <c:v>88.02789978767882</c:v>
                </c:pt>
                <c:pt idx="57">
                  <c:v>89.737979598254597</c:v>
                </c:pt>
                <c:pt idx="58">
                  <c:v>92.406485148820124</c:v>
                </c:pt>
                <c:pt idx="59">
                  <c:v>92.474518372053367</c:v>
                </c:pt>
                <c:pt idx="60">
                  <c:v>93.137790913967791</c:v>
                </c:pt>
                <c:pt idx="61">
                  <c:v>93.224219827471032</c:v>
                </c:pt>
                <c:pt idx="62">
                  <c:v>92.564749746673868</c:v>
                </c:pt>
                <c:pt idx="63">
                  <c:v>90.724975181233518</c:v>
                </c:pt>
                <c:pt idx="64">
                  <c:v>90.590553042277207</c:v>
                </c:pt>
                <c:pt idx="65">
                  <c:v>90.841412706797371</c:v>
                </c:pt>
                <c:pt idx="66">
                  <c:v>91.535618783746855</c:v>
                </c:pt>
                <c:pt idx="67">
                  <c:v>91.117553599286381</c:v>
                </c:pt>
                <c:pt idx="68">
                  <c:v>90.535160433028395</c:v>
                </c:pt>
                <c:pt idx="69">
                  <c:v>91.224741895105524</c:v>
                </c:pt>
                <c:pt idx="70">
                  <c:v>91.873935053964132</c:v>
                </c:pt>
                <c:pt idx="71">
                  <c:v>91.786889525144545</c:v>
                </c:pt>
                <c:pt idx="72">
                  <c:v>93.894891753181241</c:v>
                </c:pt>
                <c:pt idx="73">
                  <c:v>93.332333046264665</c:v>
                </c:pt>
                <c:pt idx="74">
                  <c:v>93.33305243080035</c:v>
                </c:pt>
                <c:pt idx="75">
                  <c:v>93.192361369461523</c:v>
                </c:pt>
                <c:pt idx="76">
                  <c:v>92.408540533207812</c:v>
                </c:pt>
                <c:pt idx="77">
                  <c:v>92.087900568724848</c:v>
                </c:pt>
                <c:pt idx="78">
                  <c:v>90.735765949268995</c:v>
                </c:pt>
                <c:pt idx="79">
                  <c:v>90.469799209499143</c:v>
                </c:pt>
                <c:pt idx="80">
                  <c:v>89.434399324189599</c:v>
                </c:pt>
                <c:pt idx="81">
                  <c:v>88.699599405582816</c:v>
                </c:pt>
                <c:pt idx="82">
                  <c:v>88.888180923155318</c:v>
                </c:pt>
                <c:pt idx="83">
                  <c:v>90.565271814308332</c:v>
                </c:pt>
                <c:pt idx="84">
                  <c:v>92.063235956072305</c:v>
                </c:pt>
                <c:pt idx="85">
                  <c:v>91.369749263658534</c:v>
                </c:pt>
                <c:pt idx="86">
                  <c:v>90.21328723791278</c:v>
                </c:pt>
                <c:pt idx="87">
                  <c:v>87.103490659305635</c:v>
                </c:pt>
                <c:pt idx="88">
                  <c:v>86.634246403591163</c:v>
                </c:pt>
                <c:pt idx="89">
                  <c:v>86.567035334112987</c:v>
                </c:pt>
                <c:pt idx="90">
                  <c:v>86.376398432152783</c:v>
                </c:pt>
                <c:pt idx="91">
                  <c:v>88.307637602846285</c:v>
                </c:pt>
                <c:pt idx="92">
                  <c:v>89.20604611871488</c:v>
                </c:pt>
                <c:pt idx="93">
                  <c:v>89.084367362962368</c:v>
                </c:pt>
                <c:pt idx="94">
                  <c:v>89.864591276537581</c:v>
                </c:pt>
                <c:pt idx="95">
                  <c:v>90.100549404246834</c:v>
                </c:pt>
                <c:pt idx="96">
                  <c:v>90.723022566065183</c:v>
                </c:pt>
                <c:pt idx="97">
                  <c:v>90.628577653449838</c:v>
                </c:pt>
                <c:pt idx="98">
                  <c:v>90.694761030734142</c:v>
                </c:pt>
                <c:pt idx="99">
                  <c:v>90.714492720856171</c:v>
                </c:pt>
                <c:pt idx="100">
                  <c:v>90.960111155187676</c:v>
                </c:pt>
                <c:pt idx="101">
                  <c:v>91.245398508201987</c:v>
                </c:pt>
                <c:pt idx="102">
                  <c:v>91.155167133581458</c:v>
                </c:pt>
                <c:pt idx="103">
                  <c:v>90.539065663365008</c:v>
                </c:pt>
                <c:pt idx="104">
                  <c:v>90.958672386116262</c:v>
                </c:pt>
                <c:pt idx="105">
                  <c:v>91.441276640350864</c:v>
                </c:pt>
                <c:pt idx="106">
                  <c:v>90.988578228957465</c:v>
                </c:pt>
                <c:pt idx="107">
                  <c:v>91.552472935726044</c:v>
                </c:pt>
                <c:pt idx="108">
                  <c:v>92.33403284915326</c:v>
                </c:pt>
                <c:pt idx="109">
                  <c:v>93.924283749925451</c:v>
                </c:pt>
                <c:pt idx="110">
                  <c:v>94.865444261058443</c:v>
                </c:pt>
                <c:pt idx="111">
                  <c:v>95.231508220509809</c:v>
                </c:pt>
                <c:pt idx="112">
                  <c:v>94.111220959987776</c:v>
                </c:pt>
                <c:pt idx="113">
                  <c:v>93.65913916391068</c:v>
                </c:pt>
                <c:pt idx="114">
                  <c:v>94.712523662612696</c:v>
                </c:pt>
                <c:pt idx="115">
                  <c:v>96.306371486063398</c:v>
                </c:pt>
                <c:pt idx="116">
                  <c:v>96.554970227757082</c:v>
                </c:pt>
                <c:pt idx="117">
                  <c:v>97.23417199867626</c:v>
                </c:pt>
                <c:pt idx="118">
                  <c:v>98.655573071997992</c:v>
                </c:pt>
                <c:pt idx="119">
                  <c:v>102.11396284276096</c:v>
                </c:pt>
                <c:pt idx="120">
                  <c:v>104.93508068411407</c:v>
                </c:pt>
                <c:pt idx="121">
                  <c:v>103.16971103350886</c:v>
                </c:pt>
                <c:pt idx="122">
                  <c:v>102.83067537875588</c:v>
                </c:pt>
                <c:pt idx="123">
                  <c:v>102.54775171778743</c:v>
                </c:pt>
                <c:pt idx="124">
                  <c:v>103.34678239851019</c:v>
                </c:pt>
                <c:pt idx="125">
                  <c:v>105.57173599820764</c:v>
                </c:pt>
                <c:pt idx="126">
                  <c:v>105.88394888670098</c:v>
                </c:pt>
                <c:pt idx="127">
                  <c:v>107.53843054958915</c:v>
                </c:pt>
                <c:pt idx="128">
                  <c:v>105.68488490875114</c:v>
                </c:pt>
                <c:pt idx="129">
                  <c:v>102.71372400709511</c:v>
                </c:pt>
                <c:pt idx="130">
                  <c:v>102.36595296869437</c:v>
                </c:pt>
                <c:pt idx="131">
                  <c:v>101.44411307080586</c:v>
                </c:pt>
                <c:pt idx="132">
                  <c:v>101.50854937136062</c:v>
                </c:pt>
                <c:pt idx="133">
                  <c:v>102.75966184816046</c:v>
                </c:pt>
                <c:pt idx="134">
                  <c:v>103.88447095433546</c:v>
                </c:pt>
                <c:pt idx="135">
                  <c:v>103.79485619503124</c:v>
                </c:pt>
                <c:pt idx="136">
                  <c:v>103.51460453376681</c:v>
                </c:pt>
                <c:pt idx="137">
                  <c:v>103.9545595619564</c:v>
                </c:pt>
                <c:pt idx="138">
                  <c:v>104.23614722307285</c:v>
                </c:pt>
                <c:pt idx="139">
                  <c:v>103.21667656676806</c:v>
                </c:pt>
                <c:pt idx="140">
                  <c:v>102.79110922929243</c:v>
                </c:pt>
                <c:pt idx="141">
                  <c:v>102.31035482100677</c:v>
                </c:pt>
                <c:pt idx="142">
                  <c:v>102.60602186517903</c:v>
                </c:pt>
                <c:pt idx="143">
                  <c:v>102.71403231475325</c:v>
                </c:pt>
                <c:pt idx="144">
                  <c:v>102.64579355308125</c:v>
                </c:pt>
                <c:pt idx="145">
                  <c:v>104.05167647427575</c:v>
                </c:pt>
                <c:pt idx="146">
                  <c:v>104.5496961114182</c:v>
                </c:pt>
                <c:pt idx="147">
                  <c:v>105.13188373923742</c:v>
                </c:pt>
                <c:pt idx="148">
                  <c:v>107.43514748410666</c:v>
                </c:pt>
                <c:pt idx="149">
                  <c:v>106.52687312317705</c:v>
                </c:pt>
                <c:pt idx="150">
                  <c:v>106.80753586131904</c:v>
                </c:pt>
                <c:pt idx="151">
                  <c:v>107.29127057696688</c:v>
                </c:pt>
                <c:pt idx="152">
                  <c:v>108.81975717688836</c:v>
                </c:pt>
                <c:pt idx="153">
                  <c:v>110.36561177488599</c:v>
                </c:pt>
                <c:pt idx="154">
                  <c:v>110.99137355172471</c:v>
                </c:pt>
                <c:pt idx="155">
                  <c:v>110.09913118901925</c:v>
                </c:pt>
                <c:pt idx="156">
                  <c:v>110.46714776363895</c:v>
                </c:pt>
                <c:pt idx="157">
                  <c:v>111.29649536408044</c:v>
                </c:pt>
                <c:pt idx="158">
                  <c:v>112.9341228749894</c:v>
                </c:pt>
                <c:pt idx="159">
                  <c:v>113.58886557169481</c:v>
                </c:pt>
                <c:pt idx="160">
                  <c:v>113.63870864309681</c:v>
                </c:pt>
                <c:pt idx="161">
                  <c:v>114.49148762555822</c:v>
                </c:pt>
                <c:pt idx="162">
                  <c:v>114.62508761075945</c:v>
                </c:pt>
                <c:pt idx="163">
                  <c:v>112.58779060566005</c:v>
                </c:pt>
                <c:pt idx="164">
                  <c:v>113.21005822903963</c:v>
                </c:pt>
                <c:pt idx="165">
                  <c:v>113.60109510880172</c:v>
                </c:pt>
                <c:pt idx="166">
                  <c:v>114.08421320913324</c:v>
                </c:pt>
                <c:pt idx="167">
                  <c:v>114.01330244775721</c:v>
                </c:pt>
                <c:pt idx="168">
                  <c:v>115.29298476754624</c:v>
                </c:pt>
                <c:pt idx="169">
                  <c:v>115.93333977353768</c:v>
                </c:pt>
                <c:pt idx="170">
                  <c:v>115.34796629991753</c:v>
                </c:pt>
                <c:pt idx="171">
                  <c:v>115.15897370546747</c:v>
                </c:pt>
                <c:pt idx="172">
                  <c:v>113.64764956518339</c:v>
                </c:pt>
                <c:pt idx="173">
                  <c:v>112.17435003607194</c:v>
                </c:pt>
                <c:pt idx="174">
                  <c:v>110.54854098539232</c:v>
                </c:pt>
                <c:pt idx="175">
                  <c:v>111.88454083740464</c:v>
                </c:pt>
                <c:pt idx="176">
                  <c:v>112.74924104931478</c:v>
                </c:pt>
                <c:pt idx="177">
                  <c:v>113.56944218923095</c:v>
                </c:pt>
                <c:pt idx="178">
                  <c:v>112.29705648401828</c:v>
                </c:pt>
                <c:pt idx="179">
                  <c:v>111.68855993603637</c:v>
                </c:pt>
                <c:pt idx="180">
                  <c:v>110.33920008550393</c:v>
                </c:pt>
                <c:pt idx="181">
                  <c:v>110.48297422342432</c:v>
                </c:pt>
                <c:pt idx="182">
                  <c:v>109.97889120233815</c:v>
                </c:pt>
                <c:pt idx="183">
                  <c:v>108.76785872109868</c:v>
                </c:pt>
                <c:pt idx="184">
                  <c:v>105.12253174027336</c:v>
                </c:pt>
                <c:pt idx="185">
                  <c:v>104.60796625880984</c:v>
                </c:pt>
                <c:pt idx="186">
                  <c:v>105.90912734545047</c:v>
                </c:pt>
                <c:pt idx="187">
                  <c:v>107.31614072805823</c:v>
                </c:pt>
                <c:pt idx="188">
                  <c:v>106.21887377267856</c:v>
                </c:pt>
                <c:pt idx="189">
                  <c:v>103.84521311253019</c:v>
                </c:pt>
                <c:pt idx="190">
                  <c:v>103.43536946562058</c:v>
                </c:pt>
                <c:pt idx="191">
                  <c:v>102.04387423514005</c:v>
                </c:pt>
                <c:pt idx="192">
                  <c:v>100.52628117247343</c:v>
                </c:pt>
                <c:pt idx="193">
                  <c:v>101.14906264194995</c:v>
                </c:pt>
                <c:pt idx="194">
                  <c:v>102.08672899962382</c:v>
                </c:pt>
                <c:pt idx="195">
                  <c:v>102.69286185555988</c:v>
                </c:pt>
                <c:pt idx="196">
                  <c:v>104.48926781041952</c:v>
                </c:pt>
                <c:pt idx="197">
                  <c:v>103.61644883017793</c:v>
                </c:pt>
                <c:pt idx="198">
                  <c:v>102.82060399525612</c:v>
                </c:pt>
                <c:pt idx="199">
                  <c:v>102.79038984475677</c:v>
                </c:pt>
                <c:pt idx="200">
                  <c:v>102.50479418408429</c:v>
                </c:pt>
                <c:pt idx="201">
                  <c:v>101.30403862478337</c:v>
                </c:pt>
                <c:pt idx="202">
                  <c:v>99.030783491974731</c:v>
                </c:pt>
                <c:pt idx="203">
                  <c:v>97.86311962131596</c:v>
                </c:pt>
                <c:pt idx="204">
                  <c:v>98.259706038924847</c:v>
                </c:pt>
                <c:pt idx="205">
                  <c:v>98.512621087832727</c:v>
                </c:pt>
                <c:pt idx="206">
                  <c:v>98.113979285836152</c:v>
                </c:pt>
                <c:pt idx="207">
                  <c:v>99.076926871478889</c:v>
                </c:pt>
                <c:pt idx="208">
                  <c:v>99.322134228932839</c:v>
                </c:pt>
                <c:pt idx="209">
                  <c:v>100.21088243817918</c:v>
                </c:pt>
                <c:pt idx="210">
                  <c:v>100.89676420835842</c:v>
                </c:pt>
                <c:pt idx="211">
                  <c:v>100.03545538068802</c:v>
                </c:pt>
                <c:pt idx="212">
                  <c:v>100.94187989566869</c:v>
                </c:pt>
                <c:pt idx="213">
                  <c:v>101.86043117853686</c:v>
                </c:pt>
                <c:pt idx="214">
                  <c:v>101.99485331749317</c:v>
                </c:pt>
                <c:pt idx="215">
                  <c:v>101.1767075619647</c:v>
                </c:pt>
                <c:pt idx="216">
                  <c:v>100</c:v>
                </c:pt>
                <c:pt idx="217">
                  <c:v>100.2393</c:v>
                </c:pt>
                <c:pt idx="218">
                  <c:v>100.5329</c:v>
                </c:pt>
                <c:pt idx="219">
                  <c:v>100.0359</c:v>
                </c:pt>
                <c:pt idx="220">
                  <c:v>97.853999999999999</c:v>
                </c:pt>
                <c:pt idx="221">
                  <c:v>99.187299999999993</c:v>
                </c:pt>
                <c:pt idx="222">
                  <c:v>99.362099999999998</c:v>
                </c:pt>
                <c:pt idx="223">
                  <c:v>98.820800000000006</c:v>
                </c:pt>
                <c:pt idx="224">
                  <c:v>98.554599999999994</c:v>
                </c:pt>
                <c:pt idx="225">
                  <c:v>98.342799999999997</c:v>
                </c:pt>
                <c:pt idx="226">
                  <c:v>97.354900000000001</c:v>
                </c:pt>
                <c:pt idx="227">
                  <c:v>96.772199999999998</c:v>
                </c:pt>
                <c:pt idx="228">
                  <c:v>97.798500000000004</c:v>
                </c:pt>
                <c:pt idx="229">
                  <c:v>97.681200000000004</c:v>
                </c:pt>
                <c:pt idx="230">
                  <c:v>97.425200000000004</c:v>
                </c:pt>
                <c:pt idx="231">
                  <c:v>96.118600000000001</c:v>
                </c:pt>
                <c:pt idx="232">
                  <c:v>95.390500000000003</c:v>
                </c:pt>
                <c:pt idx="233">
                  <c:v>95.123599999999996</c:v>
                </c:pt>
                <c:pt idx="234">
                  <c:v>93.719300000000004</c:v>
                </c:pt>
                <c:pt idx="235">
                  <c:v>94.0565</c:v>
                </c:pt>
                <c:pt idx="236">
                  <c:v>92.857299999999995</c:v>
                </c:pt>
                <c:pt idx="237">
                  <c:v>90.730099999999993</c:v>
                </c:pt>
                <c:pt idx="238">
                  <c:v>89.662099999999995</c:v>
                </c:pt>
                <c:pt idx="239">
                  <c:v>90.510199999999998</c:v>
                </c:pt>
                <c:pt idx="240">
                  <c:v>89.973399999999998</c:v>
                </c:pt>
                <c:pt idx="241">
                  <c:v>89.001099999999994</c:v>
                </c:pt>
                <c:pt idx="242">
                  <c:v>87.209000000000003</c:v>
                </c:pt>
                <c:pt idx="243">
                  <c:v>86.820899999999995</c:v>
                </c:pt>
                <c:pt idx="244">
                  <c:v>87.149799999999999</c:v>
                </c:pt>
                <c:pt idx="245">
                  <c:v>87.732100000000003</c:v>
                </c:pt>
                <c:pt idx="246">
                  <c:v>87.3309</c:v>
                </c:pt>
                <c:pt idx="247">
                  <c:v>89.676199999999994</c:v>
                </c:pt>
                <c:pt idx="248">
                  <c:v>92.031800000000004</c:v>
                </c:pt>
                <c:pt idx="249">
                  <c:v>97.992800000000003</c:v>
                </c:pt>
                <c:pt idx="250">
                  <c:v>99.166799999999995</c:v>
                </c:pt>
                <c:pt idx="251">
                  <c:v>97.557100000000005</c:v>
                </c:pt>
                <c:pt idx="252">
                  <c:v>98.522800000000004</c:v>
                </c:pt>
                <c:pt idx="253">
                  <c:v>101.2086</c:v>
                </c:pt>
                <c:pt idx="254">
                  <c:v>101.5423</c:v>
                </c:pt>
                <c:pt idx="255">
                  <c:v>98.895499999999998</c:v>
                </c:pt>
                <c:pt idx="256">
                  <c:v>95.736800000000002</c:v>
                </c:pt>
                <c:pt idx="257">
                  <c:v>94.821899999999999</c:v>
                </c:pt>
                <c:pt idx="258">
                  <c:v>94.385499999999993</c:v>
                </c:pt>
                <c:pt idx="259">
                  <c:v>93.151200000000003</c:v>
                </c:pt>
                <c:pt idx="260">
                  <c:v>92.506900000000002</c:v>
                </c:pt>
                <c:pt idx="261">
                  <c:v>91.248000000000005</c:v>
                </c:pt>
                <c:pt idx="262">
                  <c:v>90.776899999999998</c:v>
                </c:pt>
                <c:pt idx="263">
                  <c:v>91.118399999999994</c:v>
                </c:pt>
                <c:pt idx="264">
                  <c:v>90.990799999999993</c:v>
                </c:pt>
                <c:pt idx="265">
                  <c:v>92.188699999999997</c:v>
                </c:pt>
                <c:pt idx="266">
                  <c:v>91.293499999999995</c:v>
                </c:pt>
                <c:pt idx="267">
                  <c:v>90.644400000000005</c:v>
                </c:pt>
                <c:pt idx="268">
                  <c:v>93.268699999999995</c:v>
                </c:pt>
                <c:pt idx="269">
                  <c:v>93.640100000000004</c:v>
                </c:pt>
                <c:pt idx="270">
                  <c:v>92.024299999999997</c:v>
                </c:pt>
                <c:pt idx="271">
                  <c:v>91.218900000000005</c:v>
                </c:pt>
                <c:pt idx="272">
                  <c:v>90.239599999999996</c:v>
                </c:pt>
                <c:pt idx="273">
                  <c:v>87.681899999999999</c:v>
                </c:pt>
                <c:pt idx="274">
                  <c:v>87.800799999999995</c:v>
                </c:pt>
                <c:pt idx="275">
                  <c:v>88.502799999999993</c:v>
                </c:pt>
                <c:pt idx="276">
                  <c:v>87.417299999999997</c:v>
                </c:pt>
                <c:pt idx="277">
                  <c:v>86.791600000000003</c:v>
                </c:pt>
                <c:pt idx="278">
                  <c:v>86.019400000000005</c:v>
                </c:pt>
                <c:pt idx="279">
                  <c:v>84.564099999999996</c:v>
                </c:pt>
                <c:pt idx="280">
                  <c:v>84.657399999999996</c:v>
                </c:pt>
                <c:pt idx="281">
                  <c:v>84.505399999999995</c:v>
                </c:pt>
                <c:pt idx="282">
                  <c:v>83.905699999999996</c:v>
                </c:pt>
                <c:pt idx="283">
                  <c:v>84.569000000000003</c:v>
                </c:pt>
                <c:pt idx="284">
                  <c:v>87.274299999999997</c:v>
                </c:pt>
                <c:pt idx="285">
                  <c:v>87.931100000000001</c:v>
                </c:pt>
                <c:pt idx="286">
                  <c:v>88.546000000000006</c:v>
                </c:pt>
                <c:pt idx="287">
                  <c:v>89.348600000000005</c:v>
                </c:pt>
                <c:pt idx="288">
                  <c:v>88.735399999999998</c:v>
                </c:pt>
                <c:pt idx="289">
                  <c:v>87.170500000000004</c:v>
                </c:pt>
                <c:pt idx="290">
                  <c:v>87.654499999999999</c:v>
                </c:pt>
                <c:pt idx="291">
                  <c:v>87.880200000000002</c:v>
                </c:pt>
                <c:pt idx="292">
                  <c:v>89.278800000000004</c:v>
                </c:pt>
                <c:pt idx="293">
                  <c:v>90.510099999999994</c:v>
                </c:pt>
                <c:pt idx="294">
                  <c:v>89.949200000000005</c:v>
                </c:pt>
                <c:pt idx="295">
                  <c:v>89.299199999999999</c:v>
                </c:pt>
                <c:pt idx="296">
                  <c:v>87.986000000000004</c:v>
                </c:pt>
                <c:pt idx="297">
                  <c:v>87.848500000000001</c:v>
                </c:pt>
                <c:pt idx="298">
                  <c:v>88.256</c:v>
                </c:pt>
                <c:pt idx="299">
                  <c:v>87.484099999999998</c:v>
                </c:pt>
                <c:pt idx="300">
                  <c:v>87.399699999999996</c:v>
                </c:pt>
                <c:pt idx="301">
                  <c:v>88.282300000000006</c:v>
                </c:pt>
                <c:pt idx="302">
                  <c:v>88.770499999999998</c:v>
                </c:pt>
                <c:pt idx="303">
                  <c:v>88.022499999999994</c:v>
                </c:pt>
                <c:pt idx="304">
                  <c:v>88.420599999999993</c:v>
                </c:pt>
                <c:pt idx="305">
                  <c:v>89.139799999999994</c:v>
                </c:pt>
                <c:pt idx="306">
                  <c:v>89.693600000000004</c:v>
                </c:pt>
                <c:pt idx="307">
                  <c:v>89.604100000000003</c:v>
                </c:pt>
                <c:pt idx="308">
                  <c:v>89.153800000000004</c:v>
                </c:pt>
                <c:pt idx="309">
                  <c:v>88.152299999999997</c:v>
                </c:pt>
                <c:pt idx="310">
                  <c:v>88.905000000000001</c:v>
                </c:pt>
                <c:pt idx="311">
                  <c:v>89.082300000000004</c:v>
                </c:pt>
                <c:pt idx="312">
                  <c:v>89.9876</c:v>
                </c:pt>
                <c:pt idx="313">
                  <c:v>90.087299999999999</c:v>
                </c:pt>
                <c:pt idx="314">
                  <c:v>89.928200000000004</c:v>
                </c:pt>
                <c:pt idx="315">
                  <c:v>89.400599999999997</c:v>
                </c:pt>
                <c:pt idx="316">
                  <c:v>89.082300000000004</c:v>
                </c:pt>
                <c:pt idx="317">
                  <c:v>89.184299999999993</c:v>
                </c:pt>
                <c:pt idx="318">
                  <c:v>88.940399999999997</c:v>
                </c:pt>
                <c:pt idx="319">
                  <c:v>89.755600000000001</c:v>
                </c:pt>
                <c:pt idx="320">
                  <c:v>91.079099999999997</c:v>
                </c:pt>
                <c:pt idx="321">
                  <c:v>92.1875</c:v>
                </c:pt>
                <c:pt idx="322">
                  <c:v>93.532799999999995</c:v>
                </c:pt>
                <c:pt idx="323">
                  <c:v>95.402500000000003</c:v>
                </c:pt>
                <c:pt idx="324">
                  <c:v>97.143699999999995</c:v>
                </c:pt>
                <c:pt idx="325">
                  <c:v>98.515699999999995</c:v>
                </c:pt>
                <c:pt idx="326">
                  <c:v>100.48309999999999</c:v>
                </c:pt>
                <c:pt idx="327">
                  <c:v>99.570700000000002</c:v>
                </c:pt>
                <c:pt idx="328">
                  <c:v>98.767899999999997</c:v>
                </c:pt>
                <c:pt idx="329">
                  <c:v>99.560699999999997</c:v>
                </c:pt>
                <c:pt idx="330">
                  <c:v>101.37730000000001</c:v>
                </c:pt>
                <c:pt idx="331">
                  <c:v>103.0133</c:v>
                </c:pt>
                <c:pt idx="332">
                  <c:v>103.6073</c:v>
                </c:pt>
                <c:pt idx="333">
                  <c:v>102.65089999999999</c:v>
                </c:pt>
                <c:pt idx="334">
                  <c:v>104.348</c:v>
                </c:pt>
                <c:pt idx="335">
                  <c:v>105.1456</c:v>
                </c:pt>
                <c:pt idx="336">
                  <c:v>107.43049999999999</c:v>
                </c:pt>
                <c:pt idx="337">
                  <c:v>106.1062</c:v>
                </c:pt>
                <c:pt idx="338">
                  <c:v>103.9603</c:v>
                </c:pt>
                <c:pt idx="339">
                  <c:v>102.47929999999999</c:v>
                </c:pt>
                <c:pt idx="340">
                  <c:v>103.548</c:v>
                </c:pt>
                <c:pt idx="341">
                  <c:v>103.99850000000001</c:v>
                </c:pt>
                <c:pt idx="342">
                  <c:v>104.6735</c:v>
                </c:pt>
                <c:pt idx="343">
                  <c:v>103.8532</c:v>
                </c:pt>
                <c:pt idx="344">
                  <c:v>104.7353</c:v>
                </c:pt>
                <c:pt idx="345">
                  <c:v>105.8035</c:v>
                </c:pt>
                <c:pt idx="346">
                  <c:v>108.2217</c:v>
                </c:pt>
                <c:pt idx="347">
                  <c:v>109.9379</c:v>
                </c:pt>
                <c:pt idx="348">
                  <c:v>109.77970000000001</c:v>
                </c:pt>
                <c:pt idx="349">
                  <c:v>108.2727</c:v>
                </c:pt>
                <c:pt idx="350">
                  <c:v>107.6319</c:v>
                </c:pt>
                <c:pt idx="351">
                  <c:v>106.62860000000001</c:v>
                </c:pt>
                <c:pt idx="352">
                  <c:v>105.99339999999999</c:v>
                </c:pt>
                <c:pt idx="353">
                  <c:v>104.5849</c:v>
                </c:pt>
                <c:pt idx="354">
                  <c:v>102.8603</c:v>
                </c:pt>
                <c:pt idx="355">
                  <c:v>101.9057</c:v>
                </c:pt>
                <c:pt idx="356">
                  <c:v>101.2676</c:v>
                </c:pt>
                <c:pt idx="357">
                  <c:v>103.06959999999999</c:v>
                </c:pt>
                <c:pt idx="358">
                  <c:v>103.2285</c:v>
                </c:pt>
                <c:pt idx="359">
                  <c:v>102.91549999999999</c:v>
                </c:pt>
                <c:pt idx="360">
                  <c:v>100.7628</c:v>
                </c:pt>
                <c:pt idx="361">
                  <c:v>100.1844</c:v>
                </c:pt>
                <c:pt idx="362">
                  <c:v>100.3997</c:v>
                </c:pt>
                <c:pt idx="363">
                  <c:v>100.5262</c:v>
                </c:pt>
                <c:pt idx="364">
                  <c:v>103.50449999999999</c:v>
                </c:pt>
                <c:pt idx="365">
                  <c:v>105.0527</c:v>
                </c:pt>
                <c:pt idx="366">
                  <c:v>105.03789999999999</c:v>
                </c:pt>
                <c:pt idx="367">
                  <c:v>105.617</c:v>
                </c:pt>
                <c:pt idx="368">
                  <c:v>105.8291</c:v>
                </c:pt>
                <c:pt idx="369">
                  <c:v>106.5497</c:v>
                </c:pt>
                <c:pt idx="370">
                  <c:v>107.70910000000001</c:v>
                </c:pt>
                <c:pt idx="371">
                  <c:v>107.75490000000001</c:v>
                </c:pt>
                <c:pt idx="372">
                  <c:v>106.0326</c:v>
                </c:pt>
                <c:pt idx="373">
                  <c:v>106.1375</c:v>
                </c:pt>
                <c:pt idx="374">
                  <c:v>106.5557</c:v>
                </c:pt>
                <c:pt idx="375">
                  <c:v>106.6711</c:v>
                </c:pt>
                <c:pt idx="376">
                  <c:v>107.4333</c:v>
                </c:pt>
                <c:pt idx="377">
                  <c:v>106.8103</c:v>
                </c:pt>
                <c:pt idx="378">
                  <c:v>106.56699999999999</c:v>
                </c:pt>
                <c:pt idx="379">
                  <c:v>108.3737</c:v>
                </c:pt>
                <c:pt idx="380">
                  <c:v>108.55159999999999</c:v>
                </c:pt>
                <c:pt idx="381">
                  <c:v>108.0261</c:v>
                </c:pt>
                <c:pt idx="382">
                  <c:v>107.8531</c:v>
                </c:pt>
                <c:pt idx="383">
                  <c:v>107.1979</c:v>
                </c:pt>
                <c:pt idx="384">
                  <c:v>106.6765</c:v>
                </c:pt>
                <c:pt idx="385">
                  <c:v>107.8661</c:v>
                </c:pt>
                <c:pt idx="386">
                  <c:v>111.7719</c:v>
                </c:pt>
                <c:pt idx="387">
                  <c:v>113.3771</c:v>
                </c:pt>
                <c:pt idx="388">
                  <c:v>112.7059</c:v>
                </c:pt>
                <c:pt idx="389">
                  <c:v>110.10639999999999</c:v>
                </c:pt>
                <c:pt idx="390">
                  <c:v>109.47</c:v>
                </c:pt>
                <c:pt idx="391">
                  <c:v>108.16679999999999</c:v>
                </c:pt>
                <c:pt idx="392">
                  <c:v>107.8014</c:v>
                </c:pt>
                <c:pt idx="393">
                  <c:v>107.2594</c:v>
                </c:pt>
                <c:pt idx="394">
                  <c:v>105.9062</c:v>
                </c:pt>
                <c:pt idx="395">
                  <c:v>103.9577</c:v>
                </c:pt>
                <c:pt idx="396">
                  <c:v>103.2433</c:v>
                </c:pt>
                <c:pt idx="397">
                  <c:v>103.9074</c:v>
                </c:pt>
                <c:pt idx="398">
                  <c:v>105.35039999999999</c:v>
                </c:pt>
                <c:pt idx="399">
                  <c:v>105.1621</c:v>
                </c:pt>
                <c:pt idx="400">
                  <c:v>104.202</c:v>
                </c:pt>
                <c:pt idx="401">
                  <c:v>105.1538</c:v>
                </c:pt>
                <c:pt idx="402">
                  <c:v>106.6533</c:v>
                </c:pt>
                <c:pt idx="403">
                  <c:v>106.9584</c:v>
                </c:pt>
                <c:pt idx="404">
                  <c:v>107.12730000000001</c:v>
                </c:pt>
                <c:pt idx="405">
                  <c:v>108.0521</c:v>
                </c:pt>
                <c:pt idx="406">
                  <c:v>109.139</c:v>
                </c:pt>
                <c:pt idx="407">
                  <c:v>110.32599999999999</c:v>
                </c:pt>
                <c:pt idx="408">
                  <c:v>109.7033</c:v>
                </c:pt>
                <c:pt idx="409">
                  <c:v>109.77930000000001</c:v>
                </c:pt>
                <c:pt idx="410">
                  <c:v>110.9948</c:v>
                </c:pt>
                <c:pt idx="411">
                  <c:v>111.6078</c:v>
                </c:pt>
                <c:pt idx="412">
                  <c:v>114.2508</c:v>
                </c:pt>
                <c:pt idx="413">
                  <c:v>115.24299999999999</c:v>
                </c:pt>
                <c:pt idx="414">
                  <c:v>117.25620000000001</c:v>
                </c:pt>
                <c:pt idx="415">
                  <c:v>116.6891</c:v>
                </c:pt>
                <c:pt idx="416">
                  <c:v>119.551</c:v>
                </c:pt>
                <c:pt idx="417">
                  <c:v>121.1391</c:v>
                </c:pt>
                <c:pt idx="418">
                  <c:v>118.5416</c:v>
                </c:pt>
                <c:pt idx="419">
                  <c:v>116.0732</c:v>
                </c:pt>
                <c:pt idx="420">
                  <c:v>113.99890000000001</c:v>
                </c:pt>
                <c:pt idx="421">
                  <c:v>114.5133</c:v>
                </c:pt>
                <c:pt idx="422">
                  <c:v>114.67010000000001</c:v>
                </c:pt>
                <c:pt idx="423">
                  <c:v>113.3755</c:v>
                </c:pt>
                <c:pt idx="424">
                  <c:v>113.7072</c:v>
                </c:pt>
                <c:pt idx="425">
                  <c:v>113.43470000000001</c:v>
                </c:pt>
                <c:pt idx="426">
                  <c:v>112.06529999999999</c:v>
                </c:pt>
                <c:pt idx="427">
                  <c:v>113.6862</c:v>
                </c:pt>
                <c:pt idx="428">
                  <c:v>115.4105</c:v>
                </c:pt>
                <c:pt idx="429">
                  <c:v>117.0772</c:v>
                </c:pt>
                <c:pt idx="430">
                  <c:v>115.0467</c:v>
                </c:pt>
                <c:pt idx="431">
                  <c:v>113.4708</c:v>
                </c:pt>
                <c:pt idx="432">
                  <c:v>113.78189999999999</c:v>
                </c:pt>
                <c:pt idx="433">
                  <c:v>114.69499999999999</c:v>
                </c:pt>
                <c:pt idx="434">
                  <c:v>114.511</c:v>
                </c:pt>
                <c:pt idx="435">
                  <c:v>115.9538</c:v>
                </c:pt>
                <c:pt idx="436">
                  <c:v>115.4699</c:v>
                </c:pt>
                <c:pt idx="437">
                  <c:v>116.9918</c:v>
                </c:pt>
                <c:pt idx="438">
                  <c:v>116.4349</c:v>
                </c:pt>
                <c:pt idx="439">
                  <c:v>115.81319999999999</c:v>
                </c:pt>
                <c:pt idx="440">
                  <c:v>115.3471</c:v>
                </c:pt>
                <c:pt idx="441">
                  <c:v>116.932</c:v>
                </c:pt>
                <c:pt idx="442">
                  <c:v>119.5669</c:v>
                </c:pt>
                <c:pt idx="443">
                  <c:v>120.88209999999999</c:v>
                </c:pt>
                <c:pt idx="444">
                  <c:v>122.3349</c:v>
                </c:pt>
                <c:pt idx="445">
                  <c:v>121.5556</c:v>
                </c:pt>
                <c:pt idx="446">
                  <c:v>119.79940000000001</c:v>
                </c:pt>
                <c:pt idx="447">
                  <c:v>117.7865</c:v>
                </c:pt>
                <c:pt idx="448">
                  <c:v>116.0136</c:v>
                </c:pt>
                <c:pt idx="449">
                  <c:v>114.4541</c:v>
                </c:pt>
                <c:pt idx="450">
                  <c:v>113.9966</c:v>
                </c:pt>
                <c:pt idx="451">
                  <c:v>114.7478</c:v>
                </c:pt>
                <c:pt idx="452">
                  <c:v>114.32250000000001</c:v>
                </c:pt>
                <c:pt idx="453">
                  <c:v>114.85769999999999</c:v>
                </c:pt>
                <c:pt idx="454">
                  <c:v>115.38549999999999</c:v>
                </c:pt>
                <c:pt idx="455">
                  <c:v>114.351</c:v>
                </c:pt>
                <c:pt idx="456">
                  <c:v>113.5201</c:v>
                </c:pt>
                <c:pt idx="457">
                  <c:v>113.5106</c:v>
                </c:pt>
                <c:pt idx="458">
                  <c:v>113.5106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96-4441-B131-DBB0EC4FA2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49576575"/>
        <c:axId val="1949567167"/>
      </c:areaChart>
      <c:dateAx>
        <c:axId val="1949576575"/>
        <c:scaling>
          <c:orientation val="minMax"/>
          <c:min val="39083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9567167"/>
        <c:crosses val="autoZero"/>
        <c:auto val="1"/>
        <c:lblOffset val="100"/>
        <c:baseTimeUnit val="months"/>
        <c:majorUnit val="24"/>
        <c:majorTimeUnit val="months"/>
      </c:dateAx>
      <c:valAx>
        <c:axId val="1949567167"/>
        <c:scaling>
          <c:orientation val="minMax"/>
          <c:min val="7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957657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US Air Passenger Miles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Monthly!$D$170:$D$315</c:f>
              <c:numCache>
                <c:formatCode>mmm\-yy</c:formatCode>
                <c:ptCount val="146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  <c:pt idx="104">
                  <c:v>44805</c:v>
                </c:pt>
                <c:pt idx="105">
                  <c:v>44835</c:v>
                </c:pt>
                <c:pt idx="106">
                  <c:v>44866</c:v>
                </c:pt>
                <c:pt idx="107">
                  <c:v>44896</c:v>
                </c:pt>
                <c:pt idx="108">
                  <c:v>44927</c:v>
                </c:pt>
                <c:pt idx="109">
                  <c:v>44958</c:v>
                </c:pt>
                <c:pt idx="110">
                  <c:v>44986</c:v>
                </c:pt>
                <c:pt idx="111">
                  <c:v>45017</c:v>
                </c:pt>
                <c:pt idx="112">
                  <c:v>45047</c:v>
                </c:pt>
                <c:pt idx="113">
                  <c:v>45078</c:v>
                </c:pt>
                <c:pt idx="114">
                  <c:v>45108</c:v>
                </c:pt>
                <c:pt idx="115">
                  <c:v>45139</c:v>
                </c:pt>
                <c:pt idx="116">
                  <c:v>45170</c:v>
                </c:pt>
                <c:pt idx="117">
                  <c:v>45200</c:v>
                </c:pt>
                <c:pt idx="118">
                  <c:v>45231</c:v>
                </c:pt>
                <c:pt idx="119">
                  <c:v>45261</c:v>
                </c:pt>
                <c:pt idx="120">
                  <c:v>45292</c:v>
                </c:pt>
                <c:pt idx="121">
                  <c:v>45323</c:v>
                </c:pt>
                <c:pt idx="122">
                  <c:v>45352</c:v>
                </c:pt>
                <c:pt idx="123">
                  <c:v>45383</c:v>
                </c:pt>
                <c:pt idx="124">
                  <c:v>45413</c:v>
                </c:pt>
                <c:pt idx="125">
                  <c:v>45444</c:v>
                </c:pt>
                <c:pt idx="126">
                  <c:v>45474</c:v>
                </c:pt>
                <c:pt idx="127">
                  <c:v>45505</c:v>
                </c:pt>
                <c:pt idx="128">
                  <c:v>45536</c:v>
                </c:pt>
                <c:pt idx="129">
                  <c:v>45566</c:v>
                </c:pt>
                <c:pt idx="130">
                  <c:v>45597</c:v>
                </c:pt>
                <c:pt idx="131">
                  <c:v>45627</c:v>
                </c:pt>
                <c:pt idx="132">
                  <c:v>45658</c:v>
                </c:pt>
                <c:pt idx="133">
                  <c:v>45689</c:v>
                </c:pt>
                <c:pt idx="134">
                  <c:v>45717</c:v>
                </c:pt>
                <c:pt idx="135">
                  <c:v>45748</c:v>
                </c:pt>
                <c:pt idx="136">
                  <c:v>45778</c:v>
                </c:pt>
                <c:pt idx="137">
                  <c:v>45809</c:v>
                </c:pt>
                <c:pt idx="138">
                  <c:v>45839</c:v>
                </c:pt>
                <c:pt idx="139">
                  <c:v>45870</c:v>
                </c:pt>
                <c:pt idx="140">
                  <c:v>45901</c:v>
                </c:pt>
                <c:pt idx="141">
                  <c:v>45931</c:v>
                </c:pt>
                <c:pt idx="142">
                  <c:v>45962</c:v>
                </c:pt>
                <c:pt idx="143">
                  <c:v>45992</c:v>
                </c:pt>
                <c:pt idx="144">
                  <c:v>46023</c:v>
                </c:pt>
                <c:pt idx="145">
                  <c:v>46054</c:v>
                </c:pt>
              </c:numCache>
            </c:numRef>
          </c:cat>
          <c:val>
            <c:numRef>
              <c:f>Monthly!$E$170:$E$315</c:f>
              <c:numCache>
                <c:formatCode>General</c:formatCode>
                <c:ptCount val="146"/>
                <c:pt idx="0">
                  <c:v>71532774.666666672</c:v>
                </c:pt>
                <c:pt idx="1">
                  <c:v>71442770.333333328</c:v>
                </c:pt>
                <c:pt idx="2">
                  <c:v>72048840</c:v>
                </c:pt>
                <c:pt idx="3">
                  <c:v>72313416.666666672</c:v>
                </c:pt>
                <c:pt idx="4">
                  <c:v>72480165.666666672</c:v>
                </c:pt>
                <c:pt idx="5">
                  <c:v>72307913.333333328</c:v>
                </c:pt>
                <c:pt idx="6">
                  <c:v>72310042.333333328</c:v>
                </c:pt>
                <c:pt idx="7">
                  <c:v>72302535.333333328</c:v>
                </c:pt>
                <c:pt idx="8">
                  <c:v>72541938.333333328</c:v>
                </c:pt>
                <c:pt idx="9">
                  <c:v>72573181.666666672</c:v>
                </c:pt>
                <c:pt idx="10">
                  <c:v>72809648</c:v>
                </c:pt>
                <c:pt idx="11">
                  <c:v>73066770</c:v>
                </c:pt>
                <c:pt idx="12">
                  <c:v>73497432.666666672</c:v>
                </c:pt>
                <c:pt idx="13">
                  <c:v>73865703.666666672</c:v>
                </c:pt>
                <c:pt idx="14">
                  <c:v>74243523.333333328</c:v>
                </c:pt>
                <c:pt idx="15">
                  <c:v>74480156.666666672</c:v>
                </c:pt>
                <c:pt idx="16">
                  <c:v>74731708.666666672</c:v>
                </c:pt>
                <c:pt idx="17">
                  <c:v>74935875.333333328</c:v>
                </c:pt>
                <c:pt idx="18">
                  <c:v>75433327.666666672</c:v>
                </c:pt>
                <c:pt idx="19">
                  <c:v>76006868.666666672</c:v>
                </c:pt>
                <c:pt idx="20">
                  <c:v>76579897</c:v>
                </c:pt>
                <c:pt idx="21">
                  <c:v>77002436</c:v>
                </c:pt>
                <c:pt idx="22">
                  <c:v>76915217.333333328</c:v>
                </c:pt>
                <c:pt idx="23">
                  <c:v>77161786</c:v>
                </c:pt>
                <c:pt idx="24">
                  <c:v>77184212.333333328</c:v>
                </c:pt>
                <c:pt idx="25">
                  <c:v>77608749</c:v>
                </c:pt>
                <c:pt idx="26">
                  <c:v>77234825</c:v>
                </c:pt>
                <c:pt idx="27">
                  <c:v>77317164.333333328</c:v>
                </c:pt>
                <c:pt idx="28">
                  <c:v>77361101.666666672</c:v>
                </c:pt>
                <c:pt idx="29">
                  <c:v>77926772</c:v>
                </c:pt>
                <c:pt idx="30">
                  <c:v>78021937</c:v>
                </c:pt>
                <c:pt idx="31">
                  <c:v>77958875.666666672</c:v>
                </c:pt>
                <c:pt idx="32">
                  <c:v>78327852</c:v>
                </c:pt>
                <c:pt idx="33">
                  <c:v>78586401</c:v>
                </c:pt>
                <c:pt idx="34">
                  <c:v>79029657.333333328</c:v>
                </c:pt>
                <c:pt idx="35">
                  <c:v>79040664.666666672</c:v>
                </c:pt>
                <c:pt idx="36">
                  <c:v>79538824.333333328</c:v>
                </c:pt>
                <c:pt idx="37">
                  <c:v>79715973.666666672</c:v>
                </c:pt>
                <c:pt idx="38">
                  <c:v>79768666.666666672</c:v>
                </c:pt>
                <c:pt idx="39">
                  <c:v>79974003.333333328</c:v>
                </c:pt>
                <c:pt idx="40">
                  <c:v>80326131.333333328</c:v>
                </c:pt>
                <c:pt idx="41">
                  <c:v>80610052.666666672</c:v>
                </c:pt>
                <c:pt idx="42">
                  <c:v>80775994</c:v>
                </c:pt>
                <c:pt idx="43">
                  <c:v>81106728</c:v>
                </c:pt>
                <c:pt idx="44">
                  <c:v>80862956</c:v>
                </c:pt>
                <c:pt idx="45">
                  <c:v>81047626.666666672</c:v>
                </c:pt>
                <c:pt idx="46">
                  <c:v>81258249.666666672</c:v>
                </c:pt>
                <c:pt idx="47">
                  <c:v>82091835.333333328</c:v>
                </c:pt>
                <c:pt idx="48">
                  <c:v>82400634</c:v>
                </c:pt>
                <c:pt idx="49">
                  <c:v>83004803.333333328</c:v>
                </c:pt>
                <c:pt idx="50">
                  <c:v>83559872</c:v>
                </c:pt>
                <c:pt idx="51">
                  <c:v>84042391.333333328</c:v>
                </c:pt>
                <c:pt idx="52">
                  <c:v>84240448.333333328</c:v>
                </c:pt>
                <c:pt idx="53">
                  <c:v>84665884</c:v>
                </c:pt>
                <c:pt idx="54">
                  <c:v>85056787.666666672</c:v>
                </c:pt>
                <c:pt idx="55">
                  <c:v>85356426.666666672</c:v>
                </c:pt>
                <c:pt idx="56">
                  <c:v>85256750</c:v>
                </c:pt>
                <c:pt idx="57">
                  <c:v>85412692</c:v>
                </c:pt>
                <c:pt idx="58">
                  <c:v>85358509</c:v>
                </c:pt>
                <c:pt idx="59">
                  <c:v>85691613</c:v>
                </c:pt>
                <c:pt idx="60">
                  <c:v>85798276.333333328</c:v>
                </c:pt>
                <c:pt idx="61">
                  <c:v>86372429.333333328</c:v>
                </c:pt>
                <c:pt idx="62">
                  <c:v>87302804.666666672</c:v>
                </c:pt>
                <c:pt idx="63">
                  <c:v>87679162</c:v>
                </c:pt>
                <c:pt idx="64">
                  <c:v>88085862.333333328</c:v>
                </c:pt>
                <c:pt idx="65">
                  <c:v>88012000</c:v>
                </c:pt>
                <c:pt idx="66">
                  <c:v>88310086</c:v>
                </c:pt>
                <c:pt idx="67">
                  <c:v>88659035</c:v>
                </c:pt>
                <c:pt idx="68">
                  <c:v>89015673.666666672</c:v>
                </c:pt>
                <c:pt idx="69">
                  <c:v>89287291.666666672</c:v>
                </c:pt>
                <c:pt idx="70">
                  <c:v>89318065.333333328</c:v>
                </c:pt>
                <c:pt idx="71">
                  <c:v>89491000.333333328</c:v>
                </c:pt>
                <c:pt idx="72">
                  <c:v>89759603.333333328</c:v>
                </c:pt>
                <c:pt idx="73">
                  <c:v>89762390.666666672</c:v>
                </c:pt>
                <c:pt idx="74">
                  <c:v>73675226</c:v>
                </c:pt>
                <c:pt idx="75">
                  <c:v>44702579</c:v>
                </c:pt>
                <c:pt idx="76">
                  <c:v>16238510.666666666</c:v>
                </c:pt>
                <c:pt idx="77">
                  <c:v>4195848</c:v>
                </c:pt>
                <c:pt idx="78">
                  <c:v>5624063</c:v>
                </c:pt>
                <c:pt idx="79">
                  <c:v>9707440</c:v>
                </c:pt>
                <c:pt idx="80">
                  <c:v>17718585.666666668</c:v>
                </c:pt>
                <c:pt idx="81">
                  <c:v>24836711</c:v>
                </c:pt>
                <c:pt idx="82">
                  <c:v>30610529.333333332</c:v>
                </c:pt>
                <c:pt idx="83">
                  <c:v>31920689.666666668</c:v>
                </c:pt>
                <c:pt idx="84">
                  <c:v>34569304.666666664</c:v>
                </c:pt>
                <c:pt idx="85">
                  <c:v>37799806.666666664</c:v>
                </c:pt>
                <c:pt idx="86">
                  <c:v>40562741.666666664</c:v>
                </c:pt>
                <c:pt idx="87">
                  <c:v>44066485</c:v>
                </c:pt>
                <c:pt idx="88">
                  <c:v>47536345</c:v>
                </c:pt>
                <c:pt idx="89">
                  <c:v>53447090</c:v>
                </c:pt>
                <c:pt idx="90">
                  <c:v>58910173.333333336</c:v>
                </c:pt>
                <c:pt idx="91">
                  <c:v>62600795.666666664</c:v>
                </c:pt>
                <c:pt idx="92">
                  <c:v>65010712.666666664</c:v>
                </c:pt>
                <c:pt idx="93">
                  <c:v>66287589</c:v>
                </c:pt>
                <c:pt idx="94">
                  <c:v>69355280.333333328</c:v>
                </c:pt>
                <c:pt idx="95">
                  <c:v>71746216</c:v>
                </c:pt>
                <c:pt idx="96">
                  <c:v>71397553</c:v>
                </c:pt>
                <c:pt idx="97">
                  <c:v>71758689.666666672</c:v>
                </c:pt>
                <c:pt idx="98">
                  <c:v>72699294.333333328</c:v>
                </c:pt>
                <c:pt idx="99">
                  <c:v>76807810.333333328</c:v>
                </c:pt>
                <c:pt idx="100">
                  <c:v>78160533.333333328</c:v>
                </c:pt>
                <c:pt idx="101">
                  <c:v>78786109</c:v>
                </c:pt>
                <c:pt idx="102">
                  <c:v>78503649.333333328</c:v>
                </c:pt>
                <c:pt idx="103">
                  <c:v>79337300.666666672</c:v>
                </c:pt>
                <c:pt idx="104">
                  <c:v>81608691</c:v>
                </c:pt>
                <c:pt idx="105">
                  <c:v>83881800.333333328</c:v>
                </c:pt>
                <c:pt idx="106">
                  <c:v>84985845.666666672</c:v>
                </c:pt>
                <c:pt idx="107">
                  <c:v>84643054</c:v>
                </c:pt>
                <c:pt idx="108">
                  <c:v>85497240.666666672</c:v>
                </c:pt>
                <c:pt idx="109">
                  <c:v>86674315.666666672</c:v>
                </c:pt>
                <c:pt idx="110">
                  <c:v>87781098</c:v>
                </c:pt>
                <c:pt idx="111">
                  <c:v>88274791</c:v>
                </c:pt>
                <c:pt idx="112">
                  <c:v>88617291.666666672</c:v>
                </c:pt>
                <c:pt idx="113">
                  <c:v>89069070.333333328</c:v>
                </c:pt>
                <c:pt idx="114">
                  <c:v>89578216.666666672</c:v>
                </c:pt>
                <c:pt idx="115">
                  <c:v>90182989.333333328</c:v>
                </c:pt>
                <c:pt idx="116">
                  <c:v>91477025.333333328</c:v>
                </c:pt>
                <c:pt idx="117">
                  <c:v>92471996.666666672</c:v>
                </c:pt>
                <c:pt idx="118">
                  <c:v>92870337.333333328</c:v>
                </c:pt>
                <c:pt idx="119">
                  <c:v>92584399</c:v>
                </c:pt>
                <c:pt idx="120">
                  <c:v>92446004.333333328</c:v>
                </c:pt>
                <c:pt idx="121">
                  <c:v>92883742.666666672</c:v>
                </c:pt>
                <c:pt idx="122">
                  <c:v>93493297.333333328</c:v>
                </c:pt>
                <c:pt idx="123">
                  <c:v>93939814.333333328</c:v>
                </c:pt>
                <c:pt idx="124">
                  <c:v>94222320.333333328</c:v>
                </c:pt>
                <c:pt idx="125">
                  <c:v>94830279</c:v>
                </c:pt>
                <c:pt idx="126">
                  <c:v>95113339.333333328</c:v>
                </c:pt>
                <c:pt idx="127">
                  <c:v>95053746</c:v>
                </c:pt>
                <c:pt idx="128">
                  <c:v>94504606.333333328</c:v>
                </c:pt>
                <c:pt idx="129">
                  <c:v>94144197.666666672</c:v>
                </c:pt>
                <c:pt idx="130">
                  <c:v>94375506.333333328</c:v>
                </c:pt>
                <c:pt idx="131">
                  <c:v>94647933</c:v>
                </c:pt>
                <c:pt idx="132">
                  <c:v>94889465</c:v>
                </c:pt>
                <c:pt idx="133">
                  <c:v>94388847.666666672</c:v>
                </c:pt>
                <c:pt idx="134">
                  <c:v>94324961.666666672</c:v>
                </c:pt>
                <c:pt idx="135">
                  <c:v>94446941.666666672</c:v>
                </c:pt>
                <c:pt idx="136">
                  <c:v>94745663.333333328</c:v>
                </c:pt>
                <c:pt idx="137">
                  <c:v>94870787.666666672</c:v>
                </c:pt>
                <c:pt idx="138">
                  <c:v>95229225.333333328</c:v>
                </c:pt>
                <c:pt idx="139">
                  <c:v>95660053.333333328</c:v>
                </c:pt>
                <c:pt idx="140">
                  <c:v>95559037.666666672</c:v>
                </c:pt>
                <c:pt idx="141">
                  <c:v>95531243</c:v>
                </c:pt>
                <c:pt idx="142">
                  <c:v>94950859.666666672</c:v>
                </c:pt>
                <c:pt idx="143">
                  <c:v>95299067</c:v>
                </c:pt>
                <c:pt idx="144">
                  <c:v>95082385</c:v>
                </c:pt>
                <c:pt idx="145">
                  <c:v>95611125.333333328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16-A44D-A021-07F9EE398A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448901056"/>
        <c:axId val="1656173248"/>
      </c:barChart>
      <c:dateAx>
        <c:axId val="144890105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6173248"/>
        <c:crosses val="autoZero"/>
        <c:auto val="1"/>
        <c:lblOffset val="100"/>
        <c:baseTimeUnit val="months"/>
      </c:dateAx>
      <c:valAx>
        <c:axId val="1656173248"/>
        <c:scaling>
          <c:orientation val="minMax"/>
          <c:max val="1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8901056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7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8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9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0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6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7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9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0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3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4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5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6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8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9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0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3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4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5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6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7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8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9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0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3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4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5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6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8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B97BA4-5AF5-4D98-B3D3-69DB6FC9C4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E831F-E65A-4151-0C8A-8D0B9E8FFD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03BCF-CA47-EF48-8153-CAF13224E424}" type="datetimeFigureOut">
              <a:rPr lang="en-US" smtClean="0"/>
              <a:t>6/18/26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7AF17C-D054-DCC9-65F1-E301BD4BC9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E6E6D-5EB6-CEC5-81BE-CCCA93E31E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6E11A-8698-6C43-924F-38EE00C8E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12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3DE42-F0BF-6A49-A74C-0AEA4D28E514}" type="datetimeFigureOut">
              <a:rPr lang="en-US" smtClean="0"/>
              <a:t>6/18/26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50512-3248-BC40-8303-6F46F4FF1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29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50512-3248-BC40-8303-6F46F4FF1C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48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B1F24EE-C3AA-B51B-B7E5-71110BAC6C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73"/>
            <a:ext cx="12191999" cy="68563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FDF1F8-26A8-0137-4D5F-4E0D8CBD74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64" y="405388"/>
            <a:ext cx="3607496" cy="899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EC9296-9907-E064-9B1B-8CF2A61C51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8136" y="1828801"/>
            <a:ext cx="9759864" cy="2818356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EB8A24-3F71-258A-EB58-A2FA6869BDEA}"/>
              </a:ext>
            </a:extLst>
          </p:cNvPr>
          <p:cNvSpPr txBox="1"/>
          <p:nvPr/>
        </p:nvSpPr>
        <p:spPr>
          <a:xfrm>
            <a:off x="11661732" y="63131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04D8F7-EA55-83BA-4CDA-9B7710D88A32}"/>
              </a:ext>
            </a:extLst>
          </p:cNvPr>
          <p:cNvSpPr txBox="1"/>
          <p:nvPr/>
        </p:nvSpPr>
        <p:spPr>
          <a:xfrm>
            <a:off x="10709753" y="6144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F8F9AA-9599-ECF1-A543-3E247DA2B1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64" y="405388"/>
            <a:ext cx="3607496" cy="8996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B9C306-EEB3-CB10-958E-3824DF1C5059}"/>
              </a:ext>
            </a:extLst>
          </p:cNvPr>
          <p:cNvSpPr txBox="1"/>
          <p:nvPr/>
        </p:nvSpPr>
        <p:spPr>
          <a:xfrm>
            <a:off x="11661732" y="63131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9F19B4-0CB8-39B7-9B46-CC9D51B400BF}"/>
              </a:ext>
            </a:extLst>
          </p:cNvPr>
          <p:cNvSpPr txBox="1"/>
          <p:nvPr/>
        </p:nvSpPr>
        <p:spPr>
          <a:xfrm>
            <a:off x="10709753" y="6144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43C2CB-D1A1-D810-C0C0-ADCF0BD21B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8050" y="5842949"/>
            <a:ext cx="5618010" cy="290512"/>
          </a:xfrm>
        </p:spPr>
        <p:txBody>
          <a:bodyPr>
            <a:noAutofit/>
          </a:bodyPr>
          <a:lstStyle>
            <a:lvl1pPr>
              <a:defRPr sz="1800" b="0">
                <a:solidFill>
                  <a:srgbClr val="767679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9289A0-8A1A-0E8C-8E0E-85CB82362F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8050" y="5048250"/>
            <a:ext cx="6093999" cy="488254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6E0755C-E89F-C868-4850-F4C28247E7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8050" y="6139586"/>
            <a:ext cx="5187950" cy="290512"/>
          </a:xfrm>
        </p:spPr>
        <p:txBody>
          <a:bodyPr>
            <a:noAutofit/>
          </a:bodyPr>
          <a:lstStyle>
            <a:lvl1pPr>
              <a:defRPr sz="1800" b="0">
                <a:solidFill>
                  <a:srgbClr val="767679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EAED9BF-D2DD-6003-3025-8A80863E47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8050" y="5540584"/>
            <a:ext cx="5618010" cy="290512"/>
          </a:xfrm>
        </p:spPr>
        <p:txBody>
          <a:bodyPr>
            <a:noAutofit/>
          </a:bodyPr>
          <a:lstStyle>
            <a:lvl1pPr>
              <a:defRPr sz="1800" b="0">
                <a:solidFill>
                  <a:srgbClr val="767679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918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68DAAA1-5A15-9B3F-5AC7-390213F05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6391" y="0"/>
            <a:ext cx="94256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E10138-23FB-4824-6815-BFB9CD777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21" y="311291"/>
            <a:ext cx="10646079" cy="7390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A580D-7730-564D-308C-7B45BD8CCA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3" y="6130441"/>
            <a:ext cx="935084" cy="614671"/>
          </a:xfrm>
          <a:prstGeom prst="rect">
            <a:avLst/>
          </a:prstGeom>
        </p:spPr>
      </p:pic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49BD7033-AD20-ADD9-FDF7-FA324A4DED5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8025" y="1332107"/>
            <a:ext cx="10645775" cy="4798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179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68F132D-387D-98AB-C8E7-F32B5FB80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8087" y="0"/>
            <a:ext cx="6093913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1BBD126-4CD1-D366-2D72-C317D141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22" y="311291"/>
            <a:ext cx="5257800" cy="73903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4A1965-E93A-70AC-9C03-02D89F6166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3" y="6130441"/>
            <a:ext cx="935084" cy="614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E7F8D-94D2-EACA-7EB2-C4267A7798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0" b="13094"/>
          <a:stretch/>
        </p:blipFill>
        <p:spPr>
          <a:xfrm>
            <a:off x="1111971" y="6455437"/>
            <a:ext cx="11092729" cy="402564"/>
          </a:xfrm>
          <a:prstGeom prst="rect">
            <a:avLst/>
          </a:prstGeom>
        </p:spPr>
      </p:pic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56549103-7AF2-27A8-F617-BF9B25C2A36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8025" y="1338371"/>
            <a:ext cx="5257800" cy="47920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135AEB2-7A65-72F3-BF75-AEF96E6099A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37962" y="1338371"/>
            <a:ext cx="5115838" cy="47920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7892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0CB7950-5784-3793-23AF-980A5E509498}"/>
              </a:ext>
            </a:extLst>
          </p:cNvPr>
          <p:cNvSpPr txBox="1"/>
          <p:nvPr/>
        </p:nvSpPr>
        <p:spPr>
          <a:xfrm>
            <a:off x="382044" y="1803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68390F-8898-C73F-3F0C-D0275A8FBF3B}"/>
              </a:ext>
            </a:extLst>
          </p:cNvPr>
          <p:cNvSpPr txBox="1"/>
          <p:nvPr/>
        </p:nvSpPr>
        <p:spPr>
          <a:xfrm>
            <a:off x="382044" y="1803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CB1F8CE-C9E1-F2D7-359A-564998C02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21" y="304941"/>
            <a:ext cx="10646079" cy="7390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525DFBA-3889-ACBC-B603-95A76DBC84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8025" y="1338371"/>
            <a:ext cx="10645775" cy="47920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877528-12D3-FD2A-9CD7-F180ED71A2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3" y="6130441"/>
            <a:ext cx="935084" cy="614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3E193A-2A63-FCE6-7F4D-552DFBC19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0" b="13094"/>
          <a:stretch/>
        </p:blipFill>
        <p:spPr>
          <a:xfrm>
            <a:off x="1111971" y="6455437"/>
            <a:ext cx="11092729" cy="40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99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0CB7950-5784-3793-23AF-980A5E509498}"/>
              </a:ext>
            </a:extLst>
          </p:cNvPr>
          <p:cNvSpPr txBox="1"/>
          <p:nvPr/>
        </p:nvSpPr>
        <p:spPr>
          <a:xfrm>
            <a:off x="382044" y="1803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68390F-8898-C73F-3F0C-D0275A8FBF3B}"/>
              </a:ext>
            </a:extLst>
          </p:cNvPr>
          <p:cNvSpPr txBox="1"/>
          <p:nvPr/>
        </p:nvSpPr>
        <p:spPr>
          <a:xfrm>
            <a:off x="382044" y="1803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CB1F8CE-C9E1-F2D7-359A-564998C02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21" y="304941"/>
            <a:ext cx="10646079" cy="7390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525DFBA-3889-ACBC-B603-95A76DBC84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8025" y="1338371"/>
            <a:ext cx="10645775" cy="47920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877528-12D3-FD2A-9CD7-F180ED71A2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3" y="6130441"/>
            <a:ext cx="935084" cy="614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3E193A-2A63-FCE6-7F4D-552DFBC19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0" b="13094"/>
          <a:stretch/>
        </p:blipFill>
        <p:spPr>
          <a:xfrm>
            <a:off x="1111971" y="6455437"/>
            <a:ext cx="11092729" cy="40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34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rket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A67F7B-057A-0C6F-1DC1-ECC704338D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3" t="-334"/>
          <a:stretch/>
        </p:blipFill>
        <p:spPr>
          <a:xfrm flipH="1">
            <a:off x="8132372" y="-22997"/>
            <a:ext cx="4078875" cy="6903994"/>
          </a:xfrm>
          <a:prstGeom prst="rect">
            <a:avLst/>
          </a:prstGeom>
        </p:spPr>
      </p:pic>
      <p:pic>
        <p:nvPicPr>
          <p:cNvPr id="24" name="Picture 23" descr="Qr code&#10;&#10;Description automatically generated">
            <a:extLst>
              <a:ext uri="{FF2B5EF4-FFF2-40B4-BE49-F238E27FC236}">
                <a16:creationId xmlns:a16="http://schemas.microsoft.com/office/drawing/2014/main" id="{04AB5CB6-A479-B2B6-EDB3-6782597A81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8703" y="1897909"/>
            <a:ext cx="3335340" cy="33353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D97888-BE64-F520-786B-8939054226B6}"/>
              </a:ext>
            </a:extLst>
          </p:cNvPr>
          <p:cNvSpPr txBox="1"/>
          <p:nvPr userDrawn="1"/>
        </p:nvSpPr>
        <p:spPr>
          <a:xfrm>
            <a:off x="558063" y="4280150"/>
            <a:ext cx="3739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aseline="0" dirty="0">
                <a:solidFill>
                  <a:schemeClr val="tx2"/>
                </a:solidFill>
              </a:rPr>
              <a:t>Macro and Regional Economic Projections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aseline="0" dirty="0">
                <a:solidFill>
                  <a:schemeClr val="tx2"/>
                </a:solidFill>
              </a:rPr>
              <a:t>Revenue and Market Forecasts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aseline="0" dirty="0">
                <a:solidFill>
                  <a:schemeClr val="tx2"/>
                </a:solidFill>
              </a:rPr>
              <a:t>Economic Development and SWOT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aseline="0" dirty="0">
                <a:solidFill>
                  <a:schemeClr val="tx2"/>
                </a:solidFill>
              </a:rPr>
              <a:t>Residential and Commercial Real Estate Market Trend Studies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CD238B-835D-E41C-A92C-E793C6446347}"/>
              </a:ext>
            </a:extLst>
          </p:cNvPr>
          <p:cNvSpPr txBox="1"/>
          <p:nvPr userDrawn="1"/>
        </p:nvSpPr>
        <p:spPr>
          <a:xfrm>
            <a:off x="4281710" y="4280150"/>
            <a:ext cx="3612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aseline="0" dirty="0">
                <a:solidFill>
                  <a:schemeClr val="tx2"/>
                </a:solidFill>
              </a:rPr>
              <a:t>Economic Impact Reports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aseline="0" dirty="0">
                <a:solidFill>
                  <a:schemeClr val="tx2"/>
                </a:solidFill>
              </a:rPr>
              <a:t>Regional CEDS Reports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aseline="0" dirty="0">
                <a:solidFill>
                  <a:schemeClr val="tx2"/>
                </a:solidFill>
              </a:rPr>
              <a:t>Policy Impact Estimates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aseline="0" dirty="0">
                <a:solidFill>
                  <a:schemeClr val="tx2"/>
                </a:solidFill>
              </a:rPr>
              <a:t>Industry and Labor Market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aseline="0" dirty="0">
                <a:solidFill>
                  <a:schemeClr val="tx2"/>
                </a:solidFill>
              </a:rPr>
              <a:t>Litigation Support and Damage Estimates</a:t>
            </a:r>
          </a:p>
        </p:txBody>
      </p:sp>
      <p:pic>
        <p:nvPicPr>
          <p:cNvPr id="18" name="Picture 1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D7A4B8F-1956-0770-8C1D-4DFB388D60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152" y="2954973"/>
            <a:ext cx="4576793" cy="1221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681819-EB17-AC9E-96F7-D4A4805B8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82" b="10947"/>
          <a:stretch/>
        </p:blipFill>
        <p:spPr>
          <a:xfrm flipH="1">
            <a:off x="0" y="6455437"/>
            <a:ext cx="4959351" cy="40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72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60082" y="-251485"/>
            <a:ext cx="1930400" cy="186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0021" y="228600"/>
            <a:ext cx="9135979" cy="1024128"/>
          </a:xfrm>
          <a:prstGeom prst="rect">
            <a:avLst/>
          </a:prstGeom>
        </p:spPr>
        <p:txBody>
          <a:bodyPr anchor="ctr"/>
          <a:lstStyle>
            <a:lvl1pPr>
              <a:defRPr sz="36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10" name="Rectangle 9"/>
          <p:cNvSpPr/>
          <p:nvPr/>
        </p:nvSpPr>
        <p:spPr>
          <a:xfrm flipV="1">
            <a:off x="419100" y="228600"/>
            <a:ext cx="192617" cy="10241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6400800"/>
            <a:ext cx="6853570" cy="357251"/>
          </a:xfrm>
          <a:ln>
            <a:noFill/>
          </a:ln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Source Here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39236" y="6399276"/>
            <a:ext cx="429126" cy="36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F09EE9A-0418-E049-9CDA-E4411E21D43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397221" y="6440163"/>
            <a:ext cx="1520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Beacon Economics</a:t>
            </a:r>
          </a:p>
        </p:txBody>
      </p:sp>
    </p:spTree>
    <p:extLst>
      <p:ext uri="{BB962C8B-B14F-4D97-AF65-F5344CB8AC3E}">
        <p14:creationId xmlns:p14="http://schemas.microsoft.com/office/powerpoint/2010/main" val="822788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orient="horz" pos="792">
          <p15:clr>
            <a:srgbClr val="FBAE40"/>
          </p15:clr>
        </p15:guide>
        <p15:guide id="4" orient="horz" pos="936">
          <p15:clr>
            <a:srgbClr val="FBAE40"/>
          </p15:clr>
        </p15:guide>
        <p15:guide id="5" pos="264">
          <p15:clr>
            <a:srgbClr val="FBAE40"/>
          </p15:clr>
        </p15:guide>
        <p15:guide id="6" pos="7392">
          <p15:clr>
            <a:srgbClr val="FBAE40"/>
          </p15:clr>
        </p15:guide>
        <p15:guide id="7" orient="horz" pos="3888">
          <p15:clr>
            <a:srgbClr val="FBAE40"/>
          </p15:clr>
        </p15:guide>
        <p15:guide id="8" pos="480">
          <p15:clr>
            <a:srgbClr val="FBAE40"/>
          </p15:clr>
        </p15:guide>
        <p15:guide id="9" pos="62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Figures"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60082" y="-251485"/>
            <a:ext cx="1930400" cy="186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0021" y="228600"/>
            <a:ext cx="9135979" cy="1024128"/>
          </a:xfrm>
          <a:prstGeom prst="rect">
            <a:avLst/>
          </a:prstGeom>
        </p:spPr>
        <p:txBody>
          <a:bodyPr anchor="ctr"/>
          <a:lstStyle>
            <a:lvl1pPr>
              <a:defRPr sz="36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Two Figures</a:t>
            </a:r>
          </a:p>
        </p:txBody>
      </p:sp>
      <p:sp>
        <p:nvSpPr>
          <p:cNvPr id="10" name="Rectangle 9"/>
          <p:cNvSpPr/>
          <p:nvPr/>
        </p:nvSpPr>
        <p:spPr>
          <a:xfrm flipV="1">
            <a:off x="419100" y="228600"/>
            <a:ext cx="192617" cy="10241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419099" y="6400800"/>
            <a:ext cx="6853571" cy="357251"/>
          </a:xfrm>
          <a:ln>
            <a:noFill/>
          </a:ln>
        </p:spPr>
        <p:txBody>
          <a:bodyPr anchor="ctr">
            <a:normAutofit/>
          </a:bodyPr>
          <a:lstStyle>
            <a:lvl1pPr marL="0" indent="0" algn="l">
              <a:buFontTx/>
              <a:buNone/>
              <a:defRPr sz="12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Source Here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39236" y="6399276"/>
            <a:ext cx="429126" cy="36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F09EE9A-0418-E049-9CDA-E4411E21D43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397221" y="6440163"/>
            <a:ext cx="1520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Beacon Economics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32091DE-5EB6-0843-9FFE-1AF4CA951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485900"/>
            <a:ext cx="5562600" cy="4686301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chemeClr val="accent1"/>
              </a:buClr>
              <a:buFont typeface=".AppleSystemUIFont" charset="-120"/>
              <a:buChar char="—"/>
              <a:defRPr sz="2000">
                <a:solidFill>
                  <a:schemeClr val="tx1"/>
                </a:solidFill>
              </a:defRPr>
            </a:lvl2pPr>
            <a:lvl3pPr marL="1143000" indent="-228600">
              <a:buClr>
                <a:schemeClr val="accent1"/>
              </a:buClr>
              <a:buFont typeface=".AppleSystemUIFont" charset="-120"/>
              <a:buChar char="—"/>
              <a:defRPr sz="1800">
                <a:solidFill>
                  <a:schemeClr val="tx1"/>
                </a:solidFill>
              </a:defRPr>
            </a:lvl3pPr>
            <a:lvl4pPr marL="1600200" indent="-228600">
              <a:buClr>
                <a:schemeClr val="accent1"/>
              </a:buClr>
              <a:buFont typeface=".AppleSystemUIFont" charset="-120"/>
              <a:buChar char="—"/>
              <a:defRPr sz="1600">
                <a:solidFill>
                  <a:schemeClr val="tx1"/>
                </a:solidFill>
              </a:defRPr>
            </a:lvl4pPr>
            <a:lvl5pPr marL="2057400" indent="-228600">
              <a:buClr>
                <a:schemeClr val="accent1"/>
              </a:buClr>
              <a:buFont typeface=".AppleSystemUIFont" charset="-120"/>
              <a:buChar char="—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CFF8622-0CDE-0142-B73F-9EFCB077DFE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08184" y="1485900"/>
            <a:ext cx="5526616" cy="4686301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chemeClr val="accent1"/>
              </a:buClr>
              <a:buFont typeface=".AppleSystemUIFont" charset="-120"/>
              <a:buChar char="—"/>
              <a:defRPr sz="2000">
                <a:solidFill>
                  <a:schemeClr val="tx1"/>
                </a:solidFill>
              </a:defRPr>
            </a:lvl2pPr>
            <a:lvl3pPr marL="1143000" indent="-228600">
              <a:buClr>
                <a:schemeClr val="accent1"/>
              </a:buClr>
              <a:buFont typeface=".AppleSystemUIFont" charset="-120"/>
              <a:buChar char="—"/>
              <a:defRPr sz="1800">
                <a:solidFill>
                  <a:schemeClr val="tx1"/>
                </a:solidFill>
              </a:defRPr>
            </a:lvl3pPr>
            <a:lvl4pPr marL="1600200" indent="-228600">
              <a:buClr>
                <a:schemeClr val="accent1"/>
              </a:buClr>
              <a:buFont typeface=".AppleSystemUIFont" charset="-120"/>
              <a:buChar char="—"/>
              <a:defRPr sz="1600">
                <a:solidFill>
                  <a:schemeClr val="tx1"/>
                </a:solidFill>
              </a:defRPr>
            </a:lvl4pPr>
            <a:lvl5pPr marL="2057400" indent="-228600">
              <a:buClr>
                <a:schemeClr val="accent1"/>
              </a:buClr>
              <a:buFont typeface=".AppleSystemUIFont" charset="-120"/>
              <a:buChar char="—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403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8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orient="horz" pos="792">
          <p15:clr>
            <a:srgbClr val="FBAE40"/>
          </p15:clr>
        </p15:guide>
        <p15:guide id="4" orient="horz" pos="936">
          <p15:clr>
            <a:srgbClr val="FBAE40"/>
          </p15:clr>
        </p15:guide>
        <p15:guide id="5" pos="264">
          <p15:clr>
            <a:srgbClr val="FBAE40"/>
          </p15:clr>
        </p15:guide>
        <p15:guide id="6" pos="7392">
          <p15:clr>
            <a:srgbClr val="FBAE40"/>
          </p15:clr>
        </p15:guide>
        <p15:guide id="7" orient="horz" pos="2448">
          <p15:clr>
            <a:srgbClr val="FBAE40"/>
          </p15:clr>
        </p15:guide>
        <p15:guide id="8" pos="3768">
          <p15:clr>
            <a:srgbClr val="FBAE40"/>
          </p15:clr>
        </p15:guide>
        <p15:guide id="9" pos="3912">
          <p15:clr>
            <a:srgbClr val="FBAE40"/>
          </p15:clr>
        </p15:guide>
        <p15:guide id="10" orient="horz" pos="4032">
          <p15:clr>
            <a:srgbClr val="FBAE40"/>
          </p15:clr>
        </p15:guide>
        <p15:guide id="11" pos="480">
          <p15:clr>
            <a:srgbClr val="FBAE40"/>
          </p15:clr>
        </p15:guide>
        <p15:guide id="12" pos="62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One Figure"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485900"/>
            <a:ext cx="11315700" cy="4686301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chemeClr val="accent1"/>
              </a:buClr>
              <a:buFont typeface=".AppleSystemUIFont" charset="-120"/>
              <a:buChar char="—"/>
              <a:defRPr sz="2000">
                <a:solidFill>
                  <a:schemeClr val="tx1"/>
                </a:solidFill>
              </a:defRPr>
            </a:lvl2pPr>
            <a:lvl3pPr marL="1143000" indent="-228600">
              <a:buClr>
                <a:schemeClr val="accent1"/>
              </a:buClr>
              <a:buFont typeface=".AppleSystemUIFont" charset="-120"/>
              <a:buChar char="—"/>
              <a:defRPr sz="1800">
                <a:solidFill>
                  <a:schemeClr val="tx1"/>
                </a:solidFill>
              </a:defRPr>
            </a:lvl3pPr>
            <a:lvl4pPr marL="1600200" indent="-228600">
              <a:buClr>
                <a:schemeClr val="accent1"/>
              </a:buClr>
              <a:buFont typeface=".AppleSystemUIFont" charset="-120"/>
              <a:buChar char="—"/>
              <a:defRPr sz="1600">
                <a:solidFill>
                  <a:schemeClr val="tx1"/>
                </a:solidFill>
              </a:defRPr>
            </a:lvl4pPr>
            <a:lvl5pPr marL="2057400" indent="-228600">
              <a:buClr>
                <a:schemeClr val="accent1"/>
              </a:buClr>
              <a:buFont typeface=".AppleSystemUIFont" charset="-120"/>
              <a:buChar char="—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60082" y="-251485"/>
            <a:ext cx="1930400" cy="186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0021" y="228600"/>
            <a:ext cx="9135979" cy="1024128"/>
          </a:xfrm>
          <a:prstGeom prst="rect">
            <a:avLst/>
          </a:prstGeom>
        </p:spPr>
        <p:txBody>
          <a:bodyPr anchor="ctr"/>
          <a:lstStyle>
            <a:lvl1pPr>
              <a:defRPr sz="36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One Figure</a:t>
            </a:r>
          </a:p>
        </p:txBody>
      </p:sp>
      <p:sp>
        <p:nvSpPr>
          <p:cNvPr id="10" name="Rectangle 9"/>
          <p:cNvSpPr/>
          <p:nvPr/>
        </p:nvSpPr>
        <p:spPr>
          <a:xfrm flipV="1">
            <a:off x="419100" y="228600"/>
            <a:ext cx="192617" cy="10241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6400800"/>
            <a:ext cx="6853570" cy="357251"/>
          </a:xfrm>
          <a:ln>
            <a:noFill/>
          </a:ln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Source Here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39236" y="6399276"/>
            <a:ext cx="429126" cy="3628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F09EE9A-0418-E049-9CDA-E4411E21D43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397221" y="6440163"/>
            <a:ext cx="1520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Beacon Economics</a:t>
            </a:r>
          </a:p>
        </p:txBody>
      </p:sp>
    </p:spTree>
    <p:extLst>
      <p:ext uri="{BB962C8B-B14F-4D97-AF65-F5344CB8AC3E}">
        <p14:creationId xmlns:p14="http://schemas.microsoft.com/office/powerpoint/2010/main" val="582202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orient="horz" pos="792">
          <p15:clr>
            <a:srgbClr val="FBAE40"/>
          </p15:clr>
        </p15:guide>
        <p15:guide id="4" orient="horz" pos="936">
          <p15:clr>
            <a:srgbClr val="FBAE40"/>
          </p15:clr>
        </p15:guide>
        <p15:guide id="5" pos="264">
          <p15:clr>
            <a:srgbClr val="FBAE40"/>
          </p15:clr>
        </p15:guide>
        <p15:guide id="6" pos="7392">
          <p15:clr>
            <a:srgbClr val="FBAE40"/>
          </p15:clr>
        </p15:guide>
        <p15:guide id="7" orient="horz" pos="3888">
          <p15:clr>
            <a:srgbClr val="FBAE40"/>
          </p15:clr>
        </p15:guide>
        <p15:guide id="8" pos="480">
          <p15:clr>
            <a:srgbClr val="FBAE40"/>
          </p15:clr>
        </p15:guide>
        <p15:guide id="9" pos="62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rket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A67F7B-057A-0C6F-1DC1-ECC704338D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3" t="-334"/>
          <a:stretch/>
        </p:blipFill>
        <p:spPr>
          <a:xfrm flipH="1">
            <a:off x="8132372" y="-22997"/>
            <a:ext cx="4078875" cy="6903994"/>
          </a:xfrm>
          <a:prstGeom prst="rect">
            <a:avLst/>
          </a:prstGeom>
        </p:spPr>
      </p:pic>
      <p:pic>
        <p:nvPicPr>
          <p:cNvPr id="24" name="Picture 23" descr="Qr code&#10;&#10;Description automatically generated">
            <a:extLst>
              <a:ext uri="{FF2B5EF4-FFF2-40B4-BE49-F238E27FC236}">
                <a16:creationId xmlns:a16="http://schemas.microsoft.com/office/drawing/2014/main" id="{04AB5CB6-A479-B2B6-EDB3-6782597A81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8703" y="1897909"/>
            <a:ext cx="3335340" cy="33353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75D6ADB-803C-6120-2B1A-D1F1079729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89512"/>
            <a:ext cx="8113126" cy="739035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Get in Touch with Us: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2C5D29C6-F426-FCEE-6BA4-9305C3878DC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2007230"/>
            <a:ext cx="8113126" cy="73903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6"/>
                </a:solidFill>
              </a:defRPr>
            </a:lvl1pPr>
            <a:lvl2pPr marL="0" indent="0" algn="ctr">
              <a:buNone/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Kristen@beaconecon.com</a:t>
            </a:r>
            <a:endParaRPr lang="en-US" dirty="0"/>
          </a:p>
          <a:p>
            <a:pPr lvl="0"/>
            <a:r>
              <a:rPr lang="en-US" dirty="0" err="1"/>
              <a:t>Beaconecon.com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D97888-BE64-F520-786B-8939054226B6}"/>
              </a:ext>
            </a:extLst>
          </p:cNvPr>
          <p:cNvSpPr txBox="1"/>
          <p:nvPr userDrawn="1"/>
        </p:nvSpPr>
        <p:spPr>
          <a:xfrm>
            <a:off x="1261685" y="3224948"/>
            <a:ext cx="31635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Economic Outlooks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Revenue Forecasts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Cost Projections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Regional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Housing Studies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CD238B-835D-E41C-A92C-E793C6446347}"/>
              </a:ext>
            </a:extLst>
          </p:cNvPr>
          <p:cNvSpPr txBox="1"/>
          <p:nvPr userDrawn="1"/>
        </p:nvSpPr>
        <p:spPr>
          <a:xfrm>
            <a:off x="4485684" y="3225925"/>
            <a:ext cx="2376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Impact Reports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CEDS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Policy 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Industry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Labor Markets</a:t>
            </a:r>
          </a:p>
        </p:txBody>
      </p:sp>
      <p:pic>
        <p:nvPicPr>
          <p:cNvPr id="18" name="Picture 1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D7A4B8F-1956-0770-8C1D-4DFB388D60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280" y="5233249"/>
            <a:ext cx="3163569" cy="844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681819-EB17-AC9E-96F7-D4A4805B8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6082" b="10947"/>
          <a:stretch/>
        </p:blipFill>
        <p:spPr>
          <a:xfrm flipH="1">
            <a:off x="0" y="6455437"/>
            <a:ext cx="4959351" cy="40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07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563CBFB-ADE7-6E17-C3AC-33BEA779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21" y="311291"/>
            <a:ext cx="10646079" cy="7390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EB636-9CB1-3F90-CE35-1965E14AFA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39" r="5005" b="13093"/>
          <a:stretch/>
        </p:blipFill>
        <p:spPr>
          <a:xfrm rot="5400000">
            <a:off x="-3227718" y="3227718"/>
            <a:ext cx="6858001" cy="402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B8A2C2-3732-7455-F4DD-54E6DFF39F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2142" y="6130441"/>
            <a:ext cx="935084" cy="614671"/>
          </a:xfrm>
          <a:prstGeom prst="rect">
            <a:avLst/>
          </a:prstGeom>
        </p:spPr>
      </p:pic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3C9B3071-A93B-2B08-D170-568FC098656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8025" y="1338371"/>
            <a:ext cx="10645775" cy="47920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5246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563CBFB-ADE7-6E17-C3AC-33BEA7797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21" y="311291"/>
            <a:ext cx="10646079" cy="7390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EB636-9CB1-3F90-CE35-1965E14AFA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939" r="5005" b="13093"/>
          <a:stretch/>
        </p:blipFill>
        <p:spPr>
          <a:xfrm rot="5400000">
            <a:off x="-3227718" y="3227718"/>
            <a:ext cx="6858001" cy="402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B8A2C2-3732-7455-F4DD-54E6DFF39F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72142" y="6130441"/>
            <a:ext cx="935084" cy="614671"/>
          </a:xfrm>
          <a:prstGeom prst="rect">
            <a:avLst/>
          </a:prstGeom>
        </p:spPr>
      </p:pic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3C9B3071-A93B-2B08-D170-568FC098656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8025" y="1338371"/>
            <a:ext cx="10645775" cy="47920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6960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0CB7950-5784-3793-23AF-980A5E509498}"/>
              </a:ext>
            </a:extLst>
          </p:cNvPr>
          <p:cNvSpPr txBox="1"/>
          <p:nvPr/>
        </p:nvSpPr>
        <p:spPr>
          <a:xfrm>
            <a:off x="382044" y="1803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68390F-8898-C73F-3F0C-D0275A8FBF3B}"/>
              </a:ext>
            </a:extLst>
          </p:cNvPr>
          <p:cNvSpPr txBox="1"/>
          <p:nvPr/>
        </p:nvSpPr>
        <p:spPr>
          <a:xfrm>
            <a:off x="382044" y="1803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CB1F8CE-C9E1-F2D7-359A-564998C02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21" y="304941"/>
            <a:ext cx="10646079" cy="7390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525DFBA-3889-ACBC-B603-95A76DBC84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8025" y="1338371"/>
            <a:ext cx="10645775" cy="47920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877528-12D3-FD2A-9CD7-F180ED71A2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3" y="6130441"/>
            <a:ext cx="935084" cy="614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3E193A-2A63-FCE6-7F4D-552DFBC19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0" b="13094"/>
          <a:stretch/>
        </p:blipFill>
        <p:spPr>
          <a:xfrm>
            <a:off x="1111971" y="6455437"/>
            <a:ext cx="11092729" cy="40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02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C1755-2B05-D610-91C6-A55762F9B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21" y="292241"/>
            <a:ext cx="10646079" cy="7390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8888F9F1-2D8C-67F2-7417-099A29EFED1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8025" y="1338371"/>
            <a:ext cx="10645775" cy="47920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65BDD4-EE99-790E-622D-B7A810FA9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39" r="5005" b="13093"/>
          <a:stretch/>
        </p:blipFill>
        <p:spPr>
          <a:xfrm rot="5400000" flipV="1">
            <a:off x="8561717" y="3227716"/>
            <a:ext cx="6858001" cy="4025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614D81-7DC7-703B-628C-03D1C8D9B2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3" y="6130441"/>
            <a:ext cx="935084" cy="61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10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F0CF6CE3-75F7-E4CD-3FA6-145CAE144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21" y="292241"/>
            <a:ext cx="10646079" cy="7390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5C69426C-1F9A-9649-34DE-52251214952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8025" y="1338371"/>
            <a:ext cx="5257800" cy="47920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A154F049-9281-E7F8-7636-637CE9822C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0" y="1338371"/>
            <a:ext cx="5257800" cy="47920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439CA5-4381-4F38-228C-F1C0F2C927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3" y="6130441"/>
            <a:ext cx="935084" cy="614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0DCC9E-D755-8487-1F48-21906CF490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0" b="13094"/>
          <a:stretch/>
        </p:blipFill>
        <p:spPr>
          <a:xfrm>
            <a:off x="1111971" y="6455437"/>
            <a:ext cx="11092729" cy="40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38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F0CF6CE3-75F7-E4CD-3FA6-145CAE144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21" y="292241"/>
            <a:ext cx="10646079" cy="7390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5C69426C-1F9A-9649-34DE-52251214952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8025" y="1338371"/>
            <a:ext cx="5257800" cy="47920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A154F049-9281-E7F8-7636-637CE9822C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0" y="1338371"/>
            <a:ext cx="5257800" cy="47920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FB5EA0-3131-2EF8-8AB3-7B645126F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82" b="10947"/>
          <a:stretch/>
        </p:blipFill>
        <p:spPr>
          <a:xfrm>
            <a:off x="7232649" y="6455437"/>
            <a:ext cx="4959351" cy="402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439CA5-4381-4F38-228C-F1C0F2C927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3" y="6130441"/>
            <a:ext cx="935084" cy="61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56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6973E3-741C-D746-C7C3-D061BDFAC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22" y="311291"/>
            <a:ext cx="8165934" cy="73903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04194655-BEF7-88C0-C8A0-619880F2DDF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8025" y="1338371"/>
            <a:ext cx="5257800" cy="47920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99242BFD-F728-3050-94AE-46864787C8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0" y="1338371"/>
            <a:ext cx="5257800" cy="47920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2BFC37-55AF-5B0D-5124-62F89CF388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569"/>
          <a:stretch/>
        </p:blipFill>
        <p:spPr>
          <a:xfrm>
            <a:off x="9366302" y="0"/>
            <a:ext cx="2825698" cy="1023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C24CF3-1014-8D7A-E1EF-52A2B37BD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0" b="13094"/>
          <a:stretch/>
        </p:blipFill>
        <p:spPr>
          <a:xfrm>
            <a:off x="1111971" y="6455437"/>
            <a:ext cx="11092729" cy="4025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BDA2AC-E17B-3D66-4F57-87F811AF8D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3" y="6130441"/>
            <a:ext cx="935084" cy="61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08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wo Content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5C69426C-1F9A-9649-34DE-52251214952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8025" y="1338371"/>
            <a:ext cx="6995593" cy="47920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A154F049-9281-E7F8-7636-637CE9822C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982118" y="1338371"/>
            <a:ext cx="3371681" cy="47920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4A2FFB-A608-79C2-EF1B-874159DA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22" y="311291"/>
            <a:ext cx="8363450" cy="73903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C2C5C-9F6F-19CD-B8C1-ED9031570E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569"/>
          <a:stretch/>
        </p:blipFill>
        <p:spPr>
          <a:xfrm>
            <a:off x="9366302" y="0"/>
            <a:ext cx="2825698" cy="1023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5CEFB0-B2E3-FD34-04D3-4F2A528A5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0" b="13094"/>
          <a:stretch/>
        </p:blipFill>
        <p:spPr>
          <a:xfrm>
            <a:off x="1111971" y="6455437"/>
            <a:ext cx="11092729" cy="402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B54F0D-BDA2-A681-2920-4B72C34E47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3" y="6130441"/>
            <a:ext cx="935084" cy="61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43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hre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203F128-A98D-2D79-04C7-DB58C00EC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900" y="279541"/>
            <a:ext cx="9753600" cy="73903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86547609-70F4-85AA-8E2D-D9F322FDB77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8025" y="1332108"/>
            <a:ext cx="3371681" cy="47883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D992352F-4C1A-25BC-0A1F-F80CD8F360C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45072" y="1342111"/>
            <a:ext cx="3371681" cy="47883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54B00C63-8A10-69FD-257B-0051133E18D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982119" y="1332108"/>
            <a:ext cx="3371681" cy="47883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C090CE-B712-84A6-4249-554EB9BB8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60" b="13094"/>
          <a:stretch/>
        </p:blipFill>
        <p:spPr>
          <a:xfrm>
            <a:off x="1111971" y="6455437"/>
            <a:ext cx="11092729" cy="402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CC8E93-A748-B92C-637B-B7B7B8824E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3" y="6130441"/>
            <a:ext cx="935084" cy="614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51660-7556-455D-B08B-0D327D3DFB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71832" b="16798"/>
          <a:stretch/>
        </p:blipFill>
        <p:spPr>
          <a:xfrm flipV="1">
            <a:off x="10717271" y="-1"/>
            <a:ext cx="1487429" cy="4005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4491D5-CF66-211D-D86A-0CE7C34A06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71832" b="16798"/>
          <a:stretch/>
        </p:blipFill>
        <p:spPr>
          <a:xfrm flipH="1" flipV="1">
            <a:off x="-1" y="-1"/>
            <a:ext cx="1487429" cy="40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1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F1D1E3-8348-5301-4441-10042BCA7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9E5E1C-394A-E926-CE5A-6311F23A5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498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19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7" r:id="rId12"/>
    <p:sldLayoutId id="2147483818" r:id="rId13"/>
    <p:sldLayoutId id="2147483838" r:id="rId14"/>
    <p:sldLayoutId id="2147483840" r:id="rId15"/>
    <p:sldLayoutId id="2147483844" r:id="rId16"/>
    <p:sldLayoutId id="2147483845" r:id="rId17"/>
    <p:sldLayoutId id="2147483863" r:id="rId18"/>
    <p:sldLayoutId id="2147483869" r:id="rId19"/>
    <p:sldLayoutId id="214748387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>
          <a:ln>
            <a:noFill/>
          </a:ln>
          <a:gradFill>
            <a:gsLst>
              <a:gs pos="54000">
                <a:schemeClr val="accent6"/>
              </a:gs>
              <a:gs pos="100000">
                <a:srgbClr val="01303F"/>
              </a:gs>
            </a:gsLst>
            <a:lin ang="5400000" scaled="1"/>
          </a:gra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System Font Regular"/>
        <a:buChar char="​"/>
        <a:defRPr sz="2800" b="1" i="0" kern="1200">
          <a:solidFill>
            <a:schemeClr val="accent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857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67679"/>
          </a:solidFill>
          <a:latin typeface="+mn-lt"/>
          <a:ea typeface="+mn-ea"/>
          <a:cs typeface="+mn-cs"/>
        </a:defRPr>
      </a:lvl2pPr>
      <a:lvl3pPr marL="56007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67679"/>
          </a:solidFill>
          <a:latin typeface="+mn-lt"/>
          <a:ea typeface="+mn-ea"/>
          <a:cs typeface="+mn-cs"/>
        </a:defRPr>
      </a:lvl3pPr>
      <a:lvl4pPr marL="92583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67679"/>
          </a:solidFill>
          <a:latin typeface="+mn-lt"/>
          <a:ea typeface="+mn-ea"/>
          <a:cs typeface="+mn-cs"/>
        </a:defRPr>
      </a:lvl4pPr>
      <a:lvl5pPr marL="129159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6767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chart" Target="../charts/char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chart" Target="../charts/chart26.xml"/><Relationship Id="rId7" Type="http://schemas.openxmlformats.org/officeDocument/2006/relationships/image" Target="../media/image38.jpe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chart" Target="../charts/chart2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mailto:Kristen@beaconecon.com" TargetMode="Externa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chart" Target="../charts/chart56.xml"/><Relationship Id="rId7" Type="http://schemas.openxmlformats.org/officeDocument/2006/relationships/image" Target="../media/image62.png"/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chart" Target="../charts/char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0.xml"/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5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9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2.xml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4.xml"/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6.xml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8.xml"/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7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12FE37-2B3F-7316-4CBB-2023368E09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3007" y="5763436"/>
            <a:ext cx="5618010" cy="290512"/>
          </a:xfrm>
        </p:spPr>
        <p:txBody>
          <a:bodyPr/>
          <a:lstStyle/>
          <a:p>
            <a:pPr>
              <a:buNone/>
            </a:pPr>
            <a:r>
              <a:rPr lang="en-US" dirty="0"/>
              <a:t>June 2026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65B92D-55A3-F165-C930-438AB2C49F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007" y="4968737"/>
            <a:ext cx="6093999" cy="488254"/>
          </a:xfrm>
        </p:spPr>
        <p:txBody>
          <a:bodyPr/>
          <a:lstStyle/>
          <a:p>
            <a:r>
              <a:rPr lang="en-US" dirty="0"/>
              <a:t>Christopher </a:t>
            </a:r>
            <a:r>
              <a:rPr lang="en-US" dirty="0" err="1"/>
              <a:t>Thornberg</a:t>
            </a:r>
            <a:r>
              <a:rPr lang="en-US" dirty="0"/>
              <a:t>, PhD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C59D57-701C-7926-5714-DE444FCD75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007" y="5461071"/>
            <a:ext cx="5618010" cy="290512"/>
          </a:xfrm>
        </p:spPr>
        <p:txBody>
          <a:bodyPr/>
          <a:lstStyle/>
          <a:p>
            <a:r>
              <a:rPr lang="en-US" dirty="0"/>
              <a:t>Founding Partner, Beacon Economics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C4AD1B11-D504-6739-1EFA-60D3DA33591F}"/>
              </a:ext>
            </a:extLst>
          </p:cNvPr>
          <p:cNvSpPr txBox="1">
            <a:spLocks/>
          </p:cNvSpPr>
          <p:nvPr/>
        </p:nvSpPr>
        <p:spPr>
          <a:xfrm>
            <a:off x="351393" y="1987996"/>
            <a:ext cx="9135312" cy="67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0" i="1" dirty="0">
                <a:solidFill>
                  <a:srgbClr val="FFC000"/>
                </a:solidFill>
              </a:rPr>
              <a:t>Social Narratives </a:t>
            </a:r>
            <a:r>
              <a:rPr lang="en-US" sz="2800" b="0" i="1" dirty="0"/>
              <a:t>/ </a:t>
            </a:r>
            <a:r>
              <a:rPr lang="en-US" sz="2800" b="0" i="1" dirty="0">
                <a:solidFill>
                  <a:schemeClr val="bg2">
                    <a:lumMod val="50000"/>
                  </a:schemeClr>
                </a:solidFill>
              </a:rPr>
              <a:t>Economic Realities</a:t>
            </a:r>
            <a:endParaRPr lang="en-US" sz="4400" b="0" i="1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DA395CCC-E25E-C9E3-147E-A57C2AE85D72}"/>
              </a:ext>
            </a:extLst>
          </p:cNvPr>
          <p:cNvSpPr txBox="1">
            <a:spLocks/>
          </p:cNvSpPr>
          <p:nvPr/>
        </p:nvSpPr>
        <p:spPr>
          <a:xfrm>
            <a:off x="351393" y="1526205"/>
            <a:ext cx="7384912" cy="3438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/>
              <a:t>Federal Deficits, Asset Bubbles, and the Economic Outlook</a:t>
            </a:r>
          </a:p>
          <a:p>
            <a:pPr>
              <a:lnSpc>
                <a:spcPct val="100000"/>
              </a:lnSpc>
            </a:pPr>
            <a:r>
              <a:rPr lang="en-US" sz="2800" b="0" i="1" dirty="0"/>
              <a:t>Focus on Tulare County &amp; City of Visalia</a:t>
            </a:r>
            <a:endParaRPr lang="en-US" sz="2400" b="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85B25F-8107-EE1A-4335-EADD228D7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874" y="376200"/>
            <a:ext cx="2724425" cy="1149367"/>
          </a:xfrm>
          <a:prstGeom prst="rect">
            <a:avLst/>
          </a:prstGeom>
        </p:spPr>
      </p:pic>
      <p:pic>
        <p:nvPicPr>
          <p:cNvPr id="7" name="Picture 6" descr="Visually searched image">
            <a:extLst>
              <a:ext uri="{FF2B5EF4-FFF2-40B4-BE49-F238E27FC236}">
                <a16:creationId xmlns:a16="http://schemas.microsoft.com/office/drawing/2014/main" id="{3D79CCDF-B71D-550E-1032-3B206D42F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259" y="1929366"/>
            <a:ext cx="3125654" cy="263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39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43C0F-6431-A190-8915-9832D838E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9BAA3-EAA6-A0C4-C8B6-AFE515B13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60" y="312536"/>
            <a:ext cx="10646079" cy="739035"/>
          </a:xfrm>
        </p:spPr>
        <p:txBody>
          <a:bodyPr>
            <a:normAutofit fontScale="90000"/>
          </a:bodyPr>
          <a:lstStyle/>
          <a:p>
            <a:r>
              <a:rPr lang="en-US" dirty="0"/>
              <a:t>Consumer Debt Situation: Steady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245B48C-D1EE-4B0F-3F5F-852FB2DF3A84}"/>
              </a:ext>
            </a:extLst>
          </p:cNvPr>
          <p:cNvGraphicFramePr>
            <a:graphicFrameLocks/>
          </p:cNvGraphicFramePr>
          <p:nvPr/>
        </p:nvGraphicFramePr>
        <p:xfrm>
          <a:off x="304799" y="1196836"/>
          <a:ext cx="6134912" cy="5127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629A2A7-8976-FC50-FECB-C9E500048605}"/>
              </a:ext>
            </a:extLst>
          </p:cNvPr>
          <p:cNvGraphicFramePr>
            <a:graphicFrameLocks/>
          </p:cNvGraphicFramePr>
          <p:nvPr/>
        </p:nvGraphicFramePr>
        <p:xfrm>
          <a:off x="6575898" y="1196836"/>
          <a:ext cx="5311303" cy="5319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08749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73874-7A28-FE57-AC72-E0CF3D0C8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EC77E-61F4-3821-00C2-EA81DFAF7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60" y="130957"/>
            <a:ext cx="10646079" cy="739035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Record HH Income and Net Worth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0413CC9-ED74-F769-5E33-88ECFE075230}"/>
              </a:ext>
            </a:extLst>
          </p:cNvPr>
          <p:cNvGraphicFramePr>
            <a:graphicFrameLocks/>
          </p:cNvGraphicFramePr>
          <p:nvPr/>
        </p:nvGraphicFramePr>
        <p:xfrm>
          <a:off x="332674" y="998523"/>
          <a:ext cx="5523377" cy="5221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7E37463-B4B7-6AD9-5F06-1AD64DBDF0D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163185949"/>
              </p:ext>
            </p:extLst>
          </p:nvPr>
        </p:nvGraphicFramePr>
        <p:xfrm>
          <a:off x="6095999" y="998523"/>
          <a:ext cx="5323040" cy="5007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84511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06DC5A-5122-DECB-FF81-44B49A76D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California Slowdown</a:t>
            </a:r>
          </a:p>
        </p:txBody>
      </p:sp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3BBE5F24-3CD9-33F8-9560-DEA9D464B2D5}"/>
              </a:ext>
            </a:extLst>
          </p:cNvPr>
          <p:cNvGraphicFramePr>
            <a:graphicFrameLocks/>
          </p:cNvGraphicFramePr>
          <p:nvPr/>
        </p:nvGraphicFramePr>
        <p:xfrm>
          <a:off x="281141" y="1152519"/>
          <a:ext cx="3946104" cy="5148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5ACF85E-0DA9-06D5-D522-A88027F37B27}"/>
              </a:ext>
            </a:extLst>
          </p:cNvPr>
          <p:cNvGraphicFramePr>
            <a:graphicFrameLocks/>
          </p:cNvGraphicFramePr>
          <p:nvPr/>
        </p:nvGraphicFramePr>
        <p:xfrm>
          <a:off x="4227245" y="1152519"/>
          <a:ext cx="3737510" cy="5148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8A24D76-D062-FC43-96A0-FF1ED73AFBEA}"/>
              </a:ext>
            </a:extLst>
          </p:cNvPr>
          <p:cNvSpPr txBox="1"/>
          <p:nvPr/>
        </p:nvSpPr>
        <p:spPr>
          <a:xfrm>
            <a:off x="4598463" y="2505264"/>
            <a:ext cx="2431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+ 171k / Year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6869B0-2649-66E7-BCA6-DAA3C325F616}"/>
              </a:ext>
            </a:extLst>
          </p:cNvPr>
          <p:cNvSpPr txBox="1"/>
          <p:nvPr/>
        </p:nvSpPr>
        <p:spPr>
          <a:xfrm>
            <a:off x="6096000" y="1911883"/>
            <a:ext cx="2431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+ 86k / Year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A982C8C4-AF57-25B7-154D-C710E1F92B7E}"/>
              </a:ext>
            </a:extLst>
          </p:cNvPr>
          <p:cNvGraphicFramePr>
            <a:graphicFrameLocks/>
          </p:cNvGraphicFramePr>
          <p:nvPr/>
        </p:nvGraphicFramePr>
        <p:xfrm>
          <a:off x="8173348" y="1152519"/>
          <a:ext cx="3737511" cy="5148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63618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577A-4A50-D439-037D-88004EB91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California Spending &amp; Incomes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C70B679-3EC2-FAA4-7E4A-750A9AE89CB0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08025" y="1168400"/>
          <a:ext cx="5257800" cy="496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33CA60E4-1E69-F703-BADB-E1A315F5CD20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6226177" y="1338263"/>
          <a:ext cx="5257800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36584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F93E-E320-8879-7CD8-1FA34151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Household Income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9DE012-4503-635C-7BC7-7C2305373C53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08025" y="1338263"/>
          <a:ext cx="5257800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D1946480-8DED-AE45-4BD7-9827EBE11EDE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936243559"/>
              </p:ext>
            </p:extLst>
          </p:nvPr>
        </p:nvGraphicFramePr>
        <p:xfrm>
          <a:off x="6096000" y="1338263"/>
          <a:ext cx="5257800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86494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DCACBA-96DE-DF72-B283-5B45826E2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City / County Taxable Sales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3F1535D-E34E-AC01-2F40-0CB36068D730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08025" y="1338263"/>
          <a:ext cx="5257800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28338A0-0FEC-94F4-6EAE-78CAC219427F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698443866"/>
              </p:ext>
            </p:extLst>
          </p:nvPr>
        </p:nvGraphicFramePr>
        <p:xfrm>
          <a:off x="6096000" y="1338263"/>
          <a:ext cx="5257800" cy="4791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086">
                  <a:extLst>
                    <a:ext uri="{9D8B030D-6E8A-4147-A177-3AD203B41FA5}">
                      <a16:colId xmlns:a16="http://schemas.microsoft.com/office/drawing/2014/main" val="3969323466"/>
                    </a:ext>
                  </a:extLst>
                </a:gridCol>
                <a:gridCol w="1017814">
                  <a:extLst>
                    <a:ext uri="{9D8B030D-6E8A-4147-A177-3AD203B41FA5}">
                      <a16:colId xmlns:a16="http://schemas.microsoft.com/office/drawing/2014/main" val="222373494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02556045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716745181"/>
                    </a:ext>
                  </a:extLst>
                </a:gridCol>
              </a:tblGrid>
              <a:tr h="49712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Q4-25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($ Mil.)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1-Year Chg. (%)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Chg. Since Q4-19 (%)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8956380"/>
                  </a:ext>
                </a:extLst>
              </a:tr>
              <a:tr h="42083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California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2,322.7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3589135"/>
                  </a:ext>
                </a:extLst>
              </a:tr>
              <a:tr h="42083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Stockton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5672485"/>
                  </a:ext>
                </a:extLst>
              </a:tr>
              <a:tr h="31387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Fresno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995643"/>
                  </a:ext>
                </a:extLst>
              </a:tr>
              <a:tr h="31387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Modesto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1747092"/>
                  </a:ext>
                </a:extLst>
              </a:tr>
              <a:tr h="31387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Sacramento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5462141"/>
                  </a:ext>
                </a:extLst>
              </a:tr>
              <a:tr h="31387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Yuba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6422421"/>
                  </a:ext>
                </a:extLst>
              </a:tr>
              <a:tr h="31387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 Luis Obispo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3897211"/>
                  </a:ext>
                </a:extLst>
              </a:tr>
              <a:tr h="31387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Salinas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40724725"/>
                  </a:ext>
                </a:extLst>
              </a:tr>
              <a:tr h="31387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Madera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9772804"/>
                  </a:ext>
                </a:extLst>
              </a:tr>
              <a:tr h="31387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Bakersfield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3126487"/>
                  </a:ext>
                </a:extLst>
              </a:tr>
              <a:tr h="31387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Merced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275031"/>
                  </a:ext>
                </a:extLst>
              </a:tr>
              <a:tr h="31387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Visalia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9865199"/>
                  </a:ext>
                </a:extLst>
              </a:tr>
              <a:tr h="31387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Hanford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8096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8395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FAE25-98D5-8537-18ED-DAB6977B9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K-Shaped Recovery?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607BFB-2180-C953-BBA7-66EF28D96893}"/>
              </a:ext>
            </a:extLst>
          </p:cNvPr>
          <p:cNvSpPr txBox="1"/>
          <p:nvPr/>
        </p:nvSpPr>
        <p:spPr>
          <a:xfrm>
            <a:off x="-598826" y="1339519"/>
            <a:ext cx="6911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Income and Spending by </a:t>
            </a:r>
          </a:p>
          <a:p>
            <a:pPr algn="ctr"/>
            <a:r>
              <a:rPr lang="en-US" sz="2400" b="1" dirty="0"/>
              <a:t>Household Income Quintile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217A309-C1C8-15B1-724F-5A099917D77F}"/>
              </a:ext>
            </a:extLst>
          </p:cNvPr>
          <p:cNvGraphicFramePr>
            <a:graphicFrameLocks noGrp="1"/>
          </p:cNvGraphicFramePr>
          <p:nvPr/>
        </p:nvGraphicFramePr>
        <p:xfrm>
          <a:off x="707721" y="2208346"/>
          <a:ext cx="4298783" cy="388950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82493">
                  <a:extLst>
                    <a:ext uri="{9D8B030D-6E8A-4147-A177-3AD203B41FA5}">
                      <a16:colId xmlns:a16="http://schemas.microsoft.com/office/drawing/2014/main" val="3653059038"/>
                    </a:ext>
                  </a:extLst>
                </a:gridCol>
                <a:gridCol w="1543218">
                  <a:extLst>
                    <a:ext uri="{9D8B030D-6E8A-4147-A177-3AD203B41FA5}">
                      <a16:colId xmlns:a16="http://schemas.microsoft.com/office/drawing/2014/main" val="97785360"/>
                    </a:ext>
                  </a:extLst>
                </a:gridCol>
                <a:gridCol w="1473072">
                  <a:extLst>
                    <a:ext uri="{9D8B030D-6E8A-4147-A177-3AD203B41FA5}">
                      <a16:colId xmlns:a16="http://schemas.microsoft.com/office/drawing/2014/main" val="3775400649"/>
                    </a:ext>
                  </a:extLst>
                </a:gridCol>
              </a:tblGrid>
              <a:tr h="1297541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2000" b="1" u="none" strike="noStrike" dirty="0">
                          <a:effectLst/>
                        </a:rPr>
                        <a:t>Avg HH Income 2024</a:t>
                      </a:r>
                      <a:endParaRPr lang="en-US" sz="2000" b="1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57150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2000" b="1" u="none" strike="noStrike" dirty="0">
                          <a:effectLst/>
                        </a:rPr>
                        <a:t>  Real Growth </a:t>
                      </a:r>
                    </a:p>
                    <a:p>
                      <a:pPr algn="r" rtl="0" fontAlgn="b">
                        <a:buNone/>
                      </a:pPr>
                      <a:r>
                        <a:rPr lang="en-US" sz="2000" b="1" u="none" strike="noStrike" dirty="0">
                          <a:effectLst/>
                        </a:rPr>
                        <a:t>14-24</a:t>
                      </a:r>
                      <a:endParaRPr lang="en-US" sz="2000" b="1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1934021"/>
                  </a:ext>
                </a:extLst>
              </a:tr>
              <a:tr h="43199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Lowest</a:t>
                      </a:r>
                      <a:endParaRPr lang="en-US" sz="2000" b="0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$18,460 </a:t>
                      </a:r>
                      <a:endParaRPr lang="en-US" sz="2000" b="0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22.8%</a:t>
                      </a:r>
                      <a:endParaRPr lang="en-US" sz="2000" b="0" i="0" u="none" strike="noStrike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60456406"/>
                  </a:ext>
                </a:extLst>
              </a:tr>
              <a:tr h="43199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Second</a:t>
                      </a:r>
                      <a:endParaRPr lang="en-US" sz="2000" b="0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$49,380 </a:t>
                      </a:r>
                      <a:endParaRPr lang="en-US" sz="2000" b="0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23.4%</a:t>
                      </a:r>
                      <a:endParaRPr lang="en-US" sz="2000" b="0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46678083"/>
                  </a:ext>
                </a:extLst>
              </a:tr>
              <a:tr h="43199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Middle</a:t>
                      </a:r>
                      <a:endParaRPr lang="en-US" sz="2000" b="0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$84,390 </a:t>
                      </a:r>
                      <a:endParaRPr lang="en-US" sz="2000" b="0" i="0" u="none" strike="noStrike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21.3%</a:t>
                      </a:r>
                      <a:endParaRPr lang="en-US" sz="2000" b="0" i="0" u="none" strike="noStrike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16319597"/>
                  </a:ext>
                </a:extLst>
              </a:tr>
              <a:tr h="43199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Fourth</a:t>
                      </a:r>
                      <a:endParaRPr lang="en-US" sz="2000" b="0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$136,800 </a:t>
                      </a:r>
                      <a:endParaRPr lang="en-US" sz="2000" b="0" i="0" u="none" strike="noStrike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21.1%</a:t>
                      </a:r>
                      <a:endParaRPr lang="en-US" sz="2000" b="0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4170750"/>
                  </a:ext>
                </a:extLst>
              </a:tr>
              <a:tr h="43199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Highest</a:t>
                      </a:r>
                      <a:endParaRPr lang="en-US" sz="2000" b="0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$316,100 </a:t>
                      </a:r>
                      <a:endParaRPr lang="en-US" sz="2000" b="0" i="0" u="none" strike="noStrike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26.5%</a:t>
                      </a:r>
                      <a:endParaRPr lang="en-US" sz="2000" b="0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8684125"/>
                  </a:ext>
                </a:extLst>
              </a:tr>
              <a:tr h="431994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Top 5%</a:t>
                      </a:r>
                      <a:endParaRPr lang="en-US" sz="2000" b="0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$560,000 </a:t>
                      </a:r>
                      <a:endParaRPr lang="en-US" sz="2000" b="0" i="0" u="none" strike="noStrike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30.9%</a:t>
                      </a:r>
                      <a:endParaRPr lang="en-US" sz="2000" b="0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192633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12E47BE-FC07-1E3A-DBF8-322DDB174B15}"/>
              </a:ext>
            </a:extLst>
          </p:cNvPr>
          <p:cNvGraphicFramePr>
            <a:graphicFrameLocks noGrp="1"/>
          </p:cNvGraphicFramePr>
          <p:nvPr/>
        </p:nvGraphicFramePr>
        <p:xfrm>
          <a:off x="5583677" y="1964525"/>
          <a:ext cx="6225702" cy="415751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90687">
                  <a:extLst>
                    <a:ext uri="{9D8B030D-6E8A-4147-A177-3AD203B41FA5}">
                      <a16:colId xmlns:a16="http://schemas.microsoft.com/office/drawing/2014/main" val="1148960709"/>
                    </a:ext>
                  </a:extLst>
                </a:gridCol>
                <a:gridCol w="1445005">
                  <a:extLst>
                    <a:ext uri="{9D8B030D-6E8A-4147-A177-3AD203B41FA5}">
                      <a16:colId xmlns:a16="http://schemas.microsoft.com/office/drawing/2014/main" val="3138740768"/>
                    </a:ext>
                  </a:extLst>
                </a:gridCol>
                <a:gridCol w="1445005">
                  <a:extLst>
                    <a:ext uri="{9D8B030D-6E8A-4147-A177-3AD203B41FA5}">
                      <a16:colId xmlns:a16="http://schemas.microsoft.com/office/drawing/2014/main" val="533365248"/>
                    </a:ext>
                  </a:extLst>
                </a:gridCol>
                <a:gridCol w="1445005">
                  <a:extLst>
                    <a:ext uri="{9D8B030D-6E8A-4147-A177-3AD203B41FA5}">
                      <a16:colId xmlns:a16="http://schemas.microsoft.com/office/drawing/2014/main" val="2102625838"/>
                    </a:ext>
                  </a:extLst>
                </a:gridCol>
              </a:tblGrid>
              <a:tr h="59393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2004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2014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2024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166052"/>
                  </a:ext>
                </a:extLst>
              </a:tr>
              <a:tr h="59393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15 to 34 Years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$63,276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$63,042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$83,514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4894093"/>
                  </a:ext>
                </a:extLst>
              </a:tr>
              <a:tr h="59393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     Share of HHs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23.0%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21.2%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20.2%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3643409"/>
                  </a:ext>
                </a:extLst>
              </a:tr>
              <a:tr h="59393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35 to 54 Years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$91,188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$87,694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$111,226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3241641"/>
                  </a:ext>
                </a:extLst>
              </a:tr>
              <a:tr h="59393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     Share of HHs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41.2%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35.9%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33.7%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4110423"/>
                  </a:ext>
                </a:extLst>
              </a:tr>
              <a:tr h="59393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55 Years +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$55,240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$60,243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$69,553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0736625"/>
                  </a:ext>
                </a:extLst>
              </a:tr>
              <a:tr h="59393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     Share of HHs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35.9%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42.9%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46.2%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657251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0EC391C-1691-2C8F-9DF0-F25D4FA90F67}"/>
              </a:ext>
            </a:extLst>
          </p:cNvPr>
          <p:cNvSpPr txBox="1"/>
          <p:nvPr/>
        </p:nvSpPr>
        <p:spPr>
          <a:xfrm>
            <a:off x="6313050" y="1450534"/>
            <a:ext cx="5331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Real Household Incomes by Age</a:t>
            </a:r>
          </a:p>
        </p:txBody>
      </p:sp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D30EC254-6204-AD41-D5B9-27B1B4F2E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97" y="1755017"/>
            <a:ext cx="10468705" cy="395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8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3CEA1-A64D-4FDB-2A76-37657DEC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957" y="235125"/>
            <a:ext cx="10646079" cy="739035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vs Net Income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AECBCC6-12FA-3570-ADE2-B4A69AEB7473}"/>
              </a:ext>
            </a:extLst>
          </p:cNvPr>
          <p:cNvGraphicFramePr/>
          <p:nvPr/>
        </p:nvGraphicFramePr>
        <p:xfrm>
          <a:off x="8463064" y="1056479"/>
          <a:ext cx="3531120" cy="5211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DAF7A13-CD52-8C64-BC28-F12655A4E84F}"/>
              </a:ext>
            </a:extLst>
          </p:cNvPr>
          <p:cNvGraphicFramePr>
            <a:graphicFrameLocks/>
          </p:cNvGraphicFramePr>
          <p:nvPr/>
        </p:nvGraphicFramePr>
        <p:xfrm>
          <a:off x="4533089" y="1056479"/>
          <a:ext cx="3819074" cy="5192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B1D04AF8-5064-89C9-9CCA-B55408312E05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280009" y="1056479"/>
          <a:ext cx="4142180" cy="5001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2" descr="Ezequias Rocha | They know nothing about myself">
            <a:extLst>
              <a:ext uri="{FF2B5EF4-FFF2-40B4-BE49-F238E27FC236}">
                <a16:creationId xmlns:a16="http://schemas.microsoft.com/office/drawing/2014/main" id="{8A3A612C-49F4-3B66-2850-D23561533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2838" y="1352850"/>
            <a:ext cx="7979576" cy="478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77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  <p:bldGraphic spid="3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CEE13-775B-E1B2-63F0-FF5AE04F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270170"/>
            <a:ext cx="10172699" cy="739035"/>
          </a:xfrm>
        </p:spPr>
        <p:txBody>
          <a:bodyPr>
            <a:noAutofit/>
          </a:bodyPr>
          <a:lstStyle/>
          <a:p>
            <a:r>
              <a:rPr lang="en-US" sz="3600" dirty="0"/>
              <a:t>What about the cost of food &amp; shelter?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D787C10-90A8-F35E-44C0-CC495516B061}"/>
              </a:ext>
            </a:extLst>
          </p:cNvPr>
          <p:cNvGraphicFramePr>
            <a:graphicFrameLocks/>
          </p:cNvGraphicFramePr>
          <p:nvPr/>
        </p:nvGraphicFramePr>
        <p:xfrm>
          <a:off x="616126" y="1129571"/>
          <a:ext cx="5945492" cy="4873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ontent Placeholder 9">
            <a:extLst>
              <a:ext uri="{FF2B5EF4-FFF2-40B4-BE49-F238E27FC236}">
                <a16:creationId xmlns:a16="http://schemas.microsoft.com/office/drawing/2014/main" id="{0940DBDB-9066-8D64-DE6D-AE6ACF86AD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6504212"/>
              </p:ext>
            </p:extLst>
          </p:nvPr>
        </p:nvGraphicFramePr>
        <p:xfrm>
          <a:off x="6561618" y="1191546"/>
          <a:ext cx="5345140" cy="4873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A screenshot of a black and white website&#10;&#10;AI-generated content may be incorrect.">
            <a:extLst>
              <a:ext uri="{FF2B5EF4-FFF2-40B4-BE49-F238E27FC236}">
                <a16:creationId xmlns:a16="http://schemas.microsoft.com/office/drawing/2014/main" id="{13A9AAF6-F8ED-A693-9659-3893E79C64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341" y="1912781"/>
            <a:ext cx="5544565" cy="3032438"/>
          </a:xfrm>
          <a:prstGeom prst="rect">
            <a:avLst/>
          </a:prstGeom>
        </p:spPr>
      </p:pic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7FF4B7D5-ACD1-6251-469B-147BEB68AA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1511645"/>
              </p:ext>
            </p:extLst>
          </p:nvPr>
        </p:nvGraphicFramePr>
        <p:xfrm>
          <a:off x="6741032" y="1510517"/>
          <a:ext cx="4834841" cy="4235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7549DC9-EA05-3AE7-1790-6D686E446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919" y="1364650"/>
            <a:ext cx="8908160" cy="430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410210-D374-CDCB-39E2-FF32AC5F1ED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381" y="1415100"/>
            <a:ext cx="7310807" cy="48738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0A0B38-069E-1684-B023-D13958762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9105" y="1324120"/>
            <a:ext cx="6749347" cy="50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F358C0F-5CA8-C915-A4F6-CCB438D7B179}"/>
              </a:ext>
            </a:extLst>
          </p:cNvPr>
          <p:cNvGraphicFramePr>
            <a:graphicFrameLocks/>
          </p:cNvGraphicFramePr>
          <p:nvPr/>
        </p:nvGraphicFramePr>
        <p:xfrm>
          <a:off x="6609020" y="1287810"/>
          <a:ext cx="5232488" cy="4761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354727ED-51C9-D49B-A718-20688D7F1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19" b="10783"/>
          <a:stretch>
            <a:fillRect/>
          </a:stretch>
        </p:blipFill>
        <p:spPr bwMode="auto">
          <a:xfrm>
            <a:off x="672486" y="1287811"/>
            <a:ext cx="5757042" cy="525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4AFCC7-AFAB-5512-5A47-7B09CED2C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And Poor Gen Z?</a:t>
            </a:r>
          </a:p>
        </p:txBody>
      </p:sp>
      <p:pic>
        <p:nvPicPr>
          <p:cNvPr id="13" name="Picture 12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317239B6-0492-EC3F-2103-D4009B846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960" y="1660826"/>
            <a:ext cx="10342548" cy="2957054"/>
          </a:xfrm>
          <a:prstGeom prst="rect">
            <a:avLst/>
          </a:prstGeom>
        </p:spPr>
      </p:pic>
      <p:pic>
        <p:nvPicPr>
          <p:cNvPr id="7" name="Picture 6" descr="A graph with blue and green lines&#10;&#10;AI-generated content may be incorrect.">
            <a:extLst>
              <a:ext uri="{FF2B5EF4-FFF2-40B4-BE49-F238E27FC236}">
                <a16:creationId xmlns:a16="http://schemas.microsoft.com/office/drawing/2014/main" id="{DEB9CB90-36CB-E9AF-9F30-4B51C1D4C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834" y="311291"/>
            <a:ext cx="6808662" cy="6524292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55B7EFF-3271-B636-152B-215C98155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995" y="1779024"/>
            <a:ext cx="11108558" cy="344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0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C5FEC35-5EFC-D16F-98F5-22AE0296E8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855" y="649582"/>
            <a:ext cx="6409701" cy="5793722"/>
          </a:xfrm>
        </p:spPr>
        <p:txBody>
          <a:bodyPr>
            <a:normAutofit/>
          </a:bodyPr>
          <a:lstStyle/>
          <a:p>
            <a:r>
              <a:rPr lang="en-US" sz="3200" dirty="0"/>
              <a:t>Beacon Economics</a:t>
            </a:r>
          </a:p>
          <a:p>
            <a:pPr lvl="1"/>
            <a:r>
              <a:rPr lang="en-US" sz="2000" dirty="0"/>
              <a:t>Economic research firm founded in 2006 with a commitment to letting the </a:t>
            </a:r>
            <a:r>
              <a:rPr lang="en-US" sz="2000" i="1" dirty="0"/>
              <a:t>data</a:t>
            </a:r>
            <a:r>
              <a:rPr lang="en-US" sz="2000" dirty="0"/>
              <a:t> determine the </a:t>
            </a:r>
            <a:r>
              <a:rPr lang="en-US" sz="2000" i="1" dirty="0"/>
              <a:t>answer</a:t>
            </a:r>
            <a:r>
              <a:rPr lang="en-US" sz="2000" dirty="0"/>
              <a:t>.</a:t>
            </a:r>
          </a:p>
          <a:p>
            <a:pPr lvl="1"/>
            <a:r>
              <a:rPr lang="en-US" sz="2000" dirty="0"/>
              <a:t>Impact studies, Policy Analysis, Regional Development and Revenue Forecasts</a:t>
            </a:r>
          </a:p>
          <a:p>
            <a:pPr lvl="1"/>
            <a:endParaRPr lang="en-US" sz="1200" dirty="0"/>
          </a:p>
          <a:p>
            <a:r>
              <a:rPr lang="en-US" sz="3200" dirty="0"/>
              <a:t>A Tale of Two Economies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What we </a:t>
            </a:r>
            <a:r>
              <a:rPr lang="en-US" sz="2000" i="1" dirty="0"/>
              <a:t>think</a:t>
            </a:r>
            <a:r>
              <a:rPr lang="en-US" sz="2000" dirty="0"/>
              <a:t> is happening in our economy (our social narrative or “lived experience”)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What is </a:t>
            </a:r>
            <a:r>
              <a:rPr lang="en-US" sz="2000" i="1" dirty="0"/>
              <a:t>actually</a:t>
            </a:r>
            <a:r>
              <a:rPr lang="en-US" sz="2000" dirty="0"/>
              <a:t> happening in our economy (our objective statistical reality)</a:t>
            </a:r>
          </a:p>
          <a:p>
            <a:pPr marL="0" lvl="1" indent="0">
              <a:buNone/>
            </a:pPr>
            <a:endParaRPr lang="en-US" sz="2400" b="1" i="1" dirty="0"/>
          </a:p>
          <a:p>
            <a:pPr marL="0" lvl="1" indent="0" algn="ctr">
              <a:buNone/>
            </a:pPr>
            <a:r>
              <a:rPr lang="en-US" sz="2400" b="1" i="1" dirty="0"/>
              <a:t>Good choices and smart policies start with the correct narrative.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8B94E4-1FFC-D05E-6498-A521006B63F4}"/>
              </a:ext>
            </a:extLst>
          </p:cNvPr>
          <p:cNvSpPr/>
          <p:nvPr/>
        </p:nvSpPr>
        <p:spPr>
          <a:xfrm>
            <a:off x="7394713" y="1010973"/>
            <a:ext cx="2629820" cy="450287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Social Narratives</a:t>
            </a:r>
            <a:endParaRPr lang="en-US" sz="28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A3B8AA5-A8C3-7D0D-9FEA-A40D3F2BA6C5}"/>
              </a:ext>
            </a:extLst>
          </p:cNvPr>
          <p:cNvSpPr/>
          <p:nvPr/>
        </p:nvSpPr>
        <p:spPr>
          <a:xfrm>
            <a:off x="7454493" y="1046340"/>
            <a:ext cx="2533924" cy="443506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156E0F-56D9-C0F8-07E0-68E8D8DA730D}"/>
              </a:ext>
            </a:extLst>
          </p:cNvPr>
          <p:cNvGrpSpPr/>
          <p:nvPr/>
        </p:nvGrpSpPr>
        <p:grpSpPr>
          <a:xfrm>
            <a:off x="7388087" y="1010973"/>
            <a:ext cx="4347419" cy="4510935"/>
            <a:chOff x="7141845" y="1145568"/>
            <a:chExt cx="4347419" cy="480446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E0B4189-CED2-83CE-B606-858D743D40DA}"/>
                </a:ext>
              </a:extLst>
            </p:cNvPr>
            <p:cNvSpPr/>
            <p:nvPr/>
          </p:nvSpPr>
          <p:spPr>
            <a:xfrm>
              <a:off x="8955340" y="1190465"/>
              <a:ext cx="2533924" cy="4759569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2032684-D237-1B71-4CDA-F8718CDA62D5}"/>
                </a:ext>
              </a:extLst>
            </p:cNvPr>
            <p:cNvSpPr/>
            <p:nvPr/>
          </p:nvSpPr>
          <p:spPr>
            <a:xfrm>
              <a:off x="7141845" y="1145568"/>
              <a:ext cx="2643072" cy="4798119"/>
            </a:xfrm>
            <a:prstGeom prst="ellipse">
              <a:avLst/>
            </a:prstGeom>
            <a:solidFill>
              <a:schemeClr val="bg2">
                <a:alpha val="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A60B2C7-4B14-7D71-B482-E0500EAE9BDF}"/>
              </a:ext>
            </a:extLst>
          </p:cNvPr>
          <p:cNvSpPr txBox="1"/>
          <p:nvPr/>
        </p:nvSpPr>
        <p:spPr>
          <a:xfrm>
            <a:off x="1264722" y="6352398"/>
            <a:ext cx="1077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Slides available by using QR code at end of presentation, or email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Kristen@beaconecon.com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74D9BA-486C-A409-7D8A-E0928D960581}"/>
              </a:ext>
            </a:extLst>
          </p:cNvPr>
          <p:cNvSpPr txBox="1"/>
          <p:nvPr/>
        </p:nvSpPr>
        <p:spPr>
          <a:xfrm>
            <a:off x="7772541" y="2748908"/>
            <a:ext cx="19742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Social Narrative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6DD802-6090-0359-0077-C9C012024CE3}"/>
              </a:ext>
            </a:extLst>
          </p:cNvPr>
          <p:cNvSpPr txBox="1"/>
          <p:nvPr/>
        </p:nvSpPr>
        <p:spPr>
          <a:xfrm>
            <a:off x="9527042" y="2748908"/>
            <a:ext cx="21754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Economic Reality</a:t>
            </a:r>
          </a:p>
        </p:txBody>
      </p:sp>
      <p:pic>
        <p:nvPicPr>
          <p:cNvPr id="8" name="Picture 2" descr="Will Rogers Quotes on People, Humor, Money and Prayer">
            <a:extLst>
              <a:ext uri="{FF2B5EF4-FFF2-40B4-BE49-F238E27FC236}">
                <a16:creationId xmlns:a16="http://schemas.microsoft.com/office/drawing/2014/main" id="{A51FE7E9-8C26-73F7-18D7-4451CB2B6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855" y="1725929"/>
            <a:ext cx="11161109" cy="340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83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B966D-9AE0-601A-2154-801992CAF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328DE-1013-C91E-7D65-B956CE3F5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 Inequality?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568434-7E94-4F96-391C-579086DD0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229618"/>
              </p:ext>
            </p:extLst>
          </p:nvPr>
        </p:nvGraphicFramePr>
        <p:xfrm>
          <a:off x="707721" y="1253263"/>
          <a:ext cx="5626577" cy="4925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7041">
                  <a:extLst>
                    <a:ext uri="{9D8B030D-6E8A-4147-A177-3AD203B41FA5}">
                      <a16:colId xmlns:a16="http://schemas.microsoft.com/office/drawing/2014/main" val="4273376114"/>
                    </a:ext>
                  </a:extLst>
                </a:gridCol>
                <a:gridCol w="1167780">
                  <a:extLst>
                    <a:ext uri="{9D8B030D-6E8A-4147-A177-3AD203B41FA5}">
                      <a16:colId xmlns:a16="http://schemas.microsoft.com/office/drawing/2014/main" val="2231206428"/>
                    </a:ext>
                  </a:extLst>
                </a:gridCol>
                <a:gridCol w="837499">
                  <a:extLst>
                    <a:ext uri="{9D8B030D-6E8A-4147-A177-3AD203B41FA5}">
                      <a16:colId xmlns:a16="http://schemas.microsoft.com/office/drawing/2014/main" val="3791376230"/>
                    </a:ext>
                  </a:extLst>
                </a:gridCol>
                <a:gridCol w="1226758">
                  <a:extLst>
                    <a:ext uri="{9D8B030D-6E8A-4147-A177-3AD203B41FA5}">
                      <a16:colId xmlns:a16="http://schemas.microsoft.com/office/drawing/2014/main" val="2297727681"/>
                    </a:ext>
                  </a:extLst>
                </a:gridCol>
                <a:gridCol w="837499">
                  <a:extLst>
                    <a:ext uri="{9D8B030D-6E8A-4147-A177-3AD203B41FA5}">
                      <a16:colId xmlns:a16="http://schemas.microsoft.com/office/drawing/2014/main" val="3163806319"/>
                    </a:ext>
                  </a:extLst>
                </a:gridCol>
              </a:tblGrid>
              <a:tr h="68421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California Incomes by Race / Age 2019-24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69406682"/>
                  </a:ext>
                </a:extLst>
              </a:tr>
              <a:tr h="4240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1" u="sng" strike="noStrike" dirty="0">
                          <a:effectLst/>
                          <a:latin typeface="+mn-lt"/>
                        </a:rPr>
                        <a:t>By Race</a:t>
                      </a:r>
                      <a:endParaRPr lang="en-US" sz="2000" b="1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HHs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Income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36883180"/>
                  </a:ext>
                </a:extLst>
              </a:tr>
              <a:tr h="4240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Households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13,798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4.9%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$100,149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24.5%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160144"/>
                  </a:ext>
                </a:extLst>
              </a:tr>
              <a:tr h="4240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Hispanic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4,405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12.5%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$83,179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30.7%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5265299"/>
                  </a:ext>
                </a:extLst>
              </a:tr>
              <a:tr h="4240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Black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817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-0.5%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$71,211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29.1%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7977311"/>
                  </a:ext>
                </a:extLst>
              </a:tr>
              <a:tr h="4240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Asian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2,200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16.4%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$130,548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25.4%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0159664"/>
                  </a:ext>
                </a:extLst>
              </a:tr>
              <a:tr h="4240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White 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5,730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-6.7%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$110,258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19.6%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8529159"/>
                  </a:ext>
                </a:extLst>
              </a:tr>
              <a:tr h="4240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1" u="sng" strike="noStrike" dirty="0">
                          <a:effectLst/>
                          <a:latin typeface="+mn-lt"/>
                        </a:rPr>
                        <a:t>By Age</a:t>
                      </a:r>
                      <a:endParaRPr lang="en-US" sz="2000" b="1" i="0" u="sng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8472715"/>
                  </a:ext>
                </a:extLst>
              </a:tr>
              <a:tr h="4240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25 to 44 yr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4,725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6.3%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$110,732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28.5%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6361982"/>
                  </a:ext>
                </a:extLst>
              </a:tr>
              <a:tr h="4240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45 to 64 yr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4,967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-1.3%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$115,871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22.8%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9363513"/>
                  </a:ext>
                </a:extLst>
              </a:tr>
              <a:tr h="4240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65 years +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3,713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11.9%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  <a:latin typeface="+mn-lt"/>
                        </a:rPr>
                        <a:t>$71,673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  <a:latin typeface="+mn-lt"/>
                        </a:rPr>
                        <a:t>22.8%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494700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0F85C81-2B49-F12D-1ED8-9DFEB1F361B1}"/>
              </a:ext>
            </a:extLst>
          </p:cNvPr>
          <p:cNvGraphicFramePr>
            <a:graphicFrameLocks noGrp="1"/>
          </p:cNvGraphicFramePr>
          <p:nvPr/>
        </p:nvGraphicFramePr>
        <p:xfrm>
          <a:off x="6728806" y="1459706"/>
          <a:ext cx="5119601" cy="471869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60097">
                  <a:extLst>
                    <a:ext uri="{9D8B030D-6E8A-4147-A177-3AD203B41FA5}">
                      <a16:colId xmlns:a16="http://schemas.microsoft.com/office/drawing/2014/main" val="1241810588"/>
                    </a:ext>
                  </a:extLst>
                </a:gridCol>
                <a:gridCol w="1479752">
                  <a:extLst>
                    <a:ext uri="{9D8B030D-6E8A-4147-A177-3AD203B41FA5}">
                      <a16:colId xmlns:a16="http://schemas.microsoft.com/office/drawing/2014/main" val="93271075"/>
                    </a:ext>
                  </a:extLst>
                </a:gridCol>
                <a:gridCol w="1479752">
                  <a:extLst>
                    <a:ext uri="{9D8B030D-6E8A-4147-A177-3AD203B41FA5}">
                      <a16:colId xmlns:a16="http://schemas.microsoft.com/office/drawing/2014/main" val="1152218003"/>
                    </a:ext>
                  </a:extLst>
                </a:gridCol>
              </a:tblGrid>
              <a:tr h="6199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Pov Rate 2024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Ch 14-24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28780"/>
                  </a:ext>
                </a:extLst>
              </a:tr>
              <a:tr h="31528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Fresno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18.3%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-9.4%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3804090"/>
                  </a:ext>
                </a:extLst>
              </a:tr>
              <a:tr h="31528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Tulare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20.3%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-8.3%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14232185"/>
                  </a:ext>
                </a:extLst>
              </a:tr>
              <a:tr h="31528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San Bernardino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12.5%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-8.1%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7834854"/>
                  </a:ext>
                </a:extLst>
              </a:tr>
              <a:tr h="31528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San Joaquin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12.8%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-8.1%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3909543"/>
                  </a:ext>
                </a:extLst>
              </a:tr>
              <a:tr h="31528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Sacramento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12.0%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-6.2%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7372371"/>
                  </a:ext>
                </a:extLst>
              </a:tr>
              <a:tr h="31528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Los Angeles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13.3%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-5.4%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4240208"/>
                  </a:ext>
                </a:extLst>
              </a:tr>
              <a:tr h="31528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San Diego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10.0%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-4.7%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79508066"/>
                  </a:ext>
                </a:extLst>
              </a:tr>
              <a:tr h="31528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Alameda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8.7%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-3.8%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4829055"/>
                  </a:ext>
                </a:extLst>
              </a:tr>
              <a:tr h="31528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Monterey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13.8%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-3.4%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399385"/>
                  </a:ext>
                </a:extLst>
              </a:tr>
              <a:tr h="31528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Contra Costa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8.4%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-2.1%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2741225"/>
                  </a:ext>
                </a:extLst>
              </a:tr>
              <a:tr h="31528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Santa Clara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7.0%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-1.4%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32486"/>
                  </a:ext>
                </a:extLst>
              </a:tr>
              <a:tr h="31528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San Francisco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11.3%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-0.7%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4433301"/>
                  </a:ext>
                </a:extLst>
              </a:tr>
              <a:tr h="31528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San Mateo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7.1%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-0.2%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735651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FBF5056-FDFA-96B4-1022-3DF12BB9BBF5}"/>
              </a:ext>
            </a:extLst>
          </p:cNvPr>
          <p:cNvSpPr txBox="1"/>
          <p:nvPr/>
        </p:nvSpPr>
        <p:spPr>
          <a:xfrm>
            <a:off x="7448204" y="1031276"/>
            <a:ext cx="379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Official Poverty Estimates ACS</a:t>
            </a:r>
          </a:p>
        </p:txBody>
      </p:sp>
    </p:spTree>
    <p:extLst>
      <p:ext uri="{BB962C8B-B14F-4D97-AF65-F5344CB8AC3E}">
        <p14:creationId xmlns:p14="http://schemas.microsoft.com/office/powerpoint/2010/main" val="1278258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B966D-9AE0-601A-2154-801992CAF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6A0E748-A970-803B-2A2E-1FBD886255BA}"/>
              </a:ext>
            </a:extLst>
          </p:cNvPr>
          <p:cNvGraphicFramePr>
            <a:graphicFrameLocks noGrp="1"/>
          </p:cNvGraphicFramePr>
          <p:nvPr/>
        </p:nvGraphicFramePr>
        <p:xfrm>
          <a:off x="6645274" y="1031277"/>
          <a:ext cx="5295711" cy="4969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5679">
                  <a:extLst>
                    <a:ext uri="{9D8B030D-6E8A-4147-A177-3AD203B41FA5}">
                      <a16:colId xmlns:a16="http://schemas.microsoft.com/office/drawing/2014/main" val="3281242484"/>
                    </a:ext>
                  </a:extLst>
                </a:gridCol>
                <a:gridCol w="701886">
                  <a:extLst>
                    <a:ext uri="{9D8B030D-6E8A-4147-A177-3AD203B41FA5}">
                      <a16:colId xmlns:a16="http://schemas.microsoft.com/office/drawing/2014/main" val="3405799568"/>
                    </a:ext>
                  </a:extLst>
                </a:gridCol>
                <a:gridCol w="1738003">
                  <a:extLst>
                    <a:ext uri="{9D8B030D-6E8A-4147-A177-3AD203B41FA5}">
                      <a16:colId xmlns:a16="http://schemas.microsoft.com/office/drawing/2014/main" val="138677883"/>
                    </a:ext>
                  </a:extLst>
                </a:gridCol>
                <a:gridCol w="880143">
                  <a:extLst>
                    <a:ext uri="{9D8B030D-6E8A-4147-A177-3AD203B41FA5}">
                      <a16:colId xmlns:a16="http://schemas.microsoft.com/office/drawing/2014/main" val="3094014826"/>
                    </a:ext>
                  </a:extLst>
                </a:gridCol>
              </a:tblGrid>
              <a:tr h="35496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2024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2024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1563010"/>
                  </a:ext>
                </a:extLst>
              </a:tr>
              <a:tr h="35496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United States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100.0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Sacramento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106.7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6383361"/>
                  </a:ext>
                </a:extLst>
              </a:tr>
              <a:tr h="35496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SF-Oakland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115.6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Riverside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106.4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3221562"/>
                  </a:ext>
                </a:extLst>
              </a:tr>
              <a:tr h="35496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Los Angeles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113.6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Stockton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105.1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7180460"/>
                  </a:ext>
                </a:extLst>
              </a:tr>
              <a:tr h="35496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Napa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112.6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Yuba City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104.2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8100418"/>
                  </a:ext>
                </a:extLst>
              </a:tr>
              <a:tr h="35496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San Diego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111.9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Modesto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104.1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2842703"/>
                  </a:ext>
                </a:extLst>
              </a:tr>
              <a:tr h="35496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Oxnard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110.5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Fresno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102.2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08092690"/>
                  </a:ext>
                </a:extLst>
              </a:tr>
              <a:tr h="35496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San Jose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110.4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Hanford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101.6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9386110"/>
                  </a:ext>
                </a:extLst>
              </a:tr>
              <a:tr h="35496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Santa Cruz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109.9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Chico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101.2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1043357"/>
                  </a:ext>
                </a:extLst>
              </a:tr>
              <a:tr h="35496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Salinas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109.0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Bakersfield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100.9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5854054"/>
                  </a:ext>
                </a:extLst>
              </a:tr>
              <a:tr h="35496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Santa Maria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108.8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Redding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100.7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8994407"/>
                  </a:ext>
                </a:extLst>
              </a:tr>
              <a:tr h="35496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San Luis Obispo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108.6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Visalia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99.8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086935"/>
                  </a:ext>
                </a:extLst>
              </a:tr>
              <a:tr h="35496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Vallejo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108.5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Merced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98.3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655346"/>
                  </a:ext>
                </a:extLst>
              </a:tr>
              <a:tr h="35496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Santa Rosa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107.8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El Centro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95.2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22946"/>
                  </a:ext>
                </a:extLst>
              </a:tr>
            </a:tbl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491BB9F-33A2-6E62-EA36-16B2EFA4D052}"/>
              </a:ext>
            </a:extLst>
          </p:cNvPr>
          <p:cNvGraphicFramePr>
            <a:graphicFrameLocks/>
          </p:cNvGraphicFramePr>
          <p:nvPr/>
        </p:nvGraphicFramePr>
        <p:xfrm>
          <a:off x="707720" y="1031276"/>
          <a:ext cx="5750230" cy="4969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6D328DE-1013-C91E-7D65-B956CE3F5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Affordability?</a:t>
            </a:r>
          </a:p>
        </p:txBody>
      </p:sp>
      <p:pic>
        <p:nvPicPr>
          <p:cNvPr id="7" name="Picture 6" descr="A screenshot of a news article&#10;&#10;AI-generated content may be incorrect.">
            <a:extLst>
              <a:ext uri="{FF2B5EF4-FFF2-40B4-BE49-F238E27FC236}">
                <a16:creationId xmlns:a16="http://schemas.microsoft.com/office/drawing/2014/main" id="{40A5FF41-70C5-4676-EE6E-06BA801A5F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427688"/>
            <a:ext cx="7772400" cy="3946172"/>
          </a:xfrm>
          <a:prstGeom prst="rect">
            <a:avLst/>
          </a:prstGeom>
        </p:spPr>
      </p:pic>
      <p:pic>
        <p:nvPicPr>
          <p:cNvPr id="6" name="Picture 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62B2C0B0-6499-1AA8-2FA2-8E248402F7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18997">
            <a:off x="840395" y="1898195"/>
            <a:ext cx="10702673" cy="28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6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02FEE-BC8E-BEC9-D455-0874D152B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6A72C-8BE5-574A-2DC2-D3637AD66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State Housing Affordability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AB27BD6E-96EC-1283-1E5A-4D071376CD82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08025" y="1338263"/>
          <a:ext cx="5257800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F120424-CDE0-D32A-F14D-7F49661B3615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6389916" y="1339370"/>
          <a:ext cx="5257798" cy="4791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026">
                  <a:extLst>
                    <a:ext uri="{9D8B030D-6E8A-4147-A177-3AD203B41FA5}">
                      <a16:colId xmlns:a16="http://schemas.microsoft.com/office/drawing/2014/main" val="1996758530"/>
                    </a:ext>
                  </a:extLst>
                </a:gridCol>
                <a:gridCol w="1596886">
                  <a:extLst>
                    <a:ext uri="{9D8B030D-6E8A-4147-A177-3AD203B41FA5}">
                      <a16:colId xmlns:a16="http://schemas.microsoft.com/office/drawing/2014/main" val="2369327133"/>
                    </a:ext>
                  </a:extLst>
                </a:gridCol>
                <a:gridCol w="1596886">
                  <a:extLst>
                    <a:ext uri="{9D8B030D-6E8A-4147-A177-3AD203B41FA5}">
                      <a16:colId xmlns:a16="http://schemas.microsoft.com/office/drawing/2014/main" val="1478994445"/>
                    </a:ext>
                  </a:extLst>
                </a:gridCol>
              </a:tblGrid>
              <a:tr h="48757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Median Rent </a:t>
                      </a:r>
                    </a:p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 a % of HH Income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 (%)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(%)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7049745"/>
                  </a:ext>
                </a:extLst>
              </a:tr>
              <a:tr h="2869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United States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30.9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92722631"/>
                  </a:ext>
                </a:extLst>
              </a:tr>
              <a:tr h="2869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California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0319593"/>
                  </a:ext>
                </a:extLst>
              </a:tr>
              <a:tr h="2869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 Francisco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69224068"/>
                  </a:ext>
                </a:extLst>
              </a:tr>
              <a:tr h="2869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Santa Clara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66994396"/>
                  </a:ext>
                </a:extLst>
              </a:tr>
              <a:tr h="2869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Alameda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30.7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44929439"/>
                  </a:ext>
                </a:extLst>
              </a:tr>
              <a:tr h="2869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 Joaquin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0266272"/>
                  </a:ext>
                </a:extLst>
              </a:tr>
              <a:tr h="2869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Sacramento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5178658"/>
                  </a:ext>
                </a:extLst>
              </a:tr>
              <a:tr h="2869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Orange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00694302"/>
                  </a:ext>
                </a:extLst>
              </a:tr>
              <a:tr h="2869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 Diego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1213972"/>
                  </a:ext>
                </a:extLst>
              </a:tr>
              <a:tr h="2869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Los Angeles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43873505"/>
                  </a:ext>
                </a:extLst>
              </a:tr>
              <a:tr h="2869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Contra Costa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34.3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43526"/>
                  </a:ext>
                </a:extLst>
              </a:tr>
              <a:tr h="2869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Riverside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34.9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5526037"/>
                  </a:ext>
                </a:extLst>
              </a:tr>
              <a:tr h="2869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Fresno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7940838"/>
                  </a:ext>
                </a:extLst>
              </a:tr>
              <a:tr h="2869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Kern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4428418"/>
                  </a:ext>
                </a:extLst>
              </a:tr>
              <a:tr h="2869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 Bernardino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4700852"/>
                  </a:ext>
                </a:extLst>
              </a:tr>
            </a:tbl>
          </a:graphicData>
        </a:graphic>
      </p:graphicFrame>
      <p:pic>
        <p:nvPicPr>
          <p:cNvPr id="6" name="Picture 5" descr="A black and white text&#10;&#10;AI-generated content may be incorrect.">
            <a:extLst>
              <a:ext uri="{FF2B5EF4-FFF2-40B4-BE49-F238E27FC236}">
                <a16:creationId xmlns:a16="http://schemas.microsoft.com/office/drawing/2014/main" id="{82779957-E9C4-37DF-4A69-DBBC2D79BB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842" y="2223407"/>
            <a:ext cx="9913958" cy="241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5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25FAB-1469-3C24-125B-9CD1E04A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Household Income &amp; Poverty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DE06042-A1A8-3ED3-E33E-A56A93239E97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08025" y="1338263"/>
          <a:ext cx="5257800" cy="4791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184490673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12631917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164680405"/>
                    </a:ext>
                  </a:extLst>
                </a:gridCol>
              </a:tblGrid>
              <a:tr h="463357">
                <a:tc row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Household Income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Visalia City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244505"/>
                  </a:ext>
                </a:extLst>
              </a:tr>
              <a:tr h="6212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10-Year Chg. (%)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650363"/>
                  </a:ext>
                </a:extLst>
              </a:tr>
              <a:tr h="4633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49,287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1601625"/>
                  </a:ext>
                </a:extLst>
              </a:tr>
              <a:tr h="4633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Under $25k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-53.9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86562307"/>
                  </a:ext>
                </a:extLst>
              </a:tr>
              <a:tr h="4633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$25k-$49k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7,078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-32.1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26442794"/>
                  </a:ext>
                </a:extLst>
              </a:tr>
              <a:tr h="4633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$50k-$74k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9,469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8650580"/>
                  </a:ext>
                </a:extLst>
              </a:tr>
              <a:tr h="4633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$65k-$99k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6,837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2467723"/>
                  </a:ext>
                </a:extLst>
              </a:tr>
              <a:tr h="4633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$100k-$149k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11,433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142.1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8297852"/>
                  </a:ext>
                </a:extLst>
              </a:tr>
              <a:tr h="4633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$150k-$199k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3,427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208.5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0776722"/>
                  </a:ext>
                </a:extLst>
              </a:tr>
              <a:tr h="46335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$200k and +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6,242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256.9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26272583"/>
                  </a:ext>
                </a:extLst>
              </a:tr>
            </a:tbl>
          </a:graphicData>
        </a:graphic>
      </p:graphicFrame>
      <p:graphicFrame>
        <p:nvGraphicFramePr>
          <p:cNvPr id="3" name="Content Placeholder 7">
            <a:extLst>
              <a:ext uri="{FF2B5EF4-FFF2-40B4-BE49-F238E27FC236}">
                <a16:creationId xmlns:a16="http://schemas.microsoft.com/office/drawing/2014/main" id="{DB9D9B6C-4FDD-5A58-30F9-AA0962B0704A}"/>
              </a:ext>
            </a:extLst>
          </p:cNvPr>
          <p:cNvGraphicFramePr>
            <a:graphicFrameLocks/>
          </p:cNvGraphicFramePr>
          <p:nvPr/>
        </p:nvGraphicFramePr>
        <p:xfrm>
          <a:off x="6096000" y="1338263"/>
          <a:ext cx="5257800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1671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62DAA-12A2-AF57-D1A7-4258014EE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Home Prices and Asking Rents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9ADCDAC-9E4A-77F7-BEC5-9826746D9A7B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08025" y="1338263"/>
          <a:ext cx="5257800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75A64757-47B0-9676-F43F-379361C10285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6096000" y="1338263"/>
          <a:ext cx="5257800" cy="4791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38789255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37015072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30131673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880741690"/>
                    </a:ext>
                  </a:extLst>
                </a:gridCol>
              </a:tblGrid>
              <a:tr h="87056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Apartment Asking Rent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Q1-26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($)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1-Yr Growth (%)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Change since Q4-19 (%)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9844588"/>
                  </a:ext>
                </a:extLst>
              </a:tr>
              <a:tr h="4356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United States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5854576"/>
                  </a:ext>
                </a:extLst>
              </a:tr>
              <a:tr h="4356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Yakima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1855420"/>
                  </a:ext>
                </a:extLst>
              </a:tr>
              <a:tr h="4356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Visalia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8031688"/>
                  </a:ext>
                </a:extLst>
              </a:tr>
              <a:tr h="4356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Fresno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23080361"/>
                  </a:ext>
                </a:extLst>
              </a:tr>
              <a:tr h="4356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Bakersfield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46471401"/>
                  </a:ext>
                </a:extLst>
              </a:tr>
              <a:tr h="4356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Salinas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9685181"/>
                  </a:ext>
                </a:extLst>
              </a:tr>
              <a:tr h="4356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Merced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8453190"/>
                  </a:ext>
                </a:extLst>
              </a:tr>
              <a:tr h="4356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Stockton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8547988"/>
                  </a:ext>
                </a:extLst>
              </a:tr>
              <a:tr h="4356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Sacramento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8157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084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2394E-B65E-1BCE-084F-89FE9D2DA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Affordability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4711637-8581-884C-9FCD-FD77FC85DBBA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08025" y="1338263"/>
          <a:ext cx="5257800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E001876C-69DE-F442-9A6E-D3ED204E4B82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6096000" y="1338263"/>
          <a:ext cx="5257800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4357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E4BE9-F812-F268-2571-9D689B2B6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1C163-10E3-D539-D8C3-8C91959FD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is Inflation at?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7E3C8B6-0150-B8F5-0B90-F970360ED7F7}"/>
              </a:ext>
            </a:extLst>
          </p:cNvPr>
          <p:cNvGraphicFramePr>
            <a:graphicFrameLocks/>
          </p:cNvGraphicFramePr>
          <p:nvPr/>
        </p:nvGraphicFramePr>
        <p:xfrm>
          <a:off x="339577" y="1169229"/>
          <a:ext cx="5495538" cy="4976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B9DEBAA-6098-8393-4A19-1121208EA4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54305">
            <a:off x="397599" y="2709120"/>
            <a:ext cx="5640379" cy="1439759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7DB72C0-5FA0-96B6-F894-3CB139D4C72E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6223082" y="1320800"/>
          <a:ext cx="5359318" cy="482536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18744">
                  <a:extLst>
                    <a:ext uri="{9D8B030D-6E8A-4147-A177-3AD203B41FA5}">
                      <a16:colId xmlns:a16="http://schemas.microsoft.com/office/drawing/2014/main" val="997006543"/>
                    </a:ext>
                  </a:extLst>
                </a:gridCol>
                <a:gridCol w="920287">
                  <a:extLst>
                    <a:ext uri="{9D8B030D-6E8A-4147-A177-3AD203B41FA5}">
                      <a16:colId xmlns:a16="http://schemas.microsoft.com/office/drawing/2014/main" val="3906525590"/>
                    </a:ext>
                  </a:extLst>
                </a:gridCol>
                <a:gridCol w="920287">
                  <a:extLst>
                    <a:ext uri="{9D8B030D-6E8A-4147-A177-3AD203B41FA5}">
                      <a16:colId xmlns:a16="http://schemas.microsoft.com/office/drawing/2014/main" val="3875102517"/>
                    </a:ext>
                  </a:extLst>
                </a:gridCol>
              </a:tblGrid>
              <a:tr h="58973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 Years Inflation (Avg)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inflation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Cont.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2642295"/>
                  </a:ext>
                </a:extLst>
              </a:tr>
              <a:tr h="3258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1" u="none" strike="noStrike">
                          <a:effectLst/>
                        </a:rPr>
                        <a:t>Total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3.0%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6738920"/>
                  </a:ext>
                </a:extLst>
              </a:tr>
              <a:tr h="3258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        Housing and utilities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3.9%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23.9%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9989266"/>
                  </a:ext>
                </a:extLst>
              </a:tr>
              <a:tr h="3258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        Health care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2.9%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16.0%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3514491"/>
                  </a:ext>
                </a:extLst>
              </a:tr>
              <a:tr h="3258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        Finance / insurance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5.7%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15.6%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635338"/>
                  </a:ext>
                </a:extLst>
              </a:tr>
              <a:tr h="3258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        Food services </a:t>
                      </a:r>
                      <a:r>
                        <a:rPr lang="en-US" sz="1800" u="none" strike="noStrike" dirty="0" err="1">
                          <a:effectLst/>
                        </a:rPr>
                        <a:t>accom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3.3%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8.0%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0949211"/>
                  </a:ext>
                </a:extLst>
              </a:tr>
              <a:tr h="3258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        Gasoline and energy goods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7.0%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5.8%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26143"/>
                  </a:ext>
                </a:extLst>
              </a:tr>
              <a:tr h="3258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        Groceries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2.1%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5.1%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1848988"/>
                  </a:ext>
                </a:extLst>
              </a:tr>
              <a:tr h="3258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        Transportation services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4.0%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4.6%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6740772"/>
                  </a:ext>
                </a:extLst>
              </a:tr>
              <a:tr h="3258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        Recreation services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3.4%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4.5%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18860480"/>
                  </a:ext>
                </a:extLst>
              </a:tr>
              <a:tr h="3258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        Recreational goods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2.2%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2.5%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1702951"/>
                  </a:ext>
                </a:extLst>
              </a:tr>
              <a:tr h="3258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        Clothing and footwear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1.4%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1.3%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4424523"/>
                  </a:ext>
                </a:extLst>
              </a:tr>
              <a:tr h="3258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        Furnishings and durables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1.2%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1.0%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8993146"/>
                  </a:ext>
                </a:extLst>
              </a:tr>
              <a:tr h="32581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        Motor vehicles and parts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0.3%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0.4%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4013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775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C3DFC-1DB5-395A-EB97-3673F928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Oil and gas prices?	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A4E2593-0FE4-B8FF-9CE7-DA22FB03BA1D}"/>
              </a:ext>
            </a:extLst>
          </p:cNvPr>
          <p:cNvGraphicFramePr>
            <a:graphicFrameLocks/>
          </p:cNvGraphicFramePr>
          <p:nvPr/>
        </p:nvGraphicFramePr>
        <p:xfrm>
          <a:off x="6332938" y="1097318"/>
          <a:ext cx="5020862" cy="5148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F5BE89E-200D-A4FB-64AA-1FD439C1FB46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08025" y="1338263"/>
          <a:ext cx="5257800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BBE0EAB-BD40-74B1-71CE-8C02496E4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560" y="1438741"/>
            <a:ext cx="7772400" cy="408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2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D7160-3CCE-D3D3-1711-CCF781536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DC24B-BC90-1FF7-E35A-3A8B4201F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Ameliorating Factors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6059B5D9-19F0-1D5B-EEF3-EE74EDD04F38}"/>
              </a:ext>
            </a:extLst>
          </p:cNvPr>
          <p:cNvGraphicFramePr>
            <a:graphicFrameLocks/>
          </p:cNvGraphicFramePr>
          <p:nvPr/>
        </p:nvGraphicFramePr>
        <p:xfrm>
          <a:off x="528818" y="1082260"/>
          <a:ext cx="4110915" cy="5294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7D1C92B-F97C-89DE-D526-4172D7E16CEA}"/>
              </a:ext>
            </a:extLst>
          </p:cNvPr>
          <p:cNvGraphicFramePr>
            <a:graphicFrameLocks/>
          </p:cNvGraphicFramePr>
          <p:nvPr/>
        </p:nvGraphicFramePr>
        <p:xfrm>
          <a:off x="8432799" y="1366851"/>
          <a:ext cx="3574473" cy="5009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191B8472-0EDE-2C81-0B67-BC87B6E62F4B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4749029" y="1224555"/>
          <a:ext cx="3574473" cy="5009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05081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CCCE8-932B-D89B-B097-CEDB46916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Insurance Issue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EAFD8F3-92C2-FAD5-21CB-2888C4E0B536}"/>
              </a:ext>
            </a:extLst>
          </p:cNvPr>
          <p:cNvGraphicFramePr>
            <a:graphicFrameLocks noGrp="1"/>
          </p:cNvGraphicFramePr>
          <p:nvPr/>
        </p:nvGraphicFramePr>
        <p:xfrm>
          <a:off x="707721" y="2141034"/>
          <a:ext cx="3616629" cy="38645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5393">
                  <a:extLst>
                    <a:ext uri="{9D8B030D-6E8A-4147-A177-3AD203B41FA5}">
                      <a16:colId xmlns:a16="http://schemas.microsoft.com/office/drawing/2014/main" val="314832813"/>
                    </a:ext>
                  </a:extLst>
                </a:gridCol>
                <a:gridCol w="1141086">
                  <a:extLst>
                    <a:ext uri="{9D8B030D-6E8A-4147-A177-3AD203B41FA5}">
                      <a16:colId xmlns:a16="http://schemas.microsoft.com/office/drawing/2014/main" val="952942297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3951810726"/>
                    </a:ext>
                  </a:extLst>
                </a:gridCol>
              </a:tblGrid>
              <a:tr h="6267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Ann Gr </a:t>
                      </a:r>
                    </a:p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19-22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Ann Gr </a:t>
                      </a:r>
                    </a:p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22-26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4815389"/>
                  </a:ext>
                </a:extLst>
              </a:tr>
              <a:tr h="6267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Total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3.19%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3.40%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8910258"/>
                  </a:ext>
                </a:extLst>
              </a:tr>
              <a:tr h="6267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Life Ins.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2.28%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5.11%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0933849"/>
                  </a:ext>
                </a:extLst>
              </a:tr>
              <a:tr h="6787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Home Ins.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1.62%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7.44%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5989950"/>
                  </a:ext>
                </a:extLst>
              </a:tr>
              <a:tr h="678724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Health Ins.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1.41%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2.73%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06240022"/>
                  </a:ext>
                </a:extLst>
              </a:tr>
              <a:tr h="6267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Auto Ins.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-0.02%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7.00%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606433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BEA53AA-CAB8-CF48-5B79-A7794C76E219}"/>
              </a:ext>
            </a:extLst>
          </p:cNvPr>
          <p:cNvSpPr txBox="1"/>
          <p:nvPr/>
        </p:nvSpPr>
        <p:spPr>
          <a:xfrm>
            <a:off x="931379" y="1214707"/>
            <a:ext cx="3169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Consumer Insurance Inflation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58482FC-8672-E80E-0FE1-B7EA4411BD3C}"/>
              </a:ext>
            </a:extLst>
          </p:cNvPr>
          <p:cNvSpPr txBox="1">
            <a:spLocks/>
          </p:cNvSpPr>
          <p:nvPr/>
        </p:nvSpPr>
        <p:spPr>
          <a:xfrm>
            <a:off x="8360079" y="1214706"/>
            <a:ext cx="3826179" cy="5052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​"/>
              <a:defRPr sz="2800" b="1" i="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67679"/>
                </a:solidFill>
                <a:latin typeface="+mn-lt"/>
                <a:ea typeface="+mn-ea"/>
                <a:cs typeface="+mn-cs"/>
              </a:defRPr>
            </a:lvl2pPr>
            <a:lvl3pPr marL="56007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67679"/>
                </a:solidFill>
                <a:latin typeface="+mn-lt"/>
                <a:ea typeface="+mn-ea"/>
                <a:cs typeface="+mn-cs"/>
              </a:defRPr>
            </a:lvl3pPr>
            <a:lvl4pPr marL="92583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67679"/>
                </a:solidFill>
                <a:latin typeface="+mn-lt"/>
                <a:ea typeface="+mn-ea"/>
                <a:cs typeface="+mn-cs"/>
              </a:defRPr>
            </a:lvl4pPr>
            <a:lvl5pPr marL="129159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6767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Why is insurance so expensive?</a:t>
            </a:r>
          </a:p>
          <a:p>
            <a:pPr lvl="1"/>
            <a:r>
              <a:rPr lang="en-US" sz="2400" dirty="0"/>
              <a:t>Higher Claim Costs (more sophisticated products)</a:t>
            </a:r>
          </a:p>
          <a:p>
            <a:pPr lvl="1"/>
            <a:r>
              <a:rPr lang="en-US" sz="2400" dirty="0"/>
              <a:t>More Claims (climate / behavior)</a:t>
            </a:r>
          </a:p>
          <a:p>
            <a:pPr lvl="1"/>
            <a:r>
              <a:rPr lang="en-US" sz="2400" dirty="0"/>
              <a:t>Reinsurance Costs</a:t>
            </a:r>
          </a:p>
          <a:p>
            <a:pPr lvl="1"/>
            <a:r>
              <a:rPr lang="en-US" sz="2400" dirty="0"/>
              <a:t>Regulatory and compliance costs</a:t>
            </a:r>
          </a:p>
          <a:p>
            <a:pPr lvl="1"/>
            <a:r>
              <a:rPr lang="en-US" sz="2400" dirty="0"/>
              <a:t>Litigation issues: number of cases, nuclear verdicts</a:t>
            </a:r>
          </a:p>
          <a:p>
            <a:pPr lvl="1"/>
            <a:r>
              <a:rPr lang="en-US" sz="2400" dirty="0"/>
              <a:t>Insurance industry financial losses driven by rising rates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3C42595-736C-634F-899C-9310DEB3A242}"/>
              </a:ext>
            </a:extLst>
          </p:cNvPr>
          <p:cNvGraphicFramePr>
            <a:graphicFrameLocks/>
          </p:cNvGraphicFramePr>
          <p:nvPr/>
        </p:nvGraphicFramePr>
        <p:xfrm>
          <a:off x="4533900" y="1214706"/>
          <a:ext cx="3826179" cy="481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583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D858B-B2EF-A20D-D563-9F9ED8EE7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2026: Competing Narratives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45543CE-3520-D864-1417-F923C7E505A9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848791630"/>
              </p:ext>
            </p:extLst>
          </p:nvPr>
        </p:nvGraphicFramePr>
        <p:xfrm>
          <a:off x="708025" y="1252330"/>
          <a:ext cx="10960514" cy="5294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BC66A3-FC2B-ECF9-EC6C-606E5E9BE675}"/>
              </a:ext>
            </a:extLst>
          </p:cNvPr>
          <p:cNvCxnSpPr>
            <a:cxnSpLocks/>
          </p:cNvCxnSpPr>
          <p:nvPr/>
        </p:nvCxnSpPr>
        <p:spPr>
          <a:xfrm flipH="1">
            <a:off x="2445025" y="1899811"/>
            <a:ext cx="1802114" cy="1393152"/>
          </a:xfrm>
          <a:prstGeom prst="straightConnector1">
            <a:avLst/>
          </a:prstGeom>
          <a:ln w="66675"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373BED-1F2A-3D02-9535-B7A45E0E1D8B}"/>
              </a:ext>
            </a:extLst>
          </p:cNvPr>
          <p:cNvCxnSpPr>
            <a:cxnSpLocks/>
          </p:cNvCxnSpPr>
          <p:nvPr/>
        </p:nvCxnSpPr>
        <p:spPr>
          <a:xfrm flipH="1">
            <a:off x="2716165" y="3412231"/>
            <a:ext cx="1756444" cy="1518748"/>
          </a:xfrm>
          <a:prstGeom prst="straightConnector1">
            <a:avLst/>
          </a:prstGeom>
          <a:ln w="69850">
            <a:solidFill>
              <a:schemeClr val="accent2"/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A79881-CC7F-0AAA-6549-EABB0F6ED013}"/>
              </a:ext>
            </a:extLst>
          </p:cNvPr>
          <p:cNvCxnSpPr>
            <a:cxnSpLocks/>
          </p:cNvCxnSpPr>
          <p:nvPr/>
        </p:nvCxnSpPr>
        <p:spPr>
          <a:xfrm flipH="1" flipV="1">
            <a:off x="4823670" y="1899811"/>
            <a:ext cx="2147244" cy="1577370"/>
          </a:xfrm>
          <a:prstGeom prst="straightConnector1">
            <a:avLst/>
          </a:prstGeom>
          <a:ln w="66675"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D0AC0E-F354-B868-9BFD-7DC980351D6A}"/>
              </a:ext>
            </a:extLst>
          </p:cNvPr>
          <p:cNvCxnSpPr>
            <a:cxnSpLocks/>
          </p:cNvCxnSpPr>
          <p:nvPr/>
        </p:nvCxnSpPr>
        <p:spPr>
          <a:xfrm flipH="1" flipV="1">
            <a:off x="4436298" y="3621037"/>
            <a:ext cx="2151103" cy="1548798"/>
          </a:xfrm>
          <a:prstGeom prst="straightConnector1">
            <a:avLst/>
          </a:prstGeom>
          <a:ln w="69850">
            <a:solidFill>
              <a:schemeClr val="accent2"/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401B1AD-73E1-4350-4AA5-19376DC0F39F}"/>
              </a:ext>
            </a:extLst>
          </p:cNvPr>
          <p:cNvCxnSpPr>
            <a:cxnSpLocks/>
          </p:cNvCxnSpPr>
          <p:nvPr/>
        </p:nvCxnSpPr>
        <p:spPr>
          <a:xfrm flipH="1">
            <a:off x="7136536" y="2244163"/>
            <a:ext cx="2065440" cy="1249324"/>
          </a:xfrm>
          <a:prstGeom prst="straightConnector1">
            <a:avLst/>
          </a:prstGeom>
          <a:ln w="66675"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01B036A-457D-7911-A86E-D8E6F66DE8E7}"/>
              </a:ext>
            </a:extLst>
          </p:cNvPr>
          <p:cNvCxnSpPr>
            <a:cxnSpLocks/>
          </p:cNvCxnSpPr>
          <p:nvPr/>
        </p:nvCxnSpPr>
        <p:spPr>
          <a:xfrm flipH="1">
            <a:off x="6930073" y="3712146"/>
            <a:ext cx="2230493" cy="1366580"/>
          </a:xfrm>
          <a:prstGeom prst="straightConnector1">
            <a:avLst/>
          </a:prstGeom>
          <a:ln w="69850">
            <a:solidFill>
              <a:schemeClr val="accent2"/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6F68F78-4CD0-D72F-65B7-AA8A8F3A7AB8}"/>
              </a:ext>
            </a:extLst>
          </p:cNvPr>
          <p:cNvCxnSpPr>
            <a:cxnSpLocks/>
          </p:cNvCxnSpPr>
          <p:nvPr/>
        </p:nvCxnSpPr>
        <p:spPr>
          <a:xfrm flipH="1" flipV="1">
            <a:off x="9475835" y="4119349"/>
            <a:ext cx="1367493" cy="1270316"/>
          </a:xfrm>
          <a:prstGeom prst="straightConnector1">
            <a:avLst/>
          </a:prstGeom>
          <a:ln w="66675"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3CD6220-B021-9395-8934-4AD0AB357636}"/>
              </a:ext>
            </a:extLst>
          </p:cNvPr>
          <p:cNvCxnSpPr>
            <a:cxnSpLocks/>
          </p:cNvCxnSpPr>
          <p:nvPr/>
        </p:nvCxnSpPr>
        <p:spPr>
          <a:xfrm flipH="1">
            <a:off x="9526263" y="1566815"/>
            <a:ext cx="1367493" cy="908222"/>
          </a:xfrm>
          <a:prstGeom prst="straightConnector1">
            <a:avLst/>
          </a:prstGeom>
          <a:ln w="69850">
            <a:solidFill>
              <a:schemeClr val="accent2"/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AC511A2-5D53-87CF-0540-898455874D56}"/>
              </a:ext>
            </a:extLst>
          </p:cNvPr>
          <p:cNvCxnSpPr>
            <a:cxnSpLocks/>
          </p:cNvCxnSpPr>
          <p:nvPr/>
        </p:nvCxnSpPr>
        <p:spPr>
          <a:xfrm flipV="1">
            <a:off x="9400760" y="1899811"/>
            <a:ext cx="0" cy="3369414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24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D3757-AB7A-7F35-4430-1273B3CF9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Tariff Impact?</a:t>
            </a:r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99CD1209-159F-CEA8-5613-E89200CD80DD}"/>
              </a:ext>
            </a:extLst>
          </p:cNvPr>
          <p:cNvGraphicFramePr>
            <a:graphicFrameLocks/>
          </p:cNvGraphicFramePr>
          <p:nvPr/>
        </p:nvGraphicFramePr>
        <p:xfrm>
          <a:off x="6226176" y="1103446"/>
          <a:ext cx="5675091" cy="51449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91761">
                  <a:extLst>
                    <a:ext uri="{9D8B030D-6E8A-4147-A177-3AD203B41FA5}">
                      <a16:colId xmlns:a16="http://schemas.microsoft.com/office/drawing/2014/main" val="500544847"/>
                    </a:ext>
                  </a:extLst>
                </a:gridCol>
                <a:gridCol w="1061110">
                  <a:extLst>
                    <a:ext uri="{9D8B030D-6E8A-4147-A177-3AD203B41FA5}">
                      <a16:colId xmlns:a16="http://schemas.microsoft.com/office/drawing/2014/main" val="427389271"/>
                    </a:ext>
                  </a:extLst>
                </a:gridCol>
                <a:gridCol w="1061110">
                  <a:extLst>
                    <a:ext uri="{9D8B030D-6E8A-4147-A177-3AD203B41FA5}">
                      <a16:colId xmlns:a16="http://schemas.microsoft.com/office/drawing/2014/main" val="1883693743"/>
                    </a:ext>
                  </a:extLst>
                </a:gridCol>
                <a:gridCol w="1061110">
                  <a:extLst>
                    <a:ext uri="{9D8B030D-6E8A-4147-A177-3AD203B41FA5}">
                      <a16:colId xmlns:a16="http://schemas.microsoft.com/office/drawing/2014/main" val="246554152"/>
                    </a:ext>
                  </a:extLst>
                </a:gridCol>
              </a:tblGrid>
              <a:tr h="66294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1" u="none" strike="noStrike" dirty="0">
                          <a:effectLst/>
                        </a:rPr>
                        <a:t>Country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1" u="none" strike="noStrike" dirty="0">
                          <a:effectLst/>
                        </a:rPr>
                        <a:t>Exports (% GDP)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1" u="none" strike="noStrike" dirty="0">
                          <a:effectLst/>
                        </a:rPr>
                        <a:t>Imports (% GDP)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1" u="none" strike="noStrike" dirty="0">
                          <a:effectLst/>
                        </a:rPr>
                        <a:t>Total (% GDP)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7666598"/>
                  </a:ext>
                </a:extLst>
              </a:tr>
              <a:tr h="2801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United States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8571135"/>
                  </a:ext>
                </a:extLst>
              </a:tr>
              <a:tr h="2801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Brazil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0771398"/>
                  </a:ext>
                </a:extLst>
              </a:tr>
              <a:tr h="2801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China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4180506"/>
                  </a:ext>
                </a:extLst>
              </a:tr>
              <a:tr h="2801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Japan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8378363"/>
                  </a:ext>
                </a:extLst>
              </a:tr>
              <a:tr h="2801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India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5672736"/>
                  </a:ext>
                </a:extLst>
              </a:tr>
              <a:tr h="2801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Russia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1141667"/>
                  </a:ext>
                </a:extLst>
              </a:tr>
              <a:tr h="2801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United Kingdom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64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7698727"/>
                  </a:ext>
                </a:extLst>
              </a:tr>
              <a:tr h="2801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France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65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6622847"/>
                  </a:ext>
                </a:extLst>
              </a:tr>
              <a:tr h="2801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Canada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67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9725886"/>
                  </a:ext>
                </a:extLst>
              </a:tr>
              <a:tr h="2801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Italy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68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8653357"/>
                  </a:ext>
                </a:extLst>
              </a:tr>
              <a:tr h="2801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South Korea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86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8032639"/>
                  </a:ext>
                </a:extLst>
              </a:tr>
              <a:tr h="2801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Germany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88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2583687"/>
                  </a:ext>
                </a:extLst>
              </a:tr>
              <a:tr h="2801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Switzerland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68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143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2178538"/>
                  </a:ext>
                </a:extLst>
              </a:tr>
              <a:tr h="2801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Belgium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85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82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167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56186235"/>
                  </a:ext>
                </a:extLst>
              </a:tr>
              <a:tr h="2801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Netherlands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93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83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176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6250441"/>
                  </a:ext>
                </a:extLst>
              </a:tr>
              <a:tr h="2801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Singapore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174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147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321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1674733"/>
                  </a:ext>
                </a:extLst>
              </a:tr>
            </a:tbl>
          </a:graphicData>
        </a:graphic>
      </p:graphicFrame>
      <p:pic>
        <p:nvPicPr>
          <p:cNvPr id="4" name="Picture 3" descr="A graph of blue bars&#10;&#10;AI-generated content may be incorrect.">
            <a:extLst>
              <a:ext uri="{FF2B5EF4-FFF2-40B4-BE49-F238E27FC236}">
                <a16:creationId xmlns:a16="http://schemas.microsoft.com/office/drawing/2014/main" id="{EDF8FDA5-697B-367A-094E-27B914AA9D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45" y="1279458"/>
            <a:ext cx="5729354" cy="4895675"/>
          </a:xfrm>
          <a:prstGeom prst="rect">
            <a:avLst/>
          </a:prstGeom>
        </p:spPr>
      </p:pic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E600ADEC-1B12-E4CB-14C8-0123BD5D9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26" y="2280650"/>
            <a:ext cx="76581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AE3E35-2202-967F-D3F4-AA8746599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California Agriculture Exports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7119B79-0D3B-6F09-97A9-B29B0F2FB4C7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6096000" y="1338263"/>
          <a:ext cx="5257799" cy="4791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4760">
                  <a:extLst>
                    <a:ext uri="{9D8B030D-6E8A-4147-A177-3AD203B41FA5}">
                      <a16:colId xmlns:a16="http://schemas.microsoft.com/office/drawing/2014/main" val="4123104924"/>
                    </a:ext>
                  </a:extLst>
                </a:gridCol>
                <a:gridCol w="961013">
                  <a:extLst>
                    <a:ext uri="{9D8B030D-6E8A-4147-A177-3AD203B41FA5}">
                      <a16:colId xmlns:a16="http://schemas.microsoft.com/office/drawing/2014/main" val="84266882"/>
                    </a:ext>
                  </a:extLst>
                </a:gridCol>
                <a:gridCol w="961013">
                  <a:extLst>
                    <a:ext uri="{9D8B030D-6E8A-4147-A177-3AD203B41FA5}">
                      <a16:colId xmlns:a16="http://schemas.microsoft.com/office/drawing/2014/main" val="1449416736"/>
                    </a:ext>
                  </a:extLst>
                </a:gridCol>
                <a:gridCol w="961013">
                  <a:extLst>
                    <a:ext uri="{9D8B030D-6E8A-4147-A177-3AD203B41FA5}">
                      <a16:colId xmlns:a16="http://schemas.microsoft.com/office/drawing/2014/main" val="1686460902"/>
                    </a:ext>
                  </a:extLst>
                </a:gridCol>
              </a:tblGrid>
              <a:tr h="98469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Apr-26 YTD Exports ($ Mil.)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YTD Chg. (%)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 to 2025 Chg. (%)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30543"/>
                  </a:ext>
                </a:extLst>
              </a:tr>
              <a:tr h="34606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 Ag Exports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7,933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7833973"/>
                  </a:ext>
                </a:extLst>
              </a:tr>
              <a:tr h="34606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Canada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0340070"/>
                  </a:ext>
                </a:extLst>
              </a:tr>
              <a:tr h="34606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Mexico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8531920"/>
                  </a:ext>
                </a:extLst>
              </a:tr>
              <a:tr h="34606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Japan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0378873"/>
                  </a:ext>
                </a:extLst>
              </a:tr>
              <a:tr h="34606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2751070"/>
                  </a:ext>
                </a:extLst>
              </a:tr>
              <a:tr h="34606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Korea, Republic Of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5650033"/>
                  </a:ext>
                </a:extLst>
              </a:tr>
              <a:tr h="34606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Germany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9695420"/>
                  </a:ext>
                </a:extLst>
              </a:tr>
              <a:tr h="34606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Vietnam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129.5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7034141"/>
                  </a:ext>
                </a:extLst>
              </a:tr>
              <a:tr h="34606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Spain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5598850"/>
                  </a:ext>
                </a:extLst>
              </a:tr>
              <a:tr h="34606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United Arab Emirates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104749"/>
                  </a:ext>
                </a:extLst>
              </a:tr>
              <a:tr h="34606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Netherlands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-14.9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5670715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A8D41AA-2D38-BDD4-FA10-6746CDD18F4D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08025" y="1338263"/>
          <a:ext cx="5257800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7678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FE47F-5F33-08D6-D6D2-955DF1530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Tulare Agriculture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CD1B387-1F68-4B74-11A6-63711F1B30AC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6096000" y="1338263"/>
          <a:ext cx="5257798" cy="4791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728">
                  <a:extLst>
                    <a:ext uri="{9D8B030D-6E8A-4147-A177-3AD203B41FA5}">
                      <a16:colId xmlns:a16="http://schemas.microsoft.com/office/drawing/2014/main" val="2840717862"/>
                    </a:ext>
                  </a:extLst>
                </a:gridCol>
                <a:gridCol w="1428535">
                  <a:extLst>
                    <a:ext uri="{9D8B030D-6E8A-4147-A177-3AD203B41FA5}">
                      <a16:colId xmlns:a16="http://schemas.microsoft.com/office/drawing/2014/main" val="613417632"/>
                    </a:ext>
                  </a:extLst>
                </a:gridCol>
                <a:gridCol w="1428535">
                  <a:extLst>
                    <a:ext uri="{9D8B030D-6E8A-4147-A177-3AD203B41FA5}">
                      <a16:colId xmlns:a16="http://schemas.microsoft.com/office/drawing/2014/main" val="1944701719"/>
                    </a:ext>
                  </a:extLst>
                </a:gridCol>
              </a:tblGrid>
              <a:tr h="56646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Tulare County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2024 Value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($ Mil.)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1-Year Chg. (%)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0338426"/>
                  </a:ext>
                </a:extLst>
              </a:tr>
              <a:tr h="4224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8,344.1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9905688"/>
                  </a:ext>
                </a:extLst>
              </a:tr>
              <a:tr h="4224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Fruit &amp; Nut Crops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4,086.7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96248418"/>
                  </a:ext>
                </a:extLst>
              </a:tr>
              <a:tr h="4224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Livestock &amp; Poultry Prod.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2,277.5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3292173"/>
                  </a:ext>
                </a:extLst>
              </a:tr>
              <a:tr h="4224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Livestock &amp; Poultry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1,220.9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9038448"/>
                  </a:ext>
                </a:extLst>
              </a:tr>
              <a:tr h="4224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Field Crops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143416"/>
                  </a:ext>
                </a:extLst>
              </a:tr>
              <a:tr h="4224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Nursery Products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107.4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00839000"/>
                  </a:ext>
                </a:extLst>
              </a:tr>
              <a:tr h="4224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Apiary Products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0886838"/>
                  </a:ext>
                </a:extLst>
              </a:tr>
              <a:tr h="4224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Vegetable Crops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-14.5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69557137"/>
                  </a:ext>
                </a:extLst>
              </a:tr>
              <a:tr h="4224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Industrial Crops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-29.8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1619823"/>
                  </a:ext>
                </a:extLst>
              </a:tr>
              <a:tr h="4224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Seed Crops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-100.0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7134157"/>
                  </a:ext>
                </a:extLst>
              </a:tr>
            </a:tbl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9FBC0BE-40D4-3172-ACA1-C17E154736F9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400866085"/>
              </p:ext>
            </p:extLst>
          </p:nvPr>
        </p:nvGraphicFramePr>
        <p:xfrm>
          <a:off x="708025" y="1338263"/>
          <a:ext cx="5102225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0355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E6CEF-9C54-FF3A-3AF5-B47C65A0C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Federal Deficit &amp; Debt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F7A30CC-859B-A3F8-085F-F9804A5FCDF4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08025" y="1031276"/>
          <a:ext cx="5257800" cy="5099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62C3121-189F-AADB-11C0-FBFA92083106}"/>
              </a:ext>
            </a:extLst>
          </p:cNvPr>
          <p:cNvGraphicFramePr>
            <a:graphicFrameLocks/>
          </p:cNvGraphicFramePr>
          <p:nvPr/>
        </p:nvGraphicFramePr>
        <p:xfrm>
          <a:off x="6199414" y="1184769"/>
          <a:ext cx="5257800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476A6EE-CAB7-A47A-C44F-58135FA08567}"/>
              </a:ext>
            </a:extLst>
          </p:cNvPr>
          <p:cNvSpPr txBox="1"/>
          <p:nvPr/>
        </p:nvSpPr>
        <p:spPr>
          <a:xfrm>
            <a:off x="7491639" y="1961056"/>
            <a:ext cx="2936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$120,000 per person, $330,000 per HH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63A1BE-F57B-4BD2-250E-3ECA7AB24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986" y="1848080"/>
            <a:ext cx="9627092" cy="3161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CCE33B-1733-9A2C-8260-C98D78769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320" y="1821505"/>
            <a:ext cx="8194879" cy="3976418"/>
          </a:xfrm>
          <a:prstGeom prst="rect">
            <a:avLst/>
          </a:prstGeom>
        </p:spPr>
      </p:pic>
      <p:pic>
        <p:nvPicPr>
          <p:cNvPr id="10" name="Picture 9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7B452089-4A86-67C3-667D-A31E61F17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49282"/>
            <a:ext cx="11798815" cy="264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2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82088-1D3B-FA85-F6BE-7D2C983F1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56346-18B5-C2D1-14B9-5CE2B3613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Fed’s Directional Shift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3CC8CC-4885-A55A-445F-489F5E7D1EA1}"/>
              </a:ext>
            </a:extLst>
          </p:cNvPr>
          <p:cNvGraphicFramePr>
            <a:graphicFrameLocks/>
          </p:cNvGraphicFramePr>
          <p:nvPr/>
        </p:nvGraphicFramePr>
        <p:xfrm>
          <a:off x="260879" y="1142329"/>
          <a:ext cx="5835120" cy="5021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ontent Placeholder 13">
            <a:extLst>
              <a:ext uri="{FF2B5EF4-FFF2-40B4-BE49-F238E27FC236}">
                <a16:creationId xmlns:a16="http://schemas.microsoft.com/office/drawing/2014/main" id="{AB8DB797-0FA7-5B5A-3600-82AEB75B2D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4690772"/>
              </p:ext>
            </p:extLst>
          </p:nvPr>
        </p:nvGraphicFramePr>
        <p:xfrm>
          <a:off x="6096000" y="1031277"/>
          <a:ext cx="5835122" cy="5132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95E67B4-64F0-FB97-6087-47265E753C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542" y="1031276"/>
            <a:ext cx="6196435" cy="526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8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185F3-046E-F923-E810-F4AFD4E7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Interest Rates &amp; Capital Availability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B6429B2-4735-9CBC-7F79-82F8E42BE186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58065582"/>
              </p:ext>
            </p:extLst>
          </p:nvPr>
        </p:nvGraphicFramePr>
        <p:xfrm>
          <a:off x="369357" y="1192901"/>
          <a:ext cx="5402793" cy="5145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ontent Placeholder 9">
            <a:extLst>
              <a:ext uri="{FF2B5EF4-FFF2-40B4-BE49-F238E27FC236}">
                <a16:creationId xmlns:a16="http://schemas.microsoft.com/office/drawing/2014/main" id="{BBBCB979-A46B-D7F5-A4CC-672C544991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5000657"/>
              </p:ext>
            </p:extLst>
          </p:nvPr>
        </p:nvGraphicFramePr>
        <p:xfrm>
          <a:off x="6096000" y="1033852"/>
          <a:ext cx="5600700" cy="5145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76536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D4CCC-0386-EFF7-A056-7474E6C00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39413A4-B9A1-9E84-86A6-EE18F0397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narratives go astray?</a:t>
            </a:r>
          </a:p>
        </p:txBody>
      </p:sp>
      <p:pic>
        <p:nvPicPr>
          <p:cNvPr id="5" name="Picture 4" descr="A book cover with a pencil&#10;&#10;Description automatically generated">
            <a:extLst>
              <a:ext uri="{FF2B5EF4-FFF2-40B4-BE49-F238E27FC236}">
                <a16:creationId xmlns:a16="http://schemas.microsoft.com/office/drawing/2014/main" id="{06E930C4-6CF4-C82E-ABA6-4B0D74181F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1856">
            <a:off x="1271224" y="1205501"/>
            <a:ext cx="1595544" cy="23801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96457B-68D5-BA39-EE7A-42824AE7D201}"/>
              </a:ext>
            </a:extLst>
          </p:cNvPr>
          <p:cNvSpPr txBox="1"/>
          <p:nvPr/>
        </p:nvSpPr>
        <p:spPr>
          <a:xfrm>
            <a:off x="8421047" y="2057789"/>
            <a:ext cx="341218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u="sng" dirty="0"/>
              <a:t>Some</a:t>
            </a:r>
            <a:r>
              <a:rPr lang="en-US" sz="2000" b="1" u="sng" dirty="0"/>
              <a:t> Examples of Cognitive Biases</a:t>
            </a:r>
          </a:p>
          <a:p>
            <a:pPr algn="ctr"/>
            <a:r>
              <a:rPr lang="en-US" dirty="0"/>
              <a:t>Anchoring bias</a:t>
            </a:r>
          </a:p>
          <a:p>
            <a:pPr algn="ctr"/>
            <a:r>
              <a:rPr lang="en-US" dirty="0"/>
              <a:t>Availability heuristic</a:t>
            </a:r>
          </a:p>
          <a:p>
            <a:pPr algn="ctr"/>
            <a:r>
              <a:rPr lang="en-US" dirty="0"/>
              <a:t>Confirmation bias</a:t>
            </a:r>
          </a:p>
          <a:p>
            <a:pPr algn="ctr"/>
            <a:r>
              <a:rPr lang="en-US" dirty="0"/>
              <a:t>Egocentric bias</a:t>
            </a:r>
          </a:p>
          <a:p>
            <a:pPr algn="ctr"/>
            <a:r>
              <a:rPr lang="en-US" dirty="0"/>
              <a:t>Extension neglect</a:t>
            </a:r>
          </a:p>
          <a:p>
            <a:pPr algn="ctr"/>
            <a:r>
              <a:rPr lang="en-US" dirty="0"/>
              <a:t>False priors</a:t>
            </a:r>
          </a:p>
          <a:p>
            <a:pPr algn="ctr"/>
            <a:r>
              <a:rPr lang="en-US" dirty="0"/>
              <a:t>Framing effect</a:t>
            </a:r>
          </a:p>
          <a:p>
            <a:pPr algn="ctr"/>
            <a:r>
              <a:rPr lang="en-US" dirty="0"/>
              <a:t>Logical fallacy</a:t>
            </a:r>
          </a:p>
          <a:p>
            <a:pPr algn="ctr"/>
            <a:r>
              <a:rPr lang="en-US" dirty="0"/>
              <a:t>Prospect theory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37BC2004-A2A8-E0CF-4170-7FFF5FED0080}"/>
              </a:ext>
            </a:extLst>
          </p:cNvPr>
          <p:cNvGraphicFramePr>
            <a:graphicFrameLocks noGrp="1"/>
          </p:cNvGraphicFramePr>
          <p:nvPr/>
        </p:nvGraphicFramePr>
        <p:xfrm>
          <a:off x="3637003" y="1313390"/>
          <a:ext cx="4208194" cy="18478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0637">
                  <a:extLst>
                    <a:ext uri="{9D8B030D-6E8A-4147-A177-3AD203B41FA5}">
                      <a16:colId xmlns:a16="http://schemas.microsoft.com/office/drawing/2014/main" val="848148175"/>
                    </a:ext>
                  </a:extLst>
                </a:gridCol>
                <a:gridCol w="1442384">
                  <a:extLst>
                    <a:ext uri="{9D8B030D-6E8A-4147-A177-3AD203B41FA5}">
                      <a16:colId xmlns:a16="http://schemas.microsoft.com/office/drawing/2014/main" val="4031625558"/>
                    </a:ext>
                  </a:extLst>
                </a:gridCol>
                <a:gridCol w="1695173">
                  <a:extLst>
                    <a:ext uri="{9D8B030D-6E8A-4147-A177-3AD203B41FA5}">
                      <a16:colId xmlns:a16="http://schemas.microsoft.com/office/drawing/2014/main" val="2754422075"/>
                    </a:ext>
                  </a:extLst>
                </a:gridCol>
              </a:tblGrid>
              <a:tr h="34732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Type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0507265"/>
                  </a:ext>
                </a:extLst>
              </a:tr>
              <a:tr h="37513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2000" u="sng" strike="noStrike">
                          <a:effectLst/>
                        </a:rPr>
                        <a:t>Style</a:t>
                      </a:r>
                      <a:endParaRPr lang="en-US" sz="2000" b="0" i="0" u="sng" strike="noStrike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Emotional</a:t>
                      </a:r>
                      <a:endParaRPr lang="en-US" sz="2000" b="0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Deliberative</a:t>
                      </a:r>
                      <a:endParaRPr lang="en-US" sz="2000" b="0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22255724"/>
                  </a:ext>
                </a:extLst>
              </a:tr>
              <a:tr h="37513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2000" u="sng" strike="noStrike">
                          <a:effectLst/>
                        </a:rPr>
                        <a:t>Rules</a:t>
                      </a:r>
                      <a:endParaRPr lang="en-US" sz="2000" b="0" i="0" u="sng" strike="noStrike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Heuristics</a:t>
                      </a:r>
                      <a:endParaRPr lang="en-US" sz="2000" b="0" i="0" u="none" strike="noStrike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Deduction</a:t>
                      </a:r>
                      <a:endParaRPr lang="en-US" sz="2000" b="0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2843034"/>
                  </a:ext>
                </a:extLst>
              </a:tr>
              <a:tr h="37513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2000" u="sng" strike="noStrike">
                          <a:effectLst/>
                        </a:rPr>
                        <a:t>Speed</a:t>
                      </a:r>
                      <a:endParaRPr lang="en-US" sz="2000" b="0" i="0" u="sng" strike="noStrike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Fast</a:t>
                      </a:r>
                      <a:endParaRPr lang="en-US" sz="2000" b="0" i="0" u="none" strike="noStrike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Slow</a:t>
                      </a:r>
                      <a:endParaRPr lang="en-US" sz="2000" b="0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6212944"/>
                  </a:ext>
                </a:extLst>
              </a:tr>
              <a:tr h="37513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2000" u="sng" strike="noStrike">
                          <a:effectLst/>
                        </a:rPr>
                        <a:t>Energy</a:t>
                      </a:r>
                      <a:endParaRPr lang="en-US" sz="2000" b="0" i="0" u="sng" strike="noStrike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2000" u="none" strike="noStrike">
                          <a:effectLst/>
                        </a:rPr>
                        <a:t>Low</a:t>
                      </a:r>
                      <a:endParaRPr lang="en-US" sz="2000" b="0" i="0" u="none" strike="noStrike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High</a:t>
                      </a:r>
                      <a:endParaRPr lang="en-US" sz="2000" b="0" i="0" u="none" strike="noStrike" dirty="0">
                        <a:solidFill>
                          <a:srgbClr val="01010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4306358"/>
                  </a:ext>
                </a:extLst>
              </a:tr>
            </a:tbl>
          </a:graphicData>
        </a:graphic>
      </p:graphicFrame>
      <p:pic>
        <p:nvPicPr>
          <p:cNvPr id="2" name="Picture 1" descr="A book cover with a picture of a person and a winged person&#10;&#10;Description automatically generated">
            <a:extLst>
              <a:ext uri="{FF2B5EF4-FFF2-40B4-BE49-F238E27FC236}">
                <a16:creationId xmlns:a16="http://schemas.microsoft.com/office/drawing/2014/main" id="{3EBFCD46-6308-B101-65B0-D6CD8867BE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80357">
            <a:off x="1428320" y="3963549"/>
            <a:ext cx="1566592" cy="23928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5E7778-C349-6F4C-F154-B1224EA897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2017" y="4581859"/>
            <a:ext cx="5089842" cy="830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2DE7C6-DBF6-143E-07E6-708A93745BF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9339" y="5499854"/>
            <a:ext cx="4849044" cy="791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474716-558C-E49A-C4FB-139EC2AFC50C}"/>
              </a:ext>
            </a:extLst>
          </p:cNvPr>
          <p:cNvSpPr txBox="1"/>
          <p:nvPr/>
        </p:nvSpPr>
        <p:spPr>
          <a:xfrm>
            <a:off x="3710617" y="3700385"/>
            <a:ext cx="4418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prstClr val="black"/>
                </a:solidFill>
                <a:latin typeface="+mj-lt"/>
              </a:rPr>
              <a:t>Moral Nodes: Social issues that blind us emotionally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110280-F6C5-27CD-697D-769D47D07B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1722" y="1042517"/>
            <a:ext cx="10128555" cy="531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8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5329E-30AF-8C3C-19B8-B488C4123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D2007-D709-E577-D297-450DCDE56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Labor Markets: Flat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B457442-FB6B-3CFA-4B5E-63454C83A1D4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300266" y="1099560"/>
          <a:ext cx="3798661" cy="4955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E9F98DC-45E7-7B8A-DE6F-CB069082B9EA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4134078" y="1031276"/>
          <a:ext cx="3798660" cy="4875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07DCF3BC-6AA5-2E48-E759-D3A6F5599276}"/>
              </a:ext>
            </a:extLst>
          </p:cNvPr>
          <p:cNvGraphicFramePr>
            <a:graphicFrameLocks/>
          </p:cNvGraphicFramePr>
          <p:nvPr/>
        </p:nvGraphicFramePr>
        <p:xfrm>
          <a:off x="8093074" y="1173912"/>
          <a:ext cx="3967390" cy="4807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26422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8B32882-CA17-7CF3-EEA2-7A416CEEA819}"/>
              </a:ext>
            </a:extLst>
          </p:cNvPr>
          <p:cNvGraphicFramePr>
            <a:graphicFrameLocks/>
          </p:cNvGraphicFramePr>
          <p:nvPr/>
        </p:nvGraphicFramePr>
        <p:xfrm>
          <a:off x="707721" y="1176358"/>
          <a:ext cx="5260817" cy="5370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496A35D-5C5A-B5C6-5989-93E3B70F3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Labor Markets: Cold, not collapsing…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55452-94B3-FB8C-1C0A-DF0405EF7F02}"/>
              </a:ext>
            </a:extLst>
          </p:cNvPr>
          <p:cNvSpPr txBox="1"/>
          <p:nvPr/>
        </p:nvSpPr>
        <p:spPr>
          <a:xfrm rot="16200000">
            <a:off x="2319885" y="3417726"/>
            <a:ext cx="2344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Pandemic</a:t>
            </a:r>
            <a:endParaRPr lang="en-US" sz="32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A8914F-827C-217E-FDF2-1A96058F227F}"/>
              </a:ext>
            </a:extLst>
          </p:cNvPr>
          <p:cNvSpPr/>
          <p:nvPr/>
        </p:nvSpPr>
        <p:spPr>
          <a:xfrm>
            <a:off x="3304790" y="1799817"/>
            <a:ext cx="407628" cy="3392957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6E86EB8-CF17-1FE1-4030-074184F7889A}"/>
              </a:ext>
            </a:extLst>
          </p:cNvPr>
          <p:cNvGraphicFramePr>
            <a:graphicFrameLocks/>
          </p:cNvGraphicFramePr>
          <p:nvPr/>
        </p:nvGraphicFramePr>
        <p:xfrm>
          <a:off x="6223464" y="1282563"/>
          <a:ext cx="5260815" cy="515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61896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9">
            <a:extLst>
              <a:ext uri="{FF2B5EF4-FFF2-40B4-BE49-F238E27FC236}">
                <a16:creationId xmlns:a16="http://schemas.microsoft.com/office/drawing/2014/main" id="{5EB25C1D-A93C-8910-4021-E08F3A8DBA2D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7884667" y="1159567"/>
          <a:ext cx="4069274" cy="4853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CC33B365-4EDB-B945-10FD-EB890D9CEA49}"/>
              </a:ext>
            </a:extLst>
          </p:cNvPr>
          <p:cNvGraphicFramePr>
            <a:graphicFrameLocks/>
          </p:cNvGraphicFramePr>
          <p:nvPr/>
        </p:nvGraphicFramePr>
        <p:xfrm>
          <a:off x="4060887" y="1125736"/>
          <a:ext cx="3567147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929C686-F3C4-DF8F-FAE4-798149548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Labor Supply Challenges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FBA343C-AD51-C39A-DACD-E43D97AF423F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237107" y="1136800"/>
          <a:ext cx="3823780" cy="4853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F22C0CF-2AFA-DD9F-7A54-65DD91A8F0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6555">
            <a:off x="1303365" y="2126201"/>
            <a:ext cx="10125555" cy="2920025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EE05FFF4-86D7-C19B-6DC2-7032EDE8B92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942" y="1294444"/>
            <a:ext cx="7772400" cy="4059912"/>
          </a:xfrm>
          <a:prstGeom prst="rect">
            <a:avLst/>
          </a:prstGeom>
        </p:spPr>
      </p:pic>
      <p:pic>
        <p:nvPicPr>
          <p:cNvPr id="11" name="Picture 10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3E204292-1356-C616-5E19-32F19EF09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2812" y="1988003"/>
            <a:ext cx="10217716" cy="288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8ED74D-205E-A2DB-AEF2-5655B44F42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1425" y="1711529"/>
            <a:ext cx="8626394" cy="420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4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E0C4B0A5-C273-0A18-40D7-5D30F9E5B814}"/>
              </a:ext>
            </a:extLst>
          </p:cNvPr>
          <p:cNvSpPr txBox="1"/>
          <p:nvPr/>
        </p:nvSpPr>
        <p:spPr>
          <a:xfrm>
            <a:off x="913683" y="1135407"/>
            <a:ext cx="5117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What People are Worried About (</a:t>
            </a:r>
            <a:r>
              <a:rPr lang="en-US" sz="2000" dirty="0"/>
              <a:t>Gallup)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553971-785A-600B-0C10-5A8B8F62DA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7797" y="1535517"/>
            <a:ext cx="5880940" cy="48294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3C723-32F5-2DCB-CFC8-F5EEA435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2026 Narratives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128550-B154-499A-62E9-B71C875389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928" y="1535517"/>
            <a:ext cx="5325435" cy="5019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2FCF6D-FAAD-2A5B-4062-19B06739A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21" y="1167234"/>
            <a:ext cx="7772400" cy="3035469"/>
          </a:xfrm>
          <a:prstGeom prst="rect">
            <a:avLst/>
          </a:prstGeom>
        </p:spPr>
      </p:pic>
      <p:pic>
        <p:nvPicPr>
          <p:cNvPr id="18" name="Picture 17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229809FB-26A7-DE6B-3803-7947ECAC6D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656" y="1960361"/>
            <a:ext cx="7772400" cy="2770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616E4F-3867-D695-A8C7-61D9CB95B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2897" y="2617680"/>
            <a:ext cx="5511679" cy="31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7B67E6-75DA-CD4E-62EB-CEF8F19F2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4241" y="4354893"/>
            <a:ext cx="7772400" cy="201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6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1448-4768-D55C-A452-9DBFAEC25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California’s Labor Force Problem</a:t>
            </a:r>
          </a:p>
        </p:txBody>
      </p:sp>
      <p:graphicFrame>
        <p:nvGraphicFramePr>
          <p:cNvPr id="5" name="Content Placeholder 8">
            <a:extLst>
              <a:ext uri="{FF2B5EF4-FFF2-40B4-BE49-F238E27FC236}">
                <a16:creationId xmlns:a16="http://schemas.microsoft.com/office/drawing/2014/main" id="{5ED9BD28-1E86-84A9-3C1B-4376D37CFBE3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5966460" y="1329613"/>
          <a:ext cx="5943600" cy="4798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9216">
                  <a:extLst>
                    <a:ext uri="{9D8B030D-6E8A-4147-A177-3AD203B41FA5}">
                      <a16:colId xmlns:a16="http://schemas.microsoft.com/office/drawing/2014/main" val="3721569508"/>
                    </a:ext>
                  </a:extLst>
                </a:gridCol>
                <a:gridCol w="1088224">
                  <a:extLst>
                    <a:ext uri="{9D8B030D-6E8A-4147-A177-3AD203B41FA5}">
                      <a16:colId xmlns:a16="http://schemas.microsoft.com/office/drawing/2014/main" val="1976982226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647472024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72859142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702557366"/>
                    </a:ext>
                  </a:extLst>
                </a:gridCol>
              </a:tblGrid>
              <a:tr h="98197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Location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Jun-25 LF (000s)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1-Year Chg. (%)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Chg. since Feb-20 (%)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Nbr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since Feb-20 (%)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1853924"/>
                  </a:ext>
                </a:extLst>
              </a:tr>
              <a:tr h="49098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170,380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5,963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34125510"/>
                  </a:ext>
                </a:extLst>
              </a:tr>
              <a:tr h="4156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Texas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15,850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6178898"/>
                  </a:ext>
                </a:extLst>
              </a:tr>
              <a:tr h="4156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Utah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16588569"/>
                  </a:ext>
                </a:extLst>
              </a:tr>
              <a:tr h="4156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Arizona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2972326"/>
                  </a:ext>
                </a:extLst>
              </a:tr>
              <a:tr h="4156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Nevada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9316306"/>
                  </a:ext>
                </a:extLst>
              </a:tr>
              <a:tr h="4156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Oregon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1367729"/>
                  </a:ext>
                </a:extLst>
              </a:tr>
              <a:tr h="4156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Colorado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3,283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5324818"/>
                  </a:ext>
                </a:extLst>
              </a:tr>
              <a:tr h="4156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Washington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4777036"/>
                  </a:ext>
                </a:extLst>
              </a:tr>
              <a:tr h="4156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California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19,841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9141933"/>
                  </a:ext>
                </a:extLst>
              </a:tr>
            </a:tbl>
          </a:graphicData>
        </a:graphic>
      </p:graphicFrame>
      <p:graphicFrame>
        <p:nvGraphicFramePr>
          <p:cNvPr id="3" name="Content Placeholder 8">
            <a:extLst>
              <a:ext uri="{FF2B5EF4-FFF2-40B4-BE49-F238E27FC236}">
                <a16:creationId xmlns:a16="http://schemas.microsoft.com/office/drawing/2014/main" id="{FEC66467-882F-4A67-462A-CEE377F6CA2B}"/>
              </a:ext>
            </a:extLst>
          </p:cNvPr>
          <p:cNvGraphicFramePr>
            <a:graphicFrameLocks/>
          </p:cNvGraphicFramePr>
          <p:nvPr/>
        </p:nvGraphicFramePr>
        <p:xfrm>
          <a:off x="175932" y="1329613"/>
          <a:ext cx="5554944" cy="4798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8542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6CE65-F241-C2EC-A1D3-47F392BEF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California’s “Fleeing” Population?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0ECFA63-5D09-B30B-2C82-9665CA75475E}"/>
              </a:ext>
            </a:extLst>
          </p:cNvPr>
          <p:cNvGraphicFramePr>
            <a:graphicFrameLocks/>
          </p:cNvGraphicFramePr>
          <p:nvPr/>
        </p:nvGraphicFramePr>
        <p:xfrm>
          <a:off x="488284" y="1198940"/>
          <a:ext cx="5426098" cy="4805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10E6E5C6-B657-0A8A-3C54-0EEA72A5CF91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805788098"/>
              </p:ext>
            </p:extLst>
          </p:nvPr>
        </p:nvGraphicFramePr>
        <p:xfrm>
          <a:off x="6096000" y="1325880"/>
          <a:ext cx="5257800" cy="4805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286983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0FE6B-CEB6-B78D-B9D9-D3E472B02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Population and Migration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8F3015E-A6A6-ECCB-9277-2D45D184F3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518618"/>
              </p:ext>
            </p:extLst>
          </p:nvPr>
        </p:nvGraphicFramePr>
        <p:xfrm>
          <a:off x="405688" y="1251776"/>
          <a:ext cx="4998649" cy="4902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89CF786-FC8F-2A09-EAB9-205499761D85}"/>
              </a:ext>
            </a:extLst>
          </p:cNvPr>
          <p:cNvSpPr txBox="1"/>
          <p:nvPr/>
        </p:nvSpPr>
        <p:spPr>
          <a:xfrm>
            <a:off x="3194806" y="3379653"/>
            <a:ext cx="1698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- 2,400,000 residents</a:t>
            </a:r>
          </a:p>
        </p:txBody>
      </p:sp>
      <p:graphicFrame>
        <p:nvGraphicFramePr>
          <p:cNvPr id="3" name="Content Placeholder 9">
            <a:extLst>
              <a:ext uri="{FF2B5EF4-FFF2-40B4-BE49-F238E27FC236}">
                <a16:creationId xmlns:a16="http://schemas.microsoft.com/office/drawing/2014/main" id="{710C1FC2-55DF-B557-A4E6-C4F1EA1CBD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8710990"/>
              </p:ext>
            </p:extLst>
          </p:nvPr>
        </p:nvGraphicFramePr>
        <p:xfrm>
          <a:off x="5779478" y="1307089"/>
          <a:ext cx="5863469" cy="4791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0701">
                  <a:extLst>
                    <a:ext uri="{9D8B030D-6E8A-4147-A177-3AD203B41FA5}">
                      <a16:colId xmlns:a16="http://schemas.microsoft.com/office/drawing/2014/main" val="3406827946"/>
                    </a:ext>
                  </a:extLst>
                </a:gridCol>
                <a:gridCol w="1194256">
                  <a:extLst>
                    <a:ext uri="{9D8B030D-6E8A-4147-A177-3AD203B41FA5}">
                      <a16:colId xmlns:a16="http://schemas.microsoft.com/office/drawing/2014/main" val="1066040199"/>
                    </a:ext>
                  </a:extLst>
                </a:gridCol>
                <a:gridCol w="1194256">
                  <a:extLst>
                    <a:ext uri="{9D8B030D-6E8A-4147-A177-3AD203B41FA5}">
                      <a16:colId xmlns:a16="http://schemas.microsoft.com/office/drawing/2014/main" val="1501095908"/>
                    </a:ext>
                  </a:extLst>
                </a:gridCol>
                <a:gridCol w="1194256">
                  <a:extLst>
                    <a:ext uri="{9D8B030D-6E8A-4147-A177-3AD203B41FA5}">
                      <a16:colId xmlns:a16="http://schemas.microsoft.com/office/drawing/2014/main" val="4271073747"/>
                    </a:ext>
                  </a:extLst>
                </a:gridCol>
              </a:tblGrid>
              <a:tr h="56646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California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 2024 Est.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 5-Year Chg. (%)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 5-Year Chg. (%)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2105078"/>
                  </a:ext>
                </a:extLst>
              </a:tr>
              <a:tr h="4224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Labor Force by 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20,601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0083704"/>
                  </a:ext>
                </a:extLst>
              </a:tr>
              <a:tr h="4224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and Under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95105221"/>
                  </a:ext>
                </a:extLst>
              </a:tr>
              <a:tr h="4224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to 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9,544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3923680"/>
                  </a:ext>
                </a:extLst>
              </a:tr>
              <a:tr h="4224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 to 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7,196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6934191"/>
                  </a:ext>
                </a:extLst>
              </a:tr>
              <a:tr h="4224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 and Over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1,326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3409556"/>
                  </a:ext>
                </a:extLst>
              </a:tr>
              <a:tr h="4224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Labor Force by Edu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16,743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4369367"/>
                  </a:ext>
                </a:extLst>
              </a:tr>
              <a:tr h="4224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Less than HS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9666107"/>
                  </a:ext>
                </a:extLst>
              </a:tr>
              <a:tr h="4224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High 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3,234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60028444"/>
                  </a:ext>
                </a:extLst>
              </a:tr>
              <a:tr h="4224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Some College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1001086"/>
                  </a:ext>
                </a:extLst>
              </a:tr>
              <a:tr h="42249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Bachelor's plus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7,217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3833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3068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9BADD-ED16-3EF8-57EA-94B2D90D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Regional Nonfarm Employment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1A19F2E0-B035-905E-A774-2BCA16670EE1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6096000" y="1338263"/>
          <a:ext cx="5257800" cy="479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326432223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61530409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55071968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325548680"/>
                    </a:ext>
                  </a:extLst>
                </a:gridCol>
              </a:tblGrid>
              <a:tr h="74091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Apr-26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Emplt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(000s)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1-Year Chg. (%)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Chg. since Feb-20 (%)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6796005"/>
                  </a:ext>
                </a:extLst>
              </a:tr>
              <a:tr h="3375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United States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158,829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5659444"/>
                  </a:ext>
                </a:extLst>
              </a:tr>
              <a:tr h="3375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California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18,159.7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36532296"/>
                  </a:ext>
                </a:extLst>
              </a:tr>
              <a:tr h="3375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Merced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8515112"/>
                  </a:ext>
                </a:extLst>
              </a:tr>
              <a:tr h="3375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Fresno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450.7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2353736"/>
                  </a:ext>
                </a:extLst>
              </a:tr>
              <a:tr h="3375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Bakersfield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304.6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3032829"/>
                  </a:ext>
                </a:extLst>
              </a:tr>
              <a:tr h="3375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Stockton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1032399"/>
                  </a:ext>
                </a:extLst>
              </a:tr>
              <a:tr h="3375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Salinas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23456783"/>
                  </a:ext>
                </a:extLst>
              </a:tr>
              <a:tr h="3375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Modesto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192.4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53461308"/>
                  </a:ext>
                </a:extLst>
              </a:tr>
              <a:tr h="3375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Visalia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145.0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79140375"/>
                  </a:ext>
                </a:extLst>
              </a:tr>
              <a:tr h="3375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Inland Empire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1,728.0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95593397"/>
                  </a:ext>
                </a:extLst>
              </a:tr>
              <a:tr h="3375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Sacramento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1,107.8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5134500"/>
                  </a:ext>
                </a:extLst>
              </a:tr>
              <a:tr h="33754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Yakima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5146417"/>
                  </a:ext>
                </a:extLst>
              </a:tr>
            </a:tbl>
          </a:graphicData>
        </a:graphic>
      </p:graphicFrame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2ED0A17-6A65-6123-7365-E3A0AD714D8F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08025" y="1338263"/>
          <a:ext cx="5257800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96288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78FE9B-D07B-C08C-E812-5CAEF9B2A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Industry Employment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89DEE75-3BA4-6908-E6ED-4E8705DDB897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804946454"/>
              </p:ext>
            </p:extLst>
          </p:nvPr>
        </p:nvGraphicFramePr>
        <p:xfrm>
          <a:off x="708025" y="1338263"/>
          <a:ext cx="5578475" cy="4946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9832">
                  <a:extLst>
                    <a:ext uri="{9D8B030D-6E8A-4147-A177-3AD203B41FA5}">
                      <a16:colId xmlns:a16="http://schemas.microsoft.com/office/drawing/2014/main" val="2525354421"/>
                    </a:ext>
                  </a:extLst>
                </a:gridCol>
                <a:gridCol w="1195801">
                  <a:extLst>
                    <a:ext uri="{9D8B030D-6E8A-4147-A177-3AD203B41FA5}">
                      <a16:colId xmlns:a16="http://schemas.microsoft.com/office/drawing/2014/main" val="1261485043"/>
                    </a:ext>
                  </a:extLst>
                </a:gridCol>
                <a:gridCol w="1002930">
                  <a:extLst>
                    <a:ext uri="{9D8B030D-6E8A-4147-A177-3AD203B41FA5}">
                      <a16:colId xmlns:a16="http://schemas.microsoft.com/office/drawing/2014/main" val="3457239625"/>
                    </a:ext>
                  </a:extLst>
                </a:gridCol>
                <a:gridCol w="759912">
                  <a:extLst>
                    <a:ext uri="{9D8B030D-6E8A-4147-A177-3AD203B41FA5}">
                      <a16:colId xmlns:a16="http://schemas.microsoft.com/office/drawing/2014/main" val="1466831300"/>
                    </a:ext>
                  </a:extLst>
                </a:gridCol>
              </a:tblGrid>
              <a:tr h="321131">
                <a:tc rowSpan="2"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Industry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Visalia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LQ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55508001"/>
                  </a:ext>
                </a:extLst>
              </a:tr>
              <a:tr h="450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Apr-26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Emplt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(000s)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1-Year Chg. (%)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565384"/>
                  </a:ext>
                </a:extLst>
              </a:tr>
              <a:tr h="32113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Nonfarm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145.0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3714966"/>
                  </a:ext>
                </a:extLst>
              </a:tr>
              <a:tr h="32113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Education/Health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92332554"/>
                  </a:ext>
                </a:extLst>
              </a:tr>
              <a:tr h="32113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Wholesale Trade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0280402"/>
                  </a:ext>
                </a:extLst>
              </a:tr>
              <a:tr h="32113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Services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9265118"/>
                  </a:ext>
                </a:extLst>
              </a:tr>
              <a:tr h="32113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Leisure and Hospitality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7271566"/>
                  </a:ext>
                </a:extLst>
              </a:tr>
              <a:tr h="32113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Government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1451366"/>
                  </a:ext>
                </a:extLst>
              </a:tr>
              <a:tr h="32113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Retail Trade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4503904"/>
                  </a:ext>
                </a:extLst>
              </a:tr>
              <a:tr h="32113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Information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5783063"/>
                  </a:ext>
                </a:extLst>
              </a:tr>
              <a:tr h="32113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Logistics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84867209"/>
                  </a:ext>
                </a:extLst>
              </a:tr>
              <a:tr h="32113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NR/Construction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20598842"/>
                  </a:ext>
                </a:extLst>
              </a:tr>
              <a:tr h="32113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Manufacturing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6748091"/>
                  </a:ext>
                </a:extLst>
              </a:tr>
              <a:tr h="32113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Financial Activities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7456841"/>
                  </a:ext>
                </a:extLst>
              </a:tr>
              <a:tr h="32113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Professional/Business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-14.5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4309824"/>
                  </a:ext>
                </a:extLst>
              </a:tr>
            </a:tbl>
          </a:graphicData>
        </a:graphic>
      </p:graphicFrame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913149E3-0BEF-B561-BC71-480C7559FDBF}"/>
              </a:ext>
            </a:extLst>
          </p:cNvPr>
          <p:cNvGraphicFramePr>
            <a:graphicFrameLocks/>
          </p:cNvGraphicFramePr>
          <p:nvPr/>
        </p:nvGraphicFramePr>
        <p:xfrm>
          <a:off x="6510309" y="1338262"/>
          <a:ext cx="5277138" cy="4946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5306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D5794-8182-4CA8-C595-0F4EDDDF6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Industrial Occupied Stock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67FA788-08BF-43EB-3EE7-76328B0104E4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08025" y="1338263"/>
          <a:ext cx="5257800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C9F3A643-DA3D-EA7D-762A-BFAF227765A2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6096000" y="1338263"/>
          <a:ext cx="5257800" cy="4791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38789255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370150728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301316736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880741690"/>
                    </a:ext>
                  </a:extLst>
                </a:gridCol>
              </a:tblGrid>
              <a:tr h="87056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Industrial Vacancy Rate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Q1-26 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1-Yr Change (pp)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Change since Q4-19 (pp)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9844588"/>
                  </a:ext>
                </a:extLst>
              </a:tr>
              <a:tr h="4356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United States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5854576"/>
                  </a:ext>
                </a:extLst>
              </a:tr>
              <a:tr h="4356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Fresno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1855420"/>
                  </a:ext>
                </a:extLst>
              </a:tr>
              <a:tr h="4356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Salinas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8031688"/>
                  </a:ext>
                </a:extLst>
              </a:tr>
              <a:tr h="4356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Yakima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23080361"/>
                  </a:ext>
                </a:extLst>
              </a:tr>
              <a:tr h="4356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Merced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46471401"/>
                  </a:ext>
                </a:extLst>
              </a:tr>
              <a:tr h="4356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Sacramento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9685181"/>
                  </a:ext>
                </a:extLst>
              </a:tr>
              <a:tr h="4356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Stockton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8453190"/>
                  </a:ext>
                </a:extLst>
              </a:tr>
              <a:tr h="4356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Bakersfield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8547988"/>
                  </a:ext>
                </a:extLst>
              </a:tr>
              <a:tr h="43565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Visalia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8157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0224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1A2582-4C11-CB81-FCCE-67C506152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City Employment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B8599E3-321C-C396-B835-28B7F0EDF99C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380856968"/>
              </p:ext>
            </p:extLst>
          </p:nvPr>
        </p:nvGraphicFramePr>
        <p:xfrm>
          <a:off x="5965825" y="1337433"/>
          <a:ext cx="5673726" cy="4792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1894">
                  <a:extLst>
                    <a:ext uri="{9D8B030D-6E8A-4147-A177-3AD203B41FA5}">
                      <a16:colId xmlns:a16="http://schemas.microsoft.com/office/drawing/2014/main" val="1681060165"/>
                    </a:ext>
                  </a:extLst>
                </a:gridCol>
                <a:gridCol w="747958">
                  <a:extLst>
                    <a:ext uri="{9D8B030D-6E8A-4147-A177-3AD203B41FA5}">
                      <a16:colId xmlns:a16="http://schemas.microsoft.com/office/drawing/2014/main" val="4266452865"/>
                    </a:ext>
                  </a:extLst>
                </a:gridCol>
                <a:gridCol w="747958">
                  <a:extLst>
                    <a:ext uri="{9D8B030D-6E8A-4147-A177-3AD203B41FA5}">
                      <a16:colId xmlns:a16="http://schemas.microsoft.com/office/drawing/2014/main" val="2421650854"/>
                    </a:ext>
                  </a:extLst>
                </a:gridCol>
                <a:gridCol w="747958">
                  <a:extLst>
                    <a:ext uri="{9D8B030D-6E8A-4147-A177-3AD203B41FA5}">
                      <a16:colId xmlns:a16="http://schemas.microsoft.com/office/drawing/2014/main" val="3913414907"/>
                    </a:ext>
                  </a:extLst>
                </a:gridCol>
                <a:gridCol w="747958">
                  <a:extLst>
                    <a:ext uri="{9D8B030D-6E8A-4147-A177-3AD203B41FA5}">
                      <a16:colId xmlns:a16="http://schemas.microsoft.com/office/drawing/2014/main" val="339575547"/>
                    </a:ext>
                  </a:extLst>
                </a:gridCol>
              </a:tblGrid>
              <a:tr h="74117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City of Visalia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 Jobs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1-Year Chg. (%)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6-Year Chg. (%)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LQ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12345791"/>
                  </a:ext>
                </a:extLst>
              </a:tr>
              <a:tr h="31165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71,510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459369"/>
                  </a:ext>
                </a:extLst>
              </a:tr>
              <a:tr h="31165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Government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9,565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4630809"/>
                  </a:ext>
                </a:extLst>
              </a:tr>
              <a:tr h="31165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Health Care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11,587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99161300"/>
                  </a:ext>
                </a:extLst>
              </a:tr>
              <a:tr h="31165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Wholesale Trade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2,588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84671770"/>
                  </a:ext>
                </a:extLst>
              </a:tr>
              <a:tr h="31165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Retail Trade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7,914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6007616"/>
                  </a:ext>
                </a:extLst>
              </a:tr>
              <a:tr h="31165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Prof, Sci, and Tech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7344964"/>
                  </a:ext>
                </a:extLst>
              </a:tr>
              <a:tr h="31165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Accom and Food Services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6,827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1680193"/>
                  </a:ext>
                </a:extLst>
              </a:tr>
              <a:tr h="31165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Construction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0546720"/>
                  </a:ext>
                </a:extLst>
              </a:tr>
              <a:tr h="31165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Logistics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9051079"/>
                  </a:ext>
                </a:extLst>
              </a:tr>
              <a:tr h="31165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Manufacturing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6058027"/>
                  </a:ext>
                </a:extLst>
              </a:tr>
              <a:tr h="31165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 Support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13184911"/>
                  </a:ext>
                </a:extLst>
              </a:tr>
              <a:tr h="31165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Finance and Insurance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9233118"/>
                  </a:ext>
                </a:extLst>
              </a:tr>
              <a:tr h="31165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Agriculture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8,492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-6.0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14.94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19794675"/>
                  </a:ext>
                </a:extLst>
              </a:tr>
            </a:tbl>
          </a:graphicData>
        </a:graphic>
      </p:graphicFrame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B742DC5-7736-532C-AFBF-632C50F108C4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08025" y="1338263"/>
          <a:ext cx="5257800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10626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97DAA-6FC4-2C35-9919-2E91427FE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Population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2F84646-57DD-450E-EBE6-106F4070442B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6096000" y="1338263"/>
          <a:ext cx="5257800" cy="4791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7244718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308016099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41086533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663398640"/>
                    </a:ext>
                  </a:extLst>
                </a:gridCol>
              </a:tblGrid>
              <a:tr h="42664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Location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2026 Total Population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1-Year Change (%)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10-Year Change (%)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2327997"/>
                  </a:ext>
                </a:extLst>
              </a:tr>
              <a:tr h="27280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California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39,592,978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4466185"/>
                  </a:ext>
                </a:extLst>
              </a:tr>
              <a:tr h="27280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Tulare County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489,610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00573675"/>
                  </a:ext>
                </a:extLst>
              </a:tr>
              <a:tr h="27280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Unincorporated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136,582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97.4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48609256"/>
                  </a:ext>
                </a:extLst>
              </a:tr>
              <a:tr h="27280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Merced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99,435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15870465"/>
                  </a:ext>
                </a:extLst>
              </a:tr>
              <a:tr h="27280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Clovis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129,889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0999140"/>
                  </a:ext>
                </a:extLst>
              </a:tr>
              <a:tr h="27280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Tulare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72,936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44145298"/>
                  </a:ext>
                </a:extLst>
              </a:tr>
              <a:tr h="27280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Dinuba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26,566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96507430"/>
                  </a:ext>
                </a:extLst>
              </a:tr>
              <a:tr h="27280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Bakersfield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422,853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6996354"/>
                  </a:ext>
                </a:extLst>
              </a:tr>
              <a:tr h="27280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Woodlake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8,168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15930826"/>
                  </a:ext>
                </a:extLst>
              </a:tr>
              <a:tr h="27280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Visalia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148,302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17434164"/>
                  </a:ext>
                </a:extLst>
              </a:tr>
              <a:tr h="27280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Fresno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560,948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93761711"/>
                  </a:ext>
                </a:extLst>
              </a:tr>
              <a:tr h="27280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Porterville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63,719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8050184"/>
                  </a:ext>
                </a:extLst>
              </a:tr>
              <a:tr h="27280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Lindsay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12,712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6047945"/>
                  </a:ext>
                </a:extLst>
              </a:tr>
              <a:tr h="27280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Salinas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159,866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86248383"/>
                  </a:ext>
                </a:extLst>
              </a:tr>
              <a:tr h="27280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Exeter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10,287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-1.5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9082780"/>
                  </a:ext>
                </a:extLst>
              </a:tr>
              <a:tr h="27280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Farmersville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10,338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-1.9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31830944"/>
                  </a:ext>
                </a:extLst>
              </a:tr>
            </a:tbl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661C7C1-FFB6-DAF6-33CB-8E15AF873E34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08025" y="1338263"/>
          <a:ext cx="5257800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26591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A0852-83E2-9B3F-B41B-9A98D4490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Labor Force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E1FACCC-AF45-8E2B-22C8-461D2927ED3F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08025" y="1338263"/>
          <a:ext cx="5257800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926E06D-AB41-BBCE-0D07-6F89439E62B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" name="Content Placeholder 12">
            <a:extLst>
              <a:ext uri="{FF2B5EF4-FFF2-40B4-BE49-F238E27FC236}">
                <a16:creationId xmlns:a16="http://schemas.microsoft.com/office/drawing/2014/main" id="{A259D25E-7006-5AE1-584E-FF6DE39754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4311754"/>
              </p:ext>
            </p:extLst>
          </p:nvPr>
        </p:nvGraphicFramePr>
        <p:xfrm>
          <a:off x="6096000" y="1338263"/>
          <a:ext cx="5600700" cy="4792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175">
                  <a:extLst>
                    <a:ext uri="{9D8B030D-6E8A-4147-A177-3AD203B41FA5}">
                      <a16:colId xmlns:a16="http://schemas.microsoft.com/office/drawing/2014/main" val="3264322233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1615304091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550719685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325548680"/>
                    </a:ext>
                  </a:extLst>
                </a:gridCol>
              </a:tblGrid>
              <a:tr h="75426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Location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Apr-26 LF (000s)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1-Year Chg. (%)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Chg. since Feb-20 (%)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6796005"/>
                  </a:ext>
                </a:extLst>
              </a:tr>
              <a:tr h="3436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United States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169,995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5659444"/>
                  </a:ext>
                </a:extLst>
              </a:tr>
              <a:tr h="3436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California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19,720.1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36532296"/>
                  </a:ext>
                </a:extLst>
              </a:tr>
              <a:tr h="3436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Yakima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-6.6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8515112"/>
                  </a:ext>
                </a:extLst>
              </a:tr>
              <a:tr h="3436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Merced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124.1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2353736"/>
                  </a:ext>
                </a:extLst>
              </a:tr>
              <a:tr h="3436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Bakersfield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412.4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3032829"/>
                  </a:ext>
                </a:extLst>
              </a:tr>
              <a:tr h="3436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Fresno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1032399"/>
                  </a:ext>
                </a:extLst>
              </a:tr>
              <a:tr h="3436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Sacramento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1,194.9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23456783"/>
                  </a:ext>
                </a:extLst>
              </a:tr>
              <a:tr h="3436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Modesto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254.0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53461308"/>
                  </a:ext>
                </a:extLst>
              </a:tr>
              <a:tr h="3436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Salinas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221.3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79140375"/>
                  </a:ext>
                </a:extLst>
              </a:tr>
              <a:tr h="3436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Stockton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95593397"/>
                  </a:ext>
                </a:extLst>
              </a:tr>
              <a:tr h="343625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Inland Empire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2,221.9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5134500"/>
                  </a:ext>
                </a:extLst>
              </a:tr>
              <a:tr h="25792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Tulare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217.7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5146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8494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32F8F-F3AC-057B-ECCE-312EDDC0C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DD371C-23B5-B0A2-4379-E84FDB767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Job Postings and Labor Force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2DF1A41-5AD6-8F45-1F7E-8EDC496C93C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202775387"/>
              </p:ext>
            </p:extLst>
          </p:nvPr>
        </p:nvGraphicFramePr>
        <p:xfrm>
          <a:off x="6096000" y="1220861"/>
          <a:ext cx="5608320" cy="4910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5840">
                  <a:extLst>
                    <a:ext uri="{9D8B030D-6E8A-4147-A177-3AD203B41FA5}">
                      <a16:colId xmlns:a16="http://schemas.microsoft.com/office/drawing/2014/main" val="2981595509"/>
                    </a:ext>
                  </a:extLst>
                </a:gridCol>
                <a:gridCol w="833120">
                  <a:extLst>
                    <a:ext uri="{9D8B030D-6E8A-4147-A177-3AD203B41FA5}">
                      <a16:colId xmlns:a16="http://schemas.microsoft.com/office/drawing/2014/main" val="82327709"/>
                    </a:ext>
                  </a:extLst>
                </a:gridCol>
                <a:gridCol w="833120">
                  <a:extLst>
                    <a:ext uri="{9D8B030D-6E8A-4147-A177-3AD203B41FA5}">
                      <a16:colId xmlns:a16="http://schemas.microsoft.com/office/drawing/2014/main" val="825668965"/>
                    </a:ext>
                  </a:extLst>
                </a:gridCol>
                <a:gridCol w="833120">
                  <a:extLst>
                    <a:ext uri="{9D8B030D-6E8A-4147-A177-3AD203B41FA5}">
                      <a16:colId xmlns:a16="http://schemas.microsoft.com/office/drawing/2014/main" val="3832287696"/>
                    </a:ext>
                  </a:extLst>
                </a:gridCol>
                <a:gridCol w="833120">
                  <a:extLst>
                    <a:ext uri="{9D8B030D-6E8A-4147-A177-3AD203B41FA5}">
                      <a16:colId xmlns:a16="http://schemas.microsoft.com/office/drawing/2014/main" val="949118270"/>
                    </a:ext>
                  </a:extLst>
                </a:gridCol>
              </a:tblGrid>
              <a:tr h="100548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Visalia City LF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Visalia 2024 Est.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Visalia 5-Year Chg. (%)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 5-Year Chg. (%)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US 5-Year Chg. (%)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8615809"/>
                  </a:ext>
                </a:extLst>
              </a:tr>
              <a:tr h="3785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Labor Force by 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77,223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9399830"/>
                  </a:ext>
                </a:extLst>
              </a:tr>
              <a:tr h="3785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and Under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10,366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6469080"/>
                  </a:ext>
                </a:extLst>
              </a:tr>
              <a:tr h="3785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to 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40,319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2505568"/>
                  </a:ext>
                </a:extLst>
              </a:tr>
              <a:tr h="3785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 to 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21,775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0835954"/>
                  </a:ext>
                </a:extLst>
              </a:tr>
              <a:tr h="3785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 and Over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8396757"/>
                  </a:ext>
                </a:extLst>
              </a:tr>
              <a:tr h="3785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Labor Force by Edu </a:t>
                      </a:r>
                    </a:p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(&gt; 25 years old)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62,117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46063078"/>
                  </a:ext>
                </a:extLst>
              </a:tr>
              <a:tr h="3785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Less than HS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5,359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80501612"/>
                  </a:ext>
                </a:extLst>
              </a:tr>
              <a:tr h="3785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High School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18,868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6654630"/>
                  </a:ext>
                </a:extLst>
              </a:tr>
              <a:tr h="3785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Some College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20,506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-12.2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3321444"/>
                  </a:ext>
                </a:extLst>
              </a:tr>
              <a:tr h="37859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Bachelor's plus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17,365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9656352"/>
                  </a:ext>
                </a:extLst>
              </a:tr>
            </a:tbl>
          </a:graphicData>
        </a:graphic>
      </p:graphicFrame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5E71C9B-84DF-BE8C-CD96-F8215A49B220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08025" y="1338263"/>
          <a:ext cx="5257800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3264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6FCD8-9F42-D472-6B3D-A25F6D486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BD7B4A-90D9-7CCD-B80A-E7EE3DEC5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722" y="311291"/>
            <a:ext cx="8569628" cy="739035"/>
          </a:xfrm>
        </p:spPr>
        <p:txBody>
          <a:bodyPr>
            <a:normAutofit fontScale="90000"/>
          </a:bodyPr>
          <a:lstStyle/>
          <a:p>
            <a:r>
              <a:rPr lang="en-US" dirty="0"/>
              <a:t>That </a:t>
            </a:r>
            <a:r>
              <a:rPr lang="en-US" i="1" dirty="0"/>
              <a:t>Other</a:t>
            </a:r>
            <a:r>
              <a:rPr lang="en-US" dirty="0"/>
              <a:t> Economic Narrative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F005509-DFB9-DCE9-2FB9-7C156CD0A7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8424713"/>
              </p:ext>
            </p:extLst>
          </p:nvPr>
        </p:nvGraphicFramePr>
        <p:xfrm>
          <a:off x="462061" y="1235328"/>
          <a:ext cx="5969859" cy="5020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E3F4D7E-5E6C-61FA-2ED0-DD7FDD6B8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437354"/>
              </p:ext>
            </p:extLst>
          </p:nvPr>
        </p:nvGraphicFramePr>
        <p:xfrm>
          <a:off x="6597864" y="1346662"/>
          <a:ext cx="5355838" cy="470929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5518">
                  <a:extLst>
                    <a:ext uri="{9D8B030D-6E8A-4147-A177-3AD203B41FA5}">
                      <a16:colId xmlns:a16="http://schemas.microsoft.com/office/drawing/2014/main" val="82992622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3390067322"/>
                    </a:ext>
                  </a:extLst>
                </a:gridCol>
                <a:gridCol w="901327">
                  <a:extLst>
                    <a:ext uri="{9D8B030D-6E8A-4147-A177-3AD203B41FA5}">
                      <a16:colId xmlns:a16="http://schemas.microsoft.com/office/drawing/2014/main" val="2143009031"/>
                    </a:ext>
                  </a:extLst>
                </a:gridCol>
                <a:gridCol w="827720">
                  <a:extLst>
                    <a:ext uri="{9D8B030D-6E8A-4147-A177-3AD203B41FA5}">
                      <a16:colId xmlns:a16="http://schemas.microsoft.com/office/drawing/2014/main" val="3287769968"/>
                    </a:ext>
                  </a:extLst>
                </a:gridCol>
              </a:tblGrid>
              <a:tr h="313953">
                <a:tc row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 US Corporate Profits and Growth (SAAR)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2019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2025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6839743"/>
                  </a:ext>
                </a:extLst>
              </a:tr>
              <a:tr h="3139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Q4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Q4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Shares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9421936"/>
                  </a:ext>
                </a:extLst>
              </a:tr>
              <a:tr h="31395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        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2513.1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4352.1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9027883"/>
                  </a:ext>
                </a:extLst>
              </a:tr>
              <a:tr h="31395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Rest of the world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509.9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627.1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8262134"/>
                  </a:ext>
                </a:extLst>
              </a:tr>
              <a:tr h="31395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Domestic industries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1913.4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3840.5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101%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7462175"/>
                  </a:ext>
                </a:extLst>
              </a:tr>
              <a:tr h="31395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    Financial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576.7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989.8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21.4%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5736564"/>
                  </a:ext>
                </a:extLst>
              </a:tr>
              <a:tr h="31395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        Utilities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54.9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2.6%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4864364"/>
                  </a:ext>
                </a:extLst>
              </a:tr>
              <a:tr h="31395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        Durable goods 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199.3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433.4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12.1%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965656"/>
                  </a:ext>
                </a:extLst>
              </a:tr>
              <a:tr h="31395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             Computer Prod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74.7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187.6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5.9%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20307746"/>
                  </a:ext>
                </a:extLst>
              </a:tr>
              <a:tr h="31395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        Nondurable goods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163.0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326.2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8.5%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0608888"/>
                  </a:ext>
                </a:extLst>
              </a:tr>
              <a:tr h="31395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        Wholesale trade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131.4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229.6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5.1%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4044913"/>
                  </a:ext>
                </a:extLst>
              </a:tr>
              <a:tr h="31395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        Retail trade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173.1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415.8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12.6%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0282469"/>
                  </a:ext>
                </a:extLst>
              </a:tr>
              <a:tr h="31395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        Logistics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39.8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96.8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3.0%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9467136"/>
                  </a:ext>
                </a:extLst>
              </a:tr>
              <a:tr h="31395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        Information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139.9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317.7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9.2%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8944574"/>
                  </a:ext>
                </a:extLst>
              </a:tr>
              <a:tr h="31395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        Other nonfinancial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486.1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>
                          <a:effectLst/>
                        </a:rPr>
                        <a:t>976.4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600" u="none" strike="noStrike" dirty="0">
                          <a:effectLst/>
                        </a:rPr>
                        <a:t>25.4%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97224902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405AD4C-DE27-F55E-579E-008E912666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551" y="1213657"/>
            <a:ext cx="6308167" cy="51707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657BD3-6955-CBB5-609C-C0066961AD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545" y="1590435"/>
            <a:ext cx="6412312" cy="29430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D6E3C9B-C04E-82A4-FE29-C8035ED91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157" y="3211866"/>
            <a:ext cx="4831167" cy="26351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674CF-796E-9D1F-9154-2841A87D7B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932" y="1590435"/>
            <a:ext cx="8670410" cy="38161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4AF154-0C1C-49CB-967C-2D41F8C098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5137" y="1431133"/>
            <a:ext cx="7772400" cy="4735834"/>
          </a:xfrm>
          <a:prstGeom prst="rect">
            <a:avLst/>
          </a:prstGeom>
        </p:spPr>
      </p:pic>
      <p:pic>
        <p:nvPicPr>
          <p:cNvPr id="4" name="Picture 3" descr="Be fearful when others are greedy, be greedy when others are fearful -  Warren Buffett">
            <a:extLst>
              <a:ext uri="{FF2B5EF4-FFF2-40B4-BE49-F238E27FC236}">
                <a16:creationId xmlns:a16="http://schemas.microsoft.com/office/drawing/2014/main" id="{212ACDAE-3814-1187-D637-7E2076AE7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279" y="1940062"/>
            <a:ext cx="9467281" cy="364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60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6DE84-F590-D14B-021A-AA8C8CE9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Residential Permits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B63FD5F-55C2-1A6D-D758-C6CFD355DFD0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708025" y="1338263"/>
          <a:ext cx="5257800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2F7B835-7C67-3C75-C18C-8BDD1C838712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6096000" y="1338263"/>
          <a:ext cx="5257799" cy="4791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391">
                  <a:extLst>
                    <a:ext uri="{9D8B030D-6E8A-4147-A177-3AD203B41FA5}">
                      <a16:colId xmlns:a16="http://schemas.microsoft.com/office/drawing/2014/main" val="3415054329"/>
                    </a:ext>
                  </a:extLst>
                </a:gridCol>
                <a:gridCol w="1125136">
                  <a:extLst>
                    <a:ext uri="{9D8B030D-6E8A-4147-A177-3AD203B41FA5}">
                      <a16:colId xmlns:a16="http://schemas.microsoft.com/office/drawing/2014/main" val="937466943"/>
                    </a:ext>
                  </a:extLst>
                </a:gridCol>
                <a:gridCol w="1125136">
                  <a:extLst>
                    <a:ext uri="{9D8B030D-6E8A-4147-A177-3AD203B41FA5}">
                      <a16:colId xmlns:a16="http://schemas.microsoft.com/office/drawing/2014/main" val="549191274"/>
                    </a:ext>
                  </a:extLst>
                </a:gridCol>
                <a:gridCol w="1125136">
                  <a:extLst>
                    <a:ext uri="{9D8B030D-6E8A-4147-A177-3AD203B41FA5}">
                      <a16:colId xmlns:a16="http://schemas.microsoft.com/office/drawing/2014/main" val="4244429369"/>
                    </a:ext>
                  </a:extLst>
                </a:gridCol>
              </a:tblGrid>
              <a:tr h="74094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Location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2025 Permits (Units)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1-Year Chg. (%)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6-Year Chg. (%)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2826707"/>
                  </a:ext>
                </a:extLst>
              </a:tr>
              <a:tr h="36822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California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103,856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-5.8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3024791"/>
                  </a:ext>
                </a:extLst>
              </a:tr>
              <a:tr h="36822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Tulare County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3651748"/>
                  </a:ext>
                </a:extLst>
              </a:tr>
              <a:tr h="36822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Visalia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-1.9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4976990"/>
                  </a:ext>
                </a:extLst>
              </a:tr>
              <a:tr h="36822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Tulare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-21.9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0100480"/>
                  </a:ext>
                </a:extLst>
              </a:tr>
              <a:tr h="36822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Unincorporated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651060"/>
                  </a:ext>
                </a:extLst>
              </a:tr>
              <a:tr h="36822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Porterville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4059754"/>
                  </a:ext>
                </a:extLst>
              </a:tr>
              <a:tr h="36822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Woodlake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78936713"/>
                  </a:ext>
                </a:extLst>
              </a:tr>
              <a:tr h="36822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Dinuba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-81.8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48765305"/>
                  </a:ext>
                </a:extLst>
              </a:tr>
              <a:tr h="36822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Lindsay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-80.0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-77.8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4005415"/>
                  </a:ext>
                </a:extLst>
              </a:tr>
              <a:tr h="36822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Exeter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8469686"/>
                  </a:ext>
                </a:extLst>
              </a:tr>
              <a:tr h="368229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Farmersville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6824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765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398E2-6254-F747-F03E-33B55371E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258D4-A2B3-5096-957B-414BCE9FE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inclination for </a:t>
            </a:r>
            <a:r>
              <a:rPr lang="en-US" i="1" dirty="0"/>
              <a:t>negative</a:t>
            </a:r>
            <a:r>
              <a:rPr lang="en-US" dirty="0"/>
              <a:t> narratives</a:t>
            </a:r>
          </a:p>
        </p:txBody>
      </p:sp>
      <p:pic>
        <p:nvPicPr>
          <p:cNvPr id="4" name="Picture 3" descr="Factfulness bookcover">
            <a:extLst>
              <a:ext uri="{FF2B5EF4-FFF2-40B4-BE49-F238E27FC236}">
                <a16:creationId xmlns:a16="http://schemas.microsoft.com/office/drawing/2014/main" id="{56F9D5E9-F358-5691-20FC-42A03B100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4540">
            <a:off x="8101049" y="1241275"/>
            <a:ext cx="1528722" cy="236400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75F5EFC-9E00-553B-8C54-A2541ADB82CC}"/>
              </a:ext>
            </a:extLst>
          </p:cNvPr>
          <p:cNvGraphicFramePr>
            <a:graphicFrameLocks noGrp="1"/>
          </p:cNvGraphicFramePr>
          <p:nvPr/>
        </p:nvGraphicFramePr>
        <p:xfrm>
          <a:off x="1216672" y="1866029"/>
          <a:ext cx="5431779" cy="14072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0593">
                  <a:extLst>
                    <a:ext uri="{9D8B030D-6E8A-4147-A177-3AD203B41FA5}">
                      <a16:colId xmlns:a16="http://schemas.microsoft.com/office/drawing/2014/main" val="1487188999"/>
                    </a:ext>
                  </a:extLst>
                </a:gridCol>
                <a:gridCol w="1810593">
                  <a:extLst>
                    <a:ext uri="{9D8B030D-6E8A-4147-A177-3AD203B41FA5}">
                      <a16:colId xmlns:a16="http://schemas.microsoft.com/office/drawing/2014/main" val="1251449310"/>
                    </a:ext>
                  </a:extLst>
                </a:gridCol>
                <a:gridCol w="1810593">
                  <a:extLst>
                    <a:ext uri="{9D8B030D-6E8A-4147-A177-3AD203B41FA5}">
                      <a16:colId xmlns:a16="http://schemas.microsoft.com/office/drawing/2014/main" val="4045962267"/>
                    </a:ext>
                  </a:extLst>
                </a:gridCol>
              </a:tblGrid>
              <a:tr h="46908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u="sng" strike="noStrike" dirty="0">
                          <a:effectLst/>
                        </a:rPr>
                        <a:t>Threat</a:t>
                      </a:r>
                      <a:endParaRPr lang="en-US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u="sng" strike="noStrike" dirty="0">
                          <a:effectLst/>
                        </a:rPr>
                        <a:t>No Threat</a:t>
                      </a:r>
                      <a:endParaRPr lang="en-US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199370"/>
                  </a:ext>
                </a:extLst>
              </a:tr>
              <a:tr h="46908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u="sng" strike="noStrike" dirty="0">
                          <a:effectLst/>
                        </a:rPr>
                        <a:t>Worry</a:t>
                      </a:r>
                      <a:endParaRPr lang="en-US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Fine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Stressed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8772346"/>
                  </a:ext>
                </a:extLst>
              </a:tr>
              <a:tr h="46908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u="sng" strike="noStrike" dirty="0">
                          <a:effectLst/>
                        </a:rPr>
                        <a:t>Don't Worry</a:t>
                      </a:r>
                      <a:endParaRPr lang="en-US" sz="24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Eaten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Fine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083106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101D86E-81CA-D4A1-CDB7-F856D7648DA4}"/>
              </a:ext>
            </a:extLst>
          </p:cNvPr>
          <p:cNvSpPr txBox="1"/>
          <p:nvPr/>
        </p:nvSpPr>
        <p:spPr>
          <a:xfrm>
            <a:off x="2018831" y="1307399"/>
            <a:ext cx="4360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Type I vs Type II errors</a:t>
            </a:r>
          </a:p>
        </p:txBody>
      </p:sp>
      <p:pic>
        <p:nvPicPr>
          <p:cNvPr id="6" name="Picture 5" descr="Amazon.com: The Chaos Machine: The Inside Story of How Social Media Rewired  Our Minds and Our World: 9780316703321: Fisher, Max: Books">
            <a:extLst>
              <a:ext uri="{FF2B5EF4-FFF2-40B4-BE49-F238E27FC236}">
                <a16:creationId xmlns:a16="http://schemas.microsoft.com/office/drawing/2014/main" id="{0EBE4037-1C8A-5FB4-5921-41B24A32E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82573">
            <a:off x="2989724" y="3811181"/>
            <a:ext cx="1679497" cy="251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9255EB-85FA-0A76-A667-A5AF132784E4}"/>
              </a:ext>
            </a:extLst>
          </p:cNvPr>
          <p:cNvSpPr txBox="1"/>
          <p:nvPr/>
        </p:nvSpPr>
        <p:spPr>
          <a:xfrm>
            <a:off x="5231953" y="3913589"/>
            <a:ext cx="61218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Outrage increased engagement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Divisive content spread faster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Recommendation systems pushed users toward extremism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Emotionally activating material kept users online longer</a:t>
            </a:r>
          </a:p>
        </p:txBody>
      </p:sp>
    </p:spTree>
    <p:extLst>
      <p:ext uri="{BB962C8B-B14F-4D97-AF65-F5344CB8AC3E}">
        <p14:creationId xmlns:p14="http://schemas.microsoft.com/office/powerpoint/2010/main" val="404523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2EC4AC-323F-1EA0-00E1-24FB67219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about AI?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041EB835-F7A9-8D45-9700-3636192B66E5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285173607"/>
              </p:ext>
            </p:extLst>
          </p:nvPr>
        </p:nvGraphicFramePr>
        <p:xfrm>
          <a:off x="708025" y="1338263"/>
          <a:ext cx="5257800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08C8C11-0824-CC77-6DBA-21363322C23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26177" y="1338855"/>
            <a:ext cx="5612095" cy="4792070"/>
          </a:xfrm>
        </p:spPr>
        <p:txBody>
          <a:bodyPr/>
          <a:lstStyle/>
          <a:p>
            <a:r>
              <a:rPr lang="en-US" sz="2000" dirty="0"/>
              <a:t>Many waves of transformative technologies</a:t>
            </a:r>
          </a:p>
          <a:p>
            <a:pPr lvl="1"/>
            <a:r>
              <a:rPr lang="en-US" dirty="0"/>
              <a:t>The Industrial revolution, Railroad, Electricity, Automation / Robotics, the telephone, Digital Communication (the internet) and now AI</a:t>
            </a:r>
          </a:p>
          <a:p>
            <a:pPr lvl="1"/>
            <a:r>
              <a:rPr lang="en-US" dirty="0"/>
              <a:t>Past cycles: broad based gains in real incomes</a:t>
            </a:r>
          </a:p>
          <a:p>
            <a:pPr lvl="1"/>
            <a:endParaRPr lang="en-US" dirty="0"/>
          </a:p>
          <a:p>
            <a:r>
              <a:rPr lang="en-US" sz="2000" dirty="0"/>
              <a:t>It takes time</a:t>
            </a:r>
          </a:p>
          <a:p>
            <a:pPr lvl="1"/>
            <a:r>
              <a:rPr lang="en-US" dirty="0"/>
              <a:t>The technology needs improvement</a:t>
            </a:r>
          </a:p>
          <a:p>
            <a:pPr lvl="1"/>
            <a:r>
              <a:rPr lang="en-US" dirty="0"/>
              <a:t>Infrastructure has to be invested in</a:t>
            </a:r>
          </a:p>
          <a:p>
            <a:pPr lvl="1"/>
            <a:r>
              <a:rPr lang="en-US" dirty="0"/>
              <a:t>It takes time to integrate into human systems</a:t>
            </a:r>
          </a:p>
          <a:p>
            <a:pPr lvl="1"/>
            <a:endParaRPr lang="en-US" dirty="0"/>
          </a:p>
          <a:p>
            <a:r>
              <a:rPr lang="en-US" sz="2000" dirty="0"/>
              <a:t>Financial problems are par for the course</a:t>
            </a:r>
          </a:p>
          <a:p>
            <a:pPr lvl="1"/>
            <a:r>
              <a:rPr lang="en-US" dirty="0"/>
              <a:t>Risky investments promote speculation</a:t>
            </a:r>
          </a:p>
          <a:p>
            <a:pPr lvl="1"/>
            <a:r>
              <a:rPr lang="en-US" dirty="0"/>
              <a:t>Financial industrial complex rides enthusiasm</a:t>
            </a:r>
          </a:p>
          <a:p>
            <a:endParaRPr lang="en-US" dirty="0"/>
          </a:p>
        </p:txBody>
      </p:sp>
      <p:pic>
        <p:nvPicPr>
          <p:cNvPr id="6" name="Picture 5" descr="A screenshot of a social media account&#10;&#10;AI-generated content may be incorrect.">
            <a:extLst>
              <a:ext uri="{FF2B5EF4-FFF2-40B4-BE49-F238E27FC236}">
                <a16:creationId xmlns:a16="http://schemas.microsoft.com/office/drawing/2014/main" id="{5E86248D-BAB6-C88B-1060-C462C7571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059" y="1600661"/>
            <a:ext cx="9162236" cy="3656677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7037522-C2CA-8B6C-2927-9B9CBE292471}"/>
              </a:ext>
            </a:extLst>
          </p:cNvPr>
          <p:cNvSpPr txBox="1">
            <a:spLocks/>
          </p:cNvSpPr>
          <p:nvPr/>
        </p:nvSpPr>
        <p:spPr>
          <a:xfrm>
            <a:off x="2446786" y="1338263"/>
            <a:ext cx="7558782" cy="479207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​"/>
              <a:defRPr sz="2800" b="1" i="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67679"/>
                </a:solidFill>
                <a:latin typeface="+mn-lt"/>
                <a:ea typeface="+mn-ea"/>
                <a:cs typeface="+mn-cs"/>
              </a:defRPr>
            </a:lvl2pPr>
            <a:lvl3pPr marL="56007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67679"/>
                </a:solidFill>
                <a:latin typeface="+mn-lt"/>
                <a:ea typeface="+mn-ea"/>
                <a:cs typeface="+mn-cs"/>
              </a:defRPr>
            </a:lvl3pPr>
            <a:lvl4pPr marL="92583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67679"/>
                </a:solidFill>
                <a:latin typeface="+mn-lt"/>
                <a:ea typeface="+mn-ea"/>
                <a:cs typeface="+mn-cs"/>
              </a:defRPr>
            </a:lvl4pPr>
            <a:lvl5pPr marL="129159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6767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“March of the Machine Makes Idle Hands” — The New York Times (1928)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“The Automation Jobless” — Time Magazine (1961)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“The Robots Are Coming—and So Are the Layoffs” — The Washington Post (1983)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“The End of Work?” — The Economist (2003)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“47% of U.S. Jobs at Risk of Automation” — widely reported after Oxford study (2013)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“AI Could Replace Millions of Jobs” — The Washington Post (2023)</a:t>
            </a:r>
          </a:p>
        </p:txBody>
      </p:sp>
      <p:pic>
        <p:nvPicPr>
          <p:cNvPr id="3" name="Picture 6" descr="Yes, the Luddites Were Wrong. But So Was Thomas Malthus. – Mother Jones">
            <a:extLst>
              <a:ext uri="{FF2B5EF4-FFF2-40B4-BE49-F238E27FC236}">
                <a16:creationId xmlns:a16="http://schemas.microsoft.com/office/drawing/2014/main" id="{F32A7789-2A19-0F16-1D69-E87A671AB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849" y="507054"/>
            <a:ext cx="5890304" cy="562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16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64782-CA54-5988-355A-DB7A1263E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Centers and IT Investment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555DE90-8348-3FA1-0BB8-1E4E96DDD385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960175707"/>
              </p:ext>
            </p:extLst>
          </p:nvPr>
        </p:nvGraphicFramePr>
        <p:xfrm>
          <a:off x="442018" y="1296613"/>
          <a:ext cx="5775902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A12D464-5A64-0248-946D-D99F0A18400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08075564"/>
              </p:ext>
            </p:extLst>
          </p:nvPr>
        </p:nvGraphicFramePr>
        <p:xfrm>
          <a:off x="6387003" y="1296613"/>
          <a:ext cx="4966797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CDFF9FB-8B5E-33C9-6376-AD8571909B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432" y="1337671"/>
            <a:ext cx="7298428" cy="450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1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0D85F-7632-A8EF-4431-E91E73F76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C941E-1D71-199E-1093-B5BBFD17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60" y="207798"/>
            <a:ext cx="10646079" cy="739035"/>
          </a:xfrm>
        </p:spPr>
        <p:txBody>
          <a:bodyPr>
            <a:noAutofit/>
          </a:bodyPr>
          <a:lstStyle/>
          <a:p>
            <a:r>
              <a:rPr lang="en-US" sz="4000" dirty="0"/>
              <a:t>The Difference Between 2001 and 2026…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61CE2D5-49CD-3220-FCD7-525002695BC9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130352500"/>
              </p:ext>
            </p:extLst>
          </p:nvPr>
        </p:nvGraphicFramePr>
        <p:xfrm>
          <a:off x="211580" y="946833"/>
          <a:ext cx="5767179" cy="5342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6680D8F-133E-0290-8BB4-481C538168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2545757"/>
              </p:ext>
            </p:extLst>
          </p:nvPr>
        </p:nvGraphicFramePr>
        <p:xfrm>
          <a:off x="6213242" y="985649"/>
          <a:ext cx="5649936" cy="5342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E947C9F-1B79-CA54-9162-9FEA817838A8}"/>
              </a:ext>
            </a:extLst>
          </p:cNvPr>
          <p:cNvSpPr txBox="1"/>
          <p:nvPr/>
        </p:nvSpPr>
        <p:spPr>
          <a:xfrm>
            <a:off x="2076894" y="1356096"/>
            <a:ext cx="8038214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/>
          </a:p>
          <a:p>
            <a:pPr algn="ctr"/>
            <a:r>
              <a:rPr lang="en-US" sz="3200" u="sng" dirty="0"/>
              <a:t>Deficit Closing?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$15,000 per household per year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dirty="0"/>
              <a:t>Higher Taxes: 9% of Household Disposable Household Income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dirty="0"/>
              <a:t>Reduced Spending: 25% of total current Fed expenditures</a:t>
            </a:r>
            <a:endParaRPr lang="en-US" sz="28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135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EDE81-E713-42A9-9A6C-D323044F3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Wealth / Income Mirage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3F94475-B15F-AE44-9C0F-5CFE105C48AF}"/>
              </a:ext>
            </a:extLst>
          </p:cNvPr>
          <p:cNvGraphicFramePr>
            <a:graphicFrameLocks/>
          </p:cNvGraphicFramePr>
          <p:nvPr/>
        </p:nvGraphicFramePr>
        <p:xfrm>
          <a:off x="1005363" y="1071946"/>
          <a:ext cx="5090637" cy="5494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671D492-1963-9AEC-A5EA-C00A2E4DF274}"/>
              </a:ext>
            </a:extLst>
          </p:cNvPr>
          <p:cNvGraphicFramePr>
            <a:graphicFrameLocks/>
          </p:cNvGraphicFramePr>
          <p:nvPr/>
        </p:nvGraphicFramePr>
        <p:xfrm>
          <a:off x="6457950" y="1050323"/>
          <a:ext cx="5253513" cy="5494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4E47720-0C89-2393-B65B-73E99369E6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1149911"/>
            <a:ext cx="7772400" cy="529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5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79B01-3908-35CB-9845-B26013C33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will reset the focus on the deficit?</a:t>
            </a:r>
          </a:p>
        </p:txBody>
      </p:sp>
      <p:pic>
        <p:nvPicPr>
          <p:cNvPr id="4" name="Content Placeholder 5" descr="A graph of the rate of the us federal government&#10;&#10;AI-generated content may be incorrect.">
            <a:extLst>
              <a:ext uri="{FF2B5EF4-FFF2-40B4-BE49-F238E27FC236}">
                <a16:creationId xmlns:a16="http://schemas.microsoft.com/office/drawing/2014/main" id="{E369EF92-1F83-1C9B-4838-A9DFA74BF6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1050325"/>
            <a:ext cx="7491941" cy="5496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A591A2-A660-D9F0-77A0-90A04CFB9B52}"/>
              </a:ext>
            </a:extLst>
          </p:cNvPr>
          <p:cNvSpPr txBox="1"/>
          <p:nvPr/>
        </p:nvSpPr>
        <p:spPr>
          <a:xfrm>
            <a:off x="9296400" y="2176790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Tariff Removal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FEF94D2-3B90-8E9D-3B02-F21CD92A6ED6}"/>
              </a:ext>
            </a:extLst>
          </p:cNvPr>
          <p:cNvCxnSpPr/>
          <p:nvPr/>
        </p:nvCxnSpPr>
        <p:spPr>
          <a:xfrm flipH="1">
            <a:off x="8330140" y="2438400"/>
            <a:ext cx="83820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BF867A2-26B6-01AB-92B5-C5EC6A4D2DD5}"/>
              </a:ext>
            </a:extLst>
          </p:cNvPr>
          <p:cNvSpPr txBox="1"/>
          <p:nvPr/>
        </p:nvSpPr>
        <p:spPr>
          <a:xfrm>
            <a:off x="9168340" y="4419600"/>
            <a:ext cx="2647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Primary Spending Balance?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4D6D5D-5EF5-6CFA-90B3-C80173709B5F}"/>
              </a:ext>
            </a:extLst>
          </p:cNvPr>
          <p:cNvCxnSpPr/>
          <p:nvPr/>
        </p:nvCxnSpPr>
        <p:spPr>
          <a:xfrm flipH="1">
            <a:off x="8063440" y="5010150"/>
            <a:ext cx="83820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3D804DB-46BA-382F-3B28-BD9B7F1B2F0D}"/>
              </a:ext>
            </a:extLst>
          </p:cNvPr>
          <p:cNvSpPr txBox="1"/>
          <p:nvPr/>
        </p:nvSpPr>
        <p:spPr>
          <a:xfrm>
            <a:off x="9168340" y="3349420"/>
            <a:ext cx="2647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Forecast: 4% 10 Year forever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2AFC102-A124-CA51-7A62-E54026EDE0FB}"/>
              </a:ext>
            </a:extLst>
          </p:cNvPr>
          <p:cNvCxnSpPr/>
          <p:nvPr/>
        </p:nvCxnSpPr>
        <p:spPr>
          <a:xfrm flipH="1">
            <a:off x="8202080" y="3796041"/>
            <a:ext cx="838200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49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A6C7E-D2EF-6D14-434E-BB8B60E15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8F45-ED0F-46DC-31D0-208158356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 Reliance on Foreign Capital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5D14F5C-BFDD-A6B5-5047-C57AFDC31A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031039"/>
              </p:ext>
            </p:extLst>
          </p:nvPr>
        </p:nvGraphicFramePr>
        <p:xfrm>
          <a:off x="7797338" y="1338263"/>
          <a:ext cx="4127962" cy="4852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043DA8C-61BC-47FD-1E9B-07C873374993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643468699"/>
              </p:ext>
            </p:extLst>
          </p:nvPr>
        </p:nvGraphicFramePr>
        <p:xfrm>
          <a:off x="4106486" y="1172008"/>
          <a:ext cx="3690851" cy="479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71ED423-B4A0-B163-DC4C-6DAA53B7B8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9158707"/>
              </p:ext>
            </p:extLst>
          </p:nvPr>
        </p:nvGraphicFramePr>
        <p:xfrm>
          <a:off x="330972" y="1172008"/>
          <a:ext cx="3775513" cy="5280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218693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87DF4-F286-57BB-2649-65428E449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4F75542-8BBA-BC92-1328-234BAA091D51}"/>
              </a:ext>
            </a:extLst>
          </p:cNvPr>
          <p:cNvSpPr txBox="1">
            <a:spLocks/>
          </p:cNvSpPr>
          <p:nvPr/>
        </p:nvSpPr>
        <p:spPr>
          <a:xfrm>
            <a:off x="8585200" y="1095961"/>
            <a:ext cx="3326901" cy="1179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​"/>
              <a:defRPr sz="2800" b="1" i="0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6007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2583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9159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b="1" dirty="0">
                <a:solidFill>
                  <a:schemeClr val="bg1"/>
                </a:solidFill>
              </a:rPr>
              <a:t>For a copy of slides, please use the QR Code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69D66F-C58E-47AC-C708-0E5F6A20B463}"/>
              </a:ext>
            </a:extLst>
          </p:cNvPr>
          <p:cNvSpPr/>
          <p:nvPr/>
        </p:nvSpPr>
        <p:spPr>
          <a:xfrm>
            <a:off x="429277" y="3128451"/>
            <a:ext cx="7417448" cy="2687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2406384-8665-A6DE-92DC-998F48B7B295}"/>
              </a:ext>
            </a:extLst>
          </p:cNvPr>
          <p:cNvSpPr txBox="1">
            <a:spLocks/>
          </p:cNvSpPr>
          <p:nvPr/>
        </p:nvSpPr>
        <p:spPr>
          <a:xfrm>
            <a:off x="335902" y="77990"/>
            <a:ext cx="8363450" cy="73903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ln>
                  <a:noFill/>
                </a:ln>
                <a:gradFill>
                  <a:gsLst>
                    <a:gs pos="54000">
                      <a:schemeClr val="accent6"/>
                    </a:gs>
                    <a:gs pos="100000">
                      <a:srgbClr val="01303F"/>
                    </a:gs>
                  </a:gsLst>
                  <a:lin ang="5400000" scaled="1"/>
                </a:gra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Growing Risks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1F94DD4A-62BE-6115-0650-EC868DA01FDA}"/>
              </a:ext>
            </a:extLst>
          </p:cNvPr>
          <p:cNvSpPr txBox="1">
            <a:spLocks/>
          </p:cNvSpPr>
          <p:nvPr/>
        </p:nvSpPr>
        <p:spPr>
          <a:xfrm>
            <a:off x="335902" y="1233499"/>
            <a:ext cx="7738055" cy="5655226"/>
          </a:xfrm>
          <a:prstGeom prst="rect">
            <a:avLst/>
          </a:prstGeom>
        </p:spPr>
        <p:txBody>
          <a:bodyPr vert="horz" lIns="91440" tIns="45720" rIns="91440" bIns="45720" numCol="1" spcCol="18288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​"/>
              <a:defRPr sz="2800" b="1" i="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67679"/>
                </a:solidFill>
                <a:latin typeface="+mn-lt"/>
                <a:ea typeface="+mn-ea"/>
                <a:cs typeface="+mn-cs"/>
              </a:defRPr>
            </a:lvl2pPr>
            <a:lvl3pPr marL="56007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67679"/>
                </a:solidFill>
                <a:latin typeface="+mn-lt"/>
                <a:ea typeface="+mn-ea"/>
                <a:cs typeface="+mn-cs"/>
              </a:defRPr>
            </a:lvl3pPr>
            <a:lvl4pPr marL="92583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67679"/>
                </a:solidFill>
                <a:latin typeface="+mn-lt"/>
                <a:ea typeface="+mn-ea"/>
                <a:cs typeface="+mn-cs"/>
              </a:defRPr>
            </a:lvl4pPr>
            <a:lvl5pPr marL="129159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6767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Economic Trends: Picking Up</a:t>
            </a:r>
            <a:endParaRPr lang="en-US" sz="3200" dirty="0"/>
          </a:p>
          <a:p>
            <a:pPr lvl="1">
              <a:lnSpc>
                <a:spcPct val="100000"/>
              </a:lnSpc>
            </a:pPr>
            <a:r>
              <a:rPr lang="en-US" sz="2000" dirty="0"/>
              <a:t>Drags: reduced labor supply, political and economic uncertainty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Strengths: Household &amp; business finances, inflation / rates down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Business Investment / Spending solid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More fiscal and monetary stimulus being thrown at the economy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Beware the Imbalances</a:t>
            </a:r>
            <a:endParaRPr lang="en-US" sz="3200" dirty="0"/>
          </a:p>
          <a:p>
            <a:pPr lvl="1">
              <a:lnSpc>
                <a:spcPct val="100000"/>
              </a:lnSpc>
            </a:pPr>
            <a:r>
              <a:rPr lang="en-US" sz="2000" dirty="0"/>
              <a:t>Strong private finances from public deficits and asset bubbles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Growing external imbalances are the weak link in the chain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The biggest imbalance is the gap between narratives and reality</a:t>
            </a:r>
          </a:p>
          <a:p>
            <a:pPr>
              <a:lnSpc>
                <a:spcPct val="100000"/>
              </a:lnSpc>
              <a:buNone/>
            </a:pPr>
            <a:endParaRPr lang="en-US" sz="3200" dirty="0"/>
          </a:p>
        </p:txBody>
      </p:sp>
      <p:pic>
        <p:nvPicPr>
          <p:cNvPr id="4" name="Picture 2" descr="Mark Twain quote: How easy it is to make people believe a lie, and [how] hard...">
            <a:extLst>
              <a:ext uri="{FF2B5EF4-FFF2-40B4-BE49-F238E27FC236}">
                <a16:creationId xmlns:a16="http://schemas.microsoft.com/office/drawing/2014/main" id="{C4EF4321-1CAA-3BF1-0110-8D20747A7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277" y="1954790"/>
            <a:ext cx="7417448" cy="364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73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5E63B-BB26-62CA-A1A9-D641A9C9C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9512"/>
            <a:ext cx="8113126" cy="739035"/>
          </a:xfrm>
        </p:spPr>
        <p:txBody>
          <a:bodyPr>
            <a:normAutofit/>
          </a:bodyPr>
          <a:lstStyle/>
          <a:p>
            <a:r>
              <a:rPr lang="en-US" dirty="0"/>
              <a:t>Get In Touch With Us: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045F5-A5B1-E85A-F13D-2803C3C3D2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2007230"/>
            <a:ext cx="8113126" cy="739035"/>
          </a:xfrm>
        </p:spPr>
        <p:txBody>
          <a:bodyPr>
            <a:normAutofit/>
          </a:bodyPr>
          <a:lstStyle/>
          <a:p>
            <a:pPr lvl="1"/>
            <a:r>
              <a:rPr lang="en-US" dirty="0" err="1"/>
              <a:t>Kristen@beaconecon.com</a:t>
            </a:r>
            <a:endParaRPr lang="en-US" dirty="0"/>
          </a:p>
          <a:p>
            <a:pPr lvl="1"/>
            <a:r>
              <a:rPr lang="en-US" dirty="0" err="1"/>
              <a:t>Beaconecon.com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417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66B4FD-A51B-7D10-EA23-66F07D723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04" y="139048"/>
            <a:ext cx="10646079" cy="7390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i="1" dirty="0"/>
              <a:t>The Beacon Outlook 2026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DE79D8F-19AD-7406-58B1-4481E4DB0E77}"/>
              </a:ext>
            </a:extLst>
          </p:cNvPr>
          <p:cNvSpPr txBox="1">
            <a:spLocks/>
          </p:cNvSpPr>
          <p:nvPr/>
        </p:nvSpPr>
        <p:spPr>
          <a:xfrm>
            <a:off x="858839" y="1131022"/>
            <a:ext cx="9467291" cy="5587930"/>
          </a:xfrm>
          <a:prstGeom prst="rect">
            <a:avLst/>
          </a:prstGeom>
        </p:spPr>
        <p:txBody>
          <a:bodyPr vert="horz" lIns="91440" tIns="45720" rIns="91440" bIns="45720" numCol="1" spcCol="18288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 Regular"/>
              <a:buChar char="​"/>
              <a:defRPr sz="2800" b="1" i="0" kern="120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5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67679"/>
                </a:solidFill>
                <a:latin typeface="+mn-lt"/>
                <a:ea typeface="+mn-ea"/>
                <a:cs typeface="+mn-cs"/>
              </a:defRPr>
            </a:lvl2pPr>
            <a:lvl3pPr marL="56007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67679"/>
                </a:solidFill>
                <a:latin typeface="+mn-lt"/>
                <a:ea typeface="+mn-ea"/>
                <a:cs typeface="+mn-cs"/>
              </a:defRPr>
            </a:lvl3pPr>
            <a:lvl4pPr marL="92583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67679"/>
                </a:solidFill>
                <a:latin typeface="+mn-lt"/>
                <a:ea typeface="+mn-ea"/>
                <a:cs typeface="+mn-cs"/>
              </a:defRPr>
            </a:lvl4pPr>
            <a:lvl5pPr marL="129159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6767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Economic Trends: Still pointing up…</a:t>
            </a:r>
            <a:endParaRPr lang="en-US" sz="2400" dirty="0"/>
          </a:p>
          <a:p>
            <a:pPr lvl="1">
              <a:lnSpc>
                <a:spcPct val="100000"/>
              </a:lnSpc>
            </a:pPr>
            <a:r>
              <a:rPr lang="en-US" dirty="0"/>
              <a:t>Household / Business finances still strong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More fiscal and monetary stimulus being through at the economy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Major drags: population growth stalled, political uncertainty</a:t>
            </a:r>
            <a:endParaRPr lang="en-US" sz="1000" dirty="0"/>
          </a:p>
          <a:p>
            <a:pPr>
              <a:lnSpc>
                <a:spcPct val="100000"/>
              </a:lnSpc>
            </a:pPr>
            <a:r>
              <a:rPr lang="en-US" sz="2000" dirty="0"/>
              <a:t>California &amp; the Central Valley</a:t>
            </a:r>
            <a:endParaRPr lang="en-US" sz="2400" dirty="0"/>
          </a:p>
          <a:p>
            <a:pPr lvl="1">
              <a:lnSpc>
                <a:spcPct val="100000"/>
              </a:lnSpc>
            </a:pPr>
            <a:r>
              <a:rPr lang="en-US" dirty="0"/>
              <a:t>State growing well on the intensive margin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Local growth outpacing the state because of young growing labor force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Slowing local population growth a function of national immigration  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Beware the Imbalances</a:t>
            </a:r>
            <a:endParaRPr lang="en-US" sz="2400" dirty="0"/>
          </a:p>
          <a:p>
            <a:pPr lvl="1">
              <a:lnSpc>
                <a:spcPct val="100000"/>
              </a:lnSpc>
            </a:pPr>
            <a:r>
              <a:rPr lang="en-US" dirty="0"/>
              <a:t>Strong finances a function of public deficits and financial bubbles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Even a small disruption in capital inflows could set off a fiscal crisis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Blame the Power of the Narrative</a:t>
            </a:r>
            <a:endParaRPr lang="en-US" sz="2400" dirty="0"/>
          </a:p>
          <a:p>
            <a:pPr lvl="1">
              <a:lnSpc>
                <a:spcPct val="100000"/>
              </a:lnSpc>
            </a:pPr>
            <a:r>
              <a:rPr lang="en-US" dirty="0"/>
              <a:t>Common sense policies are prevented by broken narratives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rise of populism in the age of abundance</a:t>
            </a:r>
          </a:p>
          <a:p>
            <a:pPr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2" name="AutoShape 2" descr="Generated image: Sailor in foggy crow's nest">
            <a:extLst>
              <a:ext uri="{FF2B5EF4-FFF2-40B4-BE49-F238E27FC236}">
                <a16:creationId xmlns:a16="http://schemas.microsoft.com/office/drawing/2014/main" id="{092CDC76-5667-0398-658E-20EE075813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1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78E1E7-3EB8-3269-4EA0-52B0BA2E4B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82100" y="391987"/>
            <a:ext cx="2947761" cy="5995052"/>
          </a:xfrm>
          <a:prstGeom prst="rect">
            <a:avLst/>
          </a:prstGeom>
          <a:effectLst>
            <a:softEdge rad="171861"/>
          </a:effectLst>
        </p:spPr>
      </p:pic>
    </p:spTree>
    <p:extLst>
      <p:ext uri="{BB962C8B-B14F-4D97-AF65-F5344CB8AC3E}">
        <p14:creationId xmlns:p14="http://schemas.microsoft.com/office/powerpoint/2010/main" val="243833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5623067-2BC9-9F01-35FE-089FD7F0C8AB}"/>
              </a:ext>
            </a:extLst>
          </p:cNvPr>
          <p:cNvGraphicFramePr>
            <a:graphicFrameLocks/>
          </p:cNvGraphicFramePr>
          <p:nvPr/>
        </p:nvGraphicFramePr>
        <p:xfrm>
          <a:off x="288473" y="1224779"/>
          <a:ext cx="5450846" cy="5092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FE49BFE-72AF-D619-CA54-B220C1307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74" y="299953"/>
            <a:ext cx="9579278" cy="739035"/>
          </a:xfrm>
        </p:spPr>
        <p:txBody>
          <a:bodyPr>
            <a:normAutofit fontScale="90000"/>
          </a:bodyPr>
          <a:lstStyle/>
          <a:p>
            <a:r>
              <a:rPr lang="en-US" dirty="0"/>
              <a:t>GDP Growth: Slowing into 2026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CD6214B-5F77-1740-0A4E-863689646D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15507"/>
              </p:ext>
            </p:extLst>
          </p:nvPr>
        </p:nvGraphicFramePr>
        <p:xfrm>
          <a:off x="5791402" y="1078434"/>
          <a:ext cx="6112125" cy="52919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45301">
                  <a:extLst>
                    <a:ext uri="{9D8B030D-6E8A-4147-A177-3AD203B41FA5}">
                      <a16:colId xmlns:a16="http://schemas.microsoft.com/office/drawing/2014/main" val="1506069621"/>
                    </a:ext>
                  </a:extLst>
                </a:gridCol>
                <a:gridCol w="816706">
                  <a:extLst>
                    <a:ext uri="{9D8B030D-6E8A-4147-A177-3AD203B41FA5}">
                      <a16:colId xmlns:a16="http://schemas.microsoft.com/office/drawing/2014/main" val="691324096"/>
                    </a:ext>
                  </a:extLst>
                </a:gridCol>
                <a:gridCol w="816706">
                  <a:extLst>
                    <a:ext uri="{9D8B030D-6E8A-4147-A177-3AD203B41FA5}">
                      <a16:colId xmlns:a16="http://schemas.microsoft.com/office/drawing/2014/main" val="1226169273"/>
                    </a:ext>
                  </a:extLst>
                </a:gridCol>
                <a:gridCol w="816706">
                  <a:extLst>
                    <a:ext uri="{9D8B030D-6E8A-4147-A177-3AD203B41FA5}">
                      <a16:colId xmlns:a16="http://schemas.microsoft.com/office/drawing/2014/main" val="1118330138"/>
                    </a:ext>
                  </a:extLst>
                </a:gridCol>
                <a:gridCol w="816706">
                  <a:extLst>
                    <a:ext uri="{9D8B030D-6E8A-4147-A177-3AD203B41FA5}">
                      <a16:colId xmlns:a16="http://schemas.microsoft.com/office/drawing/2014/main" val="726450160"/>
                    </a:ext>
                  </a:extLst>
                </a:gridCol>
              </a:tblGrid>
              <a:tr h="57709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 GDP Growth by Contribution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2023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2024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2025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600" b="1" u="none" strike="noStrike" dirty="0">
                          <a:effectLst/>
                        </a:rPr>
                        <a:t>2026 Q1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3440113"/>
                  </a:ext>
                </a:extLst>
              </a:tr>
              <a:tr h="3043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GDP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2.9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2.8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2.1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67163426"/>
                  </a:ext>
                </a:extLst>
              </a:tr>
              <a:tr h="3043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1" u="none" strike="noStrike">
                          <a:effectLst/>
                        </a:rPr>
                        <a:t>Final Demand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>
                          <a:effectLst/>
                        </a:rPr>
                        <a:t>2.9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>
                          <a:effectLst/>
                        </a:rPr>
                        <a:t>3.2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2.4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607942"/>
                  </a:ext>
                </a:extLst>
              </a:tr>
              <a:tr h="3043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4312688"/>
                  </a:ext>
                </a:extLst>
              </a:tr>
              <a:tr h="3043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Consumption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1.7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2.0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1.8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4359183"/>
                  </a:ext>
                </a:extLst>
              </a:tr>
              <a:tr h="3043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    Goods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0.4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0.6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0.7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9179078"/>
                  </a:ext>
                </a:extLst>
              </a:tr>
              <a:tr h="3043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    Services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1.4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1.4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1.1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67619233"/>
                  </a:ext>
                </a:extLst>
              </a:tr>
              <a:tr h="3043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Fixed investment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0.6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0.5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0.5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4934647"/>
                  </a:ext>
                </a:extLst>
              </a:tr>
              <a:tr h="3043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      Structures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0.5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0.0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-0.2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-0.2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2837028"/>
                  </a:ext>
                </a:extLst>
              </a:tr>
              <a:tr h="3043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      Equipment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0.2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0.2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0.4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9290991"/>
                  </a:ext>
                </a:extLst>
              </a:tr>
              <a:tr h="3043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      Intellectual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0.3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0.2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0.3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9306514"/>
                  </a:ext>
                </a:extLst>
              </a:tr>
              <a:tr h="3043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      Residential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-0.4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0.1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-0.1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-0.2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2243004"/>
                  </a:ext>
                </a:extLst>
              </a:tr>
              <a:tr h="3043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Net exports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0.5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-0.4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-0.2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8749732"/>
                  </a:ext>
                </a:extLst>
              </a:tr>
              <a:tr h="3043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    Exports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0.3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0.4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0.2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749396"/>
                  </a:ext>
                </a:extLst>
              </a:tr>
              <a:tr h="3043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u="none" strike="noStrike" dirty="0">
                          <a:effectLst/>
                        </a:rPr>
                        <a:t>    Imports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0.1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-0.8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u="none" strike="noStrike">
                          <a:effectLst/>
                        </a:rPr>
                        <a:t>-0.4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-2.6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4020286"/>
                  </a:ext>
                </a:extLst>
              </a:tr>
              <a:tr h="3043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Government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0.6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0.7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1" u="none" strike="noStrike" dirty="0">
                          <a:effectLst/>
                        </a:rPr>
                        <a:t>0.2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2754872"/>
                  </a:ext>
                </a:extLst>
              </a:tr>
            </a:tbl>
          </a:graphicData>
        </a:graphic>
      </p:graphicFrame>
      <p:pic>
        <p:nvPicPr>
          <p:cNvPr id="3" name="Picture 2" descr="Q4 2025 GDPNow Chart">
            <a:extLst>
              <a:ext uri="{FF2B5EF4-FFF2-40B4-BE49-F238E27FC236}">
                <a16:creationId xmlns:a16="http://schemas.microsoft.com/office/drawing/2014/main" id="{DEB99ED3-5765-1507-EDBA-E28C35359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760" y="1078434"/>
            <a:ext cx="77637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5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474E4-3A3D-F07A-7E5F-D38A775D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60" y="130957"/>
            <a:ext cx="10646079" cy="739035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Consumers: Still Having Fun!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BD03FF3-FA48-6B3D-000A-B08CB17A04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4760955"/>
              </p:ext>
            </p:extLst>
          </p:nvPr>
        </p:nvGraphicFramePr>
        <p:xfrm>
          <a:off x="4289384" y="1058786"/>
          <a:ext cx="3973482" cy="5128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FCFD29F-8C37-C5F4-6469-8A4DD53270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290615"/>
              </p:ext>
            </p:extLst>
          </p:nvPr>
        </p:nvGraphicFramePr>
        <p:xfrm>
          <a:off x="8462356" y="970091"/>
          <a:ext cx="3543075" cy="5306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2408241-F427-0A27-3ED8-DDF5613610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684821"/>
              </p:ext>
            </p:extLst>
          </p:nvPr>
        </p:nvGraphicFramePr>
        <p:xfrm>
          <a:off x="297446" y="1058785"/>
          <a:ext cx="3973481" cy="5128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69643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C2CDE-62F9-C2DC-0A0B-ACE88C8B9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Travel, Tourism and the $US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DC3C371-DCED-AE50-D471-D832C280D814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4403995" y="1031276"/>
          <a:ext cx="3550115" cy="531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591420F-9B3F-68FE-15B5-F368E3630B63}"/>
              </a:ext>
            </a:extLst>
          </p:cNvPr>
          <p:cNvGraphicFramePr>
            <a:graphicFrameLocks/>
          </p:cNvGraphicFramePr>
          <p:nvPr/>
        </p:nvGraphicFramePr>
        <p:xfrm>
          <a:off x="8120213" y="1066133"/>
          <a:ext cx="3825601" cy="5233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0F66DB5-08D7-C46F-FB5F-4D4579F6EF7B}"/>
              </a:ext>
            </a:extLst>
          </p:cNvPr>
          <p:cNvSpPr txBox="1"/>
          <p:nvPr/>
        </p:nvSpPr>
        <p:spPr>
          <a:xfrm>
            <a:off x="9007813" y="1945943"/>
            <a:ext cx="1540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+ 27% in 10 years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0354AC8-132F-DA76-C2B1-1E1E3B28A320}"/>
              </a:ext>
            </a:extLst>
          </p:cNvPr>
          <p:cNvGraphicFramePr>
            <a:graphicFrameLocks/>
          </p:cNvGraphicFramePr>
          <p:nvPr/>
        </p:nvGraphicFramePr>
        <p:xfrm>
          <a:off x="269858" y="1066132"/>
          <a:ext cx="3968034" cy="4976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48850788"/>
      </p:ext>
    </p:extLst>
  </p:cSld>
  <p:clrMapOvr>
    <a:masterClrMapping/>
  </p:clrMapOvr>
</p:sld>
</file>

<file path=ppt/theme/theme1.xml><?xml version="1.0" encoding="utf-8"?>
<a:theme xmlns:a="http://schemas.openxmlformats.org/drawingml/2006/main" name="Beacon Theme - Beacon Colors and Arial">
  <a:themeElements>
    <a:clrScheme name="Beacon Colors 1">
      <a:dk1>
        <a:srgbClr val="010101"/>
      </a:dk1>
      <a:lt1>
        <a:srgbClr val="FFFFFF"/>
      </a:lt1>
      <a:dk2>
        <a:srgbClr val="333333"/>
      </a:dk2>
      <a:lt2>
        <a:srgbClr val="FFFFFE"/>
      </a:lt2>
      <a:accent1>
        <a:srgbClr val="72BAB0"/>
      </a:accent1>
      <a:accent2>
        <a:srgbClr val="006480"/>
      </a:accent2>
      <a:accent3>
        <a:srgbClr val="FD7400"/>
      </a:accent3>
      <a:accent4>
        <a:srgbClr val="82242E"/>
      </a:accent4>
      <a:accent5>
        <a:srgbClr val="F0D500"/>
      </a:accent5>
      <a:accent6>
        <a:srgbClr val="004356"/>
      </a:accent6>
      <a:hlink>
        <a:srgbClr val="004357"/>
      </a:hlink>
      <a:folHlink>
        <a:srgbClr val="3B1C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acon Theme - Beacon Colors and Arial" id="{BC67A206-DA39-1B44-A1AF-FEC92E6F7F8D}" vid="{F6EB2848-0287-9548-8ADB-3516F7A6FB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4FD254F4C0C743893093A400ED2E37" ma:contentTypeVersion="16" ma:contentTypeDescription="Create a new document." ma:contentTypeScope="" ma:versionID="a0a9bca0b755f0d019c95563c6f05f98">
  <xsd:schema xmlns:xsd="http://www.w3.org/2001/XMLSchema" xmlns:xs="http://www.w3.org/2001/XMLSchema" xmlns:p="http://schemas.microsoft.com/office/2006/metadata/properties" xmlns:ns1="http://schemas.microsoft.com/sharepoint/v3" xmlns:ns2="c9768807-6081-4b53-8a79-e378cbfd9aac" xmlns:ns3="207738d8-b20e-4576-b094-7da85a0d5278" targetNamespace="http://schemas.microsoft.com/office/2006/metadata/properties" ma:root="true" ma:fieldsID="954f2fd3cc55ab492e58b731a293d856" ns1:_="" ns2:_="" ns3:_="">
    <xsd:import namespace="http://schemas.microsoft.com/sharepoint/v3"/>
    <xsd:import namespace="c9768807-6081-4b53-8a79-e378cbfd9aac"/>
    <xsd:import namespace="207738d8-b20e-4576-b094-7da85a0d52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768807-6081-4b53-8a79-e378cbfd9a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e37078d-c6db-49f2-b29e-4e20817571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7738d8-b20e-4576-b094-7da85a0d5278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4165f1a3-0050-4e6d-92aa-ea7e5290dbdc}" ma:internalName="TaxCatchAll" ma:showField="CatchAllData" ma:web="207738d8-b20e-4576-b094-7da85a0d52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768807-6081-4b53-8a79-e378cbfd9aac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  <TaxCatchAll xmlns="207738d8-b20e-4576-b094-7da85a0d5278" xsi:nil="true"/>
  </documentManagement>
</p:properties>
</file>

<file path=customXml/itemProps1.xml><?xml version="1.0" encoding="utf-8"?>
<ds:datastoreItem xmlns:ds="http://schemas.openxmlformats.org/officeDocument/2006/customXml" ds:itemID="{5B79528B-C350-45ED-8214-CA3DE767102A}"/>
</file>

<file path=customXml/itemProps2.xml><?xml version="1.0" encoding="utf-8"?>
<ds:datastoreItem xmlns:ds="http://schemas.openxmlformats.org/officeDocument/2006/customXml" ds:itemID="{47452B3B-67F7-42C2-955E-CC8C43FF499D}"/>
</file>

<file path=customXml/itemProps3.xml><?xml version="1.0" encoding="utf-8"?>
<ds:datastoreItem xmlns:ds="http://schemas.openxmlformats.org/officeDocument/2006/customXml" ds:itemID="{A0C79136-4FFF-4E2E-A81E-BB958D71C149}"/>
</file>

<file path=docProps/app.xml><?xml version="1.0" encoding="utf-8"?>
<Properties xmlns="http://schemas.openxmlformats.org/officeDocument/2006/extended-properties" xmlns:vt="http://schemas.openxmlformats.org/officeDocument/2006/docPropsVTypes">
  <Template>Beacon Powerpoint Template</Template>
  <TotalTime>222786</TotalTime>
  <Words>3353</Words>
  <Application>Microsoft Macintosh PowerPoint</Application>
  <PresentationFormat>Widescreen</PresentationFormat>
  <Paragraphs>1522</Paragraphs>
  <Slides>59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.AppleSystemUIFont</vt:lpstr>
      <vt:lpstr>Aptos</vt:lpstr>
      <vt:lpstr>Aptos Narrow</vt:lpstr>
      <vt:lpstr>Arial</vt:lpstr>
      <vt:lpstr>Calibri</vt:lpstr>
      <vt:lpstr>System Font Regular</vt:lpstr>
      <vt:lpstr>Wingdings</vt:lpstr>
      <vt:lpstr>Beacon Theme - Beacon Colors and Arial</vt:lpstr>
      <vt:lpstr>PowerPoint Presentation</vt:lpstr>
      <vt:lpstr>PowerPoint Presentation</vt:lpstr>
      <vt:lpstr>2026: Competing Narratives</vt:lpstr>
      <vt:lpstr>The 2026 Narratives</vt:lpstr>
      <vt:lpstr>That Other Economic Narrative</vt:lpstr>
      <vt:lpstr>The Beacon Outlook 2026</vt:lpstr>
      <vt:lpstr>GDP Growth: Slowing into 2026</vt:lpstr>
      <vt:lpstr>Consumers: Still Having Fun!</vt:lpstr>
      <vt:lpstr> Travel, Tourism and the $US</vt:lpstr>
      <vt:lpstr>Consumer Debt Situation: Steady</vt:lpstr>
      <vt:lpstr>Record HH Income and Net Worth</vt:lpstr>
      <vt:lpstr>The California Slowdown</vt:lpstr>
      <vt:lpstr>California Spending &amp; Incomes</vt:lpstr>
      <vt:lpstr>Household Income</vt:lpstr>
      <vt:lpstr>City / County Taxable Sales</vt:lpstr>
      <vt:lpstr>A K-Shaped Recovery?</vt:lpstr>
      <vt:lpstr>Gross vs Net Income</vt:lpstr>
      <vt:lpstr>What about the cost of food &amp; shelter?</vt:lpstr>
      <vt:lpstr>And Poor Gen Z?</vt:lpstr>
      <vt:lpstr>State Inequality?</vt:lpstr>
      <vt:lpstr>Affordability?</vt:lpstr>
      <vt:lpstr>State Housing Affordability</vt:lpstr>
      <vt:lpstr>Household Income &amp; Poverty</vt:lpstr>
      <vt:lpstr>Home Prices and Asking Rents</vt:lpstr>
      <vt:lpstr>Affordability</vt:lpstr>
      <vt:lpstr>Where is Inflation at?</vt:lpstr>
      <vt:lpstr>Oil and gas prices? </vt:lpstr>
      <vt:lpstr>Ameliorating Factors</vt:lpstr>
      <vt:lpstr>The Insurance Issue</vt:lpstr>
      <vt:lpstr>The Tariff Impact?</vt:lpstr>
      <vt:lpstr>California Agriculture Exports</vt:lpstr>
      <vt:lpstr>Tulare Agriculture</vt:lpstr>
      <vt:lpstr>Federal Deficit &amp; Debt</vt:lpstr>
      <vt:lpstr>The Fed’s Directional Shift</vt:lpstr>
      <vt:lpstr>Interest Rates &amp; Capital Availability</vt:lpstr>
      <vt:lpstr>How do narratives go astray?</vt:lpstr>
      <vt:lpstr>Labor Markets: Flat </vt:lpstr>
      <vt:lpstr>Labor Markets: Cold, not collapsing…</vt:lpstr>
      <vt:lpstr>Labor Supply Challenges</vt:lpstr>
      <vt:lpstr>California’s Labor Force Problem</vt:lpstr>
      <vt:lpstr>California’s “Fleeing” Population?</vt:lpstr>
      <vt:lpstr>Population and Migration</vt:lpstr>
      <vt:lpstr>Regional Nonfarm Employment</vt:lpstr>
      <vt:lpstr>Industry Employment</vt:lpstr>
      <vt:lpstr>Industrial Occupied Stock</vt:lpstr>
      <vt:lpstr>City Employment</vt:lpstr>
      <vt:lpstr>Population</vt:lpstr>
      <vt:lpstr>Labor Force</vt:lpstr>
      <vt:lpstr>Job Postings and Labor Force</vt:lpstr>
      <vt:lpstr>Residential Permits</vt:lpstr>
      <vt:lpstr>Our inclination for negative narratives</vt:lpstr>
      <vt:lpstr>What about AI?</vt:lpstr>
      <vt:lpstr>Data Centers and IT Investment</vt:lpstr>
      <vt:lpstr>The Difference Between 2001 and 2026…</vt:lpstr>
      <vt:lpstr>The Wealth / Income Mirage</vt:lpstr>
      <vt:lpstr>What will reset the focus on the deficit?</vt:lpstr>
      <vt:lpstr>US Reliance on Foreign Capital</vt:lpstr>
      <vt:lpstr>PowerPoint Presentation</vt:lpstr>
      <vt:lpstr>Get In Touch With Us: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Thornberg</dc:creator>
  <cp:lastModifiedBy>Chris Thornberg</cp:lastModifiedBy>
  <cp:revision>5693</cp:revision>
  <cp:lastPrinted>2025-01-18T22:35:38Z</cp:lastPrinted>
  <dcterms:created xsi:type="dcterms:W3CDTF">2018-07-18T20:23:26Z</dcterms:created>
  <dcterms:modified xsi:type="dcterms:W3CDTF">2026-06-19T14:12:47Z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0x010100464FD254F4C0C743893093A400ED2E37</vt:lpwstr>
  </property>
</Properties>
</file>