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handoutMasterIdLst>
    <p:handoutMasterId r:id="rId14"/>
  </p:handoutMasterIdLst>
  <p:sldIdLst>
    <p:sldId id="256" r:id="rId2"/>
    <p:sldId id="272" r:id="rId3"/>
    <p:sldId id="273" r:id="rId4"/>
    <p:sldId id="289" r:id="rId5"/>
    <p:sldId id="288" r:id="rId6"/>
    <p:sldId id="283" r:id="rId7"/>
    <p:sldId id="278" r:id="rId8"/>
    <p:sldId id="285" r:id="rId9"/>
    <p:sldId id="280" r:id="rId10"/>
    <p:sldId id="287" r:id="rId11"/>
    <p:sldId id="286"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460" y="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4B3FFD26-6F86-4913-97BB-862B016139C1}" type="datetimeFigureOut">
              <a:rPr lang="en-GB" smtClean="0"/>
              <a:t>06/01/2025</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C5281235-C594-4037-BB9E-A6D67DADAFBF}" type="slidenum">
              <a:rPr lang="en-GB" smtClean="0"/>
              <a:t>‹#›</a:t>
            </a:fld>
            <a:endParaRPr lang="en-GB"/>
          </a:p>
        </p:txBody>
      </p:sp>
    </p:spTree>
    <p:extLst>
      <p:ext uri="{BB962C8B-B14F-4D97-AF65-F5344CB8AC3E}">
        <p14:creationId xmlns:p14="http://schemas.microsoft.com/office/powerpoint/2010/main" val="713659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EC59642-92B4-49F9-A72E-D62A936A8287}" type="datetimeFigureOut">
              <a:rPr lang="en-GB" smtClean="0"/>
              <a:t>06/01/2025</a:t>
            </a:fld>
            <a:endParaRPr lang="en-GB"/>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0BCC402-27B8-45D8-A859-E908D776BAB9}" type="slidenum">
              <a:rPr lang="en-GB" smtClean="0"/>
              <a:t>‹#›</a:t>
            </a:fld>
            <a:endParaRPr lang="en-GB"/>
          </a:p>
        </p:txBody>
      </p:sp>
    </p:spTree>
    <p:extLst>
      <p:ext uri="{BB962C8B-B14F-4D97-AF65-F5344CB8AC3E}">
        <p14:creationId xmlns:p14="http://schemas.microsoft.com/office/powerpoint/2010/main" val="2000279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70B0703-27EF-4A5C-9F7C-D8B1910A669D}" type="datetimeFigureOut">
              <a:rPr lang="en-GB" smtClean="0"/>
              <a:t>06/01/2025</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E48EDB5-803E-4805-9C02-C2FECFE8AB55}"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70B0703-27EF-4A5C-9F7C-D8B1910A669D}" type="datetimeFigureOut">
              <a:rPr lang="en-GB" smtClean="0"/>
              <a:t>06/01/2025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48EDB5-803E-4805-9C02-C2FECFE8AB55}"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70B0703-27EF-4A5C-9F7C-D8B1910A669D}" type="datetimeFigureOut">
              <a:rPr lang="en-GB" smtClean="0"/>
              <a:t>06/01/2025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48EDB5-803E-4805-9C02-C2FECFE8AB55}"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70B0703-27EF-4A5C-9F7C-D8B1910A669D}" type="datetimeFigureOut">
              <a:rPr lang="en-GB" smtClean="0"/>
              <a:t>06/01/2025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48EDB5-803E-4805-9C02-C2FECFE8AB55}" type="slidenum">
              <a:rPr lang="en-GB" smtClean="0"/>
              <a:t>‹#›</a:t>
            </a:fld>
            <a:endParaRPr lang="en-GB"/>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70B0703-27EF-4A5C-9F7C-D8B1910A669D}" type="datetimeFigureOut">
              <a:rPr lang="en-GB" smtClean="0"/>
              <a:t>06/01/2025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E48EDB5-803E-4805-9C02-C2FECFE8AB55}" type="slidenum">
              <a:rPr lang="en-GB" smtClean="0"/>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70B0703-27EF-4A5C-9F7C-D8B1910A669D}" type="datetimeFigureOut">
              <a:rPr lang="en-GB" smtClean="0"/>
              <a:t>06/01/2025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48EDB5-803E-4805-9C02-C2FECFE8AB55}" type="slidenum">
              <a:rPr lang="en-GB" smtClean="0"/>
              <a:t>‹#›</a:t>
            </a:fld>
            <a:endParaRPr lang="en-GB"/>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70B0703-27EF-4A5C-9F7C-D8B1910A669D}" type="datetimeFigureOut">
              <a:rPr lang="en-GB" smtClean="0"/>
              <a:t>06/01/2025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E48EDB5-803E-4805-9C02-C2FECFE8AB55}"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70B0703-27EF-4A5C-9F7C-D8B1910A669D}" type="datetimeFigureOut">
              <a:rPr lang="en-GB" smtClean="0"/>
              <a:t>06/01/2025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E48EDB5-803E-4805-9C02-C2FECFE8AB55}" type="slidenum">
              <a:rPr lang="en-GB" smtClean="0"/>
              <a:t>‹#›</a:t>
            </a:fld>
            <a:endParaRPr lang="en-GB"/>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0B0703-27EF-4A5C-9F7C-D8B1910A669D}" type="datetimeFigureOut">
              <a:rPr lang="en-GB" smtClean="0"/>
              <a:t>06/01/2025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E48EDB5-803E-4805-9C02-C2FECFE8AB55}"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770B0703-27EF-4A5C-9F7C-D8B1910A669D}" type="datetimeFigureOut">
              <a:rPr lang="en-GB" smtClean="0"/>
              <a:t>06/01/2025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E48EDB5-803E-4805-9C02-C2FECFE8AB55}"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70B0703-27EF-4A5C-9F7C-D8B1910A669D}" type="datetimeFigureOut">
              <a:rPr lang="en-GB" smtClean="0"/>
              <a:t>06/01/2025</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E48EDB5-803E-4805-9C02-C2FECFE8AB55}" type="slidenum">
              <a:rPr lang="en-GB" smtClean="0"/>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lumMod val="60000"/>
            <a:lumOff val="40000"/>
          </a:schemeClr>
        </a:solidFill>
        <a:effectLst/>
      </p:bgPr>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70B0703-27EF-4A5C-9F7C-D8B1910A669D}" type="datetimeFigureOut">
              <a:rPr lang="en-GB" smtClean="0"/>
              <a:t>06/01/2025</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E48EDB5-803E-4805-9C02-C2FECFE8AB55}"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35696" y="5805264"/>
            <a:ext cx="5536704" cy="648072"/>
          </a:xfrm>
        </p:spPr>
        <p:txBody>
          <a:bodyPr>
            <a:normAutofit fontScale="40000" lnSpcReduction="20000"/>
          </a:bodyPr>
          <a:lstStyle/>
          <a:p>
            <a:pPr algn="ctr"/>
            <a:r>
              <a:rPr lang="en-GB" sz="4400" b="1" dirty="0">
                <a:solidFill>
                  <a:srgbClr val="FFFF00"/>
                </a:solidFill>
                <a:latin typeface="Arial" panose="020B0604020202020204" pitchFamily="34" charset="0"/>
                <a:cs typeface="Arial" panose="020B0604020202020204" pitchFamily="34" charset="0"/>
              </a:rPr>
              <a:t>We aspire that through the love of Jesus everyone should have life and have it to the full</a:t>
            </a:r>
            <a:r>
              <a:rPr lang="en-GB" sz="4400" b="1" dirty="0">
                <a:solidFill>
                  <a:srgbClr val="FFFF00"/>
                </a:solidFill>
              </a:rPr>
              <a:t>. </a:t>
            </a:r>
          </a:p>
        </p:txBody>
      </p:sp>
      <p:sp>
        <p:nvSpPr>
          <p:cNvPr id="4" name="TextBox 3"/>
          <p:cNvSpPr txBox="1"/>
          <p:nvPr/>
        </p:nvSpPr>
        <p:spPr>
          <a:xfrm>
            <a:off x="3023828" y="5258762"/>
            <a:ext cx="3168352" cy="523220"/>
          </a:xfrm>
          <a:prstGeom prst="rect">
            <a:avLst/>
          </a:prstGeom>
          <a:noFill/>
        </p:spPr>
        <p:txBody>
          <a:bodyPr wrap="square" rtlCol="0">
            <a:spAutoFit/>
          </a:bodyPr>
          <a:lstStyle/>
          <a:p>
            <a:pPr algn="ctr"/>
            <a:r>
              <a:rPr lang="en-GB" sz="2800" b="1" dirty="0">
                <a:solidFill>
                  <a:schemeClr val="tx2"/>
                </a:solidFill>
              </a:rPr>
              <a:t>January 2025</a:t>
            </a:r>
          </a:p>
        </p:txBody>
      </p:sp>
      <p:sp>
        <p:nvSpPr>
          <p:cNvPr id="5" name="TextBox 4"/>
          <p:cNvSpPr txBox="1"/>
          <p:nvPr/>
        </p:nvSpPr>
        <p:spPr>
          <a:xfrm>
            <a:off x="1475656" y="1529344"/>
            <a:ext cx="6120680" cy="2062103"/>
          </a:xfrm>
          <a:prstGeom prst="rect">
            <a:avLst/>
          </a:prstGeom>
          <a:noFill/>
        </p:spPr>
        <p:txBody>
          <a:bodyPr wrap="square" rtlCol="0">
            <a:spAutoFit/>
          </a:bodyPr>
          <a:lstStyle/>
          <a:p>
            <a:pPr algn="ctr"/>
            <a:r>
              <a:rPr lang="en-GB" sz="3200" b="1" dirty="0">
                <a:solidFill>
                  <a:schemeClr val="tx2"/>
                </a:solidFill>
                <a:latin typeface="Arial" panose="020B0604020202020204" pitchFamily="34" charset="0"/>
                <a:cs typeface="Arial" panose="020B0604020202020204" pitchFamily="34" charset="0"/>
              </a:rPr>
              <a:t>Welcome back everyone </a:t>
            </a:r>
          </a:p>
          <a:p>
            <a:pPr algn="ctr"/>
            <a:r>
              <a:rPr lang="en-GB" sz="3200" b="1" dirty="0">
                <a:solidFill>
                  <a:schemeClr val="tx2"/>
                </a:solidFill>
                <a:latin typeface="Arial" panose="020B0604020202020204" pitchFamily="34" charset="0"/>
                <a:cs typeface="Arial" panose="020B0604020202020204" pitchFamily="34" charset="0"/>
              </a:rPr>
              <a:t>HAPPY NEW YEAR</a:t>
            </a:r>
          </a:p>
          <a:p>
            <a:pPr algn="ctr"/>
            <a:endParaRPr lang="en-GB" sz="3200" b="1" dirty="0">
              <a:solidFill>
                <a:schemeClr val="tx2"/>
              </a:solidFill>
              <a:latin typeface="Arial" panose="020B0604020202020204" pitchFamily="34" charset="0"/>
              <a:cs typeface="Arial" panose="020B0604020202020204" pitchFamily="34" charset="0"/>
            </a:endParaRPr>
          </a:p>
          <a:p>
            <a:pPr algn="ctr"/>
            <a:endParaRPr lang="en-GB" sz="3200" b="1" dirty="0">
              <a:solidFill>
                <a:schemeClr val="tx2"/>
              </a:solidFill>
              <a:latin typeface="Arial" panose="020B0604020202020204" pitchFamily="34" charset="0"/>
              <a:cs typeface="Arial" panose="020B0604020202020204" pitchFamily="34" charset="0"/>
            </a:endParaRPr>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4067943" y="351271"/>
            <a:ext cx="1008112" cy="1076503"/>
          </a:xfrm>
          <a:prstGeom prst="rect">
            <a:avLst/>
          </a:prstGeom>
          <a:noFill/>
          <a:ln>
            <a:noFill/>
          </a:ln>
        </p:spPr>
      </p:pic>
      <p:sp>
        <p:nvSpPr>
          <p:cNvPr id="2" name="AutoShape 2" descr="Image result for images new year celebration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7" name="Picture 6"/>
          <p:cNvPicPr>
            <a:picLocks noChangeAspect="1"/>
          </p:cNvPicPr>
          <p:nvPr/>
        </p:nvPicPr>
        <p:blipFill>
          <a:blip r:embed="rId3"/>
          <a:stretch>
            <a:fillRect/>
          </a:stretch>
        </p:blipFill>
        <p:spPr>
          <a:xfrm>
            <a:off x="2555775" y="2636912"/>
            <a:ext cx="4282823" cy="2520280"/>
          </a:xfrm>
          <a:prstGeom prst="rect">
            <a:avLst/>
          </a:prstGeom>
        </p:spPr>
      </p:pic>
    </p:spTree>
    <p:extLst>
      <p:ext uri="{BB962C8B-B14F-4D97-AF65-F5344CB8AC3E}">
        <p14:creationId xmlns:p14="http://schemas.microsoft.com/office/powerpoint/2010/main" val="4034596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GB" dirty="0"/>
              <a:t>Prayer</a:t>
            </a:r>
          </a:p>
        </p:txBody>
      </p:sp>
      <p:sp>
        <p:nvSpPr>
          <p:cNvPr id="4" name="Content Placeholder 3"/>
          <p:cNvSpPr txBox="1">
            <a:spLocks noGrp="1"/>
          </p:cNvSpPr>
          <p:nvPr>
            <p:ph idx="1"/>
          </p:nvPr>
        </p:nvSpPr>
        <p:spPr>
          <a:xfrm>
            <a:off x="457200" y="1481328"/>
            <a:ext cx="8229600" cy="2831544"/>
          </a:xfrm>
          <a:prstGeom prst="rect">
            <a:avLst/>
          </a:prstGeom>
          <a:noFill/>
        </p:spPr>
        <p:txBody>
          <a:bodyPr wrap="square" rtlCol="0">
            <a:spAutoFit/>
          </a:bodyPr>
          <a:lstStyle/>
          <a:p>
            <a:pPr marL="109728" indent="0">
              <a:buNone/>
            </a:pPr>
            <a:r>
              <a:rPr lang="en-GB" sz="2800" dirty="0">
                <a:solidFill>
                  <a:schemeClr val="tx2"/>
                </a:solidFill>
                <a:latin typeface="Arial" panose="020B0604020202020204" pitchFamily="34" charset="0"/>
                <a:cs typeface="Arial" panose="020B0604020202020204" pitchFamily="34" charset="0"/>
              </a:rPr>
              <a:t>God our Heavenly Father</a:t>
            </a:r>
          </a:p>
          <a:p>
            <a:pPr marL="109728" indent="0">
              <a:buNone/>
            </a:pPr>
            <a:r>
              <a:rPr lang="en-GB" sz="2800" dirty="0">
                <a:solidFill>
                  <a:schemeClr val="tx2"/>
                </a:solidFill>
                <a:latin typeface="Arial" panose="020B0604020202020204" pitchFamily="34" charset="0"/>
                <a:cs typeface="Arial" panose="020B0604020202020204" pitchFamily="34" charset="0"/>
              </a:rPr>
              <a:t>We thank you for sending your son Jesus so that he could live on earth and show us the way to live.</a:t>
            </a:r>
          </a:p>
          <a:p>
            <a:pPr marL="109728" indent="0">
              <a:buNone/>
            </a:pPr>
            <a:endParaRPr lang="en-GB" sz="2800" dirty="0">
              <a:solidFill>
                <a:schemeClr val="tx2"/>
              </a:solidFill>
              <a:latin typeface="Arial" panose="020B0604020202020204" pitchFamily="34" charset="0"/>
              <a:cs typeface="Arial" panose="020B0604020202020204" pitchFamily="34" charset="0"/>
            </a:endParaRPr>
          </a:p>
          <a:p>
            <a:r>
              <a:rPr lang="en-GB" sz="2800">
                <a:solidFill>
                  <a:schemeClr val="tx2"/>
                </a:solidFill>
                <a:latin typeface="Arial" panose="020B0604020202020204" pitchFamily="34" charset="0"/>
                <a:cs typeface="Arial" panose="020B0604020202020204" pitchFamily="34" charset="0"/>
              </a:rPr>
              <a:t>Our </a:t>
            </a:r>
            <a:r>
              <a:rPr lang="en-GB" sz="2800" dirty="0">
                <a:solidFill>
                  <a:schemeClr val="tx2"/>
                </a:solidFill>
                <a:latin typeface="Arial" panose="020B0604020202020204" pitchFamily="34" charset="0"/>
                <a:cs typeface="Arial" panose="020B0604020202020204" pitchFamily="34" charset="0"/>
              </a:rPr>
              <a:t>Father …</a:t>
            </a:r>
          </a:p>
        </p:txBody>
      </p:sp>
    </p:spTree>
    <p:extLst>
      <p:ext uri="{BB962C8B-B14F-4D97-AF65-F5344CB8AC3E}">
        <p14:creationId xmlns:p14="http://schemas.microsoft.com/office/powerpoint/2010/main" val="2281780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sz="3200" b="1" dirty="0">
                <a:solidFill>
                  <a:schemeClr val="tx2"/>
                </a:solidFill>
                <a:latin typeface="Arial" panose="020B0604020202020204" pitchFamily="34" charset="0"/>
                <a:cs typeface="Arial" panose="020B0604020202020204" pitchFamily="34" charset="0"/>
              </a:rPr>
              <a:t>A New Commandment, I give unto you </a:t>
            </a:r>
          </a:p>
          <a:p>
            <a:endParaRPr lang="en-GB" sz="3200" b="1" dirty="0">
              <a:solidFill>
                <a:schemeClr val="tx2"/>
              </a:solidFill>
              <a:latin typeface="Arial" panose="020B0604020202020204" pitchFamily="34" charset="0"/>
              <a:cs typeface="Arial" panose="020B0604020202020204" pitchFamily="34" charset="0"/>
            </a:endParaRPr>
          </a:p>
          <a:p>
            <a:endParaRPr lang="en-GB" sz="3200" b="1" dirty="0">
              <a:solidFill>
                <a:schemeClr val="tx2"/>
              </a:solidFill>
              <a:latin typeface="Arial" panose="020B0604020202020204" pitchFamily="34" charset="0"/>
              <a:cs typeface="Arial" panose="020B0604020202020204" pitchFamily="34" charset="0"/>
            </a:endParaRPr>
          </a:p>
        </p:txBody>
      </p:sp>
      <p:sp>
        <p:nvSpPr>
          <p:cNvPr id="3" name="Title 2"/>
          <p:cNvSpPr>
            <a:spLocks noGrp="1"/>
          </p:cNvSpPr>
          <p:nvPr>
            <p:ph type="title"/>
          </p:nvPr>
        </p:nvSpPr>
        <p:spPr/>
        <p:txBody>
          <a:bodyPr/>
          <a:lstStyle/>
          <a:p>
            <a:pPr algn="ctr"/>
            <a:r>
              <a:rPr lang="en-GB" dirty="0"/>
              <a:t>Hymn</a:t>
            </a:r>
          </a:p>
        </p:txBody>
      </p:sp>
    </p:spTree>
    <p:extLst>
      <p:ext uri="{BB962C8B-B14F-4D97-AF65-F5344CB8AC3E}">
        <p14:creationId xmlns:p14="http://schemas.microsoft.com/office/powerpoint/2010/main" val="979521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96752"/>
            <a:ext cx="8229600" cy="2163696"/>
          </a:xfrm>
        </p:spPr>
        <p:txBody>
          <a:bodyPr>
            <a:normAutofit lnSpcReduction="10000"/>
          </a:bodyPr>
          <a:lstStyle/>
          <a:p>
            <a:pPr algn="ctr"/>
            <a:r>
              <a:rPr lang="en-GB" sz="3200" b="1" dirty="0">
                <a:solidFill>
                  <a:schemeClr val="tx2"/>
                </a:solidFill>
                <a:latin typeface="Arial" panose="020B0604020202020204" pitchFamily="34" charset="0"/>
                <a:cs typeface="Arial" panose="020B0604020202020204" pitchFamily="34" charset="0"/>
              </a:rPr>
              <a:t>In the name of the Father</a:t>
            </a:r>
          </a:p>
          <a:p>
            <a:pPr algn="ctr"/>
            <a:r>
              <a:rPr lang="en-GB" sz="3200" b="1" dirty="0">
                <a:solidFill>
                  <a:schemeClr val="tx2"/>
                </a:solidFill>
                <a:latin typeface="Arial" panose="020B0604020202020204" pitchFamily="34" charset="0"/>
                <a:cs typeface="Arial" panose="020B0604020202020204" pitchFamily="34" charset="0"/>
              </a:rPr>
              <a:t>and of the Son</a:t>
            </a:r>
          </a:p>
          <a:p>
            <a:pPr algn="ctr"/>
            <a:r>
              <a:rPr lang="en-GB" sz="3200" b="1" dirty="0">
                <a:solidFill>
                  <a:schemeClr val="tx2"/>
                </a:solidFill>
                <a:latin typeface="Arial" panose="020B0604020202020204" pitchFamily="34" charset="0"/>
                <a:cs typeface="Arial" panose="020B0604020202020204" pitchFamily="34" charset="0"/>
              </a:rPr>
              <a:t>and of the Holy Spirit</a:t>
            </a:r>
          </a:p>
          <a:p>
            <a:pPr algn="ctr"/>
            <a:r>
              <a:rPr lang="en-GB" sz="3200" b="1" dirty="0">
                <a:solidFill>
                  <a:schemeClr val="tx2"/>
                </a:solidFill>
                <a:latin typeface="Arial" panose="020B0604020202020204" pitchFamily="34" charset="0"/>
                <a:cs typeface="Arial" panose="020B0604020202020204" pitchFamily="34" charset="0"/>
              </a:rPr>
              <a:t>Amen</a:t>
            </a:r>
          </a:p>
          <a:p>
            <a:endParaRPr lang="en-GB" dirty="0">
              <a:solidFill>
                <a:schemeClr val="tx2"/>
              </a:solidFill>
            </a:endParaRPr>
          </a:p>
        </p:txBody>
      </p:sp>
      <p:sp>
        <p:nvSpPr>
          <p:cNvPr id="3" name="Title 2"/>
          <p:cNvSpPr>
            <a:spLocks noGrp="1"/>
          </p:cNvSpPr>
          <p:nvPr>
            <p:ph type="title"/>
          </p:nvPr>
        </p:nvSpPr>
        <p:spPr/>
        <p:txBody>
          <a:bodyPr/>
          <a:lstStyle/>
          <a:p>
            <a:r>
              <a:rPr lang="en-GB" dirty="0">
                <a:latin typeface="Arial" panose="020B0604020202020204" pitchFamily="34" charset="0"/>
                <a:cs typeface="Arial" panose="020B0604020202020204" pitchFamily="34" charset="0"/>
              </a:rPr>
              <a:t>Sign of the Cross</a:t>
            </a:r>
          </a:p>
        </p:txBody>
      </p:sp>
      <p:pic>
        <p:nvPicPr>
          <p:cNvPr id="4" name="Picture 3"/>
          <p:cNvPicPr>
            <a:picLocks noChangeAspect="1"/>
          </p:cNvPicPr>
          <p:nvPr/>
        </p:nvPicPr>
        <p:blipFill>
          <a:blip r:embed="rId2"/>
          <a:stretch>
            <a:fillRect/>
          </a:stretch>
        </p:blipFill>
        <p:spPr>
          <a:xfrm>
            <a:off x="5940152" y="3383613"/>
            <a:ext cx="2141984" cy="2664093"/>
          </a:xfrm>
          <a:prstGeom prst="rect">
            <a:avLst/>
          </a:prstGeom>
        </p:spPr>
      </p:pic>
      <p:pic>
        <p:nvPicPr>
          <p:cNvPr id="5" name="Picture 4"/>
          <p:cNvPicPr>
            <a:picLocks noChangeAspect="1"/>
          </p:cNvPicPr>
          <p:nvPr/>
        </p:nvPicPr>
        <p:blipFill>
          <a:blip r:embed="rId3"/>
          <a:stretch>
            <a:fillRect/>
          </a:stretch>
        </p:blipFill>
        <p:spPr>
          <a:xfrm>
            <a:off x="827584" y="3717032"/>
            <a:ext cx="3200907" cy="1799588"/>
          </a:xfrm>
          <a:prstGeom prst="rect">
            <a:avLst/>
          </a:prstGeom>
        </p:spPr>
      </p:pic>
    </p:spTree>
    <p:extLst>
      <p:ext uri="{BB962C8B-B14F-4D97-AF65-F5344CB8AC3E}">
        <p14:creationId xmlns:p14="http://schemas.microsoft.com/office/powerpoint/2010/main" val="10022020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483768" y="332656"/>
            <a:ext cx="4320480" cy="1143000"/>
          </a:xfrm>
        </p:spPr>
        <p:txBody>
          <a:bodyPr/>
          <a:lstStyle/>
          <a:p>
            <a:r>
              <a:rPr lang="en-GB" dirty="0">
                <a:latin typeface="Arial" panose="020B0604020202020204" pitchFamily="34" charset="0"/>
                <a:cs typeface="Arial" panose="020B0604020202020204" pitchFamily="34" charset="0"/>
              </a:rPr>
              <a:t>Opening prayer</a:t>
            </a:r>
          </a:p>
        </p:txBody>
      </p:sp>
      <p:sp>
        <p:nvSpPr>
          <p:cNvPr id="2" name="TextBox 1"/>
          <p:cNvSpPr txBox="1"/>
          <p:nvPr/>
        </p:nvSpPr>
        <p:spPr>
          <a:xfrm>
            <a:off x="1115616" y="1772816"/>
            <a:ext cx="7272808" cy="4154984"/>
          </a:xfrm>
          <a:prstGeom prst="rect">
            <a:avLst/>
          </a:prstGeom>
          <a:noFill/>
        </p:spPr>
        <p:txBody>
          <a:bodyPr wrap="square" rtlCol="0">
            <a:spAutoFit/>
          </a:bodyPr>
          <a:lstStyle/>
          <a:p>
            <a:r>
              <a:rPr lang="en-GB" sz="2400" b="1" dirty="0">
                <a:solidFill>
                  <a:schemeClr val="tx2"/>
                </a:solidFill>
                <a:latin typeface="Arial" panose="020B0604020202020204" pitchFamily="34" charset="0"/>
                <a:cs typeface="Arial" panose="020B0604020202020204" pitchFamily="34" charset="0"/>
              </a:rPr>
              <a:t>We thank you Lord for bringing us back together time.</a:t>
            </a:r>
          </a:p>
          <a:p>
            <a:endParaRPr lang="en-GB" sz="2400" b="1" dirty="0">
              <a:solidFill>
                <a:schemeClr val="tx2"/>
              </a:solidFill>
              <a:latin typeface="Arial" panose="020B0604020202020204" pitchFamily="34" charset="0"/>
              <a:cs typeface="Arial" panose="020B0604020202020204" pitchFamily="34" charset="0"/>
            </a:endParaRPr>
          </a:p>
          <a:p>
            <a:r>
              <a:rPr lang="en-GB" sz="2400" b="1" dirty="0">
                <a:solidFill>
                  <a:schemeClr val="tx2"/>
                </a:solidFill>
                <a:latin typeface="Arial" panose="020B0604020202020204" pitchFamily="34" charset="0"/>
                <a:cs typeface="Arial" panose="020B0604020202020204" pitchFamily="34" charset="0"/>
              </a:rPr>
              <a:t>We thank you for our family and friends we have joined with over the holidays.</a:t>
            </a:r>
          </a:p>
          <a:p>
            <a:endParaRPr lang="en-GB" sz="2400" b="1" dirty="0">
              <a:solidFill>
                <a:schemeClr val="tx2"/>
              </a:solidFill>
              <a:latin typeface="Arial" panose="020B0604020202020204" pitchFamily="34" charset="0"/>
              <a:cs typeface="Arial" panose="020B0604020202020204" pitchFamily="34" charset="0"/>
            </a:endParaRPr>
          </a:p>
          <a:p>
            <a:r>
              <a:rPr lang="en-GB" sz="2400" b="1" dirty="0">
                <a:solidFill>
                  <a:schemeClr val="tx2"/>
                </a:solidFill>
                <a:latin typeface="Arial" panose="020B0604020202020204" pitchFamily="34" charset="0"/>
                <a:cs typeface="Arial" panose="020B0604020202020204" pitchFamily="34" charset="0"/>
              </a:rPr>
              <a:t>We thank you God for giving us the special gift of your Son on earth that we have just celebrated. </a:t>
            </a:r>
          </a:p>
          <a:p>
            <a:endParaRPr lang="en-GB" sz="2400" b="1" dirty="0">
              <a:solidFill>
                <a:schemeClr val="tx2"/>
              </a:solidFill>
              <a:latin typeface="Arial" panose="020B0604020202020204" pitchFamily="34" charset="0"/>
              <a:cs typeface="Arial" panose="020B0604020202020204" pitchFamily="34" charset="0"/>
            </a:endParaRPr>
          </a:p>
          <a:p>
            <a:r>
              <a:rPr lang="en-GB" sz="2400" b="1" dirty="0">
                <a:solidFill>
                  <a:schemeClr val="tx2"/>
                </a:solidFill>
                <a:latin typeface="Arial" panose="020B0604020202020204" pitchFamily="34" charset="0"/>
                <a:cs typeface="Arial" panose="020B0604020202020204" pitchFamily="34" charset="0"/>
              </a:rPr>
              <a:t>Amen</a:t>
            </a:r>
          </a:p>
        </p:txBody>
      </p:sp>
    </p:spTree>
    <p:extLst>
      <p:ext uri="{BB962C8B-B14F-4D97-AF65-F5344CB8AC3E}">
        <p14:creationId xmlns:p14="http://schemas.microsoft.com/office/powerpoint/2010/main" val="2109269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110777E-C245-EF2E-5CB3-0ED8E96637CE}"/>
              </a:ext>
            </a:extLst>
          </p:cNvPr>
          <p:cNvSpPr>
            <a:spLocks noGrp="1"/>
          </p:cNvSpPr>
          <p:nvPr>
            <p:ph idx="1"/>
          </p:nvPr>
        </p:nvSpPr>
        <p:spPr/>
        <p:txBody>
          <a:bodyPr/>
          <a:lstStyle/>
          <a:p>
            <a:pPr marL="109728" indent="0">
              <a:buNone/>
            </a:pPr>
            <a:r>
              <a:rPr lang="en-GB" b="1" dirty="0">
                <a:solidFill>
                  <a:schemeClr val="tx2"/>
                </a:solidFill>
                <a:latin typeface="Arial" panose="020B0604020202020204" pitchFamily="34" charset="0"/>
                <a:cs typeface="Arial" panose="020B0604020202020204" pitchFamily="34" charset="0"/>
              </a:rPr>
              <a:t>The Gospel according to:</a:t>
            </a:r>
          </a:p>
          <a:p>
            <a:pPr marL="109728" indent="0">
              <a:buNone/>
            </a:pPr>
            <a:endParaRPr lang="en-GB" b="1" dirty="0">
              <a:solidFill>
                <a:schemeClr val="tx2"/>
              </a:solidFill>
              <a:latin typeface="Arial" panose="020B0604020202020204" pitchFamily="34" charset="0"/>
              <a:cs typeface="Arial" panose="020B0604020202020204" pitchFamily="34" charset="0"/>
            </a:endParaRPr>
          </a:p>
          <a:p>
            <a:pPr marL="109728" indent="0">
              <a:buNone/>
            </a:pPr>
            <a:r>
              <a:rPr lang="en-GB" b="1" dirty="0">
                <a:solidFill>
                  <a:srgbClr val="FFFF00"/>
                </a:solidFill>
                <a:latin typeface="Arial" panose="020B0604020202020204" pitchFamily="34" charset="0"/>
                <a:cs typeface="Arial" panose="020B0604020202020204" pitchFamily="34" charset="0"/>
              </a:rPr>
              <a:t>All:</a:t>
            </a:r>
            <a:r>
              <a:rPr lang="en-GB" b="1" dirty="0">
                <a:solidFill>
                  <a:schemeClr val="tx2"/>
                </a:solidFill>
                <a:latin typeface="Arial" panose="020B0604020202020204" pitchFamily="34" charset="0"/>
                <a:cs typeface="Arial" panose="020B0604020202020204" pitchFamily="34" charset="0"/>
              </a:rPr>
              <a:t>  Glory to You O Lord</a:t>
            </a:r>
          </a:p>
          <a:p>
            <a:pPr marL="109728" indent="0">
              <a:buNone/>
            </a:pPr>
            <a:endParaRPr lang="en-GB" b="1" dirty="0">
              <a:solidFill>
                <a:schemeClr val="tx2"/>
              </a:solidFill>
              <a:latin typeface="Arial" panose="020B0604020202020204" pitchFamily="34" charset="0"/>
              <a:cs typeface="Arial" panose="020B0604020202020204" pitchFamily="34" charset="0"/>
            </a:endParaRPr>
          </a:p>
          <a:p>
            <a:pPr marL="109728" indent="0">
              <a:buNone/>
            </a:pPr>
            <a:endParaRPr lang="en-GB" b="1" dirty="0">
              <a:solidFill>
                <a:schemeClr val="tx2"/>
              </a:solidFill>
              <a:latin typeface="Arial" panose="020B0604020202020204" pitchFamily="34" charset="0"/>
              <a:cs typeface="Arial" panose="020B0604020202020204" pitchFamily="34" charset="0"/>
            </a:endParaRPr>
          </a:p>
          <a:p>
            <a:pPr marL="109728" indent="0">
              <a:buNone/>
            </a:pPr>
            <a:r>
              <a:rPr lang="en-GB" b="1" dirty="0">
                <a:solidFill>
                  <a:schemeClr val="tx2"/>
                </a:solidFill>
                <a:latin typeface="Arial" panose="020B0604020202020204" pitchFamily="34" charset="0"/>
                <a:cs typeface="Arial" panose="020B0604020202020204" pitchFamily="34" charset="0"/>
              </a:rPr>
              <a:t>This is the gospel of the Lord</a:t>
            </a:r>
          </a:p>
          <a:p>
            <a:pPr marL="109728" indent="0">
              <a:buNone/>
            </a:pPr>
            <a:endParaRPr lang="en-GB" b="1" dirty="0">
              <a:solidFill>
                <a:schemeClr val="tx2"/>
              </a:solidFill>
              <a:latin typeface="Arial" panose="020B0604020202020204" pitchFamily="34" charset="0"/>
              <a:cs typeface="Arial" panose="020B0604020202020204" pitchFamily="34" charset="0"/>
            </a:endParaRPr>
          </a:p>
          <a:p>
            <a:pPr marL="109728" indent="0">
              <a:buNone/>
            </a:pPr>
            <a:r>
              <a:rPr lang="en-GB" b="1" dirty="0">
                <a:solidFill>
                  <a:srgbClr val="FFFF00"/>
                </a:solidFill>
                <a:latin typeface="Arial" panose="020B0604020202020204" pitchFamily="34" charset="0"/>
                <a:cs typeface="Arial" panose="020B0604020202020204" pitchFamily="34" charset="0"/>
              </a:rPr>
              <a:t>All:</a:t>
            </a:r>
            <a:r>
              <a:rPr lang="en-GB" b="1" dirty="0">
                <a:solidFill>
                  <a:schemeClr val="tx2"/>
                </a:solidFill>
                <a:latin typeface="Arial" panose="020B0604020202020204" pitchFamily="34" charset="0"/>
                <a:cs typeface="Arial" panose="020B0604020202020204" pitchFamily="34" charset="0"/>
              </a:rPr>
              <a:t>	Praise to you Lord Jesus Christ</a:t>
            </a:r>
          </a:p>
        </p:txBody>
      </p:sp>
      <p:sp>
        <p:nvSpPr>
          <p:cNvPr id="3" name="Title 2">
            <a:extLst>
              <a:ext uri="{FF2B5EF4-FFF2-40B4-BE49-F238E27FC236}">
                <a16:creationId xmlns:a16="http://schemas.microsoft.com/office/drawing/2014/main" id="{97AFDFDA-5C9E-8252-5E8B-6561936DCB4E}"/>
              </a:ext>
            </a:extLst>
          </p:cNvPr>
          <p:cNvSpPr>
            <a:spLocks noGrp="1"/>
          </p:cNvSpPr>
          <p:nvPr>
            <p:ph type="title"/>
          </p:nvPr>
        </p:nvSpPr>
        <p:spPr/>
        <p:txBody>
          <a:bodyPr/>
          <a:lstStyle/>
          <a:p>
            <a:pPr algn="ctr"/>
            <a:r>
              <a:rPr lang="en-GB" dirty="0">
                <a:latin typeface="Arial" panose="020B0604020202020204" pitchFamily="34" charset="0"/>
                <a:cs typeface="Arial" panose="020B0604020202020204" pitchFamily="34" charset="0"/>
              </a:rPr>
              <a:t>Gospel Reading </a:t>
            </a:r>
          </a:p>
        </p:txBody>
      </p:sp>
    </p:spTree>
    <p:extLst>
      <p:ext uri="{BB962C8B-B14F-4D97-AF65-F5344CB8AC3E}">
        <p14:creationId xmlns:p14="http://schemas.microsoft.com/office/powerpoint/2010/main" val="19838534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403541-DF6E-D843-9F9E-873B42451565}"/>
              </a:ext>
            </a:extLst>
          </p:cNvPr>
          <p:cNvSpPr>
            <a:spLocks noGrp="1"/>
          </p:cNvSpPr>
          <p:nvPr>
            <p:ph idx="1"/>
          </p:nvPr>
        </p:nvSpPr>
        <p:spPr>
          <a:xfrm>
            <a:off x="827584" y="1556792"/>
            <a:ext cx="7632848" cy="4107912"/>
          </a:xfrm>
        </p:spPr>
        <p:txBody>
          <a:bodyPr/>
          <a:lstStyle/>
          <a:p>
            <a:pPr marL="109728" indent="0">
              <a:buNone/>
            </a:pPr>
            <a:r>
              <a:rPr lang="en-GB" b="1" dirty="0">
                <a:solidFill>
                  <a:schemeClr val="tx2"/>
                </a:solidFill>
                <a:latin typeface="Arial" panose="020B0604020202020204" pitchFamily="34" charset="0"/>
                <a:cs typeface="Arial" panose="020B0604020202020204" pitchFamily="34" charset="0"/>
              </a:rPr>
              <a:t>Epiphany</a:t>
            </a:r>
            <a:r>
              <a:rPr lang="en-GB" dirty="0">
                <a:latin typeface="Arial" panose="020B0604020202020204" pitchFamily="34" charset="0"/>
                <a:cs typeface="Arial" panose="020B0604020202020204" pitchFamily="34" charset="0"/>
              </a:rPr>
              <a:t> is the Christian celebration that marks the Three Kings finding Jesus by following the star.</a:t>
            </a:r>
          </a:p>
          <a:p>
            <a:pPr marL="109728" indent="0">
              <a:buNone/>
            </a:pPr>
            <a:endParaRPr lang="en-GB" dirty="0">
              <a:latin typeface="Arial" panose="020B0604020202020204" pitchFamily="34" charset="0"/>
              <a:cs typeface="Arial" panose="020B0604020202020204" pitchFamily="34" charset="0"/>
            </a:endParaRPr>
          </a:p>
          <a:p>
            <a:pPr marL="109728" indent="0">
              <a:buNone/>
            </a:pPr>
            <a:r>
              <a:rPr lang="en-GB" b="1" dirty="0">
                <a:solidFill>
                  <a:schemeClr val="tx2"/>
                </a:solidFill>
                <a:latin typeface="Arial" panose="020B0604020202020204" pitchFamily="34" charset="0"/>
                <a:cs typeface="Arial" panose="020B0604020202020204" pitchFamily="34" charset="0"/>
              </a:rPr>
              <a:t>Epiphany</a:t>
            </a:r>
            <a:r>
              <a:rPr lang="en-GB" dirty="0">
                <a:latin typeface="Arial" panose="020B0604020202020204" pitchFamily="34" charset="0"/>
                <a:cs typeface="Arial" panose="020B0604020202020204" pitchFamily="34" charset="0"/>
              </a:rPr>
              <a:t> is a moment of revelation.  A time when some significant understanding occurs. </a:t>
            </a:r>
          </a:p>
          <a:p>
            <a:pPr marL="109728" indent="0">
              <a:buNone/>
            </a:pPr>
            <a:endParaRPr lang="en-GB" dirty="0"/>
          </a:p>
          <a:p>
            <a:pPr marL="109728" indent="0">
              <a:buNone/>
            </a:pPr>
            <a:endParaRPr lang="en-GB" dirty="0"/>
          </a:p>
        </p:txBody>
      </p:sp>
      <p:sp>
        <p:nvSpPr>
          <p:cNvPr id="3" name="Title 2">
            <a:extLst>
              <a:ext uri="{FF2B5EF4-FFF2-40B4-BE49-F238E27FC236}">
                <a16:creationId xmlns:a16="http://schemas.microsoft.com/office/drawing/2014/main" id="{C7AEAE06-BE02-D168-6F2B-2DFD3F2F93FF}"/>
              </a:ext>
            </a:extLst>
          </p:cNvPr>
          <p:cNvSpPr>
            <a:spLocks noGrp="1"/>
          </p:cNvSpPr>
          <p:nvPr>
            <p:ph type="title"/>
          </p:nvPr>
        </p:nvSpPr>
        <p:spPr/>
        <p:txBody>
          <a:bodyPr/>
          <a:lstStyle/>
          <a:p>
            <a:pPr algn="ctr"/>
            <a:r>
              <a:rPr lang="en-GB" dirty="0">
                <a:latin typeface="Arial" panose="020B0604020202020204" pitchFamily="34" charset="0"/>
                <a:cs typeface="Arial" panose="020B0604020202020204" pitchFamily="34" charset="0"/>
              </a:rPr>
              <a:t>The Feast of The Epiphany</a:t>
            </a:r>
          </a:p>
        </p:txBody>
      </p:sp>
    </p:spTree>
    <p:extLst>
      <p:ext uri="{BB962C8B-B14F-4D97-AF65-F5344CB8AC3E}">
        <p14:creationId xmlns:p14="http://schemas.microsoft.com/office/powerpoint/2010/main" val="1541562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Background of beautiful dark blue starry sky and bright star. Christmas star of the Nativity of Bethlehem, Nativity of Jesus Christ Background of beautiful dark blue starry sky and bright star. Christmas star of the Nativity of Bethlehem, Nativity of Jesus Christ baby jesus light stock pictures, royalty-free photos &amp; images"/>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10372" y="1124744"/>
            <a:ext cx="5729780" cy="277525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p:cNvPicPr>
            <a:picLocks noChangeAspect="1"/>
          </p:cNvPicPr>
          <p:nvPr/>
        </p:nvPicPr>
        <p:blipFill rotWithShape="1">
          <a:blip r:embed="rId3"/>
          <a:srcRect t="18605"/>
          <a:stretch/>
        </p:blipFill>
        <p:spPr>
          <a:xfrm>
            <a:off x="210372" y="3356992"/>
            <a:ext cx="3538679" cy="2880320"/>
          </a:xfrm>
          <a:prstGeom prst="rect">
            <a:avLst/>
          </a:prstGeom>
        </p:spPr>
      </p:pic>
      <p:sp>
        <p:nvSpPr>
          <p:cNvPr id="5" name="TextBox 4"/>
          <p:cNvSpPr txBox="1"/>
          <p:nvPr/>
        </p:nvSpPr>
        <p:spPr>
          <a:xfrm>
            <a:off x="1115616" y="404664"/>
            <a:ext cx="7632848" cy="584775"/>
          </a:xfrm>
          <a:prstGeom prst="rect">
            <a:avLst/>
          </a:prstGeom>
          <a:noFill/>
        </p:spPr>
        <p:txBody>
          <a:bodyPr wrap="square" rtlCol="0">
            <a:spAutoFit/>
          </a:bodyPr>
          <a:lstStyle/>
          <a:p>
            <a:pPr algn="ctr"/>
            <a:r>
              <a:rPr lang="en-GB" sz="3200" b="1" dirty="0">
                <a:solidFill>
                  <a:schemeClr val="tx2"/>
                </a:solidFill>
                <a:latin typeface="Arial" panose="020B0604020202020204" pitchFamily="34" charset="0"/>
                <a:cs typeface="Arial" panose="020B0604020202020204" pitchFamily="34" charset="0"/>
              </a:rPr>
              <a:t>The three kings searched for  Jesus</a:t>
            </a:r>
          </a:p>
        </p:txBody>
      </p:sp>
      <p:sp>
        <p:nvSpPr>
          <p:cNvPr id="6" name="TextBox 5"/>
          <p:cNvSpPr txBox="1"/>
          <p:nvPr/>
        </p:nvSpPr>
        <p:spPr>
          <a:xfrm>
            <a:off x="3923928" y="3945268"/>
            <a:ext cx="5112568" cy="2246769"/>
          </a:xfrm>
          <a:prstGeom prst="rect">
            <a:avLst/>
          </a:prstGeom>
          <a:noFill/>
        </p:spPr>
        <p:txBody>
          <a:bodyPr wrap="square" rtlCol="0">
            <a:spAutoFit/>
          </a:bodyPr>
          <a:lstStyle/>
          <a:p>
            <a:r>
              <a:rPr lang="en-GB" sz="2800" dirty="0">
                <a:solidFill>
                  <a:schemeClr val="tx2"/>
                </a:solidFill>
                <a:latin typeface="Arial" panose="020B0604020202020204" pitchFamily="34" charset="0"/>
                <a:cs typeface="Arial" panose="020B0604020202020204" pitchFamily="34" charset="0"/>
              </a:rPr>
              <a:t>They followed the star.</a:t>
            </a:r>
          </a:p>
          <a:p>
            <a:endParaRPr lang="en-GB" sz="2800" dirty="0">
              <a:solidFill>
                <a:schemeClr val="tx2"/>
              </a:solidFill>
              <a:latin typeface="Arial" panose="020B0604020202020204" pitchFamily="34" charset="0"/>
              <a:cs typeface="Arial" panose="020B0604020202020204" pitchFamily="34" charset="0"/>
            </a:endParaRPr>
          </a:p>
          <a:p>
            <a:r>
              <a:rPr lang="en-GB" sz="2800" dirty="0">
                <a:solidFill>
                  <a:schemeClr val="tx2"/>
                </a:solidFill>
                <a:latin typeface="Arial" panose="020B0604020202020204" pitchFamily="34" charset="0"/>
                <a:cs typeface="Arial" panose="020B0604020202020204" pitchFamily="34" charset="0"/>
              </a:rPr>
              <a:t>They asked others on their way. </a:t>
            </a:r>
          </a:p>
          <a:p>
            <a:endParaRPr lang="en-GB" sz="28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4741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7252"/>
            <a:ext cx="8003232" cy="5608091"/>
          </a:xfrm>
        </p:spPr>
        <p:txBody>
          <a:bodyPr/>
          <a:lstStyle/>
          <a:p>
            <a:pPr>
              <a:buFont typeface="Arial" panose="020B0604020202020204" pitchFamily="34" charset="0"/>
              <a:buChar char="•"/>
            </a:pPr>
            <a:endParaRPr lang="en-GB" b="1" dirty="0">
              <a:solidFill>
                <a:schemeClr val="tx2"/>
              </a:solidFill>
              <a:latin typeface="Arial" panose="020B0604020202020204" pitchFamily="34" charset="0"/>
              <a:cs typeface="Arial" panose="020B0604020202020204" pitchFamily="34" charset="0"/>
            </a:endParaRPr>
          </a:p>
          <a:p>
            <a:endParaRPr lang="en-GB" dirty="0"/>
          </a:p>
        </p:txBody>
      </p:sp>
      <p:pic>
        <p:nvPicPr>
          <p:cNvPr id="4" name="Picture 3"/>
          <p:cNvPicPr>
            <a:picLocks noChangeAspect="1"/>
          </p:cNvPicPr>
          <p:nvPr/>
        </p:nvPicPr>
        <p:blipFill>
          <a:blip r:embed="rId2"/>
          <a:stretch>
            <a:fillRect/>
          </a:stretch>
        </p:blipFill>
        <p:spPr>
          <a:xfrm>
            <a:off x="609828" y="1326395"/>
            <a:ext cx="3401223" cy="2261253"/>
          </a:xfrm>
          <a:prstGeom prst="rect">
            <a:avLst/>
          </a:prstGeom>
        </p:spPr>
      </p:pic>
      <p:pic>
        <p:nvPicPr>
          <p:cNvPr id="6" name="Picture 5"/>
          <p:cNvPicPr>
            <a:picLocks noChangeAspect="1"/>
          </p:cNvPicPr>
          <p:nvPr/>
        </p:nvPicPr>
        <p:blipFill rotWithShape="1">
          <a:blip r:embed="rId3"/>
          <a:srcRect t="37647"/>
          <a:stretch/>
        </p:blipFill>
        <p:spPr>
          <a:xfrm>
            <a:off x="5060533" y="1234160"/>
            <a:ext cx="2941795" cy="2445721"/>
          </a:xfrm>
          <a:prstGeom prst="rect">
            <a:avLst/>
          </a:prstGeom>
        </p:spPr>
      </p:pic>
      <p:pic>
        <p:nvPicPr>
          <p:cNvPr id="7" name="Picture 6"/>
          <p:cNvPicPr>
            <a:picLocks noChangeAspect="1"/>
          </p:cNvPicPr>
          <p:nvPr/>
        </p:nvPicPr>
        <p:blipFill>
          <a:blip r:embed="rId4"/>
          <a:stretch>
            <a:fillRect/>
          </a:stretch>
        </p:blipFill>
        <p:spPr>
          <a:xfrm>
            <a:off x="2455679" y="3861048"/>
            <a:ext cx="2616686" cy="2616686"/>
          </a:xfrm>
          <a:prstGeom prst="rect">
            <a:avLst/>
          </a:prstGeom>
        </p:spPr>
      </p:pic>
      <p:sp>
        <p:nvSpPr>
          <p:cNvPr id="8" name="TextBox 7"/>
          <p:cNvSpPr txBox="1"/>
          <p:nvPr/>
        </p:nvSpPr>
        <p:spPr>
          <a:xfrm>
            <a:off x="1626364" y="270922"/>
            <a:ext cx="1368152" cy="646331"/>
          </a:xfrm>
          <a:prstGeom prst="rect">
            <a:avLst/>
          </a:prstGeom>
          <a:noFill/>
        </p:spPr>
        <p:txBody>
          <a:bodyPr wrap="square" rtlCol="0">
            <a:spAutoFit/>
          </a:bodyPr>
          <a:lstStyle/>
          <a:p>
            <a:r>
              <a:rPr lang="en-GB" sz="3600" dirty="0">
                <a:solidFill>
                  <a:schemeClr val="tx2"/>
                </a:solidFill>
                <a:latin typeface="Arial" panose="020B0604020202020204" pitchFamily="34" charset="0"/>
                <a:cs typeface="Arial" panose="020B0604020202020204" pitchFamily="34" charset="0"/>
              </a:rPr>
              <a:t>Gold</a:t>
            </a:r>
          </a:p>
        </p:txBody>
      </p:sp>
      <p:sp>
        <p:nvSpPr>
          <p:cNvPr id="9" name="TextBox 8"/>
          <p:cNvSpPr txBox="1"/>
          <p:nvPr/>
        </p:nvSpPr>
        <p:spPr>
          <a:xfrm>
            <a:off x="4932040" y="270922"/>
            <a:ext cx="3013803" cy="646331"/>
          </a:xfrm>
          <a:prstGeom prst="rect">
            <a:avLst/>
          </a:prstGeom>
          <a:noFill/>
        </p:spPr>
        <p:txBody>
          <a:bodyPr wrap="square" rtlCol="0">
            <a:spAutoFit/>
          </a:bodyPr>
          <a:lstStyle/>
          <a:p>
            <a:r>
              <a:rPr lang="en-GB" sz="3600" dirty="0">
                <a:solidFill>
                  <a:schemeClr val="tx2"/>
                </a:solidFill>
                <a:latin typeface="Arial" panose="020B0604020202020204" pitchFamily="34" charset="0"/>
                <a:cs typeface="Arial" panose="020B0604020202020204" pitchFamily="34" charset="0"/>
              </a:rPr>
              <a:t>Frankincense</a:t>
            </a:r>
          </a:p>
        </p:txBody>
      </p:sp>
      <p:sp>
        <p:nvSpPr>
          <p:cNvPr id="10" name="TextBox 9"/>
          <p:cNvSpPr txBox="1"/>
          <p:nvPr/>
        </p:nvSpPr>
        <p:spPr>
          <a:xfrm>
            <a:off x="5652120" y="4149080"/>
            <a:ext cx="2664296" cy="646331"/>
          </a:xfrm>
          <a:prstGeom prst="rect">
            <a:avLst/>
          </a:prstGeom>
          <a:noFill/>
        </p:spPr>
        <p:txBody>
          <a:bodyPr wrap="square" rtlCol="0">
            <a:spAutoFit/>
          </a:bodyPr>
          <a:lstStyle/>
          <a:p>
            <a:pPr algn="ctr"/>
            <a:r>
              <a:rPr lang="en-GB" sz="3600" dirty="0">
                <a:solidFill>
                  <a:schemeClr val="tx2"/>
                </a:solidFill>
                <a:latin typeface="Arial" panose="020B0604020202020204" pitchFamily="34" charset="0"/>
                <a:cs typeface="Arial" panose="020B0604020202020204" pitchFamily="34" charset="0"/>
              </a:rPr>
              <a:t>Myrrh</a:t>
            </a:r>
          </a:p>
        </p:txBody>
      </p:sp>
    </p:spTree>
    <p:extLst>
      <p:ext uri="{BB962C8B-B14F-4D97-AF65-F5344CB8AC3E}">
        <p14:creationId xmlns:p14="http://schemas.microsoft.com/office/powerpoint/2010/main" val="4197047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11560" y="2132856"/>
            <a:ext cx="7920880" cy="3874435"/>
          </a:xfrm>
        </p:spPr>
        <p:txBody>
          <a:bodyPr/>
          <a:lstStyle/>
          <a:p>
            <a:pPr marL="109728" indent="0">
              <a:buNone/>
            </a:pPr>
            <a:endParaRPr lang="en-GB" dirty="0"/>
          </a:p>
        </p:txBody>
      </p:sp>
      <p:sp>
        <p:nvSpPr>
          <p:cNvPr id="3" name="Title 2"/>
          <p:cNvSpPr>
            <a:spLocks noGrp="1"/>
          </p:cNvSpPr>
          <p:nvPr>
            <p:ph type="title"/>
          </p:nvPr>
        </p:nvSpPr>
        <p:spPr>
          <a:xfrm>
            <a:off x="457200" y="274638"/>
            <a:ext cx="8229600" cy="2002234"/>
          </a:xfrm>
        </p:spPr>
        <p:txBody>
          <a:bodyPr>
            <a:normAutofit/>
          </a:bodyPr>
          <a:lstStyle/>
          <a:p>
            <a:pPr algn="ctr"/>
            <a:r>
              <a:rPr lang="en-GB" dirty="0"/>
              <a:t>What gifts could you give Jesus?</a:t>
            </a:r>
          </a:p>
        </p:txBody>
      </p:sp>
    </p:spTree>
    <p:extLst>
      <p:ext uri="{BB962C8B-B14F-4D97-AF65-F5344CB8AC3E}">
        <p14:creationId xmlns:p14="http://schemas.microsoft.com/office/powerpoint/2010/main" val="1063326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23415" y="1547664"/>
            <a:ext cx="8229600" cy="2169368"/>
          </a:xfrm>
        </p:spPr>
        <p:txBody>
          <a:bodyPr>
            <a:normAutofit/>
          </a:bodyPr>
          <a:lstStyle/>
          <a:p>
            <a:endParaRPr lang="en-GB" dirty="0"/>
          </a:p>
          <a:p>
            <a:pPr marL="109728" indent="0">
              <a:buNone/>
            </a:pPr>
            <a:endParaRPr lang="en-GB" dirty="0"/>
          </a:p>
          <a:p>
            <a:pPr marL="109728" indent="0" algn="ctr">
              <a:buNone/>
            </a:pPr>
            <a:r>
              <a:rPr lang="en-GB" b="1" dirty="0">
                <a:solidFill>
                  <a:schemeClr val="tx2"/>
                </a:solidFill>
                <a:latin typeface="Arial" panose="020B0604020202020204" pitchFamily="34" charset="0"/>
                <a:cs typeface="Arial" panose="020B0604020202020204" pitchFamily="34" charset="0"/>
              </a:rPr>
              <a:t>TODAY - give Jesus the best gift of showing Grateful and Generous</a:t>
            </a:r>
          </a:p>
          <a:p>
            <a:pPr marL="109728" indent="0" algn="ctr">
              <a:buNone/>
            </a:pPr>
            <a:endParaRPr lang="en-GB" b="1" dirty="0">
              <a:solidFill>
                <a:schemeClr val="tx2"/>
              </a:solidFill>
              <a:latin typeface="Arial" panose="020B0604020202020204" pitchFamily="34" charset="0"/>
              <a:cs typeface="Arial" panose="020B0604020202020204" pitchFamily="34" charset="0"/>
            </a:endParaRPr>
          </a:p>
          <a:p>
            <a:pPr marL="109728" indent="0" algn="ctr">
              <a:buNone/>
            </a:pPr>
            <a:endParaRPr lang="en-GB" dirty="0"/>
          </a:p>
          <a:p>
            <a:pPr marL="109728" indent="0">
              <a:buNone/>
            </a:pPr>
            <a:endParaRPr lang="en-GB" dirty="0"/>
          </a:p>
        </p:txBody>
      </p:sp>
      <p:sp>
        <p:nvSpPr>
          <p:cNvPr id="3" name="Title 2"/>
          <p:cNvSpPr>
            <a:spLocks noGrp="1"/>
          </p:cNvSpPr>
          <p:nvPr>
            <p:ph type="title"/>
          </p:nvPr>
        </p:nvSpPr>
        <p:spPr>
          <a:xfrm>
            <a:off x="1253839" y="404664"/>
            <a:ext cx="6768752" cy="1143000"/>
          </a:xfrm>
        </p:spPr>
        <p:txBody>
          <a:bodyPr/>
          <a:lstStyle/>
          <a:p>
            <a:r>
              <a:rPr lang="en-GB" sz="4400" dirty="0"/>
              <a:t>My mission for you </a:t>
            </a:r>
            <a:r>
              <a:rPr lang="en-GB" dirty="0"/>
              <a:t>…</a:t>
            </a:r>
          </a:p>
        </p:txBody>
      </p:sp>
    </p:spTree>
    <p:extLst>
      <p:ext uri="{BB962C8B-B14F-4D97-AF65-F5344CB8AC3E}">
        <p14:creationId xmlns:p14="http://schemas.microsoft.com/office/powerpoint/2010/main" val="373485684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ustom 3">
      <a:dk1>
        <a:srgbClr val="1F497D"/>
      </a:dk1>
      <a:lt1>
        <a:srgbClr val="1F497D"/>
      </a:lt1>
      <a:dk2>
        <a:srgbClr val="FFFFFF"/>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8D630D1FE0BCB42BEEB106AC665BA51" ma:contentTypeVersion="9" ma:contentTypeDescription="Create a new document." ma:contentTypeScope="" ma:versionID="60f9db1cab3a3e7169fd4789401d9f24">
  <xsd:schema xmlns:xsd="http://www.w3.org/2001/XMLSchema" xmlns:xs="http://www.w3.org/2001/XMLSchema" xmlns:p="http://schemas.microsoft.com/office/2006/metadata/properties" xmlns:ns2="946368ff-433f-4b01-a81b-83a434c5e681" xmlns:ns3="27453c23-c30e-42a4-8ef9-4be912e9da8d" targetNamespace="http://schemas.microsoft.com/office/2006/metadata/properties" ma:root="true" ma:fieldsID="83996001315a6b7338ef52f2f293e72d" ns2:_="" ns3:_="">
    <xsd:import namespace="946368ff-433f-4b01-a81b-83a434c5e681"/>
    <xsd:import namespace="27453c23-c30e-42a4-8ef9-4be912e9da8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lcf76f155ced4ddcb4097134ff3c332f" minOccurs="0"/>
                <xsd:element ref="ns3:TaxCatchAll"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6368ff-433f-4b01-a81b-83a434c5e68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4c92c4dd-2728-48e8-8f5c-04a9bd26f8f8"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7453c23-c30e-42a4-8ef9-4be912e9da8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8f5bd5ca-e84f-4e96-a65f-00bf4418be39}" ma:internalName="TaxCatchAll" ma:showField="CatchAllData" ma:web="27453c23-c30e-42a4-8ef9-4be912e9da8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27453c23-c30e-42a4-8ef9-4be912e9da8d" xsi:nil="true"/>
    <lcf76f155ced4ddcb4097134ff3c332f xmlns="946368ff-433f-4b01-a81b-83a434c5e68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641BEDF2-33BD-47BB-A2A6-8C29B3AE9F20}"/>
</file>

<file path=customXml/itemProps2.xml><?xml version="1.0" encoding="utf-8"?>
<ds:datastoreItem xmlns:ds="http://schemas.openxmlformats.org/officeDocument/2006/customXml" ds:itemID="{C9F395F2-B76D-407B-A47A-2BA7E447557A}"/>
</file>

<file path=customXml/itemProps3.xml><?xml version="1.0" encoding="utf-8"?>
<ds:datastoreItem xmlns:ds="http://schemas.openxmlformats.org/officeDocument/2006/customXml" ds:itemID="{441CAD79-0C28-443F-89D3-5F907C8C534C}"/>
</file>

<file path=docProps/app.xml><?xml version="1.0" encoding="utf-8"?>
<Properties xmlns="http://schemas.openxmlformats.org/officeDocument/2006/extended-properties" xmlns:vt="http://schemas.openxmlformats.org/officeDocument/2006/docPropsVTypes">
  <Template>Concourse</Template>
  <TotalTime>630</TotalTime>
  <Words>250</Words>
  <Application>Microsoft Office PowerPoint</Application>
  <PresentationFormat>On-screen Show (4:3)</PresentationFormat>
  <Paragraphs>50</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Lucida Sans Unicode</vt:lpstr>
      <vt:lpstr>Verdana</vt:lpstr>
      <vt:lpstr>Wingdings 2</vt:lpstr>
      <vt:lpstr>Wingdings 3</vt:lpstr>
      <vt:lpstr>Concourse</vt:lpstr>
      <vt:lpstr>PowerPoint Presentation</vt:lpstr>
      <vt:lpstr>Sign of the Cross</vt:lpstr>
      <vt:lpstr>Opening prayer</vt:lpstr>
      <vt:lpstr>Gospel Reading </vt:lpstr>
      <vt:lpstr>The Feast of The Epiphany</vt:lpstr>
      <vt:lpstr>PowerPoint Presentation</vt:lpstr>
      <vt:lpstr>PowerPoint Presentation</vt:lpstr>
      <vt:lpstr>What gifts could you give Jesus?</vt:lpstr>
      <vt:lpstr>My mission for you …</vt:lpstr>
      <vt:lpstr>Prayer</vt:lpstr>
      <vt:lpstr>Hymn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Trinity Primary School</dc:title>
  <dc:creator>Kathy Weston</dc:creator>
  <cp:lastModifiedBy>Mrs Weston</cp:lastModifiedBy>
  <cp:revision>58</cp:revision>
  <cp:lastPrinted>2023-01-05T07:32:16Z</cp:lastPrinted>
  <dcterms:created xsi:type="dcterms:W3CDTF">2017-11-21T06:39:04Z</dcterms:created>
  <dcterms:modified xsi:type="dcterms:W3CDTF">2025-01-06T19:32:55Z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0x01010048D630D1FE0BCB42BEEB106AC665BA51</vt:lpwstr>
  </property>
</Properties>
</file>