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4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Weston" userId="faa6df8f-7716-4593-94f3-95eed7cbeee0" providerId="ADAL" clId="{A6516917-B618-4B9E-902E-EA1BC227B38D}"/>
    <pc:docChg chg="custSel addSld delSld modSld">
      <pc:chgData name="Mrs Weston" userId="faa6df8f-7716-4593-94f3-95eed7cbeee0" providerId="ADAL" clId="{A6516917-B618-4B9E-902E-EA1BC227B38D}" dt="2025-03-09T19:21:12.769" v="1044" actId="1076"/>
      <pc:docMkLst>
        <pc:docMk/>
      </pc:docMkLst>
      <pc:sldChg chg="modSp mod">
        <pc:chgData name="Mrs Weston" userId="faa6df8f-7716-4593-94f3-95eed7cbeee0" providerId="ADAL" clId="{A6516917-B618-4B9E-902E-EA1BC227B38D}" dt="2025-03-09T17:01:04.051" v="26" actId="255"/>
        <pc:sldMkLst>
          <pc:docMk/>
          <pc:sldMk cId="2642873481" sldId="260"/>
        </pc:sldMkLst>
        <pc:spChg chg="mod">
          <ac:chgData name="Mrs Weston" userId="faa6df8f-7716-4593-94f3-95eed7cbeee0" providerId="ADAL" clId="{A6516917-B618-4B9E-902E-EA1BC227B38D}" dt="2025-03-09T17:01:04.051" v="26" actId="255"/>
          <ac:spMkLst>
            <pc:docMk/>
            <pc:sldMk cId="2642873481" sldId="260"/>
            <ac:spMk id="5" creationId="{65B24C2B-7E85-3873-18EC-F055EFCE2C0A}"/>
          </ac:spMkLst>
        </pc:spChg>
        <pc:spChg chg="mod">
          <ac:chgData name="Mrs Weston" userId="faa6df8f-7716-4593-94f3-95eed7cbeee0" providerId="ADAL" clId="{A6516917-B618-4B9E-902E-EA1BC227B38D}" dt="2025-03-09T17:00:55.009" v="24" actId="14100"/>
          <ac:spMkLst>
            <pc:docMk/>
            <pc:sldMk cId="2642873481" sldId="260"/>
            <ac:spMk id="8" creationId="{D4CEF3E1-59E4-CB78-19F2-9E7B432B844B}"/>
          </ac:spMkLst>
        </pc:spChg>
      </pc:sldChg>
      <pc:sldChg chg="del">
        <pc:chgData name="Mrs Weston" userId="faa6df8f-7716-4593-94f3-95eed7cbeee0" providerId="ADAL" clId="{A6516917-B618-4B9E-902E-EA1BC227B38D}" dt="2025-03-09T17:00:38.642" v="20" actId="47"/>
        <pc:sldMkLst>
          <pc:docMk/>
          <pc:sldMk cId="2755383038" sldId="261"/>
        </pc:sldMkLst>
      </pc:sldChg>
      <pc:sldChg chg="modSp mod">
        <pc:chgData name="Mrs Weston" userId="faa6df8f-7716-4593-94f3-95eed7cbeee0" providerId="ADAL" clId="{A6516917-B618-4B9E-902E-EA1BC227B38D}" dt="2025-03-09T17:00:30.001" v="19" actId="6549"/>
        <pc:sldMkLst>
          <pc:docMk/>
          <pc:sldMk cId="108836981" sldId="267"/>
        </pc:sldMkLst>
        <pc:spChg chg="mod">
          <ac:chgData name="Mrs Weston" userId="faa6df8f-7716-4593-94f3-95eed7cbeee0" providerId="ADAL" clId="{A6516917-B618-4B9E-902E-EA1BC227B38D}" dt="2025-03-09T17:00:30.001" v="19" actId="6549"/>
          <ac:spMkLst>
            <pc:docMk/>
            <pc:sldMk cId="108836981" sldId="267"/>
            <ac:spMk id="2" creationId="{F7477C6F-980E-F3E1-64ED-7A38B7760F42}"/>
          </ac:spMkLst>
        </pc:spChg>
        <pc:spChg chg="mod">
          <ac:chgData name="Mrs Weston" userId="faa6df8f-7716-4593-94f3-95eed7cbeee0" providerId="ADAL" clId="{A6516917-B618-4B9E-902E-EA1BC227B38D}" dt="2025-03-09T17:00:18.080" v="2" actId="20577"/>
          <ac:spMkLst>
            <pc:docMk/>
            <pc:sldMk cId="108836981" sldId="267"/>
            <ac:spMk id="3" creationId="{657F3C1B-9973-35B6-38AF-C2F55FDE43E9}"/>
          </ac:spMkLst>
        </pc:spChg>
      </pc:sldChg>
      <pc:sldChg chg="modSp new mod">
        <pc:chgData name="Mrs Weston" userId="faa6df8f-7716-4593-94f3-95eed7cbeee0" providerId="ADAL" clId="{A6516917-B618-4B9E-902E-EA1BC227B38D}" dt="2025-03-09T17:02:08.134" v="55" actId="14100"/>
        <pc:sldMkLst>
          <pc:docMk/>
          <pc:sldMk cId="567532031" sldId="268"/>
        </pc:sldMkLst>
        <pc:spChg chg="mod">
          <ac:chgData name="Mrs Weston" userId="faa6df8f-7716-4593-94f3-95eed7cbeee0" providerId="ADAL" clId="{A6516917-B618-4B9E-902E-EA1BC227B38D}" dt="2025-03-09T17:01:54.758" v="53" actId="122"/>
          <ac:spMkLst>
            <pc:docMk/>
            <pc:sldMk cId="567532031" sldId="268"/>
            <ac:spMk id="2" creationId="{0161B012-1547-5DD2-1AD7-61947A0FABAC}"/>
          </ac:spMkLst>
        </pc:spChg>
        <pc:spChg chg="mod">
          <ac:chgData name="Mrs Weston" userId="faa6df8f-7716-4593-94f3-95eed7cbeee0" providerId="ADAL" clId="{A6516917-B618-4B9E-902E-EA1BC227B38D}" dt="2025-03-09T17:02:08.134" v="55" actId="14100"/>
          <ac:spMkLst>
            <pc:docMk/>
            <pc:sldMk cId="567532031" sldId="268"/>
            <ac:spMk id="3" creationId="{39E66412-A1DB-488A-C546-D2DF15DA2BCC}"/>
          </ac:spMkLst>
        </pc:spChg>
      </pc:sldChg>
      <pc:sldChg chg="modSp new mod">
        <pc:chgData name="Mrs Weston" userId="faa6df8f-7716-4593-94f3-95eed7cbeee0" providerId="ADAL" clId="{A6516917-B618-4B9E-902E-EA1BC227B38D}" dt="2025-03-09T17:02:22.451" v="68" actId="2711"/>
        <pc:sldMkLst>
          <pc:docMk/>
          <pc:sldMk cId="1589445549" sldId="269"/>
        </pc:sldMkLst>
        <pc:spChg chg="mod">
          <ac:chgData name="Mrs Weston" userId="faa6df8f-7716-4593-94f3-95eed7cbeee0" providerId="ADAL" clId="{A6516917-B618-4B9E-902E-EA1BC227B38D}" dt="2025-03-09T17:02:22.451" v="68" actId="2711"/>
          <ac:spMkLst>
            <pc:docMk/>
            <pc:sldMk cId="1589445549" sldId="269"/>
            <ac:spMk id="2" creationId="{04167DF9-38B3-2A70-02D3-CF376F66CFE8}"/>
          </ac:spMkLst>
        </pc:spChg>
      </pc:sldChg>
      <pc:sldChg chg="addSp delSp modSp new mod">
        <pc:chgData name="Mrs Weston" userId="faa6df8f-7716-4593-94f3-95eed7cbeee0" providerId="ADAL" clId="{A6516917-B618-4B9E-902E-EA1BC227B38D}" dt="2025-03-09T17:08:10.601" v="696" actId="14100"/>
        <pc:sldMkLst>
          <pc:docMk/>
          <pc:sldMk cId="2217104270" sldId="270"/>
        </pc:sldMkLst>
        <pc:spChg chg="del mod">
          <ac:chgData name="Mrs Weston" userId="faa6df8f-7716-4593-94f3-95eed7cbeee0" providerId="ADAL" clId="{A6516917-B618-4B9E-902E-EA1BC227B38D}" dt="2025-03-09T17:08:04.823" v="694" actId="478"/>
          <ac:spMkLst>
            <pc:docMk/>
            <pc:sldMk cId="2217104270" sldId="270"/>
            <ac:spMk id="2" creationId="{1280A48B-F032-C11D-FFE4-8066DFE7B697}"/>
          </ac:spMkLst>
        </pc:spChg>
        <pc:spChg chg="mod">
          <ac:chgData name="Mrs Weston" userId="faa6df8f-7716-4593-94f3-95eed7cbeee0" providerId="ADAL" clId="{A6516917-B618-4B9E-902E-EA1BC227B38D}" dt="2025-03-09T17:08:10.601" v="696" actId="14100"/>
          <ac:spMkLst>
            <pc:docMk/>
            <pc:sldMk cId="2217104270" sldId="270"/>
            <ac:spMk id="3" creationId="{5749B306-4130-796B-64C6-884683A4529A}"/>
          </ac:spMkLst>
        </pc:spChg>
        <pc:spChg chg="add del mod">
          <ac:chgData name="Mrs Weston" userId="faa6df8f-7716-4593-94f3-95eed7cbeee0" providerId="ADAL" clId="{A6516917-B618-4B9E-902E-EA1BC227B38D}" dt="2025-03-09T17:08:07.491" v="695" actId="21"/>
          <ac:spMkLst>
            <pc:docMk/>
            <pc:sldMk cId="2217104270" sldId="270"/>
            <ac:spMk id="5" creationId="{7F88FEE4-B2CB-D8F3-1791-5AC1FDD63CCC}"/>
          </ac:spMkLst>
        </pc:spChg>
      </pc:sldChg>
      <pc:sldChg chg="modSp new mod">
        <pc:chgData name="Mrs Weston" userId="faa6df8f-7716-4593-94f3-95eed7cbeee0" providerId="ADAL" clId="{A6516917-B618-4B9E-902E-EA1BC227B38D}" dt="2025-03-09T19:18:01.794" v="857" actId="27636"/>
        <pc:sldMkLst>
          <pc:docMk/>
          <pc:sldMk cId="84715464" sldId="271"/>
        </pc:sldMkLst>
        <pc:spChg chg="mod">
          <ac:chgData name="Mrs Weston" userId="faa6df8f-7716-4593-94f3-95eed7cbeee0" providerId="ADAL" clId="{A6516917-B618-4B9E-902E-EA1BC227B38D}" dt="2025-03-09T19:16:13.822" v="850" actId="255"/>
          <ac:spMkLst>
            <pc:docMk/>
            <pc:sldMk cId="84715464" sldId="271"/>
            <ac:spMk id="2" creationId="{72574064-80E7-8148-16E1-604F819281BA}"/>
          </ac:spMkLst>
        </pc:spChg>
        <pc:spChg chg="mod">
          <ac:chgData name="Mrs Weston" userId="faa6df8f-7716-4593-94f3-95eed7cbeee0" providerId="ADAL" clId="{A6516917-B618-4B9E-902E-EA1BC227B38D}" dt="2025-03-09T19:18:01.794" v="857" actId="27636"/>
          <ac:spMkLst>
            <pc:docMk/>
            <pc:sldMk cId="84715464" sldId="271"/>
            <ac:spMk id="3" creationId="{706F40EF-08DB-75DA-4E05-F1516B2292B5}"/>
          </ac:spMkLst>
        </pc:spChg>
      </pc:sldChg>
      <pc:sldChg chg="addSp delSp modSp add mod">
        <pc:chgData name="Mrs Weston" userId="faa6df8f-7716-4593-94f3-95eed7cbeee0" providerId="ADAL" clId="{A6516917-B618-4B9E-902E-EA1BC227B38D}" dt="2025-03-09T19:21:04.882" v="1043" actId="114"/>
        <pc:sldMkLst>
          <pc:docMk/>
          <pc:sldMk cId="2821604696" sldId="272"/>
        </pc:sldMkLst>
        <pc:spChg chg="del">
          <ac:chgData name="Mrs Weston" userId="faa6df8f-7716-4593-94f3-95eed7cbeee0" providerId="ADAL" clId="{A6516917-B618-4B9E-902E-EA1BC227B38D}" dt="2025-03-09T19:11:11.786" v="840" actId="21"/>
          <ac:spMkLst>
            <pc:docMk/>
            <pc:sldMk cId="2821604696" sldId="272"/>
            <ac:spMk id="2" creationId="{155FBF30-D2D4-FD66-B8E7-8DF1FFEF11E9}"/>
          </ac:spMkLst>
        </pc:spChg>
        <pc:spChg chg="mod">
          <ac:chgData name="Mrs Weston" userId="faa6df8f-7716-4593-94f3-95eed7cbeee0" providerId="ADAL" clId="{A6516917-B618-4B9E-902E-EA1BC227B38D}" dt="2025-03-09T19:21:04.882" v="1043" actId="114"/>
          <ac:spMkLst>
            <pc:docMk/>
            <pc:sldMk cId="2821604696" sldId="272"/>
            <ac:spMk id="3" creationId="{A2A14D0D-40A8-E64E-DC1F-50CB212FB226}"/>
          </ac:spMkLst>
        </pc:spChg>
        <pc:spChg chg="add del mod">
          <ac:chgData name="Mrs Weston" userId="faa6df8f-7716-4593-94f3-95eed7cbeee0" providerId="ADAL" clId="{A6516917-B618-4B9E-902E-EA1BC227B38D}" dt="2025-03-09T19:11:18.830" v="841" actId="21"/>
          <ac:spMkLst>
            <pc:docMk/>
            <pc:sldMk cId="2821604696" sldId="272"/>
            <ac:spMk id="5" creationId="{586C5B15-B61C-077C-F88A-938A24345553}"/>
          </ac:spMkLst>
        </pc:spChg>
      </pc:sldChg>
      <pc:sldChg chg="delSp modSp new mod">
        <pc:chgData name="Mrs Weston" userId="faa6df8f-7716-4593-94f3-95eed7cbeee0" providerId="ADAL" clId="{A6516917-B618-4B9E-902E-EA1BC227B38D}" dt="2025-03-09T19:21:12.769" v="1044" actId="1076"/>
        <pc:sldMkLst>
          <pc:docMk/>
          <pc:sldMk cId="3574033232" sldId="273"/>
        </pc:sldMkLst>
        <pc:spChg chg="del">
          <ac:chgData name="Mrs Weston" userId="faa6df8f-7716-4593-94f3-95eed7cbeee0" providerId="ADAL" clId="{A6516917-B618-4B9E-902E-EA1BC227B38D}" dt="2025-03-09T19:16:37.785" v="854" actId="478"/>
          <ac:spMkLst>
            <pc:docMk/>
            <pc:sldMk cId="3574033232" sldId="273"/>
            <ac:spMk id="2" creationId="{76F94438-5201-F174-5A69-BAD4DD55AFA3}"/>
          </ac:spMkLst>
        </pc:spChg>
        <pc:spChg chg="mod">
          <ac:chgData name="Mrs Weston" userId="faa6df8f-7716-4593-94f3-95eed7cbeee0" providerId="ADAL" clId="{A6516917-B618-4B9E-902E-EA1BC227B38D}" dt="2025-03-09T19:21:12.769" v="1044" actId="1076"/>
          <ac:spMkLst>
            <pc:docMk/>
            <pc:sldMk cId="3574033232" sldId="273"/>
            <ac:spMk id="3" creationId="{F4290A89-DD0D-9EF8-87C1-5C247544A76E}"/>
          </ac:spMkLst>
        </pc:spChg>
      </pc:sldChg>
      <pc:sldChg chg="delSp modSp new mod">
        <pc:chgData name="Mrs Weston" userId="faa6df8f-7716-4593-94f3-95eed7cbeee0" providerId="ADAL" clId="{A6516917-B618-4B9E-902E-EA1BC227B38D}" dt="2025-03-09T19:20:26.023" v="1038" actId="114"/>
        <pc:sldMkLst>
          <pc:docMk/>
          <pc:sldMk cId="3924292796" sldId="274"/>
        </pc:sldMkLst>
        <pc:spChg chg="del">
          <ac:chgData name="Mrs Weston" userId="faa6df8f-7716-4593-94f3-95eed7cbeee0" providerId="ADAL" clId="{A6516917-B618-4B9E-902E-EA1BC227B38D}" dt="2025-03-09T19:20:00.032" v="1033" actId="478"/>
          <ac:spMkLst>
            <pc:docMk/>
            <pc:sldMk cId="3924292796" sldId="274"/>
            <ac:spMk id="2" creationId="{A71A219B-A547-CAF6-209B-00F03378A925}"/>
          </ac:spMkLst>
        </pc:spChg>
        <pc:spChg chg="mod">
          <ac:chgData name="Mrs Weston" userId="faa6df8f-7716-4593-94f3-95eed7cbeee0" providerId="ADAL" clId="{A6516917-B618-4B9E-902E-EA1BC227B38D}" dt="2025-03-09T19:20:26.023" v="1038" actId="114"/>
          <ac:spMkLst>
            <pc:docMk/>
            <pc:sldMk cId="3924292796" sldId="274"/>
            <ac:spMk id="3" creationId="{5AED747D-9D38-C250-D24E-DD1818FDC7E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A1A7F-B185-5C0A-7803-1621C81709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3C4A50-9090-3873-ADD3-2349267039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A3AEB-845E-1246-9B75-3E6988B1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3B54E2-4D75-C10E-784A-F86E068C0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6ACFC-389A-CE1B-3812-9C1BA99E4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856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3EC6B-24FF-2FCE-1E7C-A0A1E483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DCB412-D4D3-49BC-D621-C4375BB144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130B0-7A49-0475-3A9C-D5FFC52F0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2A85DB-FACB-5ED8-43E2-839AB4F4C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85D11-57B7-CA72-84B5-1C40BF28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126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D1C4F7-83C9-BE61-DAD6-0A830D34A2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37BF37-6CE5-4790-449A-50685EC3F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E67F9E-ABF6-FD39-E354-B6766FD48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9590B-C779-40CD-2143-5DB3DDD9C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07F57-0A4E-3425-C622-A4D7F7FE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873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08E2A-EDAE-EA94-6332-29C3CE36C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3A9B4-78C3-048F-561E-85874C4B1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424D3-1C26-1390-5FEC-C71F353D1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4DE95-B5C0-BEE3-743A-5E6D09F52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52C45-2E76-0A94-C7D4-C68171F4A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281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0D23C-0D92-0428-F04B-93EF4402B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7486A-E0FD-A54C-87DF-C7808CE1C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29EA7-7D44-E83C-DC75-FD84EFE54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7B436-179E-BCA6-C042-DE823DFA2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4529C-EEE0-888F-BC40-F2776606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40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307B7-3AFA-4F65-D7D1-4D8860F08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8242D-D5C9-D0E4-9678-D0CD72E6D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4E8A89-2C9D-4E46-9631-613F7D19A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8F0A60-BABE-96AF-153C-FBD36C60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6C8FD-197E-D2E2-0DE3-6F478594E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FEABD5-C71D-AFEA-FDD1-4DFD85194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48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D66EF-227B-2E2C-93E3-6264CD971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EBA0B-8955-6E5D-2E8D-6217CED5A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C294D-8640-AC27-6099-61EB18A54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8B0087-C1AF-92D7-DE4E-5959668E8A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4DA2BA-642E-3CF2-65B9-69E8D912A5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83AAD9-D641-AFC2-8510-2702055AA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EB1C08-D77B-5DEC-5DA4-70C53150E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84F35E-82B9-FE39-BFC2-D3658C2EF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38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6725C-DC15-7AB7-7004-C460183D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C3B65F-F150-B2A3-3BFA-4BEFBD750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14AD42-1DCE-1F5A-CB55-552D10AA1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610754-EFCA-B91A-B93C-33748198A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33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9E1A35-F920-1C0F-944C-103A1B90D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4A51D0-C05E-1332-E6EA-72C7BFF29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E1BB7-6BFA-5B33-B8DF-04B17357C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0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9A3CB-15E8-2F2A-DAF1-4C93069A5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0346D-F383-5FD5-8B3C-C3F5D77B4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6CE738-9E8D-C115-28BA-86F827B30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52E60A-46EB-C349-2D58-6A1FFF28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62E266-F285-6A77-930A-08C230D85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862CB-C24F-D128-2D29-0F75D251C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77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4DBE0-B87A-3C6D-C89A-1BF1FF597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6C8450-B87A-4CEC-28EE-1C35BF3340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681038-6C58-A9CF-3BEF-38D5FDC96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A6697-5F9B-D055-E8F7-FF5583FBC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FA24A-2595-4FA6-A734-6064B0F7B0FC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D2C814-B42F-37A2-B526-934570C93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2C967-1538-C4A0-0AEB-F540D973C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82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5E0B5B-0ABD-4DDD-F31D-C03B368A5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2BE81F-C3A1-AD47-103C-908E9CEC6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9E2FD-DCBA-6530-425A-FBD2810C53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3FA24A-2595-4FA6-A734-6064B0F7B0FC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64B0C-90C5-9EC5-90ED-5B41BBAE4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50D24-3E0A-D748-3005-27BCDC4EEA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C332FA-23D1-4C3F-BA1C-1B6D270606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24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youtube+film+jesus+is+tempted+by+the+devil+in+the+desert&amp;oq=youtube+film+jesus+is+tempted+by+the+devil+in+the+desert&amp;gs_lcrp=EgRlZGdlKgYIABBFGDkyBggAEEUYOdIBCTEzNTI3ajBqNKgCALACAQ&amp;sourceid=chrome&amp;ie=UTF-8&amp;safe=active&amp;ssui=on#fpstate=ive&amp;vld=cid:3b1d3d74,vid:LkHeETl6yqY,st: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02239D2-A05D-4A1C-9F06-FBA7FC730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433C22-9FD6-F815-3988-BFAE485BE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5244" y="744648"/>
            <a:ext cx="8985250" cy="1118394"/>
          </a:xfrm>
        </p:spPr>
        <p:txBody>
          <a:bodyPr anchor="t">
            <a:normAutofit/>
          </a:bodyPr>
          <a:lstStyle/>
          <a:p>
            <a:r>
              <a:rPr lang="en-GB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Lady’s Catholic Primary School </a:t>
            </a:r>
          </a:p>
        </p:txBody>
      </p:sp>
      <p:pic>
        <p:nvPicPr>
          <p:cNvPr id="4" name="Content Placeholder 3" descr="A red and blue shield with gold letters&#10;&#10;AI-generated content may be incorrect.">
            <a:extLst>
              <a:ext uri="{FF2B5EF4-FFF2-40B4-BE49-F238E27FC236}">
                <a16:creationId xmlns:a16="http://schemas.microsoft.com/office/drawing/2014/main" id="{F72EEE9E-3AB2-3BB1-3561-2D63493E0F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7872" y="1508075"/>
            <a:ext cx="1112281" cy="1374904"/>
          </a:xfrm>
          <a:prstGeom prst="rect">
            <a:avLst/>
          </a:prstGeom>
          <a:noFill/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4CEF3E1-59E4-CB78-19F2-9E7B432B8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6713" y="1863042"/>
            <a:ext cx="8288549" cy="24856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Collective Worship </a:t>
            </a:r>
          </a:p>
          <a:p>
            <a:pPr marL="0" indent="0" algn="ctr">
              <a:buNone/>
            </a:pP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Term 2</a:t>
            </a:r>
            <a:r>
              <a:rPr lang="en-US" sz="40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half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B24C2B-7E85-3873-18EC-F055EFCE2C0A}"/>
              </a:ext>
            </a:extLst>
          </p:cNvPr>
          <p:cNvSpPr txBox="1"/>
          <p:nvPr/>
        </p:nvSpPr>
        <p:spPr>
          <a:xfrm>
            <a:off x="1271978" y="4682280"/>
            <a:ext cx="93991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aspire that through the love of Jesus everyone should “have life and have it to the full.”</a:t>
            </a:r>
            <a:endParaRPr lang="en-GB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Content Placeholder 3" descr="A red and blue shield with gold letters&#10;&#10;AI-generated content may be incorrect.">
            <a:extLst>
              <a:ext uri="{FF2B5EF4-FFF2-40B4-BE49-F238E27FC236}">
                <a16:creationId xmlns:a16="http://schemas.microsoft.com/office/drawing/2014/main" id="{63E316D4-5E9E-CD37-73D8-0CA52B8D0C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96731" y="1593567"/>
            <a:ext cx="1112281" cy="13749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42873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0F197A-7836-3DA6-3498-E3D28F85D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14D0D-40A8-E64E-DC1F-50CB212FB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712" y="1513551"/>
            <a:ext cx="10515600" cy="3830897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Master grant that I may never seek,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much to be consoled as to console,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understood as to understand,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loved as to love with all my soul.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604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90A89-DD0D-9EF8-87C1-5C247544A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8425"/>
            <a:ext cx="10515600" cy="3235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3200" b="1" i="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3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Make me a channel of Your peace</a:t>
            </a:r>
            <a:b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Where there's despair in life let me bring hope</a:t>
            </a:r>
            <a:b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Where there is darkness, only light</a:t>
            </a:r>
            <a:b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where there's sadness, ever joy</a:t>
            </a:r>
            <a:b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033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D747D-9D38-C250-D24E-DD1818FDC7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Make me a channel of Your peace</a:t>
            </a:r>
            <a:br>
              <a:rPr lang="en-GB" sz="3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is in pardoning that we are pardoned</a:t>
            </a:r>
            <a:br>
              <a:rPr lang="en-GB" sz="3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giving to all men that we receive</a:t>
            </a:r>
            <a:br>
              <a:rPr lang="en-GB" sz="3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in dying that we're born to eternal life</a:t>
            </a:r>
            <a:endParaRPr lang="en-GB" sz="3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292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D118D-8967-1DAC-51D5-A4B4DE567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Opening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66FF3-337C-A27E-8C07-23B66CB20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7720" y="2282825"/>
            <a:ext cx="4687186" cy="2140319"/>
          </a:xfrm>
        </p:spPr>
        <p:txBody>
          <a:bodyPr/>
          <a:lstStyle/>
          <a:p>
            <a:pPr marL="0" indent="0" algn="ctr">
              <a:buNone/>
            </a:pP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name of the Father</a:t>
            </a:r>
          </a:p>
          <a:p>
            <a:pPr marL="0" indent="0" algn="ctr">
              <a:buNone/>
            </a:pP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Son</a:t>
            </a:r>
          </a:p>
          <a:p>
            <a:pPr marL="0" indent="0" algn="ctr">
              <a:buNone/>
            </a:pP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of the Holy Spirit</a:t>
            </a:r>
          </a:p>
          <a:p>
            <a:pPr marL="0" indent="0" algn="ctr">
              <a:buNone/>
            </a:pP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Amen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DB49C4-4E06-81C7-FA12-D8B4844B02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853" y="3249054"/>
            <a:ext cx="2890664" cy="16251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A54AD04-284D-7F3D-4301-F09D34DA67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6095" y="2678870"/>
            <a:ext cx="2098576" cy="261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853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952A6-2EAB-CD04-85F1-AD5F238CF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offer our prayers to God today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E3EFCBF-6D55-ECF2-969E-FAC5473847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6363" y="1825625"/>
            <a:ext cx="6523907" cy="4402194"/>
          </a:xfrm>
          <a:gradFill>
            <a:gsLst>
              <a:gs pos="0">
                <a:schemeClr val="accent1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2186061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6FD98-BF87-F97A-E082-6AA5D0F58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Gospel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019A6-48A3-5019-9918-5AB56C360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5368" y="1690688"/>
            <a:ext cx="8610600" cy="4351338"/>
          </a:xfrm>
        </p:spPr>
        <p:txBody>
          <a:bodyPr/>
          <a:lstStyle/>
          <a:p>
            <a:pPr marL="109728" indent="0">
              <a:buNone/>
            </a:pP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the Gospel according to Luke  </a:t>
            </a:r>
          </a:p>
          <a:p>
            <a:pPr marL="109728" indent="0">
              <a:buNone/>
            </a:pPr>
            <a:endParaRPr lang="en-GB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 Glory to you O Lord.</a:t>
            </a:r>
          </a:p>
          <a:p>
            <a:pPr marL="109728" indent="0">
              <a:buNone/>
            </a:pPr>
            <a:endParaRPr lang="en-GB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Gospel of the Lord</a:t>
            </a:r>
          </a:p>
          <a:p>
            <a:pPr marL="109728" indent="0">
              <a:buNone/>
            </a:pPr>
            <a:endParaRPr lang="en-GB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en-GB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All:  Praise to you Lord Jesus Christ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77C6F-980E-F3E1-64ED-7A38B7760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1535"/>
          </a:xfrm>
        </p:spPr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Gospel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F3C1B-9973-35B6-38AF-C2F55FDE4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483" y="1676769"/>
            <a:ext cx="97199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err="1">
                <a:hlinkClick r:id="rId2"/>
              </a:rPr>
              <a:t>youtube</a:t>
            </a:r>
            <a:r>
              <a:rPr lang="en-GB" sz="2400" dirty="0">
                <a:hlinkClick r:id="rId2"/>
              </a:rPr>
              <a:t> film </a:t>
            </a:r>
            <a:r>
              <a:rPr lang="en-GB" sz="2400" dirty="0" err="1">
                <a:hlinkClick r:id="rId2"/>
              </a:rPr>
              <a:t>jesus</a:t>
            </a:r>
            <a:r>
              <a:rPr lang="en-GB" sz="2400" dirty="0">
                <a:hlinkClick r:id="rId2"/>
              </a:rPr>
              <a:t> is tempted by the devil in the desert - Google Search</a:t>
            </a:r>
            <a:endParaRPr lang="en-GB" sz="2400" dirty="0"/>
          </a:p>
          <a:p>
            <a:pPr marL="0" indent="0">
              <a:buNone/>
            </a:pPr>
            <a:endParaRPr lang="en-GB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36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1B012-1547-5DD2-1AD7-61947A0FA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is Lent going?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66412-A1DB-488A-C546-D2DF15DA2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36888" cy="409671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7532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67DF9-38B3-2A70-02D3-CF376F66C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C04F8-0AC9-6217-A08E-1CFDDAB77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9445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9B306-4130-796B-64C6-884683A45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5302"/>
            <a:ext cx="10515600" cy="57516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Dear Lord, </a:t>
            </a:r>
          </a:p>
          <a:p>
            <a:pPr marL="0" indent="0">
              <a:buNone/>
            </a:pP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me to FAST from the things that are not good and FEAST on the things that are.</a:t>
            </a:r>
          </a:p>
          <a:p>
            <a:pPr marL="0" indent="0">
              <a:buNone/>
            </a:pPr>
            <a:endParaRPr lang="en-GB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 from being unkind – FEAST on being kind. </a:t>
            </a:r>
          </a:p>
          <a:p>
            <a:pPr marL="0" indent="0">
              <a:buNone/>
            </a:pP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 from hurting feelings of others – FEAST on being caring.</a:t>
            </a:r>
          </a:p>
          <a:p>
            <a:pPr marL="0" indent="0">
              <a:buNone/>
            </a:pP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 from stopping everyone playing together – FEAST on everything joining together. </a:t>
            </a:r>
          </a:p>
          <a:p>
            <a:pPr marL="0" indent="0">
              <a:buNone/>
            </a:pPr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 from saying negative things about people – FEAST on saying kind things about others. </a:t>
            </a:r>
          </a:p>
        </p:txBody>
      </p:sp>
    </p:spTree>
    <p:extLst>
      <p:ext uri="{BB962C8B-B14F-4D97-AF65-F5344CB8AC3E}">
        <p14:creationId xmlns:p14="http://schemas.microsoft.com/office/powerpoint/2010/main" val="2217104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74064-80E7-8148-16E1-604F81928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Hymn – Make me a channel of Your peace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F40EF-08DB-75DA-4E05-F1516B229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827610"/>
          </a:xfrm>
        </p:spPr>
        <p:txBody>
          <a:bodyPr>
            <a:normAutofit lnSpcReduction="10000"/>
          </a:bodyPr>
          <a:lstStyle/>
          <a:p>
            <a:pPr algn="ctr">
              <a:buFont typeface="Arial" panose="020B0604020202020204" pitchFamily="34" charset="0"/>
              <a:buNone/>
            </a:pPr>
            <a:endParaRPr lang="en-GB" alt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me a channel of Your peace,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there is hatred,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me bring Your love,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there is injury,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pardon Lord,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where there’s doubt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GB" alt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 faith in You.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715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D630D1FE0BCB42BEEB106AC665BA51" ma:contentTypeVersion="9" ma:contentTypeDescription="Create a new document." ma:contentTypeScope="" ma:versionID="60f9db1cab3a3e7169fd4789401d9f24">
  <xsd:schema xmlns:xsd="http://www.w3.org/2001/XMLSchema" xmlns:xs="http://www.w3.org/2001/XMLSchema" xmlns:p="http://schemas.microsoft.com/office/2006/metadata/properties" xmlns:ns2="946368ff-433f-4b01-a81b-83a434c5e681" xmlns:ns3="27453c23-c30e-42a4-8ef9-4be912e9da8d" targetNamespace="http://schemas.microsoft.com/office/2006/metadata/properties" ma:root="true" ma:fieldsID="83996001315a6b7338ef52f2f293e72d" ns2:_="" ns3:_="">
    <xsd:import namespace="946368ff-433f-4b01-a81b-83a434c5e681"/>
    <xsd:import namespace="27453c23-c30e-42a4-8ef9-4be912e9da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6368ff-433f-4b01-a81b-83a434c5e6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c92c4dd-2728-48e8-8f5c-04a9bd26f8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453c23-c30e-42a4-8ef9-4be912e9da8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f5bd5ca-e84f-4e96-a65f-00bf4418be39}" ma:internalName="TaxCatchAll" ma:showField="CatchAllData" ma:web="27453c23-c30e-42a4-8ef9-4be912e9da8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7453c23-c30e-42a4-8ef9-4be912e9da8d" xsi:nil="true"/>
    <lcf76f155ced4ddcb4097134ff3c332f xmlns="946368ff-433f-4b01-a81b-83a434c5e68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E7F364C-89F0-4199-B368-233BE1B65921}"/>
</file>

<file path=customXml/itemProps2.xml><?xml version="1.0" encoding="utf-8"?>
<ds:datastoreItem xmlns:ds="http://schemas.openxmlformats.org/officeDocument/2006/customXml" ds:itemID="{C63F1444-477A-46A0-8340-56D3D94E6C3E}"/>
</file>

<file path=customXml/itemProps3.xml><?xml version="1.0" encoding="utf-8"?>
<ds:datastoreItem xmlns:ds="http://schemas.openxmlformats.org/officeDocument/2006/customXml" ds:itemID="{6A9F400D-61FF-49B7-BFDA-683327A8CAF9}"/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331</Words>
  <Application>Microsoft Office PowerPoint</Application>
  <PresentationFormat>Widescreen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Office Theme</vt:lpstr>
      <vt:lpstr>Our Lady’s Catholic Primary School </vt:lpstr>
      <vt:lpstr>Opening prayer</vt:lpstr>
      <vt:lpstr>We offer our prayers to God today </vt:lpstr>
      <vt:lpstr>Gospel Reading</vt:lpstr>
      <vt:lpstr>Gospel </vt:lpstr>
      <vt:lpstr>How is Lent going?</vt:lpstr>
      <vt:lpstr>Mission </vt:lpstr>
      <vt:lpstr>PowerPoint Presentation</vt:lpstr>
      <vt:lpstr>Hymn – Make me a channel of Your peace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Mrs Weston</dc:creator>
  <cp:lastModifiedBy>Mrs Weston</cp:lastModifiedBy>
  <cp:revision>2</cp:revision>
  <dcterms:created xsi:type="dcterms:W3CDTF">2025-02-23T15:08:39Z</dcterms:created>
  <dcterms:modified xsi:type="dcterms:W3CDTF">2025-03-09T19:21:13Z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0x01010048D630D1FE0BCB42BEEB106AC665BA51</vt:lpwstr>
  </property>
</Properties>
</file>