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ppt/revisionInfo.xml" ContentType="application/vnd.ms-powerpoint.revisioninfo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3" r:id="rId3"/>
    <p:sldId id="285" r:id="rId4"/>
    <p:sldId id="287" r:id="rId5"/>
    <p:sldId id="278" r:id="rId6"/>
    <p:sldId id="276" r:id="rId7"/>
    <p:sldId id="288" r:id="rId8"/>
    <p:sldId id="289" r:id="rId9"/>
    <p:sldId id="279" r:id="rId10"/>
    <p:sldId id="290" r:id="rId11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FF"/>
    <a:srgbClr val="9999FF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9011C8D-C65C-4B6A-B2AA-AD5FEEB55AAE}" v="1" dt="2025-01-19T15:20:45.48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115" autoAdjust="0"/>
  </p:normalViewPr>
  <p:slideViewPr>
    <p:cSldViewPr>
      <p:cViewPr varScale="1">
        <p:scale>
          <a:sx n="53" d="100"/>
          <a:sy n="53" d="100"/>
        </p:scale>
        <p:origin x="166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80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5" y="0"/>
            <a:ext cx="2945659" cy="4980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446B37-08D6-409F-BC1B-786A6C102828}" type="datetimeFigureOut">
              <a:rPr lang="en-GB" smtClean="0"/>
              <a:t>19/01/2025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5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E06CA1-B4D9-4E35-822D-8D48F304C0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55208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6AF5A8-C9B1-4EB7-855E-B4CE1AC1EB60}" type="datetimeFigureOut">
              <a:rPr lang="en-GB" smtClean="0"/>
              <a:t>19/01/2025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AB23A2-E587-47BA-B8D0-0255B56682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1134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70B0703-27EF-4A5C-9F7C-D8B1910A669D}" type="datetimeFigureOut">
              <a:rPr lang="en-GB" smtClean="0"/>
              <a:t>19/01/2025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E48EDB5-803E-4805-9C02-C2FECFE8AB5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0703-27EF-4A5C-9F7C-D8B1910A669D}" type="datetimeFigureOut">
              <a:rPr lang="en-GB" smtClean="0"/>
              <a:t>19/01/2025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EDB5-803E-4805-9C02-C2FECFE8AB5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0703-27EF-4A5C-9F7C-D8B1910A669D}" type="datetimeFigureOut">
              <a:rPr lang="en-GB" smtClean="0"/>
              <a:t>19/01/2025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EDB5-803E-4805-9C02-C2FECFE8AB5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0703-27EF-4A5C-9F7C-D8B1910A669D}" type="datetimeFigureOut">
              <a:rPr lang="en-GB" smtClean="0"/>
              <a:t>19/01/2025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EDB5-803E-4805-9C02-C2FECFE8AB55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0703-27EF-4A5C-9F7C-D8B1910A669D}" type="datetimeFigureOut">
              <a:rPr lang="en-GB" smtClean="0"/>
              <a:t>19/01/2025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EDB5-803E-4805-9C02-C2FECFE8AB55}" type="slidenum">
              <a:rPr lang="en-GB" smtClean="0"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0703-27EF-4A5C-9F7C-D8B1910A669D}" type="datetimeFigureOut">
              <a:rPr lang="en-GB" smtClean="0"/>
              <a:t>19/01/2025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EDB5-803E-4805-9C02-C2FECFE8AB55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0703-27EF-4A5C-9F7C-D8B1910A669D}" type="datetimeFigureOut">
              <a:rPr lang="en-GB" smtClean="0"/>
              <a:t>19/01/2025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EDB5-803E-4805-9C02-C2FECFE8AB55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0703-27EF-4A5C-9F7C-D8B1910A669D}" type="datetimeFigureOut">
              <a:rPr lang="en-GB" smtClean="0"/>
              <a:t>19/01/2025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EDB5-803E-4805-9C02-C2FECFE8AB55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0703-27EF-4A5C-9F7C-D8B1910A669D}" type="datetimeFigureOut">
              <a:rPr lang="en-GB" smtClean="0"/>
              <a:t>19/01/2025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EDB5-803E-4805-9C02-C2FECFE8AB5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770B0703-27EF-4A5C-9F7C-D8B1910A669D}" type="datetimeFigureOut">
              <a:rPr lang="en-GB" smtClean="0"/>
              <a:t>19/01/2025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EDB5-803E-4805-9C02-C2FECFE8AB55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70B0703-27EF-4A5C-9F7C-D8B1910A669D}" type="datetimeFigureOut">
              <a:rPr lang="en-GB" smtClean="0"/>
              <a:t>19/01/2025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E48EDB5-803E-4805-9C02-C2FECFE8AB55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70B0703-27EF-4A5C-9F7C-D8B1910A669D}" type="datetimeFigureOut">
              <a:rPr lang="en-GB" smtClean="0"/>
              <a:t>19/01/2025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E48EDB5-803E-4805-9C02-C2FECFE8AB55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.youtube.com/watch?v=s_Cbk4i37H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1565052"/>
            <a:ext cx="7772400" cy="915184"/>
          </a:xfrm>
        </p:spPr>
        <p:txBody>
          <a:bodyPr>
            <a:normAutofit fontScale="90000"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Our Lady’s Primary School</a:t>
            </a:r>
            <a:r>
              <a:rPr lang="en-GB" dirty="0"/>
              <a:t>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35696" y="5805264"/>
            <a:ext cx="5536704" cy="648072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en-US" sz="6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aspire that through the love of Jesus everyone</a:t>
            </a:r>
            <a:endParaRPr lang="en-GB" sz="64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6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should “have life and have it to the full.”</a:t>
            </a:r>
            <a:endParaRPr lang="en-GB" sz="64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400" b="1" dirty="0"/>
          </a:p>
        </p:txBody>
      </p:sp>
      <p:pic>
        <p:nvPicPr>
          <p:cNvPr id="8" name="Pictur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485383"/>
            <a:ext cx="1008112" cy="96119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345967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02A68E9-631C-9303-D2AF-F457FF3F10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B7454CB-A1BF-2080-64CA-ACCFC7108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Hymn</a:t>
            </a:r>
          </a:p>
        </p:txBody>
      </p:sp>
    </p:spTree>
    <p:extLst>
      <p:ext uri="{BB962C8B-B14F-4D97-AF65-F5344CB8AC3E}">
        <p14:creationId xmlns:p14="http://schemas.microsoft.com/office/powerpoint/2010/main" val="407136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8" y="1196752"/>
            <a:ext cx="8229600" cy="2163696"/>
          </a:xfrm>
        </p:spPr>
        <p:txBody>
          <a:bodyPr>
            <a:normAutofit/>
          </a:bodyPr>
          <a:lstStyle/>
          <a:p>
            <a:pPr algn="ctr"/>
            <a:r>
              <a:rPr lang="en-GB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the name of the Father</a:t>
            </a:r>
          </a:p>
          <a:p>
            <a:pPr algn="ctr"/>
            <a:r>
              <a:rPr lang="en-GB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of the Son</a:t>
            </a:r>
          </a:p>
          <a:p>
            <a:pPr algn="ctr"/>
            <a:r>
              <a:rPr lang="en-GB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of the Holy Spirit</a:t>
            </a:r>
          </a:p>
          <a:p>
            <a:pPr algn="ctr"/>
            <a:r>
              <a:rPr lang="en-GB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Amen</a:t>
            </a:r>
          </a:p>
          <a:p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Sign of the Cross and thanks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8588" y="4059036"/>
            <a:ext cx="2098576" cy="261010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772" y="5043975"/>
            <a:ext cx="2890664" cy="162516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098068" y="3555880"/>
            <a:ext cx="4680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solidFill>
                  <a:schemeClr val="tx2"/>
                </a:solidFill>
              </a:rPr>
              <a:t>Opening prayer</a:t>
            </a:r>
          </a:p>
        </p:txBody>
      </p:sp>
    </p:spTree>
    <p:extLst>
      <p:ext uri="{BB962C8B-B14F-4D97-AF65-F5344CB8AC3E}">
        <p14:creationId xmlns:p14="http://schemas.microsoft.com/office/powerpoint/2010/main" val="476670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CFD6EA2-3244-F652-BDEB-8E2FB00F6F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en-GB" sz="3200" b="1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GB" sz="3200" b="1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GB" sz="3200" b="1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GB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C0CA497-8B22-E132-68C1-C4F57C3106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044" y="229175"/>
            <a:ext cx="8229600" cy="796950"/>
          </a:xfrm>
        </p:spPr>
        <p:txBody>
          <a:bodyPr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Prayers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92EA04B-A946-44A7-C5CD-B45D69FF0B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1457092"/>
              </p:ext>
            </p:extLst>
          </p:nvPr>
        </p:nvGraphicFramePr>
        <p:xfrm>
          <a:off x="423646" y="1177859"/>
          <a:ext cx="8229600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77879949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89409452"/>
                    </a:ext>
                  </a:extLst>
                </a:gridCol>
              </a:tblGrid>
              <a:tr h="5328592">
                <a:tc>
                  <a:txBody>
                    <a:bodyPr/>
                    <a:lstStyle/>
                    <a:p>
                      <a:pPr marL="109728" indent="0">
                        <a:buNone/>
                      </a:pPr>
                      <a:r>
                        <a:rPr lang="en-GB" sz="2800" b="1" dirty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Oh my God, you love me, </a:t>
                      </a:r>
                    </a:p>
                    <a:p>
                      <a:pPr marL="109728" indent="0">
                        <a:buNone/>
                      </a:pPr>
                      <a:r>
                        <a:rPr lang="en-GB" sz="2800" b="1" dirty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You’re with me night and day,</a:t>
                      </a:r>
                    </a:p>
                    <a:p>
                      <a:pPr marL="109728" indent="0">
                        <a:buNone/>
                      </a:pPr>
                      <a:r>
                        <a:rPr lang="en-GB" sz="2800" b="1" dirty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want to love you Father, </a:t>
                      </a:r>
                    </a:p>
                    <a:p>
                      <a:pPr marL="109728" indent="0">
                        <a:buNone/>
                      </a:pPr>
                      <a:r>
                        <a:rPr lang="en-GB" sz="2800" b="1" dirty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all I do and say,</a:t>
                      </a:r>
                    </a:p>
                    <a:p>
                      <a:pPr marL="109728" indent="0">
                        <a:buNone/>
                      </a:pPr>
                      <a:r>
                        <a:rPr lang="en-GB" sz="2800" b="1" dirty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try to please you Father, </a:t>
                      </a:r>
                    </a:p>
                    <a:p>
                      <a:pPr marL="109728" indent="0">
                        <a:buNone/>
                      </a:pPr>
                      <a:r>
                        <a:rPr lang="en-GB" sz="2800" b="1" dirty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help me through the day,   </a:t>
                      </a:r>
                    </a:p>
                    <a:p>
                      <a:pPr marL="109728" indent="0">
                        <a:buNone/>
                      </a:pPr>
                      <a:r>
                        <a:rPr lang="en-GB" sz="2800" b="1" dirty="0">
                          <a:solidFill>
                            <a:schemeClr val="bg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AMEN</a:t>
                      </a:r>
                    </a:p>
                    <a:p>
                      <a:pPr marL="109728" indent="0">
                        <a:buNone/>
                      </a:pPr>
                      <a:endParaRPr lang="en-GB" sz="1800" b="1" dirty="0">
                        <a:solidFill>
                          <a:schemeClr val="bg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Angel of God, </a:t>
                      </a:r>
                    </a:p>
                    <a:p>
                      <a:r>
                        <a:rPr lang="en-GB" sz="280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My guardian dear</a:t>
                      </a:r>
                    </a:p>
                    <a:p>
                      <a:r>
                        <a:rPr lang="en-GB" sz="280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whom God’s love commits be here,</a:t>
                      </a:r>
                    </a:p>
                    <a:p>
                      <a:r>
                        <a:rPr lang="en-GB" sz="280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Ever this day,</a:t>
                      </a:r>
                    </a:p>
                    <a:p>
                      <a:r>
                        <a:rPr lang="en-GB" sz="280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 at my side,</a:t>
                      </a:r>
                    </a:p>
                    <a:p>
                      <a:r>
                        <a:rPr lang="en-GB" sz="280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light, to guard</a:t>
                      </a:r>
                    </a:p>
                    <a:p>
                      <a:r>
                        <a:rPr lang="en-GB" sz="280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rule, to guide,</a:t>
                      </a:r>
                    </a:p>
                    <a:p>
                      <a:endParaRPr lang="en-GB" sz="2800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GB" sz="280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AMEN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5622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390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81F758F-EF22-E861-D486-9D5E5945D8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015" y="1556792"/>
            <a:ext cx="8229600" cy="401845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GB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the Gospel according to John  </a:t>
            </a:r>
          </a:p>
          <a:p>
            <a:pPr marL="109728" indent="0">
              <a:buNone/>
            </a:pPr>
            <a:endParaRPr lang="en-GB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GB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All:  Glory to you O Lord.</a:t>
            </a:r>
          </a:p>
          <a:p>
            <a:pPr marL="109728" indent="0">
              <a:buNone/>
            </a:pPr>
            <a:endParaRPr lang="en-GB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GB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Gospel of the Lord</a:t>
            </a:r>
          </a:p>
          <a:p>
            <a:pPr marL="109728" indent="0">
              <a:buNone/>
            </a:pPr>
            <a:endParaRPr lang="en-GB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GB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All:  Praise to you Lord Jesus Christ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4EE3424-5FCC-588A-DA8C-241A5A6AE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Gospel</a:t>
            </a:r>
          </a:p>
        </p:txBody>
      </p:sp>
    </p:spTree>
    <p:extLst>
      <p:ext uri="{BB962C8B-B14F-4D97-AF65-F5344CB8AC3E}">
        <p14:creationId xmlns:p14="http://schemas.microsoft.com/office/powerpoint/2010/main" val="2621221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3747872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GB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Gospel according to John </a:t>
            </a:r>
          </a:p>
          <a:p>
            <a:pPr marL="109728" indent="0">
              <a:buNone/>
            </a:pPr>
            <a:endParaRPr lang="en-GB" sz="3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GB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Chapter 2</a:t>
            </a:r>
          </a:p>
          <a:p>
            <a:pPr marL="109728" indent="0">
              <a:buNone/>
            </a:pPr>
            <a:endParaRPr lang="en-GB" sz="3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GB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Verses 1 - 11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miracles of Jesus</a:t>
            </a:r>
          </a:p>
        </p:txBody>
      </p:sp>
    </p:spTree>
    <p:extLst>
      <p:ext uri="{BB962C8B-B14F-4D97-AF65-F5344CB8AC3E}">
        <p14:creationId xmlns:p14="http://schemas.microsoft.com/office/powerpoint/2010/main" val="1253303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https://m.youtube.com/watch?v=s_Cbk4i37HM</a:t>
            </a:r>
            <a:endParaRPr lang="en-GB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Wedding Feast at Cana</a:t>
            </a:r>
          </a:p>
        </p:txBody>
      </p:sp>
    </p:spTree>
    <p:extLst>
      <p:ext uri="{BB962C8B-B14F-4D97-AF65-F5344CB8AC3E}">
        <p14:creationId xmlns:p14="http://schemas.microsoft.com/office/powerpoint/2010/main" val="26498942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ECE4B07-1F39-AD21-B9EB-A50A482C56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n-GB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Mary asked this of Jesus</a:t>
            </a:r>
          </a:p>
          <a:p>
            <a:pPr marL="109728" indent="0">
              <a:buNone/>
            </a:pPr>
            <a:r>
              <a:rPr lang="en-GB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 wanted his compassion – understanding of the situation the married couple were in.</a:t>
            </a:r>
          </a:p>
          <a:p>
            <a:pPr marL="109728" indent="0">
              <a:buNone/>
            </a:pPr>
            <a:endParaRPr lang="en-GB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GB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Jesus said “My time has not yet come.”</a:t>
            </a:r>
          </a:p>
          <a:p>
            <a:pPr marL="109728" indent="0">
              <a:buNone/>
            </a:pPr>
            <a:endParaRPr lang="en-GB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GB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was an outward sign of Jesus’ power.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E2EC463-80E0-C8D0-8BFA-E12E138EA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Discussion</a:t>
            </a:r>
          </a:p>
        </p:txBody>
      </p:sp>
    </p:spTree>
    <p:extLst>
      <p:ext uri="{BB962C8B-B14F-4D97-AF65-F5344CB8AC3E}">
        <p14:creationId xmlns:p14="http://schemas.microsoft.com/office/powerpoint/2010/main" val="3619396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B667053-0BB2-07B2-8EF2-5A43D746AB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755984"/>
          </a:xfrm>
        </p:spPr>
        <p:txBody>
          <a:bodyPr/>
          <a:lstStyle/>
          <a:p>
            <a:pPr marL="109728" indent="0">
              <a:buNone/>
            </a:pPr>
            <a:r>
              <a:rPr lang="en-GB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could you show you care today?</a:t>
            </a:r>
          </a:p>
          <a:p>
            <a:pPr marL="109728" indent="0">
              <a:buNone/>
            </a:pPr>
            <a:r>
              <a:rPr lang="en-GB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home?  At school? </a:t>
            </a:r>
          </a:p>
          <a:p>
            <a:pPr marL="109728" indent="0">
              <a:buNone/>
            </a:pPr>
            <a:endParaRPr lang="en-GB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GB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 action to help someone.</a:t>
            </a:r>
          </a:p>
          <a:p>
            <a:pPr marL="109728" indent="0">
              <a:buNone/>
            </a:pPr>
            <a:r>
              <a:rPr lang="en-GB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Show you care</a:t>
            </a:r>
          </a:p>
          <a:p>
            <a:pPr marL="109728" indent="0">
              <a:buNone/>
            </a:pPr>
            <a:r>
              <a:rPr lang="en-GB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Show your compassion.</a:t>
            </a:r>
          </a:p>
          <a:p>
            <a:pPr marL="109728" indent="0">
              <a:buNone/>
            </a:pPr>
            <a:endParaRPr lang="en-GB" sz="2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GB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school or at home</a:t>
            </a:r>
          </a:p>
          <a:p>
            <a:pPr marL="109728" indent="0">
              <a:buNone/>
            </a:pPr>
            <a:r>
              <a:rPr lang="en-GB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children or with adults</a:t>
            </a:r>
          </a:p>
          <a:p>
            <a:pPr marL="109728" indent="0">
              <a:buNone/>
            </a:pPr>
            <a:endParaRPr lang="en-GB" sz="2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GB" dirty="0"/>
          </a:p>
          <a:p>
            <a:pPr marL="109728" indent="0">
              <a:buNone/>
            </a:pP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0C840F8-68D7-9065-92C4-089117AD8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Mission </a:t>
            </a:r>
          </a:p>
        </p:txBody>
      </p:sp>
    </p:spTree>
    <p:extLst>
      <p:ext uri="{BB962C8B-B14F-4D97-AF65-F5344CB8AC3E}">
        <p14:creationId xmlns:p14="http://schemas.microsoft.com/office/powerpoint/2010/main" val="19911234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3243816"/>
          </a:xfrm>
        </p:spPr>
        <p:txBody>
          <a:bodyPr/>
          <a:lstStyle/>
          <a:p>
            <a:pPr marL="109728" indent="0">
              <a:buNone/>
            </a:pPr>
            <a:r>
              <a:rPr lang="en-GB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Hail Mary, full of grace</a:t>
            </a:r>
          </a:p>
          <a:p>
            <a:pPr marL="109728" indent="0">
              <a:buNone/>
            </a:pPr>
            <a:r>
              <a:rPr lang="en-GB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Lord is with thee.</a:t>
            </a:r>
          </a:p>
          <a:p>
            <a:pPr marL="109728" indent="0">
              <a:buNone/>
            </a:pPr>
            <a:r>
              <a:rPr lang="en-GB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Blessed are you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Prayer to Our Lady</a:t>
            </a:r>
          </a:p>
        </p:txBody>
      </p:sp>
    </p:spTree>
    <p:extLst>
      <p:ext uri="{BB962C8B-B14F-4D97-AF65-F5344CB8AC3E}">
        <p14:creationId xmlns:p14="http://schemas.microsoft.com/office/powerpoint/2010/main" val="14888746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3">
      <a:dk1>
        <a:srgbClr val="1F497D"/>
      </a:dk1>
      <a:lt1>
        <a:srgbClr val="1F497D"/>
      </a:lt1>
      <a:dk2>
        <a:srgbClr val="FFFFFF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D630D1FE0BCB42BEEB106AC665BA51" ma:contentTypeVersion="9" ma:contentTypeDescription="Create a new document." ma:contentTypeScope="" ma:versionID="60f9db1cab3a3e7169fd4789401d9f24">
  <xsd:schema xmlns:xsd="http://www.w3.org/2001/XMLSchema" xmlns:xs="http://www.w3.org/2001/XMLSchema" xmlns:p="http://schemas.microsoft.com/office/2006/metadata/properties" xmlns:ns2="946368ff-433f-4b01-a81b-83a434c5e681" xmlns:ns3="27453c23-c30e-42a4-8ef9-4be912e9da8d" targetNamespace="http://schemas.microsoft.com/office/2006/metadata/properties" ma:root="true" ma:fieldsID="83996001315a6b7338ef52f2f293e72d" ns2:_="" ns3:_="">
    <xsd:import namespace="946368ff-433f-4b01-a81b-83a434c5e681"/>
    <xsd:import namespace="27453c23-c30e-42a4-8ef9-4be912e9da8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6368ff-433f-4b01-a81b-83a434c5e68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4c92c4dd-2728-48e8-8f5c-04a9bd26f8f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453c23-c30e-42a4-8ef9-4be912e9da8d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f5bd5ca-e84f-4e96-a65f-00bf4418be39}" ma:internalName="TaxCatchAll" ma:showField="CatchAllData" ma:web="27453c23-c30e-42a4-8ef9-4be912e9da8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7453c23-c30e-42a4-8ef9-4be912e9da8d" xsi:nil="true"/>
    <lcf76f155ced4ddcb4097134ff3c332f xmlns="946368ff-433f-4b01-a81b-83a434c5e681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CB5A96F-5292-4607-B599-D2A91FEB8D23}"/>
</file>

<file path=customXml/itemProps2.xml><?xml version="1.0" encoding="utf-8"?>
<ds:datastoreItem xmlns:ds="http://schemas.openxmlformats.org/officeDocument/2006/customXml" ds:itemID="{7F573381-0F80-4EB4-9791-1036600356A8}"/>
</file>

<file path=customXml/itemProps3.xml><?xml version="1.0" encoding="utf-8"?>
<ds:datastoreItem xmlns:ds="http://schemas.openxmlformats.org/officeDocument/2006/customXml" ds:itemID="{4ACAF56F-D312-4066-BC58-830D0CD1AF87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1052</TotalTime>
  <Words>291</Words>
  <Application>Microsoft Office PowerPoint</Application>
  <PresentationFormat>On-screen Show (4:3)</PresentationFormat>
  <Paragraphs>67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Lucida Sans Unicode</vt:lpstr>
      <vt:lpstr>Verdana</vt:lpstr>
      <vt:lpstr>Wingdings 2</vt:lpstr>
      <vt:lpstr>Wingdings 3</vt:lpstr>
      <vt:lpstr>Concourse</vt:lpstr>
      <vt:lpstr>Our Lady’s Primary School </vt:lpstr>
      <vt:lpstr>Sign of the Cross and thanks</vt:lpstr>
      <vt:lpstr>Prayers </vt:lpstr>
      <vt:lpstr>The Gospel</vt:lpstr>
      <vt:lpstr>The miracles of Jesus</vt:lpstr>
      <vt:lpstr>Wedding Feast at Cana</vt:lpstr>
      <vt:lpstr>Discussion</vt:lpstr>
      <vt:lpstr>Mission </vt:lpstr>
      <vt:lpstr>Prayer to Our Lady</vt:lpstr>
      <vt:lpstr>Hymn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Trinity Primary School</dc:title>
  <dc:creator>Kathy Weston</dc:creator>
  <cp:lastModifiedBy>Mrs Weston</cp:lastModifiedBy>
  <cp:revision>68</cp:revision>
  <cp:lastPrinted>2022-01-05T08:31:32Z</cp:lastPrinted>
  <dcterms:created xsi:type="dcterms:W3CDTF">2017-11-21T06:39:04Z</dcterms:created>
  <dcterms:modified xsi:type="dcterms:W3CDTF">2025-01-19T15:32:03Z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0x01010048D630D1FE0BCB42BEEB106AC665BA51</vt:lpwstr>
  </property>
</Properties>
</file>