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80" r:id="rId4"/>
    <p:sldId id="274" r:id="rId5"/>
    <p:sldId id="275" r:id="rId6"/>
    <p:sldId id="276" r:id="rId7"/>
    <p:sldId id="277" r:id="rId8"/>
    <p:sldId id="282" r:id="rId9"/>
    <p:sldId id="278" r:id="rId10"/>
    <p:sldId id="279" r:id="rId11"/>
    <p:sldId id="28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7AF6B-4E01-463C-A14D-E1D264DCAB54}" v="12" dt="2024-09-08T13:57:29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15" autoAdjust="0"/>
  </p:normalViewPr>
  <p:slideViewPr>
    <p:cSldViewPr>
      <p:cViewPr varScale="1">
        <p:scale>
          <a:sx n="53" d="100"/>
          <a:sy n="53" d="100"/>
        </p:scale>
        <p:origin x="1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Weston" userId="faa6df8f-7716-4593-94f3-95eed7cbeee0" providerId="ADAL" clId="{4117AF6B-4E01-463C-A14D-E1D264DCAB54}"/>
    <pc:docChg chg="custSel addSld modSld">
      <pc:chgData name="Mrs Weston" userId="faa6df8f-7716-4593-94f3-95eed7cbeee0" providerId="ADAL" clId="{4117AF6B-4E01-463C-A14D-E1D264DCAB54}" dt="2024-09-08T13:59:17.457" v="300" actId="1076"/>
      <pc:docMkLst>
        <pc:docMk/>
      </pc:docMkLst>
      <pc:sldChg chg="modSp mod">
        <pc:chgData name="Mrs Weston" userId="faa6df8f-7716-4593-94f3-95eed7cbeee0" providerId="ADAL" clId="{4117AF6B-4E01-463C-A14D-E1D264DCAB54}" dt="2024-09-08T13:52:23.919" v="47" actId="1076"/>
        <pc:sldMkLst>
          <pc:docMk/>
          <pc:sldMk cId="476670000" sldId="263"/>
        </pc:sldMkLst>
        <pc:picChg chg="mod">
          <ac:chgData name="Mrs Weston" userId="faa6df8f-7716-4593-94f3-95eed7cbeee0" providerId="ADAL" clId="{4117AF6B-4E01-463C-A14D-E1D264DCAB54}" dt="2024-09-08T13:52:23.919" v="47" actId="1076"/>
          <ac:picMkLst>
            <pc:docMk/>
            <pc:sldMk cId="476670000" sldId="263"/>
            <ac:picMk id="5" creationId="{00000000-0000-0000-0000-000000000000}"/>
          </ac:picMkLst>
        </pc:picChg>
      </pc:sldChg>
      <pc:sldChg chg="addSp delSp modSp mod">
        <pc:chgData name="Mrs Weston" userId="faa6df8f-7716-4593-94f3-95eed7cbeee0" providerId="ADAL" clId="{4117AF6B-4E01-463C-A14D-E1D264DCAB54}" dt="2024-09-08T13:53:12.193" v="57" actId="1076"/>
        <pc:sldMkLst>
          <pc:docMk/>
          <pc:sldMk cId="305151603" sldId="274"/>
        </pc:sldMkLst>
        <pc:spChg chg="del">
          <ac:chgData name="Mrs Weston" userId="faa6df8f-7716-4593-94f3-95eed7cbeee0" providerId="ADAL" clId="{4117AF6B-4E01-463C-A14D-E1D264DCAB54}" dt="2024-09-08T13:52:41.094" v="48" actId="21"/>
          <ac:spMkLst>
            <pc:docMk/>
            <pc:sldMk cId="305151603" sldId="274"/>
            <ac:spMk id="3" creationId="{00000000-0000-0000-0000-000000000000}"/>
          </ac:spMkLst>
        </pc:spChg>
        <pc:spChg chg="add del mod">
          <ac:chgData name="Mrs Weston" userId="faa6df8f-7716-4593-94f3-95eed7cbeee0" providerId="ADAL" clId="{4117AF6B-4E01-463C-A14D-E1D264DCAB54}" dt="2024-09-08T13:53:03.924" v="53" actId="21"/>
          <ac:spMkLst>
            <pc:docMk/>
            <pc:sldMk cId="305151603" sldId="274"/>
            <ac:spMk id="6" creationId="{AA827B7A-7CA2-7CD2-470A-473FAC9E2B7C}"/>
          </ac:spMkLst>
        </pc:spChg>
        <pc:picChg chg="mod">
          <ac:chgData name="Mrs Weston" userId="faa6df8f-7716-4593-94f3-95eed7cbeee0" providerId="ADAL" clId="{4117AF6B-4E01-463C-A14D-E1D264DCAB54}" dt="2024-09-08T13:53:12.193" v="57" actId="1076"/>
          <ac:picMkLst>
            <pc:docMk/>
            <pc:sldMk cId="305151603" sldId="274"/>
            <ac:picMk id="4" creationId="{00000000-0000-0000-0000-000000000000}"/>
          </ac:picMkLst>
        </pc:picChg>
        <pc:picChg chg="mod">
          <ac:chgData name="Mrs Weston" userId="faa6df8f-7716-4593-94f3-95eed7cbeee0" providerId="ADAL" clId="{4117AF6B-4E01-463C-A14D-E1D264DCAB54}" dt="2024-09-08T13:53:10.210" v="56" actId="1076"/>
          <ac:picMkLst>
            <pc:docMk/>
            <pc:sldMk cId="305151603" sldId="274"/>
            <ac:picMk id="5" creationId="{00000000-0000-0000-0000-000000000000}"/>
          </ac:picMkLst>
        </pc:picChg>
      </pc:sldChg>
      <pc:sldChg chg="addSp modSp mod">
        <pc:chgData name="Mrs Weston" userId="faa6df8f-7716-4593-94f3-95eed7cbeee0" providerId="ADAL" clId="{4117AF6B-4E01-463C-A14D-E1D264DCAB54}" dt="2024-09-08T13:55:20.767" v="91" actId="14100"/>
        <pc:sldMkLst>
          <pc:docMk/>
          <pc:sldMk cId="1785996407" sldId="276"/>
        </pc:sldMkLst>
        <pc:spChg chg="mod">
          <ac:chgData name="Mrs Weston" userId="faa6df8f-7716-4593-94f3-95eed7cbeee0" providerId="ADAL" clId="{4117AF6B-4E01-463C-A14D-E1D264DCAB54}" dt="2024-09-08T13:55:20.767" v="91" actId="14100"/>
          <ac:spMkLst>
            <pc:docMk/>
            <pc:sldMk cId="1785996407" sldId="276"/>
            <ac:spMk id="2" creationId="{00000000-0000-0000-0000-000000000000}"/>
          </ac:spMkLst>
        </pc:spChg>
        <pc:spChg chg="mod">
          <ac:chgData name="Mrs Weston" userId="faa6df8f-7716-4593-94f3-95eed7cbeee0" providerId="ADAL" clId="{4117AF6B-4E01-463C-A14D-E1D264DCAB54}" dt="2024-09-08T13:54:40.940" v="77" actId="1076"/>
          <ac:spMkLst>
            <pc:docMk/>
            <pc:sldMk cId="1785996407" sldId="276"/>
            <ac:spMk id="3" creationId="{00000000-0000-0000-0000-000000000000}"/>
          </ac:spMkLst>
        </pc:spChg>
        <pc:picChg chg="add mod">
          <ac:chgData name="Mrs Weston" userId="faa6df8f-7716-4593-94f3-95eed7cbeee0" providerId="ADAL" clId="{4117AF6B-4E01-463C-A14D-E1D264DCAB54}" dt="2024-09-08T13:55:12.014" v="89" actId="14100"/>
          <ac:picMkLst>
            <pc:docMk/>
            <pc:sldMk cId="1785996407" sldId="276"/>
            <ac:picMk id="5" creationId="{B8211A18-5AEB-C7E5-3382-965A3174E263}"/>
          </ac:picMkLst>
        </pc:picChg>
      </pc:sldChg>
      <pc:sldChg chg="modSp mod">
        <pc:chgData name="Mrs Weston" userId="faa6df8f-7716-4593-94f3-95eed7cbeee0" providerId="ADAL" clId="{4117AF6B-4E01-463C-A14D-E1D264DCAB54}" dt="2024-09-08T13:55:47.917" v="114" actId="20577"/>
        <pc:sldMkLst>
          <pc:docMk/>
          <pc:sldMk cId="3393151913" sldId="277"/>
        </pc:sldMkLst>
        <pc:spChg chg="mod">
          <ac:chgData name="Mrs Weston" userId="faa6df8f-7716-4593-94f3-95eed7cbeee0" providerId="ADAL" clId="{4117AF6B-4E01-463C-A14D-E1D264DCAB54}" dt="2024-09-08T13:55:47.917" v="114" actId="20577"/>
          <ac:spMkLst>
            <pc:docMk/>
            <pc:sldMk cId="3393151913" sldId="277"/>
            <ac:spMk id="2" creationId="{00000000-0000-0000-0000-000000000000}"/>
          </ac:spMkLst>
        </pc:spChg>
      </pc:sldChg>
      <pc:sldChg chg="addSp modSp mod">
        <pc:chgData name="Mrs Weston" userId="faa6df8f-7716-4593-94f3-95eed7cbeee0" providerId="ADAL" clId="{4117AF6B-4E01-463C-A14D-E1D264DCAB54}" dt="2024-09-08T13:52:56.579" v="52" actId="1076"/>
        <pc:sldMkLst>
          <pc:docMk/>
          <pc:sldMk cId="1864504116" sldId="280"/>
        </pc:sldMkLst>
        <pc:spChg chg="add mod">
          <ac:chgData name="Mrs Weston" userId="faa6df8f-7716-4593-94f3-95eed7cbeee0" providerId="ADAL" clId="{4117AF6B-4E01-463C-A14D-E1D264DCAB54}" dt="2024-09-08T13:52:52.099" v="51" actId="2711"/>
          <ac:spMkLst>
            <pc:docMk/>
            <pc:sldMk cId="1864504116" sldId="280"/>
            <ac:spMk id="3" creationId="{00000000-0000-0000-0000-000000000000}"/>
          </ac:spMkLst>
        </pc:spChg>
        <pc:picChg chg="mod">
          <ac:chgData name="Mrs Weston" userId="faa6df8f-7716-4593-94f3-95eed7cbeee0" providerId="ADAL" clId="{4117AF6B-4E01-463C-A14D-E1D264DCAB54}" dt="2024-09-08T13:52:56.579" v="52" actId="1076"/>
          <ac:picMkLst>
            <pc:docMk/>
            <pc:sldMk cId="1864504116" sldId="280"/>
            <ac:picMk id="2050" creationId="{09E4559A-B10C-B0FC-50E6-F089169031AD}"/>
          </ac:picMkLst>
        </pc:picChg>
      </pc:sldChg>
      <pc:sldChg chg="modSp new mod">
        <pc:chgData name="Mrs Weston" userId="faa6df8f-7716-4593-94f3-95eed7cbeee0" providerId="ADAL" clId="{4117AF6B-4E01-463C-A14D-E1D264DCAB54}" dt="2024-09-08T13:31:39.214" v="46" actId="113"/>
        <pc:sldMkLst>
          <pc:docMk/>
          <pc:sldMk cId="972837016" sldId="281"/>
        </pc:sldMkLst>
        <pc:spChg chg="mod">
          <ac:chgData name="Mrs Weston" userId="faa6df8f-7716-4593-94f3-95eed7cbeee0" providerId="ADAL" clId="{4117AF6B-4E01-463C-A14D-E1D264DCAB54}" dt="2024-09-08T13:31:39.214" v="46" actId="113"/>
          <ac:spMkLst>
            <pc:docMk/>
            <pc:sldMk cId="972837016" sldId="281"/>
            <ac:spMk id="2" creationId="{ECC9B10A-6F1D-13B8-64CE-CF33DC41BBA9}"/>
          </ac:spMkLst>
        </pc:spChg>
        <pc:spChg chg="mod">
          <ac:chgData name="Mrs Weston" userId="faa6df8f-7716-4593-94f3-95eed7cbeee0" providerId="ADAL" clId="{4117AF6B-4E01-463C-A14D-E1D264DCAB54}" dt="2024-09-08T13:31:21.490" v="42" actId="1076"/>
          <ac:spMkLst>
            <pc:docMk/>
            <pc:sldMk cId="972837016" sldId="281"/>
            <ac:spMk id="3" creationId="{626414E2-5DD4-3C52-CD21-420BCF2E3CB6}"/>
          </ac:spMkLst>
        </pc:spChg>
      </pc:sldChg>
      <pc:sldChg chg="addSp delSp modSp new mod">
        <pc:chgData name="Mrs Weston" userId="faa6df8f-7716-4593-94f3-95eed7cbeee0" providerId="ADAL" clId="{4117AF6B-4E01-463C-A14D-E1D264DCAB54}" dt="2024-09-08T13:59:17.457" v="300" actId="1076"/>
        <pc:sldMkLst>
          <pc:docMk/>
          <pc:sldMk cId="3264179" sldId="282"/>
        </pc:sldMkLst>
        <pc:spChg chg="del">
          <ac:chgData name="Mrs Weston" userId="faa6df8f-7716-4593-94f3-95eed7cbeee0" providerId="ADAL" clId="{4117AF6B-4E01-463C-A14D-E1D264DCAB54}" dt="2024-09-08T13:56:52.448" v="116"/>
          <ac:spMkLst>
            <pc:docMk/>
            <pc:sldMk cId="3264179" sldId="282"/>
            <ac:spMk id="2" creationId="{CE4A223F-9A4C-6AE6-1D9F-4D4F2E77E9E7}"/>
          </ac:spMkLst>
        </pc:spChg>
        <pc:spChg chg="del">
          <ac:chgData name="Mrs Weston" userId="faa6df8f-7716-4593-94f3-95eed7cbeee0" providerId="ADAL" clId="{4117AF6B-4E01-463C-A14D-E1D264DCAB54}" dt="2024-09-08T13:56:58.831" v="119" actId="478"/>
          <ac:spMkLst>
            <pc:docMk/>
            <pc:sldMk cId="3264179" sldId="282"/>
            <ac:spMk id="3" creationId="{A0DB3D2A-E8DC-D241-7EAB-45A4543D39BC}"/>
          </ac:spMkLst>
        </pc:spChg>
        <pc:spChg chg="add mod">
          <ac:chgData name="Mrs Weston" userId="faa6df8f-7716-4593-94f3-95eed7cbeee0" providerId="ADAL" clId="{4117AF6B-4E01-463C-A14D-E1D264DCAB54}" dt="2024-09-08T13:59:17.457" v="300" actId="1076"/>
          <ac:spMkLst>
            <pc:docMk/>
            <pc:sldMk cId="3264179" sldId="282"/>
            <ac:spMk id="4" creationId="{7BF2024F-5CAB-844B-3D02-422B817063CB}"/>
          </ac:spMkLst>
        </pc:spChg>
        <pc:picChg chg="add mod">
          <ac:chgData name="Mrs Weston" userId="faa6df8f-7716-4593-94f3-95eed7cbeee0" providerId="ADAL" clId="{4117AF6B-4E01-463C-A14D-E1D264DCAB54}" dt="2024-09-08T13:57:17.590" v="124" actId="1076"/>
          <ac:picMkLst>
            <pc:docMk/>
            <pc:sldMk cId="3264179" sldId="282"/>
            <ac:picMk id="1026" creationId="{EEC8C0A0-22B4-D025-4660-8572FF0BFA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6B37-08D6-409F-BC1B-786A6C102828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6CA1-B4D9-4E35-822D-8D48F304C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2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F5A8-C9B1-4EB7-855E-B4CE1AC1EB6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23A2-E587-47BA-B8D0-0255B5668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0B0703-27EF-4A5C-9F7C-D8B1910A669D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6394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Lady’s Catholic Primary School</a:t>
            </a:r>
            <a:r>
              <a:rPr lang="en-GB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8784976" cy="165618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aspire that through the love of Jesus everyone should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“have life and have it to the full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9358"/>
            <a:ext cx="1008112" cy="961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59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Jesus</a:t>
            </a: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use our health and our energy to be CURIOUS and ACTIVE.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to open our minds to new ideas so that we can all </a:t>
            </a:r>
          </a:p>
          <a:p>
            <a:pPr marL="109728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GB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“have life and have it to the full.”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85565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9B10A-6F1D-13B8-64CE-CF33DC41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5104"/>
            <a:ext cx="6491064" cy="302779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were a butterfly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414E2-5DD4-3C52-CD21-420BCF2E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Hymn </a:t>
            </a:r>
          </a:p>
        </p:txBody>
      </p:sp>
    </p:spTree>
    <p:extLst>
      <p:ext uri="{BB962C8B-B14F-4D97-AF65-F5344CB8AC3E}">
        <p14:creationId xmlns:p14="http://schemas.microsoft.com/office/powerpoint/2010/main" val="97283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216369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the Father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 the Son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 the Holy Spirit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Sign of the Cross and thanks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88" y="4059036"/>
            <a:ext cx="2098576" cy="261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3" y="4642075"/>
            <a:ext cx="2890664" cy="1625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8068" y="35558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47667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rturing awe and wonder: The Curiosity ...">
            <a:extLst>
              <a:ext uri="{FF2B5EF4-FFF2-40B4-BE49-F238E27FC236}">
                <a16:creationId xmlns:a16="http://schemas.microsoft.com/office/drawing/2014/main" id="{09E4559A-B10C-B0FC-50E6-F089169031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638"/>
            <a:ext cx="4761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tting children interested in, and ...">
            <a:extLst>
              <a:ext uri="{FF2B5EF4-FFF2-40B4-BE49-F238E27FC236}">
                <a16:creationId xmlns:a16="http://schemas.microsoft.com/office/drawing/2014/main" id="{0B92EFC5-6092-00DC-39E4-78220A8E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55" y="3284984"/>
            <a:ext cx="5029487" cy="3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Curious and Active</a:t>
            </a:r>
          </a:p>
        </p:txBody>
      </p:sp>
    </p:spTree>
    <p:extLst>
      <p:ext uri="{BB962C8B-B14F-4D97-AF65-F5344CB8AC3E}">
        <p14:creationId xmlns:p14="http://schemas.microsoft.com/office/powerpoint/2010/main" val="186450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4" y="971607"/>
            <a:ext cx="4032448" cy="54047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90" y="1052736"/>
            <a:ext cx="3911391" cy="52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8"/>
          <a:stretch/>
        </p:blipFill>
        <p:spPr>
          <a:xfrm>
            <a:off x="539552" y="1196752"/>
            <a:ext cx="3327909" cy="4736329"/>
          </a:xfrm>
        </p:spPr>
      </p:pic>
      <p:pic>
        <p:nvPicPr>
          <p:cNvPr id="1026" name="Picture 2" descr="Curious About Curiosity? Professor ...">
            <a:extLst>
              <a:ext uri="{FF2B5EF4-FFF2-40B4-BE49-F238E27FC236}">
                <a16:creationId xmlns:a16="http://schemas.microsoft.com/office/drawing/2014/main" id="{97C78E08-0321-A1D0-F8A5-22933448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478039" cy="29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iosity and children: A delicate ...">
            <a:extLst>
              <a:ext uri="{FF2B5EF4-FFF2-40B4-BE49-F238E27FC236}">
                <a16:creationId xmlns:a16="http://schemas.microsoft.com/office/drawing/2014/main" id="{0747240B-9EFC-2784-91AF-DF6C11AB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81640"/>
            <a:ext cx="3615941" cy="24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12776"/>
            <a:ext cx="4157483" cy="38884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new things.</a:t>
            </a: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and WONDER ….  about things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about your subjects at school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808" y="260648"/>
            <a:ext cx="8229600" cy="724942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can you be curious?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11A18-5AEB-C7E5-3382-965A3174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2" y="1268760"/>
            <a:ext cx="3756134" cy="48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– find out – research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– the same</a:t>
            </a:r>
          </a:p>
          <a:p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cook</a:t>
            </a:r>
          </a:p>
          <a:p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something you would really like to do and find out how to start. </a:t>
            </a:r>
          </a:p>
          <a:p>
            <a:endParaRPr lang="en-GB" sz="3200" b="1" dirty="0">
              <a:solidFill>
                <a:schemeClr val="tx2"/>
              </a:solidFill>
            </a:endParaRPr>
          </a:p>
          <a:p>
            <a:r>
              <a:rPr lang="en-GB" sz="32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15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50+ Best Open Bible Pictures [HD] | Download Free Images on ...">
            <a:extLst>
              <a:ext uri="{FF2B5EF4-FFF2-40B4-BE49-F238E27FC236}">
                <a16:creationId xmlns:a16="http://schemas.microsoft.com/office/drawing/2014/main" id="{EEC8C0A0-22B4-D025-4660-8572FF0BFA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7"/>
          <a:stretch/>
        </p:blipFill>
        <p:spPr bwMode="auto">
          <a:xfrm>
            <a:off x="2351322" y="764704"/>
            <a:ext cx="44413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F2024F-5CAB-844B-3D02-422B817063CB}"/>
              </a:ext>
            </a:extLst>
          </p:cNvPr>
          <p:cNvSpPr txBox="1"/>
          <p:nvPr/>
        </p:nvSpPr>
        <p:spPr>
          <a:xfrm>
            <a:off x="755576" y="340584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curious about God and about our faith.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an active interest in your RE lessons and discussions. 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curious about other religions.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what activities are going on in your local area and ask you parent if you can join one.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Rainbows/Brownies/Cubs and Scouts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Hinton Centre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Swimming Pool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Leisure Centre</a:t>
            </a: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 Clubs/Gymnastics/Dance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272433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rgbClr val="1F497D"/>
      </a:dk1>
      <a:lt1>
        <a:srgbClr val="1F497D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630D1FE0BCB42BEEB106AC665BA51" ma:contentTypeVersion="9" ma:contentTypeDescription="Create a new document." ma:contentTypeScope="" ma:versionID="60f9db1cab3a3e7169fd4789401d9f24">
  <xsd:schema xmlns:xsd="http://www.w3.org/2001/XMLSchema" xmlns:xs="http://www.w3.org/2001/XMLSchema" xmlns:p="http://schemas.microsoft.com/office/2006/metadata/properties" xmlns:ns2="946368ff-433f-4b01-a81b-83a434c5e681" xmlns:ns3="27453c23-c30e-42a4-8ef9-4be912e9da8d" targetNamespace="http://schemas.microsoft.com/office/2006/metadata/properties" ma:root="true" ma:fieldsID="83996001315a6b7338ef52f2f293e72d" ns2:_="" ns3:_="">
    <xsd:import namespace="946368ff-433f-4b01-a81b-83a434c5e681"/>
    <xsd:import namespace="27453c23-c30e-42a4-8ef9-4be912e9da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368ff-433f-4b01-a81b-83a434c5e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c92c4dd-2728-48e8-8f5c-04a9bd26f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3c23-c30e-42a4-8ef9-4be912e9da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5bd5ca-e84f-4e96-a65f-00bf4418be39}" ma:internalName="TaxCatchAll" ma:showField="CatchAllData" ma:web="27453c23-c30e-42a4-8ef9-4be912e9da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453c23-c30e-42a4-8ef9-4be912e9da8d" xsi:nil="true"/>
    <lcf76f155ced4ddcb4097134ff3c332f xmlns="946368ff-433f-4b01-a81b-83a434c5e6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253BB9-D93F-4A5E-80FB-EC8841DD1DDA}"/>
</file>

<file path=customXml/itemProps2.xml><?xml version="1.0" encoding="utf-8"?>
<ds:datastoreItem xmlns:ds="http://schemas.openxmlformats.org/officeDocument/2006/customXml" ds:itemID="{5A1A8F77-5389-4A27-8E07-F203F1376B8A}"/>
</file>

<file path=customXml/itemProps3.xml><?xml version="1.0" encoding="utf-8"?>
<ds:datastoreItem xmlns:ds="http://schemas.openxmlformats.org/officeDocument/2006/customXml" ds:itemID="{09E09A83-A894-41B1-B24C-D1EF265F0E05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1081</TotalTime>
  <Words>223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Our Lady’s Catholic Primary School </vt:lpstr>
      <vt:lpstr>Sign of the Cross and thanks</vt:lpstr>
      <vt:lpstr>Curious and Active</vt:lpstr>
      <vt:lpstr>PowerPoint Presentation</vt:lpstr>
      <vt:lpstr>PowerPoint Presentation</vt:lpstr>
      <vt:lpstr>How can you be curious?</vt:lpstr>
      <vt:lpstr>PowerPoint Presentation</vt:lpstr>
      <vt:lpstr>PowerPoint Presentation</vt:lpstr>
      <vt:lpstr>Mission</vt:lpstr>
      <vt:lpstr>Closing Prayer</vt:lpstr>
      <vt:lpstr>Hymn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Primary School</dc:title>
  <dc:creator>Kathy Weston</dc:creator>
  <cp:lastModifiedBy>Mrs Weston</cp:lastModifiedBy>
  <cp:revision>69</cp:revision>
  <cp:lastPrinted>2022-01-05T08:31:32Z</cp:lastPrinted>
  <dcterms:created xsi:type="dcterms:W3CDTF">2017-11-21T06:39:04Z</dcterms:created>
  <dcterms:modified xsi:type="dcterms:W3CDTF">2024-09-08T13:59:19Z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0x01010048D630D1FE0BCB42BEEB106AC665BA51</vt:lpwstr>
  </property>
</Properties>
</file>