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3" r:id="rId3"/>
    <p:sldId id="285" r:id="rId4"/>
    <p:sldId id="283" r:id="rId5"/>
    <p:sldId id="278" r:id="rId6"/>
    <p:sldId id="284" r:id="rId7"/>
    <p:sldId id="286" r:id="rId8"/>
    <p:sldId id="279" r:id="rId9"/>
    <p:sldId id="281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9999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115" autoAdjust="0"/>
  </p:normalViewPr>
  <p:slideViewPr>
    <p:cSldViewPr>
      <p:cViewPr varScale="1">
        <p:scale>
          <a:sx n="53" d="100"/>
          <a:sy n="53" d="100"/>
        </p:scale>
        <p:origin x="16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Weston" userId="faa6df8f-7716-4593-94f3-95eed7cbeee0" providerId="ADAL" clId="{8CC12ED9-9382-4A8B-BE15-8E8FB3CFC4CB}"/>
    <pc:docChg chg="undo custSel addSld delSld modSld">
      <pc:chgData name="Mrs Weston" userId="faa6df8f-7716-4593-94f3-95eed7cbeee0" providerId="ADAL" clId="{8CC12ED9-9382-4A8B-BE15-8E8FB3CFC4CB}" dt="2024-10-06T13:35:47.720" v="824" actId="113"/>
      <pc:docMkLst>
        <pc:docMk/>
      </pc:docMkLst>
      <pc:sldChg chg="modSp mod">
        <pc:chgData name="Mrs Weston" userId="faa6df8f-7716-4593-94f3-95eed7cbeee0" providerId="ADAL" clId="{8CC12ED9-9382-4A8B-BE15-8E8FB3CFC4CB}" dt="2024-10-06T13:33:26.637" v="550" actId="122"/>
        <pc:sldMkLst>
          <pc:docMk/>
          <pc:sldMk cId="476670000" sldId="263"/>
        </pc:sldMkLst>
        <pc:spChg chg="mod">
          <ac:chgData name="Mrs Weston" userId="faa6df8f-7716-4593-94f3-95eed7cbeee0" providerId="ADAL" clId="{8CC12ED9-9382-4A8B-BE15-8E8FB3CFC4CB}" dt="2024-10-06T13:33:26.637" v="550" actId="122"/>
          <ac:spMkLst>
            <pc:docMk/>
            <pc:sldMk cId="476670000" sldId="263"/>
            <ac:spMk id="3" creationId="{00000000-0000-0000-0000-000000000000}"/>
          </ac:spMkLst>
        </pc:spChg>
      </pc:sldChg>
      <pc:sldChg chg="del">
        <pc:chgData name="Mrs Weston" userId="faa6df8f-7716-4593-94f3-95eed7cbeee0" providerId="ADAL" clId="{8CC12ED9-9382-4A8B-BE15-8E8FB3CFC4CB}" dt="2024-10-06T13:16:36.482" v="1" actId="47"/>
        <pc:sldMkLst>
          <pc:docMk/>
          <pc:sldMk cId="305151603" sldId="274"/>
        </pc:sldMkLst>
      </pc:sldChg>
      <pc:sldChg chg="del">
        <pc:chgData name="Mrs Weston" userId="faa6df8f-7716-4593-94f3-95eed7cbeee0" providerId="ADAL" clId="{8CC12ED9-9382-4A8B-BE15-8E8FB3CFC4CB}" dt="2024-10-06T13:16:37.357" v="2" actId="47"/>
        <pc:sldMkLst>
          <pc:docMk/>
          <pc:sldMk cId="368604141" sldId="275"/>
        </pc:sldMkLst>
      </pc:sldChg>
      <pc:sldChg chg="add del">
        <pc:chgData name="Mrs Weston" userId="faa6df8f-7716-4593-94f3-95eed7cbeee0" providerId="ADAL" clId="{8CC12ED9-9382-4A8B-BE15-8E8FB3CFC4CB}" dt="2024-10-06T13:24:44.140" v="275" actId="47"/>
        <pc:sldMkLst>
          <pc:docMk/>
          <pc:sldMk cId="1785996407" sldId="276"/>
        </pc:sldMkLst>
      </pc:sldChg>
      <pc:sldChg chg="del">
        <pc:chgData name="Mrs Weston" userId="faa6df8f-7716-4593-94f3-95eed7cbeee0" providerId="ADAL" clId="{8CC12ED9-9382-4A8B-BE15-8E8FB3CFC4CB}" dt="2024-10-06T13:16:54.323" v="5" actId="47"/>
        <pc:sldMkLst>
          <pc:docMk/>
          <pc:sldMk cId="3393151913" sldId="277"/>
        </pc:sldMkLst>
      </pc:sldChg>
      <pc:sldChg chg="modSp mod">
        <pc:chgData name="Mrs Weston" userId="faa6df8f-7716-4593-94f3-95eed7cbeee0" providerId="ADAL" clId="{8CC12ED9-9382-4A8B-BE15-8E8FB3CFC4CB}" dt="2024-10-06T13:24:50.724" v="277" actId="27636"/>
        <pc:sldMkLst>
          <pc:docMk/>
          <pc:sldMk cId="3272433506" sldId="278"/>
        </pc:sldMkLst>
        <pc:spChg chg="mod">
          <ac:chgData name="Mrs Weston" userId="faa6df8f-7716-4593-94f3-95eed7cbeee0" providerId="ADAL" clId="{8CC12ED9-9382-4A8B-BE15-8E8FB3CFC4CB}" dt="2024-10-06T13:24:50.724" v="277" actId="27636"/>
          <ac:spMkLst>
            <pc:docMk/>
            <pc:sldMk cId="3272433506" sldId="278"/>
            <ac:spMk id="2" creationId="{00000000-0000-0000-0000-000000000000}"/>
          </ac:spMkLst>
        </pc:spChg>
      </pc:sldChg>
      <pc:sldChg chg="del">
        <pc:chgData name="Mrs Weston" userId="faa6df8f-7716-4593-94f3-95eed7cbeee0" providerId="ADAL" clId="{8CC12ED9-9382-4A8B-BE15-8E8FB3CFC4CB}" dt="2024-10-06T13:16:34.802" v="0" actId="47"/>
        <pc:sldMkLst>
          <pc:docMk/>
          <pc:sldMk cId="1864504116" sldId="280"/>
        </pc:sldMkLst>
      </pc:sldChg>
      <pc:sldChg chg="del">
        <pc:chgData name="Mrs Weston" userId="faa6df8f-7716-4593-94f3-95eed7cbeee0" providerId="ADAL" clId="{8CC12ED9-9382-4A8B-BE15-8E8FB3CFC4CB}" dt="2024-10-06T13:16:56.392" v="6" actId="47"/>
        <pc:sldMkLst>
          <pc:docMk/>
          <pc:sldMk cId="3264179" sldId="282"/>
        </pc:sldMkLst>
      </pc:sldChg>
      <pc:sldChg chg="modSp mod">
        <pc:chgData name="Mrs Weston" userId="faa6df8f-7716-4593-94f3-95eed7cbeee0" providerId="ADAL" clId="{8CC12ED9-9382-4A8B-BE15-8E8FB3CFC4CB}" dt="2024-10-06T13:23:36.861" v="274" actId="122"/>
        <pc:sldMkLst>
          <pc:docMk/>
          <pc:sldMk cId="1957395978" sldId="283"/>
        </pc:sldMkLst>
        <pc:spChg chg="mod">
          <ac:chgData name="Mrs Weston" userId="faa6df8f-7716-4593-94f3-95eed7cbeee0" providerId="ADAL" clId="{8CC12ED9-9382-4A8B-BE15-8E8FB3CFC4CB}" dt="2024-10-06T13:23:36.861" v="274" actId="122"/>
          <ac:spMkLst>
            <pc:docMk/>
            <pc:sldMk cId="1957395978" sldId="283"/>
            <ac:spMk id="3" creationId="{2996A997-473A-26AB-0DAA-A6770FD5F612}"/>
          </ac:spMkLst>
        </pc:spChg>
      </pc:sldChg>
      <pc:sldChg chg="modSp new mod">
        <pc:chgData name="Mrs Weston" userId="faa6df8f-7716-4593-94f3-95eed7cbeee0" providerId="ADAL" clId="{8CC12ED9-9382-4A8B-BE15-8E8FB3CFC4CB}" dt="2024-10-06T13:35:03.315" v="767" actId="14100"/>
        <pc:sldMkLst>
          <pc:docMk/>
          <pc:sldMk cId="2955380106" sldId="284"/>
        </pc:sldMkLst>
        <pc:spChg chg="mod">
          <ac:chgData name="Mrs Weston" userId="faa6df8f-7716-4593-94f3-95eed7cbeee0" providerId="ADAL" clId="{8CC12ED9-9382-4A8B-BE15-8E8FB3CFC4CB}" dt="2024-10-06T13:35:03.315" v="767" actId="14100"/>
          <ac:spMkLst>
            <pc:docMk/>
            <pc:sldMk cId="2955380106" sldId="284"/>
            <ac:spMk id="2" creationId="{065FBDFD-B9B3-B8FB-C60B-3FE84D1F62B2}"/>
          </ac:spMkLst>
        </pc:spChg>
        <pc:spChg chg="mod">
          <ac:chgData name="Mrs Weston" userId="faa6df8f-7716-4593-94f3-95eed7cbeee0" providerId="ADAL" clId="{8CC12ED9-9382-4A8B-BE15-8E8FB3CFC4CB}" dt="2024-10-06T13:25:07.218" v="296" actId="122"/>
          <ac:spMkLst>
            <pc:docMk/>
            <pc:sldMk cId="2955380106" sldId="284"/>
            <ac:spMk id="3" creationId="{6A1E0A96-9DBD-2EC9-70B8-98056DB682BE}"/>
          </ac:spMkLst>
        </pc:spChg>
      </pc:sldChg>
      <pc:sldChg chg="modSp new mod">
        <pc:chgData name="Mrs Weston" userId="faa6df8f-7716-4593-94f3-95eed7cbeee0" providerId="ADAL" clId="{8CC12ED9-9382-4A8B-BE15-8E8FB3CFC4CB}" dt="2024-10-06T13:33:17.505" v="549" actId="20577"/>
        <pc:sldMkLst>
          <pc:docMk/>
          <pc:sldMk cId="106390038" sldId="285"/>
        </pc:sldMkLst>
        <pc:spChg chg="mod">
          <ac:chgData name="Mrs Weston" userId="faa6df8f-7716-4593-94f3-95eed7cbeee0" providerId="ADAL" clId="{8CC12ED9-9382-4A8B-BE15-8E8FB3CFC4CB}" dt="2024-10-06T13:33:17.505" v="549" actId="20577"/>
          <ac:spMkLst>
            <pc:docMk/>
            <pc:sldMk cId="106390038" sldId="285"/>
            <ac:spMk id="2" creationId="{ECFD6EA2-3244-F652-BDEB-8E2FB00F6F32}"/>
          </ac:spMkLst>
        </pc:spChg>
        <pc:spChg chg="mod">
          <ac:chgData name="Mrs Weston" userId="faa6df8f-7716-4593-94f3-95eed7cbeee0" providerId="ADAL" clId="{8CC12ED9-9382-4A8B-BE15-8E8FB3CFC4CB}" dt="2024-10-06T13:32:51.769" v="504" actId="122"/>
          <ac:spMkLst>
            <pc:docMk/>
            <pc:sldMk cId="106390038" sldId="285"/>
            <ac:spMk id="3" creationId="{2C0CA497-8B22-E132-68C1-C4F57C3106CB}"/>
          </ac:spMkLst>
        </pc:spChg>
      </pc:sldChg>
      <pc:sldChg chg="modSp new mod">
        <pc:chgData name="Mrs Weston" userId="faa6df8f-7716-4593-94f3-95eed7cbeee0" providerId="ADAL" clId="{8CC12ED9-9382-4A8B-BE15-8E8FB3CFC4CB}" dt="2024-10-06T13:35:47.720" v="824" actId="113"/>
        <pc:sldMkLst>
          <pc:docMk/>
          <pc:sldMk cId="71668150" sldId="286"/>
        </pc:sldMkLst>
        <pc:spChg chg="mod">
          <ac:chgData name="Mrs Weston" userId="faa6df8f-7716-4593-94f3-95eed7cbeee0" providerId="ADAL" clId="{8CC12ED9-9382-4A8B-BE15-8E8FB3CFC4CB}" dt="2024-10-06T13:35:47.720" v="824" actId="113"/>
          <ac:spMkLst>
            <pc:docMk/>
            <pc:sldMk cId="71668150" sldId="286"/>
            <ac:spMk id="2" creationId="{6E563917-9302-4C11-00EC-21BEFC941CB3}"/>
          </ac:spMkLst>
        </pc:spChg>
        <pc:spChg chg="mod">
          <ac:chgData name="Mrs Weston" userId="faa6df8f-7716-4593-94f3-95eed7cbeee0" providerId="ADAL" clId="{8CC12ED9-9382-4A8B-BE15-8E8FB3CFC4CB}" dt="2024-10-06T13:35:17.678" v="787" actId="122"/>
          <ac:spMkLst>
            <pc:docMk/>
            <pc:sldMk cId="71668150" sldId="286"/>
            <ac:spMk id="3" creationId="{D76B841F-2644-E861-5A53-D46442398733}"/>
          </ac:spMkLst>
        </pc:spChg>
      </pc:sldChg>
    </pc:docChg>
  </pc:docChgLst>
  <pc:docChgLst>
    <pc:chgData name="Mrs Weston" userId="faa6df8f-7716-4593-94f3-95eed7cbeee0" providerId="ADAL" clId="{6392B381-F865-4FE3-A85C-AF8D70CC96F4}"/>
    <pc:docChg chg="custSel modSld">
      <pc:chgData name="Mrs Weston" userId="faa6df8f-7716-4593-94f3-95eed7cbeee0" providerId="ADAL" clId="{6392B381-F865-4FE3-A85C-AF8D70CC96F4}" dt="2024-10-07T07:16:24.443" v="220" actId="27636"/>
      <pc:docMkLst>
        <pc:docMk/>
      </pc:docMkLst>
      <pc:sldChg chg="modSp mod">
        <pc:chgData name="Mrs Weston" userId="faa6df8f-7716-4593-94f3-95eed7cbeee0" providerId="ADAL" clId="{6392B381-F865-4FE3-A85C-AF8D70CC96F4}" dt="2024-10-07T07:16:24.443" v="220" actId="27636"/>
        <pc:sldMkLst>
          <pc:docMk/>
          <pc:sldMk cId="71668150" sldId="286"/>
        </pc:sldMkLst>
        <pc:spChg chg="mod">
          <ac:chgData name="Mrs Weston" userId="faa6df8f-7716-4593-94f3-95eed7cbeee0" providerId="ADAL" clId="{6392B381-F865-4FE3-A85C-AF8D70CC96F4}" dt="2024-10-07T07:16:24.443" v="220" actId="27636"/>
          <ac:spMkLst>
            <pc:docMk/>
            <pc:sldMk cId="71668150" sldId="286"/>
            <ac:spMk id="2" creationId="{6E563917-9302-4C11-00EC-21BEFC941CB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80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446B37-08D6-409F-BC1B-786A6C102828}" type="datetimeFigureOut">
              <a:rPr lang="en-GB" smtClean="0"/>
              <a:t>13/10/2024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06CA1-B4D9-4E35-822D-8D48F304C0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520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AF5A8-C9B1-4EB7-855E-B4CE1AC1EB60}" type="datetimeFigureOut">
              <a:rPr lang="en-GB" smtClean="0"/>
              <a:t>13/10/2024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B23A2-E587-47BA-B8D0-0255B56682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134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0B0703-27EF-4A5C-9F7C-D8B1910A669D}" type="datetimeFigureOut">
              <a:rPr lang="en-GB" smtClean="0"/>
              <a:t>13/10/2024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13/10/2024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13/10/2024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13/10/2024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13/10/2024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13/10/2024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13/10/2024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13/10/2024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13/10/2024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70B0703-27EF-4A5C-9F7C-D8B1910A669D}" type="datetimeFigureOut">
              <a:rPr lang="en-GB" smtClean="0"/>
              <a:t>13/10/2024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0B0703-27EF-4A5C-9F7C-D8B1910A669D}" type="datetimeFigureOut">
              <a:rPr lang="en-GB" smtClean="0"/>
              <a:t>13/10/2024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70B0703-27EF-4A5C-9F7C-D8B1910A669D}" type="datetimeFigureOut">
              <a:rPr lang="en-GB" smtClean="0"/>
              <a:t>13/10/2024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YgoGdf-nC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863948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Our Lady’s Catholic Primary School</a:t>
            </a:r>
            <a:r>
              <a:rPr lang="en-GB" dirty="0"/>
              <a:t>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365104"/>
            <a:ext cx="8784976" cy="1656184"/>
          </a:xfrm>
        </p:spPr>
        <p:txBody>
          <a:bodyPr>
            <a:normAutofit/>
          </a:bodyPr>
          <a:lstStyle/>
          <a:p>
            <a:pPr algn="ctr"/>
            <a:r>
              <a:rPr lang="en-US" sz="3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aspire that through the love of Jesus everyone should </a:t>
            </a:r>
          </a:p>
          <a:p>
            <a:pPr algn="ctr"/>
            <a:r>
              <a:rPr lang="en-US" sz="3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“have life and have it to the full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  <a:endParaRPr lang="en-GB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400" b="1" dirty="0"/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59358"/>
            <a:ext cx="1008112" cy="9611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4596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2163696"/>
          </a:xfrm>
        </p:spPr>
        <p:txBody>
          <a:bodyPr>
            <a:normAutofit/>
          </a:bodyPr>
          <a:lstStyle/>
          <a:p>
            <a:pPr algn="ctr"/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name of the Father</a:t>
            </a:r>
          </a:p>
          <a:p>
            <a:pPr algn="ctr"/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of the Son</a:t>
            </a:r>
          </a:p>
          <a:p>
            <a:pPr algn="ctr"/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of the Holy Spirit</a:t>
            </a:r>
          </a:p>
          <a:p>
            <a:pPr algn="ctr"/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Amen</a:t>
            </a:r>
          </a:p>
          <a:p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Sign of the Cross and thanks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8588" y="4059036"/>
            <a:ext cx="2098576" cy="26101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723" y="4642075"/>
            <a:ext cx="2890664" cy="16251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98068" y="3555880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tx2"/>
                </a:solidFill>
              </a:rPr>
              <a:t>Opening prayer</a:t>
            </a:r>
          </a:p>
        </p:txBody>
      </p:sp>
    </p:spTree>
    <p:extLst>
      <p:ext uri="{BB962C8B-B14F-4D97-AF65-F5344CB8AC3E}">
        <p14:creationId xmlns:p14="http://schemas.microsoft.com/office/powerpoint/2010/main" val="476670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CFD6EA2-3244-F652-BDEB-8E2FB00F6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GB" sz="32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Loving God, your son Jesus shows us that all people, including little children, are important and loved by you.</a:t>
            </a:r>
          </a:p>
          <a:p>
            <a:pPr marL="109728" indent="0">
              <a:buNone/>
            </a:pPr>
            <a:endParaRPr lang="en-GB" sz="32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Lord, help us to listen to your message today. </a:t>
            </a:r>
          </a:p>
          <a:p>
            <a:pPr marL="109728" indent="0">
              <a:buNone/>
            </a:pPr>
            <a:endParaRPr lang="en-GB" sz="32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Amen</a:t>
            </a:r>
          </a:p>
          <a:p>
            <a:pPr marL="109728" indent="0">
              <a:buNone/>
            </a:pP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C0CA497-8B22-E132-68C1-C4F57C310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Prayer </a:t>
            </a:r>
          </a:p>
        </p:txBody>
      </p:sp>
    </p:spTree>
    <p:extLst>
      <p:ext uri="{BB962C8B-B14F-4D97-AF65-F5344CB8AC3E}">
        <p14:creationId xmlns:p14="http://schemas.microsoft.com/office/powerpoint/2010/main" val="106390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15165BA-6175-FBB0-AAE5-42D2C5E38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74 Jesus and the Children (youtube.com)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996A997-473A-26AB-0DAA-A6770FD5F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Gospel according to Mark </a:t>
            </a:r>
          </a:p>
        </p:txBody>
      </p:sp>
    </p:spTree>
    <p:extLst>
      <p:ext uri="{BB962C8B-B14F-4D97-AF65-F5344CB8AC3E}">
        <p14:creationId xmlns:p14="http://schemas.microsoft.com/office/powerpoint/2010/main" val="1957395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could you do today/this week that is something to which Jesus was referring to when he said,</a:t>
            </a:r>
          </a:p>
          <a:p>
            <a:pPr marL="109728" indent="0">
              <a:buNone/>
            </a:pPr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“Let the little children come to me for theirs is the Kingdom of God.”</a:t>
            </a:r>
          </a:p>
          <a:p>
            <a:pPr marL="109728" indent="0">
              <a:buNone/>
            </a:pPr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r>
              <a:rPr lang="en-GB" dirty="0"/>
              <a:t>“</a:t>
            </a:r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Mission</a:t>
            </a:r>
          </a:p>
        </p:txBody>
      </p:sp>
    </p:spTree>
    <p:extLst>
      <p:ext uri="{BB962C8B-B14F-4D97-AF65-F5344CB8AC3E}">
        <p14:creationId xmlns:p14="http://schemas.microsoft.com/office/powerpoint/2010/main" val="3272433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5FBDFD-B9B3-B8FB-C60B-3FE84D1F6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035904"/>
          </a:xfrm>
        </p:spPr>
        <p:txBody>
          <a:bodyPr/>
          <a:lstStyle/>
          <a:p>
            <a:r>
              <a:rPr lang="en-GB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pray for children everywhere; give them the chance to learn, play and grow with people around them who show them LOVE and CARE.</a:t>
            </a:r>
          </a:p>
          <a:p>
            <a:endParaRPr lang="en-GB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Hail Mary, full of grace.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A1E0A96-9DBD-2EC9-70B8-98056DB68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Closing Prayer</a:t>
            </a:r>
          </a:p>
        </p:txBody>
      </p:sp>
    </p:spTree>
    <p:extLst>
      <p:ext uri="{BB962C8B-B14F-4D97-AF65-F5344CB8AC3E}">
        <p14:creationId xmlns:p14="http://schemas.microsoft.com/office/powerpoint/2010/main" val="2955380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E563917-9302-4C11-00EC-21BEFC941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4464495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GB" sz="32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I kneel before you</a:t>
            </a:r>
          </a:p>
          <a:p>
            <a:pPr marL="109728" indent="0">
              <a:buNone/>
            </a:pPr>
            <a:r>
              <a:rPr lang="en-GB" sz="32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I bow my head in prayer,</a:t>
            </a:r>
          </a:p>
          <a:p>
            <a:pPr marL="109728" indent="0">
              <a:buNone/>
            </a:pPr>
            <a:r>
              <a:rPr lang="en-GB" sz="32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this day, make it yours</a:t>
            </a:r>
          </a:p>
          <a:p>
            <a:pPr marL="109728" indent="0">
              <a:buNone/>
            </a:pPr>
            <a:r>
              <a:rPr lang="en-GB" sz="32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fill me with your love</a:t>
            </a:r>
          </a:p>
          <a:p>
            <a:pPr marL="109728" indent="0">
              <a:buNone/>
            </a:pPr>
            <a:endParaRPr lang="en-GB" sz="32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 Maria, Gracia plena </a:t>
            </a:r>
          </a:p>
          <a:p>
            <a:pPr marL="109728" indent="0">
              <a:buNone/>
            </a:pPr>
            <a:r>
              <a:rPr lang="en-GB" sz="3200" b="1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Ticum</a:t>
            </a:r>
            <a:r>
              <a:rPr lang="en-GB" sz="32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200" b="1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dominum</a:t>
            </a:r>
            <a:r>
              <a:rPr lang="en-GB" sz="32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200" b="1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benedicta</a:t>
            </a:r>
            <a:r>
              <a:rPr lang="en-GB" sz="32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b="1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</a:t>
            </a:r>
            <a:endParaRPr lang="en-GB" sz="32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sz="32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76B841F-2644-E861-5A53-D46442398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 hymn to Our Lady</a:t>
            </a:r>
          </a:p>
        </p:txBody>
      </p:sp>
    </p:spTree>
    <p:extLst>
      <p:ext uri="{BB962C8B-B14F-4D97-AF65-F5344CB8AC3E}">
        <p14:creationId xmlns:p14="http://schemas.microsoft.com/office/powerpoint/2010/main" val="71668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Dear Jesus</a:t>
            </a:r>
          </a:p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 us to use our health and our energy to be CURIOUS and ACTIVE.</a:t>
            </a:r>
          </a:p>
          <a:p>
            <a:pPr marL="109728" indent="0">
              <a:buNone/>
            </a:pPr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 to open our minds to new ideas so that we can all </a:t>
            </a:r>
          </a:p>
          <a:p>
            <a:pPr marL="109728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buNone/>
            </a:pPr>
            <a:r>
              <a:rPr lang="en-GB" sz="32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“have life and have it to the full.”</a:t>
            </a:r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Closing Prayer</a:t>
            </a:r>
          </a:p>
        </p:txBody>
      </p:sp>
    </p:spTree>
    <p:extLst>
      <p:ext uri="{BB962C8B-B14F-4D97-AF65-F5344CB8AC3E}">
        <p14:creationId xmlns:p14="http://schemas.microsoft.com/office/powerpoint/2010/main" val="2855656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CC9B10A-6F1D-13B8-64CE-CF33DC41B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915104"/>
            <a:ext cx="6491064" cy="3027792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I were a butterfly …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26414E2-5DD4-3C52-CD21-420BCF2E3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1143000"/>
          </a:xfrm>
        </p:spPr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Hymn </a:t>
            </a:r>
          </a:p>
        </p:txBody>
      </p:sp>
    </p:spTree>
    <p:extLst>
      <p:ext uri="{BB962C8B-B14F-4D97-AF65-F5344CB8AC3E}">
        <p14:creationId xmlns:p14="http://schemas.microsoft.com/office/powerpoint/2010/main" val="9728370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3">
      <a:dk1>
        <a:srgbClr val="1F497D"/>
      </a:dk1>
      <a:lt1>
        <a:srgbClr val="1F497D"/>
      </a:lt1>
      <a:dk2>
        <a:srgbClr val="FFFFFF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D630D1FE0BCB42BEEB106AC665BA51" ma:contentTypeVersion="9" ma:contentTypeDescription="Create a new document." ma:contentTypeScope="" ma:versionID="60f9db1cab3a3e7169fd4789401d9f24">
  <xsd:schema xmlns:xsd="http://www.w3.org/2001/XMLSchema" xmlns:xs="http://www.w3.org/2001/XMLSchema" xmlns:p="http://schemas.microsoft.com/office/2006/metadata/properties" xmlns:ns2="946368ff-433f-4b01-a81b-83a434c5e681" xmlns:ns3="27453c23-c30e-42a4-8ef9-4be912e9da8d" targetNamespace="http://schemas.microsoft.com/office/2006/metadata/properties" ma:root="true" ma:fieldsID="83996001315a6b7338ef52f2f293e72d" ns2:_="" ns3:_="">
    <xsd:import namespace="946368ff-433f-4b01-a81b-83a434c5e681"/>
    <xsd:import namespace="27453c23-c30e-42a4-8ef9-4be912e9da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6368ff-433f-4b01-a81b-83a434c5e6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4c92c4dd-2728-48e8-8f5c-04a9bd26f8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453c23-c30e-42a4-8ef9-4be912e9da8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f5bd5ca-e84f-4e96-a65f-00bf4418be39}" ma:internalName="TaxCatchAll" ma:showField="CatchAllData" ma:web="27453c23-c30e-42a4-8ef9-4be912e9da8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7453c23-c30e-42a4-8ef9-4be912e9da8d" xsi:nil="true"/>
    <lcf76f155ced4ddcb4097134ff3c332f xmlns="946368ff-433f-4b01-a81b-83a434c5e68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0662FB6-C098-428C-BC1C-6D27B14DA6C0}"/>
</file>

<file path=customXml/itemProps2.xml><?xml version="1.0" encoding="utf-8"?>
<ds:datastoreItem xmlns:ds="http://schemas.openxmlformats.org/officeDocument/2006/customXml" ds:itemID="{B8BBA33E-C67E-418A-9578-64F59503FA63}"/>
</file>

<file path=customXml/itemProps3.xml><?xml version="1.0" encoding="utf-8"?>
<ds:datastoreItem xmlns:ds="http://schemas.openxmlformats.org/officeDocument/2006/customXml" ds:itemID="{C475398D-C8A3-4E45-BBAE-17A741C47956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1288</TotalTime>
  <Words>267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Our Lady’s Catholic Primary School </vt:lpstr>
      <vt:lpstr>Sign of the Cross and thanks</vt:lpstr>
      <vt:lpstr>Prayer </vt:lpstr>
      <vt:lpstr>Gospel according to Mark </vt:lpstr>
      <vt:lpstr>Mission</vt:lpstr>
      <vt:lpstr>Closing Prayer</vt:lpstr>
      <vt:lpstr>A hymn to Our Lady</vt:lpstr>
      <vt:lpstr>Closing Prayer</vt:lpstr>
      <vt:lpstr>Hymn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Trinity Primary School</dc:title>
  <dc:creator>Kathy Weston</dc:creator>
  <cp:lastModifiedBy>Mrs Weston</cp:lastModifiedBy>
  <cp:revision>70</cp:revision>
  <cp:lastPrinted>2022-01-05T08:31:32Z</cp:lastPrinted>
  <dcterms:created xsi:type="dcterms:W3CDTF">2017-11-21T06:39:04Z</dcterms:created>
  <dcterms:modified xsi:type="dcterms:W3CDTF">2024-10-13T14:06:33Z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0x01010048D630D1FE0BCB42BEEB106AC665BA51</vt:lpwstr>
  </property>
</Properties>
</file>