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85" r:id="rId4"/>
    <p:sldId id="287" r:id="rId5"/>
    <p:sldId id="278" r:id="rId6"/>
    <p:sldId id="288" r:id="rId7"/>
    <p:sldId id="291" r:id="rId8"/>
    <p:sldId id="289" r:id="rId9"/>
    <p:sldId id="279" r:id="rId10"/>
    <p:sldId id="29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99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115" autoAdjust="0"/>
  </p:normalViewPr>
  <p:slideViewPr>
    <p:cSldViewPr>
      <p:cViewPr varScale="1">
        <p:scale>
          <a:sx n="53" d="100"/>
          <a:sy n="53" d="100"/>
        </p:scale>
        <p:origin x="16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46B37-08D6-409F-BC1B-786A6C102828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06CA1-B4D9-4E35-822D-8D48F304C0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520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AF5A8-C9B1-4EB7-855E-B4CE1AC1EB60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B23A2-E587-47BA-B8D0-0255B5668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13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70B0703-27EF-4A5C-9F7C-D8B1910A669D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23/02/2025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8FUPItZ5Xs" TargetMode="External"/><Relationship Id="rId2" Type="http://schemas.openxmlformats.org/officeDocument/2006/relationships/hyperlink" Target="https://www.youtube.com/watch?v=qibAAo0JiE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swGxaRo3dw" TargetMode="External"/><Relationship Id="rId2" Type="http://schemas.openxmlformats.org/officeDocument/2006/relationships/hyperlink" Target="https://www.youtube.com/watch?v=Mrhyc-Fbu_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565052"/>
            <a:ext cx="7772400" cy="915184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Our Lady’s Primary School</a:t>
            </a:r>
            <a:r>
              <a:rPr lang="en-GB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134527"/>
            <a:ext cx="5864696" cy="2486476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12800" b="1" dirty="0">
                <a:latin typeface="Arial" panose="020B0604020202020204" pitchFamily="34" charset="0"/>
                <a:cs typeface="Arial" panose="020B0604020202020204" pitchFamily="34" charset="0"/>
              </a:rPr>
              <a:t>We aspire that through the love of Jesus everyone</a:t>
            </a:r>
            <a:endParaRPr lang="en-GB" sz="1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800" b="1" dirty="0">
                <a:latin typeface="Arial" panose="020B0604020202020204" pitchFamily="34" charset="0"/>
                <a:cs typeface="Arial" panose="020B0604020202020204" pitchFamily="34" charset="0"/>
              </a:rPr>
              <a:t>should “have life and have it to the full.”</a:t>
            </a:r>
            <a:endParaRPr lang="en-GB" sz="1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85383"/>
            <a:ext cx="1008112" cy="9611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4596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2A68E9-631C-9303-D2AF-F457FF3F1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Christ, Be Our Light – Bernadette Farrell [Official Lyric Video]</a:t>
            </a:r>
            <a:endParaRPr lang="en-GB" b="1" dirty="0">
              <a:solidFill>
                <a:schemeClr val="tx2"/>
              </a:solidFill>
            </a:endParaRPr>
          </a:p>
          <a:p>
            <a:endParaRPr lang="en-GB" dirty="0"/>
          </a:p>
          <a:p>
            <a:r>
              <a:rPr lang="en-GB" dirty="0">
                <a:hlinkClick r:id="rId3"/>
              </a:rPr>
              <a:t>Christ Be Our Light by Bernadette Farrell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B7454CB-A1BF-2080-64CA-ACCFC7108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Hymn</a:t>
            </a:r>
          </a:p>
        </p:txBody>
      </p:sp>
    </p:spTree>
    <p:extLst>
      <p:ext uri="{BB962C8B-B14F-4D97-AF65-F5344CB8AC3E}">
        <p14:creationId xmlns:p14="http://schemas.microsoft.com/office/powerpoint/2010/main" val="407136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2163696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name of the Father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Son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Holy Spirit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</a:t>
            </a:r>
          </a:p>
          <a:p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Sign of the Cross and thanks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588" y="4059036"/>
            <a:ext cx="2098576" cy="26101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772" y="5043975"/>
            <a:ext cx="2890664" cy="16251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98068" y="355588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tx2"/>
                </a:solidFill>
              </a:rPr>
              <a:t>Opening prayer</a:t>
            </a:r>
          </a:p>
        </p:txBody>
      </p:sp>
    </p:spTree>
    <p:extLst>
      <p:ext uri="{BB962C8B-B14F-4D97-AF65-F5344CB8AC3E}">
        <p14:creationId xmlns:p14="http://schemas.microsoft.com/office/powerpoint/2010/main" val="47667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FD6EA2-3244-F652-BDEB-8E2FB00F6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0CA497-8B22-E132-68C1-C4F57C310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044" y="229175"/>
            <a:ext cx="8229600" cy="796950"/>
          </a:xfrm>
        </p:spPr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Prayers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2EA04B-A946-44A7-C5CD-B45D69FF0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457092"/>
              </p:ext>
            </p:extLst>
          </p:nvPr>
        </p:nvGraphicFramePr>
        <p:xfrm>
          <a:off x="423646" y="1177859"/>
          <a:ext cx="8229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7787994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89409452"/>
                    </a:ext>
                  </a:extLst>
                </a:gridCol>
              </a:tblGrid>
              <a:tr h="5328592">
                <a:tc>
                  <a:txBody>
                    <a:bodyPr/>
                    <a:lstStyle/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 my God, you love me,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You’re with me night and day,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want to love you Father,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all I do and say,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try to please you Father,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 me through the day,  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</a:t>
                      </a:r>
                    </a:p>
                    <a:p>
                      <a:pPr marL="109728" indent="0">
                        <a:buNone/>
                      </a:pPr>
                      <a:endParaRPr lang="en-GB" sz="1800" b="1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Angel of God, 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guardian dear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whom God’s love commits be here,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Ever this day,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at my side,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light, to guard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rule, to guide,</a:t>
                      </a:r>
                    </a:p>
                    <a:p>
                      <a:endParaRPr lang="en-GB" sz="28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62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9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1F758F-EF22-E861-D486-9D5E5945D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015" y="1556792"/>
            <a:ext cx="8229600" cy="401845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the Gospel according to John  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 Glory to you O Lord.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Gospel of the Lord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 Praise to you Lord Jesus Christ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EE3424-5FCC-588A-DA8C-241A5A6AE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Gospel</a:t>
            </a:r>
          </a:p>
        </p:txBody>
      </p:sp>
    </p:spTree>
    <p:extLst>
      <p:ext uri="{BB962C8B-B14F-4D97-AF65-F5344CB8AC3E}">
        <p14:creationId xmlns:p14="http://schemas.microsoft.com/office/powerpoint/2010/main" val="262122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7478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Gospel according to Luke</a:t>
            </a: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09728" indent="0">
              <a:buNone/>
            </a:pPr>
            <a:r>
              <a:rPr lang="en-GB" sz="2000" dirty="0">
                <a:hlinkClick r:id="rId2"/>
              </a:rPr>
              <a:t>Luke 2 | The Christ Child Is Presented at the Temple | The Bible</a:t>
            </a:r>
            <a:endParaRPr lang="en-GB" sz="2000" dirty="0"/>
          </a:p>
          <a:p>
            <a:pPr marL="109728" indent="0">
              <a:buNone/>
            </a:pPr>
            <a:endParaRPr lang="en-GB" sz="2000" dirty="0"/>
          </a:p>
          <a:p>
            <a:pPr marL="109728" indent="0">
              <a:buNone/>
            </a:pPr>
            <a:r>
              <a:rPr lang="en-GB" sz="2000" dirty="0">
                <a:hlinkClick r:id="rId3"/>
              </a:rPr>
              <a:t>PRESENTATION IN THE TEMPLE - YouTube</a:t>
            </a:r>
            <a:endParaRPr lang="en-GB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Jesus is Presented at the Temple</a:t>
            </a:r>
          </a:p>
        </p:txBody>
      </p:sp>
    </p:spTree>
    <p:extLst>
      <p:ext uri="{BB962C8B-B14F-4D97-AF65-F5344CB8AC3E}">
        <p14:creationId xmlns:p14="http://schemas.microsoft.com/office/powerpoint/2010/main" val="1253303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CE4B07-1F39-AD21-B9EB-A50A482C5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Jewish tradition, mother and baby had to be ‘presented’ at the Temple.  With Jesus – this was forty days after the Nativity. 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not Baptism.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Simeon had been waiting for Jesus to be presented by Mary.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2EC463-80E0-C8D0-8BFA-E12E138EA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361939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D53234-53B6-6300-C545-F52EA908B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Mary would have a sword to her heart.  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means she would feel the pain of Jesus being crucified on the cross.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0F2227A-CAFA-1DCC-CA6E-6114C65E1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Simeon’s message</a:t>
            </a:r>
          </a:p>
        </p:txBody>
      </p:sp>
    </p:spTree>
    <p:extLst>
      <p:ext uri="{BB962C8B-B14F-4D97-AF65-F5344CB8AC3E}">
        <p14:creationId xmlns:p14="http://schemas.microsoft.com/office/powerpoint/2010/main" val="164256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667053-0BB2-07B2-8EF2-5A43D746A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/>
          <a:lstStyle/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Teachers</a:t>
            </a:r>
          </a:p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 your children 5 minutes time to think about saying something kind about another member of the class.</a:t>
            </a:r>
          </a:p>
          <a:p>
            <a:pPr marL="109728" indent="0">
              <a:buNone/>
            </a:pPr>
            <a:endParaRPr lang="en-GB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give some time each day this week for this.  </a:t>
            </a:r>
          </a:p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Let’s make sure that throughout the </a:t>
            </a:r>
            <a:r>
              <a:rPr lang="en-GB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EVERY PUPIL </a:t>
            </a: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something kind said about this.  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C840F8-68D7-9065-92C4-089117AD8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Mission </a:t>
            </a:r>
          </a:p>
        </p:txBody>
      </p:sp>
    </p:spTree>
    <p:extLst>
      <p:ext uri="{BB962C8B-B14F-4D97-AF65-F5344CB8AC3E}">
        <p14:creationId xmlns:p14="http://schemas.microsoft.com/office/powerpoint/2010/main" val="1991123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243816"/>
          </a:xfrm>
        </p:spPr>
        <p:txBody>
          <a:bodyPr/>
          <a:lstStyle/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Hail Mary, full of grace</a:t>
            </a:r>
          </a:p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Lord is with thee.</a:t>
            </a:r>
          </a:p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Blessed are you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Prayer to Our Lady</a:t>
            </a:r>
          </a:p>
        </p:txBody>
      </p:sp>
    </p:spTree>
    <p:extLst>
      <p:ext uri="{BB962C8B-B14F-4D97-AF65-F5344CB8AC3E}">
        <p14:creationId xmlns:p14="http://schemas.microsoft.com/office/powerpoint/2010/main" val="14888746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3">
      <a:dk1>
        <a:srgbClr val="1F497D"/>
      </a:dk1>
      <a:lt1>
        <a:srgbClr val="1F497D"/>
      </a:lt1>
      <a:dk2>
        <a:srgbClr val="FFFF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D630D1FE0BCB42BEEB106AC665BA51" ma:contentTypeVersion="9" ma:contentTypeDescription="Create a new document." ma:contentTypeScope="" ma:versionID="60f9db1cab3a3e7169fd4789401d9f24">
  <xsd:schema xmlns:xsd="http://www.w3.org/2001/XMLSchema" xmlns:xs="http://www.w3.org/2001/XMLSchema" xmlns:p="http://schemas.microsoft.com/office/2006/metadata/properties" xmlns:ns2="946368ff-433f-4b01-a81b-83a434c5e681" xmlns:ns3="27453c23-c30e-42a4-8ef9-4be912e9da8d" targetNamespace="http://schemas.microsoft.com/office/2006/metadata/properties" ma:root="true" ma:fieldsID="83996001315a6b7338ef52f2f293e72d" ns2:_="" ns3:_="">
    <xsd:import namespace="946368ff-433f-4b01-a81b-83a434c5e681"/>
    <xsd:import namespace="27453c23-c30e-42a4-8ef9-4be912e9da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6368ff-433f-4b01-a81b-83a434c5e6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c92c4dd-2728-48e8-8f5c-04a9bd26f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453c23-c30e-42a4-8ef9-4be912e9da8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f5bd5ca-e84f-4e96-a65f-00bf4418be39}" ma:internalName="TaxCatchAll" ma:showField="CatchAllData" ma:web="27453c23-c30e-42a4-8ef9-4be912e9da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7453c23-c30e-42a4-8ef9-4be912e9da8d" xsi:nil="true"/>
    <lcf76f155ced4ddcb4097134ff3c332f xmlns="946368ff-433f-4b01-a81b-83a434c5e68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E065413-5885-4EA0-A91C-29089ADC3B4F}"/>
</file>

<file path=customXml/itemProps2.xml><?xml version="1.0" encoding="utf-8"?>
<ds:datastoreItem xmlns:ds="http://schemas.openxmlformats.org/officeDocument/2006/customXml" ds:itemID="{E4FC7996-C493-4CAE-9AE8-1DD33321AF04}"/>
</file>

<file path=customXml/itemProps3.xml><?xml version="1.0" encoding="utf-8"?>
<ds:datastoreItem xmlns:ds="http://schemas.openxmlformats.org/officeDocument/2006/customXml" ds:itemID="{D1FADCB4-D8C9-4DC5-AB6B-8AC9C23BC068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1240</TotalTime>
  <Words>352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Our Lady’s Primary School </vt:lpstr>
      <vt:lpstr>Sign of the Cross and thanks</vt:lpstr>
      <vt:lpstr>Prayers </vt:lpstr>
      <vt:lpstr>The Gospel</vt:lpstr>
      <vt:lpstr>Jesus is Presented at the Temple</vt:lpstr>
      <vt:lpstr>Discussion</vt:lpstr>
      <vt:lpstr>Simeon’s message</vt:lpstr>
      <vt:lpstr>Mission </vt:lpstr>
      <vt:lpstr>Prayer to Our Lady</vt:lpstr>
      <vt:lpstr>Hymn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Trinity Primary School</dc:title>
  <dc:creator>Kathy Weston</dc:creator>
  <cp:lastModifiedBy>Mrs Weston</cp:lastModifiedBy>
  <cp:revision>70</cp:revision>
  <cp:lastPrinted>2022-01-05T08:31:32Z</cp:lastPrinted>
  <dcterms:created xsi:type="dcterms:W3CDTF">2017-11-21T06:39:04Z</dcterms:created>
  <dcterms:modified xsi:type="dcterms:W3CDTF">2025-02-23T15:08:15Z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0x01010048D630D1FE0BCB42BEEB106AC665BA51</vt:lpwstr>
  </property>
</Properties>
</file>