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63" r:id="rId3"/>
    <p:sldId id="370" r:id="rId4"/>
    <p:sldId id="282" r:id="rId5"/>
    <p:sldId id="284" r:id="rId6"/>
    <p:sldId id="336" r:id="rId7"/>
    <p:sldId id="338" r:id="rId8"/>
    <p:sldId id="371" r:id="rId9"/>
    <p:sldId id="372" r:id="rId10"/>
    <p:sldId id="273" r:id="rId11"/>
    <p:sldId id="373" r:id="rId12"/>
    <p:sldId id="278" r:id="rId13"/>
    <p:sldId id="374"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a:srgbClr val="99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B7E481-F484-3820-1B97-5E812CE5F8EE}" v="63" dt="2024-09-22T17:54:20.4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15" autoAdjust="0"/>
  </p:normalViewPr>
  <p:slideViewPr>
    <p:cSldViewPr>
      <p:cViewPr varScale="1">
        <p:scale>
          <a:sx n="53" d="100"/>
          <a:sy n="53" d="100"/>
        </p:scale>
        <p:origin x="16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Weston" userId="faa6df8f-7716-4593-94f3-95eed7cbeee0" providerId="ADAL" clId="{3BB94A8F-DADB-4D45-B72A-FC3CCE4B8EAC}"/>
    <pc:docChg chg="custSel addSld delSld modSld sldOrd">
      <pc:chgData name="Mrs Weston" userId="faa6df8f-7716-4593-94f3-95eed7cbeee0" providerId="ADAL" clId="{3BB94A8F-DADB-4D45-B72A-FC3CCE4B8EAC}" dt="2024-09-22T17:56:51.547" v="702" actId="14100"/>
      <pc:docMkLst>
        <pc:docMk/>
      </pc:docMkLst>
      <pc:sldChg chg="delSp mod">
        <pc:chgData name="Mrs Weston" userId="faa6df8f-7716-4593-94f3-95eed7cbeee0" providerId="ADAL" clId="{3BB94A8F-DADB-4D45-B72A-FC3CCE4B8EAC}" dt="2024-09-22T17:25:21.839" v="19" actId="21"/>
        <pc:sldMkLst>
          <pc:docMk/>
          <pc:sldMk cId="476670000" sldId="263"/>
        </pc:sldMkLst>
        <pc:spChg chg="del">
          <ac:chgData name="Mrs Weston" userId="faa6df8f-7716-4593-94f3-95eed7cbeee0" providerId="ADAL" clId="{3BB94A8F-DADB-4D45-B72A-FC3CCE4B8EAC}" dt="2024-09-22T17:25:21.839" v="19" actId="21"/>
          <ac:spMkLst>
            <pc:docMk/>
            <pc:sldMk cId="476670000" sldId="263"/>
            <ac:spMk id="6" creationId="{00000000-0000-0000-0000-000000000000}"/>
          </ac:spMkLst>
        </pc:spChg>
      </pc:sldChg>
      <pc:sldChg chg="modSp mod">
        <pc:chgData name="Mrs Weston" userId="faa6df8f-7716-4593-94f3-95eed7cbeee0" providerId="ADAL" clId="{3BB94A8F-DADB-4D45-B72A-FC3CCE4B8EAC}" dt="2024-09-22T17:35:57.155" v="474" actId="207"/>
        <pc:sldMkLst>
          <pc:docMk/>
          <pc:sldMk cId="3272433506" sldId="278"/>
        </pc:sldMkLst>
        <pc:spChg chg="mod">
          <ac:chgData name="Mrs Weston" userId="faa6df8f-7716-4593-94f3-95eed7cbeee0" providerId="ADAL" clId="{3BB94A8F-DADB-4D45-B72A-FC3CCE4B8EAC}" dt="2024-09-22T17:35:57.155" v="474" actId="207"/>
          <ac:spMkLst>
            <pc:docMk/>
            <pc:sldMk cId="3272433506" sldId="278"/>
            <ac:spMk id="4" creationId="{0EBF6416-39BA-0E77-691F-9B30FCE45747}"/>
          </ac:spMkLst>
        </pc:spChg>
      </pc:sldChg>
      <pc:sldChg chg="del">
        <pc:chgData name="Mrs Weston" userId="faa6df8f-7716-4593-94f3-95eed7cbeee0" providerId="ADAL" clId="{3BB94A8F-DADB-4D45-B72A-FC3CCE4B8EAC}" dt="2024-09-22T17:36:18.602" v="477" actId="47"/>
        <pc:sldMkLst>
          <pc:docMk/>
          <pc:sldMk cId="2855656643" sldId="279"/>
        </pc:sldMkLst>
      </pc:sldChg>
      <pc:sldChg chg="del">
        <pc:chgData name="Mrs Weston" userId="faa6df8f-7716-4593-94f3-95eed7cbeee0" providerId="ADAL" clId="{3BB94A8F-DADB-4D45-B72A-FC3CCE4B8EAC}" dt="2024-09-22T16:53:24.506" v="0" actId="47"/>
        <pc:sldMkLst>
          <pc:docMk/>
          <pc:sldMk cId="3907270379" sldId="283"/>
        </pc:sldMkLst>
      </pc:sldChg>
      <pc:sldChg chg="modSp mod">
        <pc:chgData name="Mrs Weston" userId="faa6df8f-7716-4593-94f3-95eed7cbeee0" providerId="ADAL" clId="{3BB94A8F-DADB-4D45-B72A-FC3CCE4B8EAC}" dt="2024-09-22T17:56:18.796" v="666" actId="20577"/>
        <pc:sldMkLst>
          <pc:docMk/>
          <pc:sldMk cId="3794417999" sldId="284"/>
        </pc:sldMkLst>
        <pc:spChg chg="mod">
          <ac:chgData name="Mrs Weston" userId="faa6df8f-7716-4593-94f3-95eed7cbeee0" providerId="ADAL" clId="{3BB94A8F-DADB-4D45-B72A-FC3CCE4B8EAC}" dt="2024-09-22T17:56:18.796" v="666" actId="20577"/>
          <ac:spMkLst>
            <pc:docMk/>
            <pc:sldMk cId="3794417999" sldId="284"/>
            <ac:spMk id="2" creationId="{D6DC9569-033A-48A8-B4B0-FE3AAA34CB7F}"/>
          </ac:spMkLst>
        </pc:spChg>
      </pc:sldChg>
      <pc:sldChg chg="delSp modSp mod">
        <pc:chgData name="Mrs Weston" userId="faa6df8f-7716-4593-94f3-95eed7cbeee0" providerId="ADAL" clId="{3BB94A8F-DADB-4D45-B72A-FC3CCE4B8EAC}" dt="2024-09-22T17:55:36.520" v="662" actId="21"/>
        <pc:sldMkLst>
          <pc:docMk/>
          <pc:sldMk cId="1622949176" sldId="338"/>
        </pc:sldMkLst>
        <pc:spChg chg="mod">
          <ac:chgData name="Mrs Weston" userId="faa6df8f-7716-4593-94f3-95eed7cbeee0" providerId="ADAL" clId="{3BB94A8F-DADB-4D45-B72A-FC3CCE4B8EAC}" dt="2024-09-22T17:55:27.639" v="660" actId="14100"/>
          <ac:spMkLst>
            <pc:docMk/>
            <pc:sldMk cId="1622949176" sldId="338"/>
            <ac:spMk id="7" creationId="{0E1B17BB-EDDB-4DF8-9AA1-B07C6BB05543}"/>
          </ac:spMkLst>
        </pc:spChg>
        <pc:spChg chg="del mod">
          <ac:chgData name="Mrs Weston" userId="faa6df8f-7716-4593-94f3-95eed7cbeee0" providerId="ADAL" clId="{3BB94A8F-DADB-4D45-B72A-FC3CCE4B8EAC}" dt="2024-09-22T17:55:36.520" v="662" actId="21"/>
          <ac:spMkLst>
            <pc:docMk/>
            <pc:sldMk cId="1622949176" sldId="338"/>
            <ac:spMk id="9" creationId="{0F92068B-612F-4710-8480-0464B0F68179}"/>
          </ac:spMkLst>
        </pc:spChg>
        <pc:picChg chg="mod">
          <ac:chgData name="Mrs Weston" userId="faa6df8f-7716-4593-94f3-95eed7cbeee0" providerId="ADAL" clId="{3BB94A8F-DADB-4D45-B72A-FC3CCE4B8EAC}" dt="2024-09-22T17:55:24.801" v="659" actId="1076"/>
          <ac:picMkLst>
            <pc:docMk/>
            <pc:sldMk cId="1622949176" sldId="338"/>
            <ac:picMk id="11" creationId="{3041DC53-9EC4-4655-95BE-A4099556D968}"/>
          </ac:picMkLst>
        </pc:picChg>
      </pc:sldChg>
      <pc:sldChg chg="del">
        <pc:chgData name="Mrs Weston" userId="faa6df8f-7716-4593-94f3-95eed7cbeee0" providerId="ADAL" clId="{3BB94A8F-DADB-4D45-B72A-FC3CCE4B8EAC}" dt="2024-09-22T17:36:22.591" v="479" actId="47"/>
        <pc:sldMkLst>
          <pc:docMk/>
          <pc:sldMk cId="0" sldId="344"/>
        </pc:sldMkLst>
      </pc:sldChg>
      <pc:sldChg chg="del">
        <pc:chgData name="Mrs Weston" userId="faa6df8f-7716-4593-94f3-95eed7cbeee0" providerId="ADAL" clId="{3BB94A8F-DADB-4D45-B72A-FC3CCE4B8EAC}" dt="2024-09-22T17:36:25.276" v="481" actId="47"/>
        <pc:sldMkLst>
          <pc:docMk/>
          <pc:sldMk cId="0" sldId="345"/>
        </pc:sldMkLst>
      </pc:sldChg>
      <pc:sldChg chg="del">
        <pc:chgData name="Mrs Weston" userId="faa6df8f-7716-4593-94f3-95eed7cbeee0" providerId="ADAL" clId="{3BB94A8F-DADB-4D45-B72A-FC3CCE4B8EAC}" dt="2024-09-22T17:36:27.658" v="483" actId="47"/>
        <pc:sldMkLst>
          <pc:docMk/>
          <pc:sldMk cId="0" sldId="346"/>
        </pc:sldMkLst>
      </pc:sldChg>
      <pc:sldChg chg="del">
        <pc:chgData name="Mrs Weston" userId="faa6df8f-7716-4593-94f3-95eed7cbeee0" providerId="ADAL" clId="{3BB94A8F-DADB-4D45-B72A-FC3CCE4B8EAC}" dt="2024-09-22T17:36:26.631" v="482" actId="47"/>
        <pc:sldMkLst>
          <pc:docMk/>
          <pc:sldMk cId="0" sldId="365"/>
        </pc:sldMkLst>
      </pc:sldChg>
      <pc:sldChg chg="del">
        <pc:chgData name="Mrs Weston" userId="faa6df8f-7716-4593-94f3-95eed7cbeee0" providerId="ADAL" clId="{3BB94A8F-DADB-4D45-B72A-FC3CCE4B8EAC}" dt="2024-09-22T17:36:21.859" v="478" actId="47"/>
        <pc:sldMkLst>
          <pc:docMk/>
          <pc:sldMk cId="0" sldId="367"/>
        </pc:sldMkLst>
      </pc:sldChg>
      <pc:sldChg chg="del">
        <pc:chgData name="Mrs Weston" userId="faa6df8f-7716-4593-94f3-95eed7cbeee0" providerId="ADAL" clId="{3BB94A8F-DADB-4D45-B72A-FC3CCE4B8EAC}" dt="2024-09-22T17:36:23.396" v="480" actId="47"/>
        <pc:sldMkLst>
          <pc:docMk/>
          <pc:sldMk cId="97981453" sldId="368"/>
        </pc:sldMkLst>
      </pc:sldChg>
      <pc:sldChg chg="del">
        <pc:chgData name="Mrs Weston" userId="faa6df8f-7716-4593-94f3-95eed7cbeee0" providerId="ADAL" clId="{3BB94A8F-DADB-4D45-B72A-FC3CCE4B8EAC}" dt="2024-09-22T17:36:28.647" v="484" actId="47"/>
        <pc:sldMkLst>
          <pc:docMk/>
          <pc:sldMk cId="3042448438" sldId="369"/>
        </pc:sldMkLst>
      </pc:sldChg>
      <pc:sldChg chg="modSp new mod">
        <pc:chgData name="Mrs Weston" userId="faa6df8f-7716-4593-94f3-95eed7cbeee0" providerId="ADAL" clId="{3BB94A8F-DADB-4D45-B72A-FC3CCE4B8EAC}" dt="2024-09-22T17:38:03.845" v="647" actId="122"/>
        <pc:sldMkLst>
          <pc:docMk/>
          <pc:sldMk cId="3449284671" sldId="370"/>
        </pc:sldMkLst>
        <pc:spChg chg="mod">
          <ac:chgData name="Mrs Weston" userId="faa6df8f-7716-4593-94f3-95eed7cbeee0" providerId="ADAL" clId="{3BB94A8F-DADB-4D45-B72A-FC3CCE4B8EAC}" dt="2024-09-22T17:37:53.066" v="645" actId="20577"/>
          <ac:spMkLst>
            <pc:docMk/>
            <pc:sldMk cId="3449284671" sldId="370"/>
            <ac:spMk id="2" creationId="{DAC772EC-3934-7660-70F3-BF8382DAAEAD}"/>
          </ac:spMkLst>
        </pc:spChg>
        <pc:spChg chg="mod">
          <ac:chgData name="Mrs Weston" userId="faa6df8f-7716-4593-94f3-95eed7cbeee0" providerId="ADAL" clId="{3BB94A8F-DADB-4D45-B72A-FC3CCE4B8EAC}" dt="2024-09-22T17:38:03.845" v="647" actId="122"/>
          <ac:spMkLst>
            <pc:docMk/>
            <pc:sldMk cId="3449284671" sldId="370"/>
            <ac:spMk id="3" creationId="{548FC521-DDB3-35C0-586C-A26D0E12F52B}"/>
          </ac:spMkLst>
        </pc:spChg>
      </pc:sldChg>
      <pc:sldChg chg="delSp modSp new mod">
        <pc:chgData name="Mrs Weston" userId="faa6df8f-7716-4593-94f3-95eed7cbeee0" providerId="ADAL" clId="{3BB94A8F-DADB-4D45-B72A-FC3CCE4B8EAC}" dt="2024-09-22T17:56:39.161" v="700" actId="20577"/>
        <pc:sldMkLst>
          <pc:docMk/>
          <pc:sldMk cId="798747765" sldId="371"/>
        </pc:sldMkLst>
        <pc:spChg chg="mod">
          <ac:chgData name="Mrs Weston" userId="faa6df8f-7716-4593-94f3-95eed7cbeee0" providerId="ADAL" clId="{3BB94A8F-DADB-4D45-B72A-FC3CCE4B8EAC}" dt="2024-09-22T17:56:39.161" v="700" actId="20577"/>
          <ac:spMkLst>
            <pc:docMk/>
            <pc:sldMk cId="798747765" sldId="371"/>
            <ac:spMk id="2" creationId="{9931528B-9D40-790E-393E-795B7D8C8B67}"/>
          </ac:spMkLst>
        </pc:spChg>
        <pc:spChg chg="del">
          <ac:chgData name="Mrs Weston" userId="faa6df8f-7716-4593-94f3-95eed7cbeee0" providerId="ADAL" clId="{3BB94A8F-DADB-4D45-B72A-FC3CCE4B8EAC}" dt="2024-09-22T17:29:57.602" v="70" actId="478"/>
          <ac:spMkLst>
            <pc:docMk/>
            <pc:sldMk cId="798747765" sldId="371"/>
            <ac:spMk id="3" creationId="{01D2C99B-FD3D-5A89-F06F-5C7CC840F072}"/>
          </ac:spMkLst>
        </pc:spChg>
      </pc:sldChg>
      <pc:sldChg chg="delSp modSp new mod">
        <pc:chgData name="Mrs Weston" userId="faa6df8f-7716-4593-94f3-95eed7cbeee0" providerId="ADAL" clId="{3BB94A8F-DADB-4D45-B72A-FC3CCE4B8EAC}" dt="2024-09-22T17:38:31.189" v="652" actId="14100"/>
        <pc:sldMkLst>
          <pc:docMk/>
          <pc:sldMk cId="520845659" sldId="372"/>
        </pc:sldMkLst>
        <pc:spChg chg="mod">
          <ac:chgData name="Mrs Weston" userId="faa6df8f-7716-4593-94f3-95eed7cbeee0" providerId="ADAL" clId="{3BB94A8F-DADB-4D45-B72A-FC3CCE4B8EAC}" dt="2024-09-22T17:38:31.189" v="652" actId="14100"/>
          <ac:spMkLst>
            <pc:docMk/>
            <pc:sldMk cId="520845659" sldId="372"/>
            <ac:spMk id="2" creationId="{2DDB8B70-1501-27DC-D960-19BE30C34BFE}"/>
          </ac:spMkLst>
        </pc:spChg>
        <pc:spChg chg="del">
          <ac:chgData name="Mrs Weston" userId="faa6df8f-7716-4593-94f3-95eed7cbeee0" providerId="ADAL" clId="{3BB94A8F-DADB-4D45-B72A-FC3CCE4B8EAC}" dt="2024-09-22T17:30:30.493" v="82" actId="478"/>
          <ac:spMkLst>
            <pc:docMk/>
            <pc:sldMk cId="520845659" sldId="372"/>
            <ac:spMk id="3" creationId="{27460298-2CF5-14AB-ABB7-BE06F4F67FA2}"/>
          </ac:spMkLst>
        </pc:spChg>
      </pc:sldChg>
      <pc:sldChg chg="delSp modSp new mod ord">
        <pc:chgData name="Mrs Weston" userId="faa6df8f-7716-4593-94f3-95eed7cbeee0" providerId="ADAL" clId="{3BB94A8F-DADB-4D45-B72A-FC3CCE4B8EAC}" dt="2024-09-22T17:56:51.547" v="702" actId="14100"/>
        <pc:sldMkLst>
          <pc:docMk/>
          <pc:sldMk cId="3970839484" sldId="373"/>
        </pc:sldMkLst>
        <pc:spChg chg="mod">
          <ac:chgData name="Mrs Weston" userId="faa6df8f-7716-4593-94f3-95eed7cbeee0" providerId="ADAL" clId="{3BB94A8F-DADB-4D45-B72A-FC3CCE4B8EAC}" dt="2024-09-22T17:56:51.547" v="702" actId="14100"/>
          <ac:spMkLst>
            <pc:docMk/>
            <pc:sldMk cId="3970839484" sldId="373"/>
            <ac:spMk id="2" creationId="{0612FDB7-EABC-3FEF-E3DE-C8EC3741B26C}"/>
          </ac:spMkLst>
        </pc:spChg>
        <pc:spChg chg="mod">
          <ac:chgData name="Mrs Weston" userId="faa6df8f-7716-4593-94f3-95eed7cbeee0" providerId="ADAL" clId="{3BB94A8F-DADB-4D45-B72A-FC3CCE4B8EAC}" dt="2024-09-22T17:32:22.877" v="106" actId="122"/>
          <ac:spMkLst>
            <pc:docMk/>
            <pc:sldMk cId="3970839484" sldId="373"/>
            <ac:spMk id="3" creationId="{978A9979-83C4-4832-4064-5EE46D789A6A}"/>
          </ac:spMkLst>
        </pc:spChg>
        <pc:spChg chg="del">
          <ac:chgData name="Mrs Weston" userId="faa6df8f-7716-4593-94f3-95eed7cbeee0" providerId="ADAL" clId="{3BB94A8F-DADB-4D45-B72A-FC3CCE4B8EAC}" dt="2024-09-22T17:56:49.238" v="701" actId="21"/>
          <ac:spMkLst>
            <pc:docMk/>
            <pc:sldMk cId="3970839484" sldId="373"/>
            <ac:spMk id="5" creationId="{2C6F2BEC-FBD0-6103-4AEF-6207E56DF204}"/>
          </ac:spMkLst>
        </pc:spChg>
      </pc:sldChg>
      <pc:sldChg chg="modSp new mod">
        <pc:chgData name="Mrs Weston" userId="faa6df8f-7716-4593-94f3-95eed7cbeee0" providerId="ADAL" clId="{3BB94A8F-DADB-4D45-B72A-FC3CCE4B8EAC}" dt="2024-09-22T17:37:10.029" v="555" actId="2711"/>
        <pc:sldMkLst>
          <pc:docMk/>
          <pc:sldMk cId="1110308285" sldId="374"/>
        </pc:sldMkLst>
        <pc:spChg chg="mod">
          <ac:chgData name="Mrs Weston" userId="faa6df8f-7716-4593-94f3-95eed7cbeee0" providerId="ADAL" clId="{3BB94A8F-DADB-4D45-B72A-FC3CCE4B8EAC}" dt="2024-09-22T17:37:01.798" v="553" actId="113"/>
          <ac:spMkLst>
            <pc:docMk/>
            <pc:sldMk cId="1110308285" sldId="374"/>
            <ac:spMk id="2" creationId="{CC12213B-9C3A-6302-661B-09FDBBF2EDDF}"/>
          </ac:spMkLst>
        </pc:spChg>
        <pc:spChg chg="mod">
          <ac:chgData name="Mrs Weston" userId="faa6df8f-7716-4593-94f3-95eed7cbeee0" providerId="ADAL" clId="{3BB94A8F-DADB-4D45-B72A-FC3CCE4B8EAC}" dt="2024-09-22T17:37:10.029" v="555" actId="2711"/>
          <ac:spMkLst>
            <pc:docMk/>
            <pc:sldMk cId="1110308285" sldId="374"/>
            <ac:spMk id="3" creationId="{DCAE9395-CE68-DF5F-1963-1DC028C17CF5}"/>
          </ac:spMkLst>
        </pc:spChg>
      </pc:sldChg>
      <pc:sldChg chg="del">
        <pc:chgData name="Mrs Weston" userId="faa6df8f-7716-4593-94f3-95eed7cbeee0" providerId="ADAL" clId="{3BB94A8F-DADB-4D45-B72A-FC3CCE4B8EAC}" dt="2024-09-22T17:55:56.609" v="663" actId="47"/>
        <pc:sldMkLst>
          <pc:docMk/>
          <pc:sldMk cId="832205323" sldId="376"/>
        </pc:sldMkLst>
      </pc:sldChg>
    </pc:docChg>
  </pc:docChgLst>
  <pc:docChgLst>
    <pc:chgData name="Mrs Weston" userId="S::kweston@our-ladys.hereford.sch.uk::faa6df8f-7716-4593-94f3-95eed7cbeee0" providerId="AD" clId="Web-{B0B7E481-F484-3820-1B97-5E812CE5F8EE}"/>
    <pc:docChg chg="addSld delSld modSld sldOrd">
      <pc:chgData name="Mrs Weston" userId="S::kweston@our-ladys.hereford.sch.uk::faa6df8f-7716-4593-94f3-95eed7cbeee0" providerId="AD" clId="Web-{B0B7E481-F484-3820-1B97-5E812CE5F8EE}" dt="2024-09-22T17:54:20.471" v="66" actId="14100"/>
      <pc:docMkLst>
        <pc:docMk/>
      </pc:docMkLst>
      <pc:sldChg chg="addSp modSp add ord">
        <pc:chgData name="Mrs Weston" userId="S::kweston@our-ladys.hereford.sch.uk::faa6df8f-7716-4593-94f3-95eed7cbeee0" providerId="AD" clId="Web-{B0B7E481-F484-3820-1B97-5E812CE5F8EE}" dt="2024-09-22T17:43:27.079" v="7" actId="14100"/>
        <pc:sldMkLst>
          <pc:docMk/>
          <pc:sldMk cId="1479393876" sldId="273"/>
        </pc:sldMkLst>
        <pc:spChg chg="add">
          <ac:chgData name="Mrs Weston" userId="S::kweston@our-ladys.hereford.sch.uk::faa6df8f-7716-4593-94f3-95eed7cbeee0" providerId="AD" clId="Web-{B0B7E481-F484-3820-1B97-5E812CE5F8EE}" dt="2024-09-22T17:43:17.782" v="5"/>
          <ac:spMkLst>
            <pc:docMk/>
            <pc:sldMk cId="1479393876" sldId="273"/>
            <ac:spMk id="2" creationId="{978A9979-83C4-4832-4064-5EE46D789A6A}"/>
          </ac:spMkLst>
        </pc:spChg>
        <pc:picChg chg="mod">
          <ac:chgData name="Mrs Weston" userId="S::kweston@our-ladys.hereford.sch.uk::faa6df8f-7716-4593-94f3-95eed7cbeee0" providerId="AD" clId="Web-{B0B7E481-F484-3820-1B97-5E812CE5F8EE}" dt="2024-09-22T17:43:27.079" v="7" actId="14100"/>
          <ac:picMkLst>
            <pc:docMk/>
            <pc:sldMk cId="1479393876" sldId="273"/>
            <ac:picMk id="5" creationId="{45BC00DB-80BB-4111-BBE0-6E4FA7CF2339}"/>
          </ac:picMkLst>
        </pc:picChg>
        <pc:picChg chg="mod">
          <ac:chgData name="Mrs Weston" userId="S::kweston@our-ladys.hereford.sch.uk::faa6df8f-7716-4593-94f3-95eed7cbeee0" providerId="AD" clId="Web-{B0B7E481-F484-3820-1B97-5E812CE5F8EE}" dt="2024-09-22T17:43:21.532" v="6" actId="14100"/>
          <ac:picMkLst>
            <pc:docMk/>
            <pc:sldMk cId="1479393876" sldId="273"/>
            <ac:picMk id="4098" creationId="{0B29A547-04D7-744A-A7A4-50BA5AD52A93}"/>
          </ac:picMkLst>
        </pc:picChg>
      </pc:sldChg>
      <pc:sldChg chg="addSp delSp modSp add">
        <pc:chgData name="Mrs Weston" userId="S::kweston@our-ladys.hereford.sch.uk::faa6df8f-7716-4593-94f3-95eed7cbeee0" providerId="AD" clId="Web-{B0B7E481-F484-3820-1B97-5E812CE5F8EE}" dt="2024-09-22T17:48:03.711" v="42" actId="14100"/>
        <pc:sldMkLst>
          <pc:docMk/>
          <pc:sldMk cId="3542637278" sldId="336"/>
        </pc:sldMkLst>
        <pc:spChg chg="add mod">
          <ac:chgData name="Mrs Weston" userId="S::kweston@our-ladys.hereford.sch.uk::faa6df8f-7716-4593-94f3-95eed7cbeee0" providerId="AD" clId="Web-{B0B7E481-F484-3820-1B97-5E812CE5F8EE}" dt="2024-09-22T17:48:03.711" v="42" actId="14100"/>
          <ac:spMkLst>
            <pc:docMk/>
            <pc:sldMk cId="3542637278" sldId="336"/>
            <ac:spMk id="3" creationId="{E78616E6-1225-F84D-FDB0-7CBC336CED45}"/>
          </ac:spMkLst>
        </pc:spChg>
        <pc:spChg chg="del mod">
          <ac:chgData name="Mrs Weston" userId="S::kweston@our-ladys.hereford.sch.uk::faa6df8f-7716-4593-94f3-95eed7cbeee0" providerId="AD" clId="Web-{B0B7E481-F484-3820-1B97-5E812CE5F8EE}" dt="2024-09-22T17:45:20.926" v="10"/>
          <ac:spMkLst>
            <pc:docMk/>
            <pc:sldMk cId="3542637278" sldId="336"/>
            <ac:spMk id="5" creationId="{FE1A7409-6B12-4CDE-81C9-09AC35998243}"/>
          </ac:spMkLst>
        </pc:spChg>
        <pc:picChg chg="mod">
          <ac:chgData name="Mrs Weston" userId="S::kweston@our-ladys.hereford.sch.uk::faa6df8f-7716-4593-94f3-95eed7cbeee0" providerId="AD" clId="Web-{B0B7E481-F484-3820-1B97-5E812CE5F8EE}" dt="2024-09-22T17:47:43.086" v="35" actId="1076"/>
          <ac:picMkLst>
            <pc:docMk/>
            <pc:sldMk cId="3542637278" sldId="336"/>
            <ac:picMk id="7" creationId="{D6F8F059-F205-4F5B-A7C4-F0B852A405CD}"/>
          </ac:picMkLst>
        </pc:picChg>
      </pc:sldChg>
      <pc:sldChg chg="modSp add">
        <pc:chgData name="Mrs Weston" userId="S::kweston@our-ladys.hereford.sch.uk::faa6df8f-7716-4593-94f3-95eed7cbeee0" providerId="AD" clId="Web-{B0B7E481-F484-3820-1B97-5E812CE5F8EE}" dt="2024-09-22T17:54:20.471" v="66" actId="14100"/>
        <pc:sldMkLst>
          <pc:docMk/>
          <pc:sldMk cId="1622949176" sldId="338"/>
        </pc:sldMkLst>
        <pc:spChg chg="mod">
          <ac:chgData name="Mrs Weston" userId="S::kweston@our-ladys.hereford.sch.uk::faa6df8f-7716-4593-94f3-95eed7cbeee0" providerId="AD" clId="Web-{B0B7E481-F484-3820-1B97-5E812CE5F8EE}" dt="2024-09-22T17:54:20.471" v="66" actId="14100"/>
          <ac:spMkLst>
            <pc:docMk/>
            <pc:sldMk cId="1622949176" sldId="338"/>
            <ac:spMk id="7" creationId="{0E1B17BB-EDDB-4DF8-9AA1-B07C6BB05543}"/>
          </ac:spMkLst>
        </pc:spChg>
      </pc:sldChg>
      <pc:sldChg chg="modSp">
        <pc:chgData name="Mrs Weston" userId="S::kweston@our-ladys.hereford.sch.uk::faa6df8f-7716-4593-94f3-95eed7cbeee0" providerId="AD" clId="Web-{B0B7E481-F484-3820-1B97-5E812CE5F8EE}" dt="2024-09-22T17:48:22.493" v="45" actId="20577"/>
        <pc:sldMkLst>
          <pc:docMk/>
          <pc:sldMk cId="798747765" sldId="371"/>
        </pc:sldMkLst>
        <pc:spChg chg="mod">
          <ac:chgData name="Mrs Weston" userId="S::kweston@our-ladys.hereford.sch.uk::faa6df8f-7716-4593-94f3-95eed7cbeee0" providerId="AD" clId="Web-{B0B7E481-F484-3820-1B97-5E812CE5F8EE}" dt="2024-09-22T17:48:22.493" v="45" actId="20577"/>
          <ac:spMkLst>
            <pc:docMk/>
            <pc:sldMk cId="798747765" sldId="371"/>
            <ac:spMk id="2" creationId="{9931528B-9D40-790E-393E-795B7D8C8B67}"/>
          </ac:spMkLst>
        </pc:spChg>
      </pc:sldChg>
      <pc:sldChg chg="addSp delSp modSp">
        <pc:chgData name="Mrs Weston" userId="S::kweston@our-ladys.hereford.sch.uk::faa6df8f-7716-4593-94f3-95eed7cbeee0" providerId="AD" clId="Web-{B0B7E481-F484-3820-1B97-5E812CE5F8EE}" dt="2024-09-22T17:43:11.204" v="4"/>
        <pc:sldMkLst>
          <pc:docMk/>
          <pc:sldMk cId="3970839484" sldId="373"/>
        </pc:sldMkLst>
        <pc:spChg chg="del">
          <ac:chgData name="Mrs Weston" userId="S::kweston@our-ladys.hereford.sch.uk::faa6df8f-7716-4593-94f3-95eed7cbeee0" providerId="AD" clId="Web-{B0B7E481-F484-3820-1B97-5E812CE5F8EE}" dt="2024-09-22T17:43:11.204" v="4"/>
          <ac:spMkLst>
            <pc:docMk/>
            <pc:sldMk cId="3970839484" sldId="373"/>
            <ac:spMk id="3" creationId="{978A9979-83C4-4832-4064-5EE46D789A6A}"/>
          </ac:spMkLst>
        </pc:spChg>
        <pc:spChg chg="add mod">
          <ac:chgData name="Mrs Weston" userId="S::kweston@our-ladys.hereford.sch.uk::faa6df8f-7716-4593-94f3-95eed7cbeee0" providerId="AD" clId="Web-{B0B7E481-F484-3820-1B97-5E812CE5F8EE}" dt="2024-09-22T17:43:11.204" v="4"/>
          <ac:spMkLst>
            <pc:docMk/>
            <pc:sldMk cId="3970839484" sldId="373"/>
            <ac:spMk id="5" creationId="{2C6F2BEC-FBD0-6103-4AEF-6207E56DF204}"/>
          </ac:spMkLst>
        </pc:spChg>
      </pc:sldChg>
      <pc:sldChg chg="modSp add del replId">
        <pc:chgData name="Mrs Weston" userId="S::kweston@our-ladys.hereford.sch.uk::faa6df8f-7716-4593-94f3-95eed7cbeee0" providerId="AD" clId="Web-{B0B7E481-F484-3820-1B97-5E812CE5F8EE}" dt="2024-09-22T17:53:54.829" v="62"/>
        <pc:sldMkLst>
          <pc:docMk/>
          <pc:sldMk cId="1099552647" sldId="375"/>
        </pc:sldMkLst>
        <pc:spChg chg="mod">
          <ac:chgData name="Mrs Weston" userId="S::kweston@our-ladys.hereford.sch.uk::faa6df8f-7716-4593-94f3-95eed7cbeee0" providerId="AD" clId="Web-{B0B7E481-F484-3820-1B97-5E812CE5F8EE}" dt="2024-09-22T17:49:22.651" v="50" actId="20577"/>
          <ac:spMkLst>
            <pc:docMk/>
            <pc:sldMk cId="1099552647" sldId="375"/>
            <ac:spMk id="2" creationId="{9931528B-9D40-790E-393E-795B7D8C8B67}"/>
          </ac:spMkLst>
        </pc:spChg>
      </pc:sldChg>
      <pc:sldChg chg="modSp add replId">
        <pc:chgData name="Mrs Weston" userId="S::kweston@our-ladys.hereford.sch.uk::faa6df8f-7716-4593-94f3-95eed7cbeee0" providerId="AD" clId="Web-{B0B7E481-F484-3820-1B97-5E812CE5F8EE}" dt="2024-09-22T17:53:44.032" v="60" actId="20577"/>
        <pc:sldMkLst>
          <pc:docMk/>
          <pc:sldMk cId="832205323" sldId="376"/>
        </pc:sldMkLst>
        <pc:spChg chg="mod">
          <ac:chgData name="Mrs Weston" userId="S::kweston@our-ladys.hereford.sch.uk::faa6df8f-7716-4593-94f3-95eed7cbeee0" providerId="AD" clId="Web-{B0B7E481-F484-3820-1B97-5E812CE5F8EE}" dt="2024-09-22T17:53:44.032" v="60" actId="20577"/>
          <ac:spMkLst>
            <pc:docMk/>
            <pc:sldMk cId="832205323" sldId="376"/>
            <ac:spMk id="2" creationId="{9931528B-9D40-790E-393E-795B7D8C8B67}"/>
          </ac:spMkLst>
        </pc:spChg>
      </pc:sldChg>
      <pc:sldChg chg="add del replId">
        <pc:chgData name="Mrs Weston" userId="S::kweston@our-ladys.hereford.sch.uk::faa6df8f-7716-4593-94f3-95eed7cbeee0" providerId="AD" clId="Web-{B0B7E481-F484-3820-1B97-5E812CE5F8EE}" dt="2024-09-22T17:53:04.875" v="57"/>
        <pc:sldMkLst>
          <pc:docMk/>
          <pc:sldMk cId="1515214637" sldId="3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805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5" y="0"/>
            <a:ext cx="2945659" cy="498057"/>
          </a:xfrm>
          <a:prstGeom prst="rect">
            <a:avLst/>
          </a:prstGeom>
        </p:spPr>
        <p:txBody>
          <a:bodyPr vert="horz" lIns="91440" tIns="45720" rIns="91440" bIns="45720" rtlCol="0"/>
          <a:lstStyle>
            <a:lvl1pPr algn="r">
              <a:defRPr sz="1200"/>
            </a:lvl1pPr>
          </a:lstStyle>
          <a:p>
            <a:fld id="{2F446B37-08D6-409F-BC1B-786A6C102828}" type="datetimeFigureOut">
              <a:rPr lang="en-GB" smtClean="0"/>
              <a:t>22/09/2024</a:t>
            </a:fld>
            <a:endParaRPr lang="en-GB"/>
          </a:p>
        </p:txBody>
      </p:sp>
      <p:sp>
        <p:nvSpPr>
          <p:cNvPr id="4" name="Footer Placeholder 3"/>
          <p:cNvSpPr>
            <a:spLocks noGrp="1"/>
          </p:cNvSpPr>
          <p:nvPr>
            <p:ph type="ftr" sz="quarter" idx="2"/>
          </p:nvPr>
        </p:nvSpPr>
        <p:spPr>
          <a:xfrm>
            <a:off x="2" y="9428585"/>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5" y="9428585"/>
            <a:ext cx="2945659" cy="498055"/>
          </a:xfrm>
          <a:prstGeom prst="rect">
            <a:avLst/>
          </a:prstGeom>
        </p:spPr>
        <p:txBody>
          <a:bodyPr vert="horz" lIns="91440" tIns="45720" rIns="91440" bIns="45720" rtlCol="0" anchor="b"/>
          <a:lstStyle>
            <a:lvl1pPr algn="r">
              <a:defRPr sz="1200"/>
            </a:lvl1pPr>
          </a:lstStyle>
          <a:p>
            <a:fld id="{3AE06CA1-B4D9-4E35-822D-8D48F304C08A}" type="slidenum">
              <a:rPr lang="en-GB" smtClean="0"/>
              <a:t>‹#›</a:t>
            </a:fld>
            <a:endParaRPr lang="en-GB"/>
          </a:p>
        </p:txBody>
      </p:sp>
    </p:spTree>
    <p:extLst>
      <p:ext uri="{BB962C8B-B14F-4D97-AF65-F5344CB8AC3E}">
        <p14:creationId xmlns:p14="http://schemas.microsoft.com/office/powerpoint/2010/main" val="2775520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C6AF5A8-C9B1-4EB7-855E-B4CE1AC1EB60}" type="datetimeFigureOut">
              <a:rPr lang="en-GB" smtClean="0"/>
              <a:t>22/09/2024</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5AB23A2-E587-47BA-B8D0-0255B56682CA}" type="slidenum">
              <a:rPr lang="en-GB" smtClean="0"/>
              <a:t>‹#›</a:t>
            </a:fld>
            <a:endParaRPr lang="en-GB"/>
          </a:p>
        </p:txBody>
      </p:sp>
    </p:spTree>
    <p:extLst>
      <p:ext uri="{BB962C8B-B14F-4D97-AF65-F5344CB8AC3E}">
        <p14:creationId xmlns:p14="http://schemas.microsoft.com/office/powerpoint/2010/main" val="1881134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55366C-5F8C-42CA-9C4D-03125D9DB2B7}" type="slidenum">
              <a:rPr lang="en-US" smtClean="0"/>
              <a:t>7</a:t>
            </a:fld>
            <a:endParaRPr lang="en-US"/>
          </a:p>
        </p:txBody>
      </p:sp>
    </p:spTree>
    <p:extLst>
      <p:ext uri="{BB962C8B-B14F-4D97-AF65-F5344CB8AC3E}">
        <p14:creationId xmlns:p14="http://schemas.microsoft.com/office/powerpoint/2010/main" val="1690489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fontAlgn="base"/>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467C0A84-E356-4051-98B9-B29298D6E6F5}" type="slidenum">
              <a:rPr lang="en-GB" smtClean="0"/>
              <a:t>10</a:t>
            </a:fld>
            <a:endParaRPr lang="en-GB"/>
          </a:p>
        </p:txBody>
      </p:sp>
    </p:spTree>
    <p:extLst>
      <p:ext uri="{BB962C8B-B14F-4D97-AF65-F5344CB8AC3E}">
        <p14:creationId xmlns:p14="http://schemas.microsoft.com/office/powerpoint/2010/main" val="19717141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70B0703-27EF-4A5C-9F7C-D8B1910A669D}" type="datetimeFigureOut">
              <a:rPr lang="en-GB" smtClean="0"/>
              <a:t>22/09/2024</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E48EDB5-803E-4805-9C02-C2FECFE8AB5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70B0703-27EF-4A5C-9F7C-D8B1910A669D}"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70B0703-27EF-4A5C-9F7C-D8B1910A669D}" type="datetimeFigureOut">
              <a:rPr lang="en-GB" smtClean="0"/>
              <a:t>22/09/2024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48EDB5-803E-4805-9C02-C2FECFE8AB55}"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70B0703-27EF-4A5C-9F7C-D8B1910A669D}" type="datetimeFigureOut">
              <a:rPr lang="en-GB" smtClean="0"/>
              <a:t>22/09/2024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48EDB5-803E-4805-9C02-C2FECFE8AB5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70B0703-27EF-4A5C-9F7C-D8B1910A669D}" type="datetimeFigureOut">
              <a:rPr lang="en-GB" smtClean="0"/>
              <a:t>22/09/2024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48EDB5-803E-4805-9C02-C2FECFE8AB55}"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B0703-27EF-4A5C-9F7C-D8B1910A669D}" type="datetimeFigureOut">
              <a:rPr lang="en-GB" smtClean="0"/>
              <a:t>22/09/2024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70B0703-27EF-4A5C-9F7C-D8B1910A669D}" type="datetimeFigureOut">
              <a:rPr lang="en-GB" smtClean="0"/>
              <a:t>22/09/2024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48EDB5-803E-4805-9C02-C2FECFE8AB5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0B0703-27EF-4A5C-9F7C-D8B1910A669D}" type="datetimeFigureOut">
              <a:rPr lang="en-GB" smtClean="0"/>
              <a:t>22/09/2024</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E48EDB5-803E-4805-9C02-C2FECFE8AB55}"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0000"/>
            <a:lumOff val="4000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70B0703-27EF-4A5C-9F7C-D8B1910A669D}" type="datetimeFigureOut">
              <a:rPr lang="en-GB" smtClean="0"/>
              <a:t>22/09/2024</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E48EDB5-803E-4805-9C02-C2FECFE8AB5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1863948"/>
          </a:xfrm>
        </p:spPr>
        <p:txBody>
          <a:bodyPr>
            <a:normAutofit/>
          </a:bodyPr>
          <a:lstStyle/>
          <a:p>
            <a:pPr algn="ctr"/>
            <a:r>
              <a:rPr lang="en-GB" dirty="0">
                <a:latin typeface="Arial" panose="020B0604020202020204" pitchFamily="34" charset="0"/>
                <a:cs typeface="Arial" panose="020B0604020202020204" pitchFamily="34" charset="0"/>
              </a:rPr>
              <a:t>Our Lady’s Catholic Primary School</a:t>
            </a:r>
            <a:r>
              <a:rPr lang="en-GB" dirty="0"/>
              <a:t>	</a:t>
            </a:r>
          </a:p>
        </p:txBody>
      </p:sp>
      <p:sp>
        <p:nvSpPr>
          <p:cNvPr id="3" name="Subtitle 2"/>
          <p:cNvSpPr>
            <a:spLocks noGrp="1"/>
          </p:cNvSpPr>
          <p:nvPr>
            <p:ph type="subTitle" idx="1"/>
          </p:nvPr>
        </p:nvSpPr>
        <p:spPr>
          <a:xfrm>
            <a:off x="0" y="4365104"/>
            <a:ext cx="8784976" cy="1656184"/>
          </a:xfrm>
        </p:spPr>
        <p:txBody>
          <a:bodyPr>
            <a:normAutofit/>
          </a:bodyPr>
          <a:lstStyle/>
          <a:p>
            <a:pPr algn="ctr"/>
            <a:r>
              <a:rPr lang="en-US" sz="3000" b="1" dirty="0">
                <a:solidFill>
                  <a:srgbClr val="FFFF00"/>
                </a:solidFill>
                <a:latin typeface="Arial" panose="020B0604020202020204" pitchFamily="34" charset="0"/>
                <a:cs typeface="Arial" panose="020B0604020202020204" pitchFamily="34" charset="0"/>
              </a:rPr>
              <a:t>We aspire that through the love of Jesus everyone should </a:t>
            </a:r>
          </a:p>
          <a:p>
            <a:pPr algn="ctr"/>
            <a:r>
              <a:rPr lang="en-US" sz="3000" b="1" dirty="0">
                <a:solidFill>
                  <a:srgbClr val="FFFF00"/>
                </a:solidFill>
                <a:latin typeface="Arial" panose="020B0604020202020204" pitchFamily="34" charset="0"/>
                <a:cs typeface="Arial" panose="020B0604020202020204" pitchFamily="34" charset="0"/>
              </a:rPr>
              <a:t>“have life and have it to the full</a:t>
            </a:r>
            <a:r>
              <a:rPr lang="en-US" sz="3000" b="1" dirty="0">
                <a:latin typeface="Arial" panose="020B0604020202020204" pitchFamily="34" charset="0"/>
                <a:cs typeface="Arial" panose="020B0604020202020204" pitchFamily="34" charset="0"/>
              </a:rPr>
              <a:t>.”</a:t>
            </a:r>
            <a:endParaRPr lang="en-GB" sz="3000" b="1" dirty="0">
              <a:latin typeface="Arial" panose="020B0604020202020204" pitchFamily="34" charset="0"/>
              <a:cs typeface="Arial" panose="020B0604020202020204" pitchFamily="34" charset="0"/>
            </a:endParaRPr>
          </a:p>
          <a:p>
            <a:endParaRPr lang="en-GB" sz="4400" b="1" dirty="0"/>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4067944" y="359358"/>
            <a:ext cx="1008112" cy="961197"/>
          </a:xfrm>
          <a:prstGeom prst="rect">
            <a:avLst/>
          </a:prstGeom>
          <a:noFill/>
          <a:ln>
            <a:noFill/>
          </a:ln>
        </p:spPr>
      </p:pic>
    </p:spTree>
    <p:extLst>
      <p:ext uri="{BB962C8B-B14F-4D97-AF65-F5344CB8AC3E}">
        <p14:creationId xmlns:p14="http://schemas.microsoft.com/office/powerpoint/2010/main" val="4034596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5BC00DB-80BB-4111-BBE0-6E4FA7CF2339}"/>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377691" y="1557959"/>
            <a:ext cx="4220787" cy="3854579"/>
          </a:xfrm>
          <a:prstGeom prst="rect">
            <a:avLst/>
          </a:prstGeom>
        </p:spPr>
      </p:pic>
      <p:sp>
        <p:nvSpPr>
          <p:cNvPr id="11" name="TextBox 10">
            <a:extLst>
              <a:ext uri="{FF2B5EF4-FFF2-40B4-BE49-F238E27FC236}">
                <a16:creationId xmlns:a16="http://schemas.microsoft.com/office/drawing/2014/main" id="{BBA8697F-6FCB-481B-AD0F-C217C505E145}"/>
              </a:ext>
            </a:extLst>
          </p:cNvPr>
          <p:cNvSpPr txBox="1"/>
          <p:nvPr/>
        </p:nvSpPr>
        <p:spPr>
          <a:xfrm>
            <a:off x="4572000" y="1776740"/>
            <a:ext cx="4458694" cy="2839239"/>
          </a:xfrm>
          <a:prstGeom prst="rect">
            <a:avLst/>
          </a:prstGeom>
          <a:noFill/>
        </p:spPr>
        <p:txBody>
          <a:bodyPr wrap="square" lIns="68580" tIns="34290" rIns="68580" bIns="34290" rtlCol="0" anchor="t">
            <a:spAutoFit/>
          </a:bodyPr>
          <a:lstStyle/>
          <a:p>
            <a:r>
              <a:rPr lang="en-GB" sz="3000" dirty="0">
                <a:latin typeface="Century Gothic"/>
                <a:ea typeface="+mn-lt"/>
                <a:cs typeface="+mn-lt"/>
              </a:rPr>
              <a:t>God of love, </a:t>
            </a:r>
          </a:p>
          <a:p>
            <a:r>
              <a:rPr lang="en-GB" sz="3000" dirty="0">
                <a:latin typeface="Century Gothic"/>
                <a:ea typeface="+mn-lt"/>
                <a:cs typeface="+mn-lt"/>
              </a:rPr>
              <a:t>help us to recognise the importance of all children, no matter where in the world they come from. Amen.</a:t>
            </a:r>
            <a:endParaRPr lang="en-US" sz="3000">
              <a:latin typeface="Century Gothic"/>
              <a:ea typeface="+mn-lt"/>
              <a:cs typeface="+mn-lt"/>
            </a:endParaRPr>
          </a:p>
        </p:txBody>
      </p:sp>
      <p:pic>
        <p:nvPicPr>
          <p:cNvPr id="4098" name="Picture 2">
            <a:extLst>
              <a:ext uri="{FF2B5EF4-FFF2-40B4-BE49-F238E27FC236}">
                <a16:creationId xmlns:a16="http://schemas.microsoft.com/office/drawing/2014/main" id="{0B29A547-04D7-744A-A7A4-50BA5AD52A93}"/>
              </a:ext>
            </a:extLst>
          </p:cNvPr>
          <p:cNvPicPr>
            <a:picLocks noChangeAspect="1" noChangeArrowheads="1"/>
          </p:cNvPicPr>
          <p:nvPr/>
        </p:nvPicPr>
        <p:blipFill rotWithShape="1">
          <a:blip r:embed="rId4">
            <a:extLst>
              <a:ext uri="{28A0092B-C50C-407E-A947-70E740481C1C}">
                <a14:useLocalDpi xmlns:a14="http://schemas.microsoft.com/office/drawing/2010/main"/>
              </a:ext>
            </a:extLst>
          </a:blip>
          <a:srcRect l="39064" t="72" r="4195" b="13622"/>
          <a:stretch/>
        </p:blipFill>
        <p:spPr bwMode="auto">
          <a:xfrm>
            <a:off x="571500" y="1561683"/>
            <a:ext cx="3806192" cy="38545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2">
            <a:extLst>
              <a:ext uri="{FF2B5EF4-FFF2-40B4-BE49-F238E27FC236}">
                <a16:creationId xmlns:a16="http://schemas.microsoft.com/office/drawing/2014/main" id="{978A9979-83C4-4832-4064-5EE46D789A6A}"/>
              </a:ext>
            </a:extLst>
          </p:cNvPr>
          <p:cNvSpPr>
            <a:spLocks noGrp="1"/>
          </p:cNvSpPr>
          <p:nvPr/>
        </p:nvSpPr>
        <p:spPr>
          <a:xfrm>
            <a:off x="457200" y="274638"/>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GB" dirty="0">
                <a:latin typeface="Arial" panose="020B0604020202020204" pitchFamily="34" charset="0"/>
                <a:cs typeface="Arial" panose="020B0604020202020204" pitchFamily="34" charset="0"/>
              </a:rPr>
              <a:t>Final Prayer</a:t>
            </a:r>
          </a:p>
        </p:txBody>
      </p:sp>
    </p:spTree>
    <p:extLst>
      <p:ext uri="{BB962C8B-B14F-4D97-AF65-F5344CB8AC3E}">
        <p14:creationId xmlns:p14="http://schemas.microsoft.com/office/powerpoint/2010/main" val="1479393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12FDB7-EABC-3FEF-E3DE-C8EC3741B26C}"/>
              </a:ext>
            </a:extLst>
          </p:cNvPr>
          <p:cNvSpPr>
            <a:spLocks noGrp="1"/>
          </p:cNvSpPr>
          <p:nvPr>
            <p:ph idx="1"/>
          </p:nvPr>
        </p:nvSpPr>
        <p:spPr>
          <a:xfrm>
            <a:off x="457200" y="548680"/>
            <a:ext cx="8229600" cy="6034682"/>
          </a:xfrm>
        </p:spPr>
        <p:txBody>
          <a:bodyPr>
            <a:normAutofit/>
          </a:bodyPr>
          <a:lstStyle/>
          <a:p>
            <a:pPr algn="l"/>
            <a:r>
              <a:rPr lang="en-GB" b="1" i="0" dirty="0">
                <a:solidFill>
                  <a:schemeClr val="tx2"/>
                </a:solidFill>
                <a:effectLst/>
                <a:latin typeface="Arial" panose="020B0604020202020204" pitchFamily="34" charset="0"/>
                <a:cs typeface="Arial" panose="020B0604020202020204" pitchFamily="34" charset="0"/>
              </a:rPr>
              <a:t>We pray for all children throughout the world: that they may be valued and loved, and have the chance to build a brighter future. Lord, in your mercy…</a:t>
            </a:r>
          </a:p>
          <a:p>
            <a:pPr algn="l"/>
            <a:r>
              <a:rPr lang="en-GB" b="1" i="0" dirty="0">
                <a:solidFill>
                  <a:srgbClr val="FFFF00"/>
                </a:solidFill>
                <a:effectLst/>
                <a:latin typeface="Arial" panose="020B0604020202020204" pitchFamily="34" charset="0"/>
                <a:cs typeface="Arial" panose="020B0604020202020204" pitchFamily="34" charset="0"/>
              </a:rPr>
              <a:t>Hear our prayer.</a:t>
            </a:r>
          </a:p>
          <a:p>
            <a:pPr algn="l"/>
            <a:endParaRPr lang="en-GB" b="1" i="0" dirty="0">
              <a:solidFill>
                <a:schemeClr val="tx2"/>
              </a:solidFill>
              <a:effectLst/>
              <a:latin typeface="Arial" panose="020B0604020202020204" pitchFamily="34" charset="0"/>
              <a:cs typeface="Arial" panose="020B0604020202020204" pitchFamily="34" charset="0"/>
            </a:endParaRPr>
          </a:p>
          <a:p>
            <a:pPr algn="l"/>
            <a:r>
              <a:rPr lang="en-GB" b="1" i="0" dirty="0">
                <a:solidFill>
                  <a:schemeClr val="tx2"/>
                </a:solidFill>
                <a:effectLst/>
                <a:latin typeface="Arial" panose="020B0604020202020204" pitchFamily="34" charset="0"/>
                <a:cs typeface="Arial" panose="020B0604020202020204" pitchFamily="34" charset="0"/>
              </a:rPr>
              <a:t>God of hope, we know all people are important, because they are loved by you. Show us how to help others to see this too, so that the world can be a fairer place for all your children. Amen.</a:t>
            </a:r>
          </a:p>
          <a:p>
            <a:endParaRPr lang="en-GB" dirty="0"/>
          </a:p>
        </p:txBody>
      </p:sp>
    </p:spTree>
    <p:extLst>
      <p:ext uri="{BB962C8B-B14F-4D97-AF65-F5344CB8AC3E}">
        <p14:creationId xmlns:p14="http://schemas.microsoft.com/office/powerpoint/2010/main" val="3970839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sz="3200" b="1" dirty="0">
              <a:solidFill>
                <a:schemeClr val="tx2"/>
              </a:solidFill>
              <a:latin typeface="Arial" panose="020B0604020202020204" pitchFamily="34" charset="0"/>
              <a:cs typeface="Arial" panose="020B0604020202020204" pitchFamily="34" charset="0"/>
            </a:endParaRPr>
          </a:p>
          <a:p>
            <a:pPr marL="109728" indent="0">
              <a:buNone/>
            </a:pPr>
            <a:endParaRPr lang="en-GB" dirty="0"/>
          </a:p>
          <a:p>
            <a:pPr marL="109728" indent="0">
              <a:buNone/>
            </a:pPr>
            <a:endParaRPr lang="en-GB" dirty="0"/>
          </a:p>
        </p:txBody>
      </p:sp>
      <p:sp>
        <p:nvSpPr>
          <p:cNvPr id="3" name="Title 2"/>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Mission</a:t>
            </a:r>
          </a:p>
        </p:txBody>
      </p:sp>
      <p:sp>
        <p:nvSpPr>
          <p:cNvPr id="4" name="TextBox 3">
            <a:extLst>
              <a:ext uri="{FF2B5EF4-FFF2-40B4-BE49-F238E27FC236}">
                <a16:creationId xmlns:a16="http://schemas.microsoft.com/office/drawing/2014/main" id="{0EBF6416-39BA-0E77-691F-9B30FCE45747}"/>
              </a:ext>
            </a:extLst>
          </p:cNvPr>
          <p:cNvSpPr txBox="1"/>
          <p:nvPr/>
        </p:nvSpPr>
        <p:spPr>
          <a:xfrm>
            <a:off x="1187624" y="1405207"/>
            <a:ext cx="7200800" cy="4093428"/>
          </a:xfrm>
          <a:prstGeom prst="rect">
            <a:avLst/>
          </a:prstGeom>
          <a:noFill/>
        </p:spPr>
        <p:txBody>
          <a:bodyPr wrap="square" rtlCol="0">
            <a:spAutoFit/>
          </a:bodyPr>
          <a:lstStyle/>
          <a:p>
            <a:r>
              <a:rPr lang="en-GB" sz="2800" b="1" dirty="0">
                <a:solidFill>
                  <a:schemeClr val="tx2"/>
                </a:solidFill>
                <a:latin typeface="Arial" panose="020B0604020202020204" pitchFamily="34" charset="0"/>
                <a:cs typeface="Arial" panose="020B0604020202020204" pitchFamily="34" charset="0"/>
              </a:rPr>
              <a:t>Draw or write something you wish for yourself in life or for another child.</a:t>
            </a:r>
          </a:p>
          <a:p>
            <a:endParaRPr lang="en-GB" sz="2800" b="1" dirty="0">
              <a:solidFill>
                <a:schemeClr val="tx2"/>
              </a:solidFill>
              <a:latin typeface="Arial" panose="020B0604020202020204" pitchFamily="34" charset="0"/>
              <a:cs typeface="Arial" panose="020B0604020202020204" pitchFamily="34" charset="0"/>
            </a:endParaRPr>
          </a:p>
          <a:p>
            <a:r>
              <a:rPr lang="en-GB" sz="2800" b="1" dirty="0">
                <a:solidFill>
                  <a:schemeClr val="tx2"/>
                </a:solidFill>
                <a:latin typeface="Arial" panose="020B0604020202020204" pitchFamily="34" charset="0"/>
                <a:cs typeface="Arial" panose="020B0604020202020204" pitchFamily="34" charset="0"/>
              </a:rPr>
              <a:t>Show a child in our school how important they are today.</a:t>
            </a:r>
          </a:p>
          <a:p>
            <a:endParaRPr lang="en-GB" sz="2800" b="1" dirty="0">
              <a:solidFill>
                <a:schemeClr val="tx2"/>
              </a:solidFill>
              <a:latin typeface="Arial" panose="020B0604020202020204" pitchFamily="34" charset="0"/>
              <a:cs typeface="Arial" panose="020B0604020202020204" pitchFamily="34" charset="0"/>
            </a:endParaRPr>
          </a:p>
          <a:p>
            <a:r>
              <a:rPr lang="en-GB" sz="2800" b="1" dirty="0">
                <a:solidFill>
                  <a:schemeClr val="tx2"/>
                </a:solidFill>
                <a:latin typeface="Arial" panose="020B0604020202020204" pitchFamily="34" charset="0"/>
                <a:cs typeface="Arial" panose="020B0604020202020204" pitchFamily="34" charset="0"/>
              </a:rPr>
              <a:t>Tell at adult at home what our Gospel Worship was about today. </a:t>
            </a:r>
          </a:p>
          <a:p>
            <a:endParaRPr lang="en-GB" dirty="0"/>
          </a:p>
          <a:p>
            <a:endParaRPr lang="en-GB" dirty="0"/>
          </a:p>
        </p:txBody>
      </p:sp>
    </p:spTree>
    <p:extLst>
      <p:ext uri="{BB962C8B-B14F-4D97-AF65-F5344CB8AC3E}">
        <p14:creationId xmlns:p14="http://schemas.microsoft.com/office/powerpoint/2010/main" val="3272433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12213B-9C3A-6302-661B-09FDBBF2EDDF}"/>
              </a:ext>
            </a:extLst>
          </p:cNvPr>
          <p:cNvSpPr>
            <a:spLocks noGrp="1"/>
          </p:cNvSpPr>
          <p:nvPr>
            <p:ph idx="1"/>
          </p:nvPr>
        </p:nvSpPr>
        <p:spPr/>
        <p:txBody>
          <a:bodyPr/>
          <a:lstStyle/>
          <a:p>
            <a:r>
              <a:rPr lang="en-GB" sz="3600" b="1" dirty="0">
                <a:solidFill>
                  <a:schemeClr val="tx2"/>
                </a:solidFill>
                <a:latin typeface="Arial" panose="020B0604020202020204" pitchFamily="34" charset="0"/>
                <a:cs typeface="Arial" panose="020B0604020202020204" pitchFamily="34" charset="0"/>
              </a:rPr>
              <a:t>Lord make me an instrument of your peace </a:t>
            </a:r>
            <a:r>
              <a:rPr lang="en-GB" dirty="0"/>
              <a:t>…</a:t>
            </a:r>
          </a:p>
        </p:txBody>
      </p:sp>
      <p:sp>
        <p:nvSpPr>
          <p:cNvPr id="3" name="Title 2">
            <a:extLst>
              <a:ext uri="{FF2B5EF4-FFF2-40B4-BE49-F238E27FC236}">
                <a16:creationId xmlns:a16="http://schemas.microsoft.com/office/drawing/2014/main" id="{DCAE9395-CE68-DF5F-1963-1DC028C17CF5}"/>
              </a:ext>
            </a:extLst>
          </p:cNvPr>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Hymn </a:t>
            </a:r>
          </a:p>
        </p:txBody>
      </p:sp>
    </p:spTree>
    <p:extLst>
      <p:ext uri="{BB962C8B-B14F-4D97-AF65-F5344CB8AC3E}">
        <p14:creationId xmlns:p14="http://schemas.microsoft.com/office/powerpoint/2010/main" val="1110308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96752"/>
            <a:ext cx="8229600" cy="2163696"/>
          </a:xfrm>
        </p:spPr>
        <p:txBody>
          <a:bodyPr>
            <a:normAutofit/>
          </a:bodyPr>
          <a:lstStyle/>
          <a:p>
            <a:pPr algn="ctr"/>
            <a:r>
              <a:rPr lang="en-GB" sz="2800" b="1" dirty="0">
                <a:solidFill>
                  <a:schemeClr val="tx2"/>
                </a:solidFill>
                <a:latin typeface="Arial" panose="020B0604020202020204" pitchFamily="34" charset="0"/>
                <a:cs typeface="Arial" panose="020B0604020202020204" pitchFamily="34" charset="0"/>
              </a:rPr>
              <a:t>In the name of the Father</a:t>
            </a:r>
          </a:p>
          <a:p>
            <a:pPr algn="ctr"/>
            <a:r>
              <a:rPr lang="en-GB" sz="2800" b="1" dirty="0">
                <a:solidFill>
                  <a:schemeClr val="tx2"/>
                </a:solidFill>
                <a:latin typeface="Arial" panose="020B0604020202020204" pitchFamily="34" charset="0"/>
                <a:cs typeface="Arial" panose="020B0604020202020204" pitchFamily="34" charset="0"/>
              </a:rPr>
              <a:t>and of the Son</a:t>
            </a:r>
          </a:p>
          <a:p>
            <a:pPr algn="ctr"/>
            <a:r>
              <a:rPr lang="en-GB" sz="2800" b="1" dirty="0">
                <a:solidFill>
                  <a:schemeClr val="tx2"/>
                </a:solidFill>
                <a:latin typeface="Arial" panose="020B0604020202020204" pitchFamily="34" charset="0"/>
                <a:cs typeface="Arial" panose="020B0604020202020204" pitchFamily="34" charset="0"/>
              </a:rPr>
              <a:t>and of the Holy Spirit</a:t>
            </a:r>
          </a:p>
          <a:p>
            <a:pPr algn="ctr"/>
            <a:r>
              <a:rPr lang="en-GB" sz="2800" b="1" dirty="0">
                <a:solidFill>
                  <a:schemeClr val="tx2"/>
                </a:solidFill>
                <a:latin typeface="Arial" panose="020B0604020202020204" pitchFamily="34" charset="0"/>
                <a:cs typeface="Arial" panose="020B0604020202020204" pitchFamily="34" charset="0"/>
              </a:rPr>
              <a:t>Amen</a:t>
            </a:r>
          </a:p>
          <a:p>
            <a:endParaRPr lang="en-GB" dirty="0">
              <a:solidFill>
                <a:schemeClr val="tx2"/>
              </a:solidFill>
            </a:endParaRPr>
          </a:p>
        </p:txBody>
      </p:sp>
      <p:sp>
        <p:nvSpPr>
          <p:cNvPr id="3" name="Title 2"/>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Sign of the Cross and thanks</a:t>
            </a:r>
          </a:p>
        </p:txBody>
      </p:sp>
      <p:pic>
        <p:nvPicPr>
          <p:cNvPr id="4" name="Picture 3"/>
          <p:cNvPicPr>
            <a:picLocks noChangeAspect="1"/>
          </p:cNvPicPr>
          <p:nvPr/>
        </p:nvPicPr>
        <p:blipFill>
          <a:blip r:embed="rId2"/>
          <a:stretch>
            <a:fillRect/>
          </a:stretch>
        </p:blipFill>
        <p:spPr>
          <a:xfrm>
            <a:off x="6778588" y="4756467"/>
            <a:ext cx="1537828" cy="1912674"/>
          </a:xfrm>
          <a:prstGeom prst="rect">
            <a:avLst/>
          </a:prstGeom>
        </p:spPr>
      </p:pic>
      <p:pic>
        <p:nvPicPr>
          <p:cNvPr id="5" name="Picture 4"/>
          <p:cNvPicPr>
            <a:picLocks noChangeAspect="1"/>
          </p:cNvPicPr>
          <p:nvPr/>
        </p:nvPicPr>
        <p:blipFill>
          <a:blip r:embed="rId3"/>
          <a:stretch>
            <a:fillRect/>
          </a:stretch>
        </p:blipFill>
        <p:spPr>
          <a:xfrm>
            <a:off x="352854" y="5139218"/>
            <a:ext cx="2629109" cy="1478117"/>
          </a:xfrm>
          <a:prstGeom prst="rect">
            <a:avLst/>
          </a:prstGeom>
        </p:spPr>
      </p:pic>
    </p:spTree>
    <p:extLst>
      <p:ext uri="{BB962C8B-B14F-4D97-AF65-F5344CB8AC3E}">
        <p14:creationId xmlns:p14="http://schemas.microsoft.com/office/powerpoint/2010/main" val="476670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C772EC-3934-7660-70F3-BF8382DAAEAD}"/>
              </a:ext>
            </a:extLst>
          </p:cNvPr>
          <p:cNvSpPr>
            <a:spLocks noGrp="1"/>
          </p:cNvSpPr>
          <p:nvPr>
            <p:ph idx="1"/>
          </p:nvPr>
        </p:nvSpPr>
        <p:spPr/>
        <p:txBody>
          <a:bodyPr/>
          <a:lstStyle/>
          <a:p>
            <a:r>
              <a:rPr lang="en-GB" b="1" i="0" dirty="0">
                <a:solidFill>
                  <a:schemeClr val="tx2"/>
                </a:solidFill>
                <a:effectLst/>
                <a:latin typeface="Arial" panose="020B0604020202020204" pitchFamily="34" charset="0"/>
                <a:cs typeface="Arial" panose="020B0604020202020204" pitchFamily="34" charset="0"/>
              </a:rPr>
              <a:t>God of love, help us to recognise the importance of all children – wherever they live – </a:t>
            </a:r>
          </a:p>
          <a:p>
            <a:endParaRPr lang="en-GB" b="1" dirty="0">
              <a:solidFill>
                <a:schemeClr val="tx2"/>
              </a:solidFill>
              <a:latin typeface="Arial" panose="020B0604020202020204" pitchFamily="34" charset="0"/>
              <a:cs typeface="Arial" panose="020B0604020202020204" pitchFamily="34" charset="0"/>
            </a:endParaRPr>
          </a:p>
          <a:p>
            <a:r>
              <a:rPr lang="en-GB" b="1" i="0" dirty="0">
                <a:solidFill>
                  <a:schemeClr val="tx2"/>
                </a:solidFill>
                <a:effectLst/>
                <a:latin typeface="Arial" panose="020B0604020202020204" pitchFamily="34" charset="0"/>
                <a:cs typeface="Arial" panose="020B0604020202020204" pitchFamily="34" charset="0"/>
              </a:rPr>
              <a:t>Amen.</a:t>
            </a:r>
          </a:p>
          <a:p>
            <a:endParaRPr lang="en-GB" b="1" dirty="0">
              <a:solidFill>
                <a:schemeClr val="tx2"/>
              </a:solidFill>
              <a:latin typeface="Arial" panose="020B0604020202020204" pitchFamily="34" charset="0"/>
              <a:cs typeface="Arial" panose="020B0604020202020204" pitchFamily="34" charset="0"/>
            </a:endParaRPr>
          </a:p>
          <a:p>
            <a:r>
              <a:rPr lang="en-GB" b="1" dirty="0">
                <a:solidFill>
                  <a:schemeClr val="tx2"/>
                </a:solidFill>
                <a:latin typeface="Arial" panose="020B0604020202020204" pitchFamily="34" charset="0"/>
                <a:cs typeface="Arial" panose="020B0604020202020204" pitchFamily="34" charset="0"/>
              </a:rPr>
              <a:t>Morning Offering …</a:t>
            </a:r>
          </a:p>
        </p:txBody>
      </p:sp>
      <p:sp>
        <p:nvSpPr>
          <p:cNvPr id="3" name="Title 2">
            <a:extLst>
              <a:ext uri="{FF2B5EF4-FFF2-40B4-BE49-F238E27FC236}">
                <a16:creationId xmlns:a16="http://schemas.microsoft.com/office/drawing/2014/main" id="{548FC521-DDB3-35C0-586C-A26D0E12F52B}"/>
              </a:ext>
            </a:extLst>
          </p:cNvPr>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Opening Prayer</a:t>
            </a:r>
          </a:p>
        </p:txBody>
      </p:sp>
    </p:spTree>
    <p:extLst>
      <p:ext uri="{BB962C8B-B14F-4D97-AF65-F5344CB8AC3E}">
        <p14:creationId xmlns:p14="http://schemas.microsoft.com/office/powerpoint/2010/main" val="344928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350+ Best Open Bible Pictures [HD] | Download Free Images on ...">
            <a:extLst>
              <a:ext uri="{FF2B5EF4-FFF2-40B4-BE49-F238E27FC236}">
                <a16:creationId xmlns:a16="http://schemas.microsoft.com/office/drawing/2014/main" id="{EEC8C0A0-22B4-D025-4660-8572FF0BFA7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40757"/>
          <a:stretch/>
        </p:blipFill>
        <p:spPr bwMode="auto">
          <a:xfrm>
            <a:off x="2843808" y="5162612"/>
            <a:ext cx="2736304" cy="141964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0E35663-D223-287F-4F92-B140494AD973}"/>
              </a:ext>
            </a:extLst>
          </p:cNvPr>
          <p:cNvSpPr txBox="1"/>
          <p:nvPr/>
        </p:nvSpPr>
        <p:spPr>
          <a:xfrm>
            <a:off x="1403648" y="476672"/>
            <a:ext cx="6120680" cy="584775"/>
          </a:xfrm>
          <a:prstGeom prst="rect">
            <a:avLst/>
          </a:prstGeom>
          <a:noFill/>
        </p:spPr>
        <p:txBody>
          <a:bodyPr wrap="square" rtlCol="0">
            <a:spAutoFit/>
          </a:bodyPr>
          <a:lstStyle/>
          <a:p>
            <a:pPr algn="ctr"/>
            <a:r>
              <a:rPr lang="en-GB" sz="3200" b="1" dirty="0">
                <a:solidFill>
                  <a:schemeClr val="tx2"/>
                </a:solidFill>
                <a:latin typeface="Arial" panose="020B0604020202020204" pitchFamily="34" charset="0"/>
                <a:cs typeface="Arial" panose="020B0604020202020204" pitchFamily="34" charset="0"/>
              </a:rPr>
              <a:t>Gospel reading</a:t>
            </a:r>
          </a:p>
        </p:txBody>
      </p:sp>
      <p:sp>
        <p:nvSpPr>
          <p:cNvPr id="5" name="TextBox 4">
            <a:extLst>
              <a:ext uri="{FF2B5EF4-FFF2-40B4-BE49-F238E27FC236}">
                <a16:creationId xmlns:a16="http://schemas.microsoft.com/office/drawing/2014/main" id="{F9D34E98-AC35-9CE1-D557-FD0A792570CE}"/>
              </a:ext>
            </a:extLst>
          </p:cNvPr>
          <p:cNvSpPr txBox="1"/>
          <p:nvPr/>
        </p:nvSpPr>
        <p:spPr>
          <a:xfrm>
            <a:off x="683568" y="1412776"/>
            <a:ext cx="7560840" cy="1384995"/>
          </a:xfrm>
          <a:prstGeom prst="rect">
            <a:avLst/>
          </a:prstGeom>
          <a:noFill/>
        </p:spPr>
        <p:txBody>
          <a:bodyPr wrap="square" rtlCol="0">
            <a:spAutoFit/>
          </a:bodyPr>
          <a:lstStyle/>
          <a:p>
            <a:r>
              <a:rPr lang="en-GB" sz="2800" b="1" dirty="0">
                <a:solidFill>
                  <a:schemeClr val="tx2"/>
                </a:solidFill>
                <a:latin typeface="Arial" panose="020B0604020202020204" pitchFamily="34" charset="0"/>
                <a:cs typeface="Arial" panose="020B0604020202020204" pitchFamily="34" charset="0"/>
              </a:rPr>
              <a:t>The Gospel according to Mark </a:t>
            </a:r>
          </a:p>
          <a:p>
            <a:endParaRPr lang="en-GB" sz="2800" b="1" dirty="0">
              <a:solidFill>
                <a:schemeClr val="tx2"/>
              </a:solidFill>
              <a:latin typeface="Arial" panose="020B0604020202020204" pitchFamily="34" charset="0"/>
              <a:cs typeface="Arial" panose="020B0604020202020204" pitchFamily="34" charset="0"/>
            </a:endParaRPr>
          </a:p>
          <a:p>
            <a:r>
              <a:rPr lang="en-GB" sz="2800" b="1" dirty="0">
                <a:solidFill>
                  <a:srgbClr val="FFFF00"/>
                </a:solidFill>
                <a:latin typeface="Arial" panose="020B0604020202020204" pitchFamily="34" charset="0"/>
                <a:cs typeface="Arial" panose="020B0604020202020204" pitchFamily="34" charset="0"/>
              </a:rPr>
              <a:t>Glory to you O Lord</a:t>
            </a:r>
          </a:p>
        </p:txBody>
      </p:sp>
      <p:sp>
        <p:nvSpPr>
          <p:cNvPr id="6" name="TextBox 5">
            <a:extLst>
              <a:ext uri="{FF2B5EF4-FFF2-40B4-BE49-F238E27FC236}">
                <a16:creationId xmlns:a16="http://schemas.microsoft.com/office/drawing/2014/main" id="{42DE7EF8-9D5E-D866-CFF0-01F0543CE311}"/>
              </a:ext>
            </a:extLst>
          </p:cNvPr>
          <p:cNvSpPr txBox="1"/>
          <p:nvPr/>
        </p:nvSpPr>
        <p:spPr>
          <a:xfrm>
            <a:off x="827584" y="3212976"/>
            <a:ext cx="7560840" cy="1384995"/>
          </a:xfrm>
          <a:prstGeom prst="rect">
            <a:avLst/>
          </a:prstGeom>
          <a:noFill/>
        </p:spPr>
        <p:txBody>
          <a:bodyPr wrap="square" rtlCol="0">
            <a:spAutoFit/>
          </a:bodyPr>
          <a:lstStyle/>
          <a:p>
            <a:r>
              <a:rPr lang="en-GB" sz="2800" b="1" dirty="0">
                <a:solidFill>
                  <a:schemeClr val="tx2"/>
                </a:solidFill>
                <a:latin typeface="Arial" panose="020B0604020202020204" pitchFamily="34" charset="0"/>
                <a:cs typeface="Arial" panose="020B0604020202020204" pitchFamily="34" charset="0"/>
              </a:rPr>
              <a:t>The Gospel of the Lord</a:t>
            </a:r>
          </a:p>
          <a:p>
            <a:endParaRPr lang="en-GB" sz="2800" b="1" dirty="0">
              <a:latin typeface="Arial" panose="020B0604020202020204" pitchFamily="34" charset="0"/>
              <a:cs typeface="Arial" panose="020B0604020202020204" pitchFamily="34" charset="0"/>
            </a:endParaRPr>
          </a:p>
          <a:p>
            <a:r>
              <a:rPr lang="en-GB" sz="2800" b="1" dirty="0">
                <a:solidFill>
                  <a:srgbClr val="FFFF00"/>
                </a:solidFill>
                <a:latin typeface="Arial" panose="020B0604020202020204" pitchFamily="34" charset="0"/>
                <a:cs typeface="Arial" panose="020B0604020202020204" pitchFamily="34" charset="0"/>
              </a:rPr>
              <a:t>Praise to you Lord Jesus Christ</a:t>
            </a:r>
          </a:p>
        </p:txBody>
      </p:sp>
    </p:spTree>
    <p:extLst>
      <p:ext uri="{BB962C8B-B14F-4D97-AF65-F5344CB8AC3E}">
        <p14:creationId xmlns:p14="http://schemas.microsoft.com/office/powerpoint/2010/main" val="3264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DC9569-033A-48A8-B4B0-FE3AAA34CB7F}"/>
              </a:ext>
            </a:extLst>
          </p:cNvPr>
          <p:cNvSpPr>
            <a:spLocks noGrp="1"/>
          </p:cNvSpPr>
          <p:nvPr>
            <p:ph idx="1"/>
          </p:nvPr>
        </p:nvSpPr>
        <p:spPr>
          <a:xfrm>
            <a:off x="457200" y="836712"/>
            <a:ext cx="8229600" cy="4896544"/>
          </a:xfrm>
        </p:spPr>
        <p:txBody>
          <a:bodyPr>
            <a:normAutofit/>
          </a:bodyPr>
          <a:lstStyle/>
          <a:p>
            <a:pPr algn="l"/>
            <a:r>
              <a:rPr lang="en-GB" b="1" i="0" dirty="0">
                <a:solidFill>
                  <a:schemeClr val="tx2"/>
                </a:solidFill>
                <a:effectLst/>
                <a:latin typeface="Arial" panose="020B0604020202020204" pitchFamily="34" charset="0"/>
                <a:cs typeface="Arial" panose="020B0604020202020204" pitchFamily="34" charset="0"/>
              </a:rPr>
              <a:t>Gospel reflection: </a:t>
            </a:r>
          </a:p>
          <a:p>
            <a:pPr algn="l"/>
            <a:endParaRPr lang="en-GB" b="1" dirty="0">
              <a:solidFill>
                <a:schemeClr val="tx2"/>
              </a:solidFill>
              <a:latin typeface="Arial" panose="020B0604020202020204" pitchFamily="34" charset="0"/>
              <a:cs typeface="Arial" panose="020B0604020202020204" pitchFamily="34" charset="0"/>
            </a:endParaRPr>
          </a:p>
          <a:p>
            <a:pPr algn="l"/>
            <a:r>
              <a:rPr lang="en-GB" b="1" i="0" dirty="0">
                <a:solidFill>
                  <a:schemeClr val="tx2"/>
                </a:solidFill>
                <a:effectLst/>
                <a:latin typeface="Arial" panose="020B0604020202020204" pitchFamily="34" charset="0"/>
                <a:cs typeface="Arial" panose="020B0604020202020204" pitchFamily="34" charset="0"/>
              </a:rPr>
              <a:t>In today's reading Jesus shows the disciples how important children are. Can you remember what Jesus says?</a:t>
            </a:r>
          </a:p>
          <a:p>
            <a:pPr algn="l"/>
            <a:endParaRPr lang="en-GB" b="1" i="0" dirty="0">
              <a:solidFill>
                <a:schemeClr val="tx2"/>
              </a:solidFill>
              <a:effectLst/>
              <a:latin typeface="Arial" panose="020B0604020202020204" pitchFamily="34" charset="0"/>
              <a:cs typeface="Arial" panose="020B0604020202020204" pitchFamily="34" charset="0"/>
            </a:endParaRPr>
          </a:p>
          <a:p>
            <a:pPr algn="l"/>
            <a:r>
              <a:rPr lang="en-GB" b="1" i="0" dirty="0">
                <a:solidFill>
                  <a:schemeClr val="tx2"/>
                </a:solidFill>
                <a:effectLst/>
                <a:latin typeface="Arial" panose="020B0604020202020204" pitchFamily="34" charset="0"/>
                <a:cs typeface="Arial" panose="020B0604020202020204" pitchFamily="34" charset="0"/>
              </a:rPr>
              <a:t>Jesus says that anyone who welcomes a child, welcomes him. What do you think that means?</a:t>
            </a:r>
          </a:p>
          <a:p>
            <a:endParaRPr lang="en-GB" dirty="0"/>
          </a:p>
        </p:txBody>
      </p:sp>
    </p:spTree>
    <p:extLst>
      <p:ext uri="{BB962C8B-B14F-4D97-AF65-F5344CB8AC3E}">
        <p14:creationId xmlns:p14="http://schemas.microsoft.com/office/powerpoint/2010/main" val="3794417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6F8F059-F205-4F5B-A7C4-F0B852A405CD}"/>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5352" r="15919"/>
          <a:stretch/>
        </p:blipFill>
        <p:spPr>
          <a:xfrm>
            <a:off x="375479" y="505239"/>
            <a:ext cx="3821044" cy="3816903"/>
          </a:xfrm>
          <a:prstGeom prst="rect">
            <a:avLst/>
          </a:prstGeom>
        </p:spPr>
      </p:pic>
      <p:sp>
        <p:nvSpPr>
          <p:cNvPr id="3" name="Content Placeholder 2">
            <a:extLst>
              <a:ext uri="{FF2B5EF4-FFF2-40B4-BE49-F238E27FC236}">
                <a16:creationId xmlns:a16="http://schemas.microsoft.com/office/drawing/2014/main" id="{E78616E6-1225-F84D-FDB0-7CBC336CED45}"/>
              </a:ext>
            </a:extLst>
          </p:cNvPr>
          <p:cNvSpPr>
            <a:spLocks noGrp="1"/>
          </p:cNvSpPr>
          <p:nvPr>
            <p:ph idx="1"/>
          </p:nvPr>
        </p:nvSpPr>
        <p:spPr>
          <a:xfrm>
            <a:off x="4399722" y="509499"/>
            <a:ext cx="4375425" cy="4868314"/>
          </a:xfrm>
        </p:spPr>
        <p:txBody>
          <a:bodyPr vert="horz" lIns="91440" tIns="45720" rIns="91440" bIns="45720" anchor="t">
            <a:noAutofit/>
          </a:bodyPr>
          <a:lstStyle/>
          <a:p>
            <a:pPr marL="109855" indent="0">
              <a:buNone/>
            </a:pPr>
            <a:r>
              <a:rPr lang="en-US" sz="2400" b="1" dirty="0">
                <a:solidFill>
                  <a:schemeClr val="tx2"/>
                </a:solidFill>
                <a:latin typeface="Arial"/>
                <a:ea typeface="+mn-lt"/>
                <a:cs typeface="+mn-lt"/>
              </a:rPr>
              <a:t>Victoria is 10, she lives in South Sudan, a country in Africa. • "I go to school and my friends are my blessing,” she says. “Being in school makes me happy. • "My </a:t>
            </a:r>
            <a:r>
              <a:rPr lang="en-US" sz="2400" b="1" dirty="0" err="1">
                <a:solidFill>
                  <a:schemeClr val="tx2"/>
                </a:solidFill>
                <a:latin typeface="Arial"/>
                <a:ea typeface="+mn-lt"/>
                <a:cs typeface="+mn-lt"/>
              </a:rPr>
              <a:t>favourite</a:t>
            </a:r>
            <a:r>
              <a:rPr lang="en-US" sz="2400" b="1" dirty="0">
                <a:solidFill>
                  <a:schemeClr val="tx2"/>
                </a:solidFill>
                <a:latin typeface="Arial"/>
                <a:ea typeface="+mn-lt"/>
                <a:cs typeface="+mn-lt"/>
              </a:rPr>
              <a:t> sport is football. My </a:t>
            </a:r>
            <a:r>
              <a:rPr lang="en-US" sz="2400" b="1" dirty="0" err="1">
                <a:solidFill>
                  <a:schemeClr val="tx2"/>
                </a:solidFill>
                <a:latin typeface="Arial"/>
                <a:ea typeface="+mn-lt"/>
                <a:cs typeface="+mn-lt"/>
              </a:rPr>
              <a:t>favourite</a:t>
            </a:r>
            <a:r>
              <a:rPr lang="en-US" sz="2400" b="1" dirty="0">
                <a:solidFill>
                  <a:schemeClr val="tx2"/>
                </a:solidFill>
                <a:latin typeface="Arial"/>
                <a:ea typeface="+mn-lt"/>
                <a:cs typeface="+mn-lt"/>
              </a:rPr>
              <a:t> subjects are English and Science. Education gives me hope. With education I will be clever and will be independent when I'm older</a:t>
            </a:r>
            <a:endParaRPr lang="en-US" sz="2400" b="1">
              <a:solidFill>
                <a:schemeClr val="tx2"/>
              </a:solidFill>
              <a:latin typeface="Arial"/>
              <a:cs typeface="Arial"/>
            </a:endParaRPr>
          </a:p>
        </p:txBody>
      </p:sp>
    </p:spTree>
    <p:extLst>
      <p:ext uri="{BB962C8B-B14F-4D97-AF65-F5344CB8AC3E}">
        <p14:creationId xmlns:p14="http://schemas.microsoft.com/office/powerpoint/2010/main" val="3542637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E1B17BB-EDDB-4DF8-9AA1-B07C6BB05543}"/>
              </a:ext>
            </a:extLst>
          </p:cNvPr>
          <p:cNvSpPr txBox="1"/>
          <p:nvPr/>
        </p:nvSpPr>
        <p:spPr>
          <a:xfrm>
            <a:off x="143424" y="260648"/>
            <a:ext cx="4356568" cy="6197338"/>
          </a:xfrm>
          <a:prstGeom prst="rect">
            <a:avLst/>
          </a:prstGeom>
          <a:noFill/>
        </p:spPr>
        <p:txBody>
          <a:bodyPr wrap="square" lIns="68580" tIns="34290" rIns="68580" bIns="34290" anchor="t">
            <a:spAutoFit/>
          </a:bodyPr>
          <a:lstStyle/>
          <a:p>
            <a:pPr marL="257175" indent="-257175">
              <a:lnSpc>
                <a:spcPct val="150000"/>
              </a:lnSpc>
              <a:spcAft>
                <a:spcPts val="750"/>
              </a:spcAft>
              <a:buFont typeface="Arial"/>
              <a:buChar char="•"/>
            </a:pPr>
            <a:r>
              <a:rPr lang="en-GB" sz="2400" b="1" dirty="0">
                <a:solidFill>
                  <a:schemeClr val="tx2"/>
                </a:solidFill>
                <a:effectLst/>
                <a:latin typeface="Arial"/>
                <a:ea typeface="Calibri"/>
                <a:cs typeface="Times New Roman"/>
              </a:rPr>
              <a:t>Jean-Pierre is 10, he lives in Peru, a country in Latin America. He has a cheeky grin and likes playing games, especially marbles. </a:t>
            </a:r>
            <a:endParaRPr lang="en-US" sz="2400" b="1" dirty="0">
              <a:solidFill>
                <a:schemeClr val="tx2"/>
              </a:solidFill>
              <a:latin typeface="Arial"/>
              <a:ea typeface="Calibri"/>
              <a:cs typeface="Times New Roman"/>
            </a:endParaRPr>
          </a:p>
          <a:p>
            <a:pPr marL="257175" indent="-257175">
              <a:lnSpc>
                <a:spcPct val="150000"/>
              </a:lnSpc>
              <a:spcAft>
                <a:spcPts val="750"/>
              </a:spcAft>
              <a:buFont typeface="Arial"/>
              <a:buChar char="•"/>
            </a:pPr>
            <a:r>
              <a:rPr lang="en-GB" sz="2400" b="1" dirty="0">
                <a:solidFill>
                  <a:schemeClr val="tx2"/>
                </a:solidFill>
                <a:latin typeface="Arial"/>
                <a:ea typeface="Calibri"/>
                <a:cs typeface="Times New Roman"/>
              </a:rPr>
              <a:t>Jean-Pierre</a:t>
            </a:r>
            <a:r>
              <a:rPr lang="en-GB" sz="2400" b="1" dirty="0">
                <a:solidFill>
                  <a:schemeClr val="tx2"/>
                </a:solidFill>
                <a:effectLst/>
                <a:latin typeface="Arial"/>
                <a:ea typeface="Calibri"/>
                <a:cs typeface="Times New Roman"/>
              </a:rPr>
              <a:t> loves to go to book club and read about </a:t>
            </a:r>
            <a:r>
              <a:rPr lang="en-GB" sz="2400" b="1" dirty="0">
                <a:solidFill>
                  <a:schemeClr val="tx2"/>
                </a:solidFill>
                <a:latin typeface="Arial"/>
                <a:ea typeface="Calibri"/>
                <a:cs typeface="Times New Roman"/>
              </a:rPr>
              <a:t>superheroes</a:t>
            </a:r>
            <a:r>
              <a:rPr lang="en-GB" sz="2400" b="1" dirty="0">
                <a:solidFill>
                  <a:schemeClr val="tx2"/>
                </a:solidFill>
                <a:effectLst/>
                <a:latin typeface="Arial"/>
                <a:ea typeface="Calibri"/>
                <a:cs typeface="Times New Roman"/>
              </a:rPr>
              <a:t>. After school he helps take care of the school garden. He wants to be a teacher.</a:t>
            </a:r>
            <a:endParaRPr lang="en-GB" sz="2400" b="1" dirty="0">
              <a:solidFill>
                <a:schemeClr val="tx2"/>
              </a:solidFill>
              <a:latin typeface="Arial"/>
              <a:ea typeface="Calibri"/>
              <a:cs typeface="Times New Roman"/>
            </a:endParaRPr>
          </a:p>
        </p:txBody>
      </p:sp>
      <p:pic>
        <p:nvPicPr>
          <p:cNvPr id="11" name="Picture 10">
            <a:extLst>
              <a:ext uri="{FF2B5EF4-FFF2-40B4-BE49-F238E27FC236}">
                <a16:creationId xmlns:a16="http://schemas.microsoft.com/office/drawing/2014/main" id="{3041DC53-9EC4-4655-95BE-A4099556D96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4709" r="16577"/>
          <a:stretch/>
        </p:blipFill>
        <p:spPr>
          <a:xfrm>
            <a:off x="4572000" y="476672"/>
            <a:ext cx="4060887" cy="3939902"/>
          </a:xfrm>
          <a:prstGeom prst="rect">
            <a:avLst/>
          </a:prstGeom>
        </p:spPr>
      </p:pic>
    </p:spTree>
    <p:extLst>
      <p:ext uri="{BB962C8B-B14F-4D97-AF65-F5344CB8AC3E}">
        <p14:creationId xmlns:p14="http://schemas.microsoft.com/office/powerpoint/2010/main" val="1622949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31528B-9D40-790E-393E-795B7D8C8B67}"/>
              </a:ext>
            </a:extLst>
          </p:cNvPr>
          <p:cNvSpPr>
            <a:spLocks noGrp="1"/>
          </p:cNvSpPr>
          <p:nvPr>
            <p:ph idx="1"/>
          </p:nvPr>
        </p:nvSpPr>
        <p:spPr>
          <a:xfrm>
            <a:off x="457200" y="332656"/>
            <a:ext cx="8229600" cy="5674635"/>
          </a:xfrm>
        </p:spPr>
        <p:txBody>
          <a:bodyPr vert="horz" lIns="91440" tIns="45720" rIns="91440" bIns="45720" anchor="t">
            <a:normAutofit/>
          </a:bodyPr>
          <a:lstStyle/>
          <a:p>
            <a:pPr indent="-255905" algn="l"/>
            <a:endParaRPr lang="en-GB" sz="2900" b="0" i="0" dirty="0">
              <a:solidFill>
                <a:schemeClr val="tx2"/>
              </a:solidFill>
              <a:effectLst/>
              <a:latin typeface="Arial" panose="020B0604020202020204" pitchFamily="34" charset="0"/>
              <a:cs typeface="Arial" panose="020B0604020202020204" pitchFamily="34" charset="0"/>
            </a:endParaRPr>
          </a:p>
          <a:p>
            <a:pPr indent="-255905" algn="l"/>
            <a:r>
              <a:rPr lang="en-GB" sz="2900" b="0" i="0" dirty="0">
                <a:solidFill>
                  <a:schemeClr val="tx2"/>
                </a:solidFill>
                <a:effectLst/>
                <a:latin typeface="Arial" panose="020B0604020202020204" pitchFamily="34" charset="0"/>
                <a:cs typeface="Arial" panose="020B0604020202020204" pitchFamily="34" charset="0"/>
              </a:rPr>
              <a:t>Jesus is in all of us. No matter who we are, where we come from, whether we are rich or poor, old or young. Even the youngest person is special and important because they are loved by God.</a:t>
            </a:r>
          </a:p>
          <a:p>
            <a:pPr indent="-255905" algn="l"/>
            <a:endParaRPr lang="en-US" dirty="0"/>
          </a:p>
          <a:p>
            <a:pPr indent="-255905" algn="l"/>
            <a:r>
              <a:rPr lang="en-GB" sz="2900" b="0" i="0" dirty="0">
                <a:solidFill>
                  <a:schemeClr val="tx2"/>
                </a:solidFill>
                <a:effectLst/>
                <a:latin typeface="Arial" panose="020B0604020202020204" pitchFamily="34" charset="0"/>
                <a:cs typeface="Arial" panose="020B0604020202020204" pitchFamily="34" charset="0"/>
              </a:rPr>
              <a:t>Children around the world are different. But each one of them is special and important.</a:t>
            </a:r>
          </a:p>
          <a:p>
            <a:pPr indent="-255905" algn="l"/>
            <a:endParaRPr lang="en-GB" sz="2900" dirty="0">
              <a:solidFill>
                <a:schemeClr val="tx2"/>
              </a:solidFill>
              <a:latin typeface="Arial" panose="020B0604020202020204" pitchFamily="34" charset="0"/>
              <a:cs typeface="Arial" panose="020B0604020202020204" pitchFamily="34" charset="0"/>
            </a:endParaRPr>
          </a:p>
          <a:p>
            <a:pPr indent="-255905" algn="l"/>
            <a:r>
              <a:rPr lang="en-GB" sz="2900" b="0" i="0" dirty="0">
                <a:solidFill>
                  <a:schemeClr val="tx2"/>
                </a:solidFill>
                <a:effectLst/>
                <a:latin typeface="Arial" panose="020B0604020202020204" pitchFamily="34" charset="0"/>
                <a:cs typeface="Arial" panose="020B0604020202020204" pitchFamily="34" charset="0"/>
              </a:rPr>
              <a:t>We all need Jesus in our lives. </a:t>
            </a:r>
          </a:p>
          <a:p>
            <a:pPr indent="-255905" algn="l"/>
            <a:endParaRPr lang="en-GB" dirty="0">
              <a:cs typeface="Lucida Sans Unicode"/>
            </a:endParaRPr>
          </a:p>
        </p:txBody>
      </p:sp>
    </p:spTree>
    <p:extLst>
      <p:ext uri="{BB962C8B-B14F-4D97-AF65-F5344CB8AC3E}">
        <p14:creationId xmlns:p14="http://schemas.microsoft.com/office/powerpoint/2010/main" val="798747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DB8B70-1501-27DC-D960-19BE30C34BFE}"/>
              </a:ext>
            </a:extLst>
          </p:cNvPr>
          <p:cNvSpPr>
            <a:spLocks noGrp="1"/>
          </p:cNvSpPr>
          <p:nvPr>
            <p:ph idx="1"/>
          </p:nvPr>
        </p:nvSpPr>
        <p:spPr>
          <a:xfrm>
            <a:off x="457200" y="260648"/>
            <a:ext cx="8229600" cy="6336704"/>
          </a:xfrm>
        </p:spPr>
        <p:txBody>
          <a:bodyPr>
            <a:normAutofit/>
          </a:bodyPr>
          <a:lstStyle/>
          <a:p>
            <a:pPr algn="l"/>
            <a:r>
              <a:rPr lang="en-GB" sz="2800" b="0" i="0" dirty="0">
                <a:solidFill>
                  <a:schemeClr val="tx2"/>
                </a:solidFill>
                <a:effectLst/>
                <a:latin typeface="Arial" panose="020B0604020202020204" pitchFamily="34" charset="0"/>
                <a:cs typeface="Arial" panose="020B0604020202020204" pitchFamily="34" charset="0"/>
              </a:rPr>
              <a:t>Jean-Pierre lives in Peru, a country in Latin America. He has a cheeky grin and likes playing games, especially marbles. He loves to go to book club and read about superheroes. After school he helps take care of the special school garden. He wants to be a teacher.</a:t>
            </a:r>
          </a:p>
          <a:p>
            <a:pPr algn="l"/>
            <a:endParaRPr lang="en-GB" sz="2800" b="0" i="0" dirty="0">
              <a:solidFill>
                <a:schemeClr val="tx2"/>
              </a:solidFill>
              <a:effectLst/>
              <a:latin typeface="Arial" panose="020B0604020202020204" pitchFamily="34" charset="0"/>
              <a:cs typeface="Arial" panose="020B0604020202020204" pitchFamily="34" charset="0"/>
            </a:endParaRPr>
          </a:p>
          <a:p>
            <a:pPr algn="l"/>
            <a:r>
              <a:rPr lang="en-GB" sz="2800" b="0" i="0" dirty="0">
                <a:solidFill>
                  <a:schemeClr val="tx2"/>
                </a:solidFill>
                <a:effectLst/>
                <a:latin typeface="Arial" panose="020B0604020202020204" pitchFamily="34" charset="0"/>
                <a:cs typeface="Arial" panose="020B0604020202020204" pitchFamily="34" charset="0"/>
              </a:rPr>
              <a:t>What things do you have in common with Victoria and Jean-Pierre? What things do they do or like, that you do or like too?</a:t>
            </a:r>
          </a:p>
          <a:p>
            <a:pPr algn="l"/>
            <a:r>
              <a:rPr lang="en-GB" sz="2800" b="0" i="0" dirty="0">
                <a:solidFill>
                  <a:schemeClr val="tx2"/>
                </a:solidFill>
                <a:effectLst/>
                <a:latin typeface="Arial" panose="020B0604020202020204" pitchFamily="34" charset="0"/>
                <a:cs typeface="Arial" panose="020B0604020202020204" pitchFamily="34" charset="0"/>
              </a:rPr>
              <a:t>What will you do this week to show that all people are important no matter who they are?</a:t>
            </a:r>
          </a:p>
          <a:p>
            <a:endParaRPr lang="en-GB" dirty="0"/>
          </a:p>
        </p:txBody>
      </p:sp>
    </p:spTree>
    <p:extLst>
      <p:ext uri="{BB962C8B-B14F-4D97-AF65-F5344CB8AC3E}">
        <p14:creationId xmlns:p14="http://schemas.microsoft.com/office/powerpoint/2010/main" val="520845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3">
      <a:dk1>
        <a:srgbClr val="1F497D"/>
      </a:dk1>
      <a:lt1>
        <a:srgbClr val="1F497D"/>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D630D1FE0BCB42BEEB106AC665BA51" ma:contentTypeVersion="9" ma:contentTypeDescription="Create a new document." ma:contentTypeScope="" ma:versionID="60f9db1cab3a3e7169fd4789401d9f24">
  <xsd:schema xmlns:xsd="http://www.w3.org/2001/XMLSchema" xmlns:xs="http://www.w3.org/2001/XMLSchema" xmlns:p="http://schemas.microsoft.com/office/2006/metadata/properties" xmlns:ns2="946368ff-433f-4b01-a81b-83a434c5e681" xmlns:ns3="27453c23-c30e-42a4-8ef9-4be912e9da8d" targetNamespace="http://schemas.microsoft.com/office/2006/metadata/properties" ma:root="true" ma:fieldsID="83996001315a6b7338ef52f2f293e72d" ns2:_="" ns3:_="">
    <xsd:import namespace="946368ff-433f-4b01-a81b-83a434c5e681"/>
    <xsd:import namespace="27453c23-c30e-42a4-8ef9-4be912e9da8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368ff-433f-4b01-a81b-83a434c5e6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c92c4dd-2728-48e8-8f5c-04a9bd26f8f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453c23-c30e-42a4-8ef9-4be912e9da8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f5bd5ca-e84f-4e96-a65f-00bf4418be39}" ma:internalName="TaxCatchAll" ma:showField="CatchAllData" ma:web="27453c23-c30e-42a4-8ef9-4be912e9da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7453c23-c30e-42a4-8ef9-4be912e9da8d" xsi:nil="true"/>
    <lcf76f155ced4ddcb4097134ff3c332f xmlns="946368ff-433f-4b01-a81b-83a434c5e68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FF77657-F8FB-4C82-9545-A3768360D121}"/>
</file>

<file path=customXml/itemProps2.xml><?xml version="1.0" encoding="utf-8"?>
<ds:datastoreItem xmlns:ds="http://schemas.openxmlformats.org/officeDocument/2006/customXml" ds:itemID="{CA82574E-8701-42E3-93E5-32FCE0A99076}"/>
</file>

<file path=customXml/itemProps3.xml><?xml version="1.0" encoding="utf-8"?>
<ds:datastoreItem xmlns:ds="http://schemas.openxmlformats.org/officeDocument/2006/customXml" ds:itemID="{2C83951A-7C49-4C70-99D7-C611E21FD565}"/>
</file>

<file path=docProps/app.xml><?xml version="1.0" encoding="utf-8"?>
<Properties xmlns="http://schemas.openxmlformats.org/officeDocument/2006/extended-properties" xmlns:vt="http://schemas.openxmlformats.org/officeDocument/2006/docPropsVTypes">
  <Template>Concourse</Template>
  <TotalTime>1193</TotalTime>
  <Words>601</Words>
  <Application>Microsoft Office PowerPoint</Application>
  <PresentationFormat>On-screen Show (4:3)</PresentationFormat>
  <Paragraphs>57</Paragraphs>
  <Slides>13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Century Gothic</vt:lpstr>
      <vt:lpstr>Lucida Sans Unicode</vt:lpstr>
      <vt:lpstr>Verdana</vt:lpstr>
      <vt:lpstr>Wingdings 2</vt:lpstr>
      <vt:lpstr>Wingdings 3</vt:lpstr>
      <vt:lpstr>Concourse</vt:lpstr>
      <vt:lpstr>Our Lady’s Catholic Primary School </vt:lpstr>
      <vt:lpstr>Sign of the Cross and thanks</vt:lpstr>
      <vt:lpstr>Opening Prayer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Mission</vt:lpstr>
      <vt:lpstr>Hymn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Trinity Primary School</dc:title>
  <dc:creator>Kathy Weston</dc:creator>
  <cp:lastModifiedBy>Mrs Weston</cp:lastModifiedBy>
  <cp:revision>71</cp:revision>
  <cp:lastPrinted>2022-01-05T08:31:32Z</cp:lastPrinted>
  <dcterms:created xsi:type="dcterms:W3CDTF">2017-11-21T06:39:04Z</dcterms:created>
  <dcterms:modified xsi:type="dcterms:W3CDTF">2024-09-22T17:56:55Z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0x01010048D630D1FE0BCB42BEEB106AC665BA51</vt:lpwstr>
  </property>
</Properties>
</file>