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680" r:id="rId2"/>
    <p:sldId id="256" r:id="rId3"/>
    <p:sldId id="263" r:id="rId4"/>
    <p:sldId id="285" r:id="rId5"/>
    <p:sldId id="287" r:id="rId6"/>
    <p:sldId id="678" r:id="rId7"/>
    <p:sldId id="679" r:id="rId8"/>
    <p:sldId id="293" r:id="rId9"/>
    <p:sldId id="292" r:id="rId10"/>
    <p:sldId id="290" r:id="rId11"/>
    <p:sldId id="289" r:id="rId12"/>
    <p:sldId id="675" r:id="rId13"/>
    <p:sldId id="676" r:id="rId14"/>
    <p:sldId id="677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0D97346-8B61-464E-B2D0-E085E43D4F36}">
          <p14:sldIdLst>
            <p14:sldId id="680"/>
            <p14:sldId id="256"/>
            <p14:sldId id="263"/>
            <p14:sldId id="285"/>
            <p14:sldId id="287"/>
            <p14:sldId id="678"/>
            <p14:sldId id="679"/>
            <p14:sldId id="293"/>
            <p14:sldId id="292"/>
            <p14:sldId id="290"/>
            <p14:sldId id="289"/>
          </p14:sldIdLst>
        </p14:section>
        <p14:section name="Untitled Section" id="{CA9AEF6D-EA2D-4A78-8D6A-7258D9E18970}">
          <p14:sldIdLst>
            <p14:sldId id="675"/>
            <p14:sldId id="676"/>
            <p14:sldId id="6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99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15" autoAdjust="0"/>
  </p:normalViewPr>
  <p:slideViewPr>
    <p:cSldViewPr>
      <p:cViewPr varScale="1">
        <p:scale>
          <a:sx n="53" d="100"/>
          <a:sy n="53" d="100"/>
        </p:scale>
        <p:origin x="166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Weston" userId="faa6df8f-7716-4593-94f3-95eed7cbeee0" providerId="ADAL" clId="{0A348357-56AF-479A-97C6-D00887E82F73}"/>
    <pc:docChg chg="undo custSel addSld delSld modSld sldOrd modSection">
      <pc:chgData name="Mrs Weston" userId="faa6df8f-7716-4593-94f3-95eed7cbeee0" providerId="ADAL" clId="{0A348357-56AF-479A-97C6-D00887E82F73}" dt="2024-11-17T12:54:45.518" v="872" actId="14100"/>
      <pc:docMkLst>
        <pc:docMk/>
      </pc:docMkLst>
      <pc:sldChg chg="modSp mod">
        <pc:chgData name="Mrs Weston" userId="faa6df8f-7716-4593-94f3-95eed7cbeee0" providerId="ADAL" clId="{0A348357-56AF-479A-97C6-D00887E82F73}" dt="2024-11-17T12:28:16.751" v="716" actId="14734"/>
        <pc:sldMkLst>
          <pc:docMk/>
          <pc:sldMk cId="106390038" sldId="285"/>
        </pc:sldMkLst>
        <pc:graphicFrameChg chg="modGraphic">
          <ac:chgData name="Mrs Weston" userId="faa6df8f-7716-4593-94f3-95eed7cbeee0" providerId="ADAL" clId="{0A348357-56AF-479A-97C6-D00887E82F73}" dt="2024-11-17T12:28:16.751" v="716" actId="14734"/>
          <ac:graphicFrameMkLst>
            <pc:docMk/>
            <pc:sldMk cId="106390038" sldId="285"/>
            <ac:graphicFrameMk id="4" creationId="{692EA04B-A946-44A7-C5CD-B45D69FF0BC4}"/>
          </ac:graphicFrameMkLst>
        </pc:graphicFrameChg>
      </pc:sldChg>
      <pc:sldChg chg="modSp mod">
        <pc:chgData name="Mrs Weston" userId="faa6df8f-7716-4593-94f3-95eed7cbeee0" providerId="ADAL" clId="{0A348357-56AF-479A-97C6-D00887E82F73}" dt="2024-11-17T12:23:48.111" v="395" actId="1076"/>
        <pc:sldMkLst>
          <pc:docMk/>
          <pc:sldMk cId="2621221721" sldId="287"/>
        </pc:sldMkLst>
        <pc:spChg chg="mod">
          <ac:chgData name="Mrs Weston" userId="faa6df8f-7716-4593-94f3-95eed7cbeee0" providerId="ADAL" clId="{0A348357-56AF-479A-97C6-D00887E82F73}" dt="2024-11-17T12:23:48.111" v="395" actId="1076"/>
          <ac:spMkLst>
            <pc:docMk/>
            <pc:sldMk cId="2621221721" sldId="287"/>
            <ac:spMk id="2" creationId="{581F758F-EF22-E861-D486-9D5E5945D856}"/>
          </ac:spMkLst>
        </pc:spChg>
      </pc:sldChg>
      <pc:sldChg chg="modSp mod">
        <pc:chgData name="Mrs Weston" userId="faa6df8f-7716-4593-94f3-95eed7cbeee0" providerId="ADAL" clId="{0A348357-56AF-479A-97C6-D00887E82F73}" dt="2024-11-17T12:30:05.869" v="837" actId="20577"/>
        <pc:sldMkLst>
          <pc:docMk/>
          <pc:sldMk cId="732372359" sldId="290"/>
        </pc:sldMkLst>
        <pc:spChg chg="mod">
          <ac:chgData name="Mrs Weston" userId="faa6df8f-7716-4593-94f3-95eed7cbeee0" providerId="ADAL" clId="{0A348357-56AF-479A-97C6-D00887E82F73}" dt="2024-11-17T12:30:05.869" v="837" actId="20577"/>
          <ac:spMkLst>
            <pc:docMk/>
            <pc:sldMk cId="732372359" sldId="290"/>
            <ac:spMk id="4" creationId="{CAB5C131-D7FC-C8DA-1856-EC2715A6BBDC}"/>
          </ac:spMkLst>
        </pc:spChg>
      </pc:sldChg>
      <pc:sldChg chg="del">
        <pc:chgData name="Mrs Weston" userId="faa6df8f-7716-4593-94f3-95eed7cbeee0" providerId="ADAL" clId="{0A348357-56AF-479A-97C6-D00887E82F73}" dt="2024-11-17T12:07:26.399" v="0" actId="47"/>
        <pc:sldMkLst>
          <pc:docMk/>
          <pc:sldMk cId="378244761" sldId="291"/>
        </pc:sldMkLst>
      </pc:sldChg>
      <pc:sldChg chg="add del">
        <pc:chgData name="Mrs Weston" userId="faa6df8f-7716-4593-94f3-95eed7cbeee0" providerId="ADAL" clId="{0A348357-56AF-479A-97C6-D00887E82F73}" dt="2024-11-17T12:24:12.523" v="397" actId="47"/>
        <pc:sldMkLst>
          <pc:docMk/>
          <pc:sldMk cId="1832846037" sldId="293"/>
        </pc:sldMkLst>
      </pc:sldChg>
      <pc:sldChg chg="modSp new mod">
        <pc:chgData name="Mrs Weston" userId="faa6df8f-7716-4593-94f3-95eed7cbeee0" providerId="ADAL" clId="{0A348357-56AF-479A-97C6-D00887E82F73}" dt="2024-11-17T12:18:00.551" v="394" actId="2711"/>
        <pc:sldMkLst>
          <pc:docMk/>
          <pc:sldMk cId="3387498368" sldId="678"/>
        </pc:sldMkLst>
        <pc:spChg chg="mod">
          <ac:chgData name="Mrs Weston" userId="faa6df8f-7716-4593-94f3-95eed7cbeee0" providerId="ADAL" clId="{0A348357-56AF-479A-97C6-D00887E82F73}" dt="2024-11-17T12:17:54.282" v="393" actId="20577"/>
          <ac:spMkLst>
            <pc:docMk/>
            <pc:sldMk cId="3387498368" sldId="678"/>
            <ac:spMk id="2" creationId="{9D5C6F0C-4858-8BD3-DDAF-2DF53ADA4AEE}"/>
          </ac:spMkLst>
        </pc:spChg>
        <pc:spChg chg="mod">
          <ac:chgData name="Mrs Weston" userId="faa6df8f-7716-4593-94f3-95eed7cbeee0" providerId="ADAL" clId="{0A348357-56AF-479A-97C6-D00887E82F73}" dt="2024-11-17T12:18:00.551" v="394" actId="2711"/>
          <ac:spMkLst>
            <pc:docMk/>
            <pc:sldMk cId="3387498368" sldId="678"/>
            <ac:spMk id="3" creationId="{6D56E4D4-3CE7-9FD5-E9E5-DC89E446D67E}"/>
          </ac:spMkLst>
        </pc:spChg>
      </pc:sldChg>
      <pc:sldChg chg="modSp new mod">
        <pc:chgData name="Mrs Weston" userId="faa6df8f-7716-4593-94f3-95eed7cbeee0" providerId="ADAL" clId="{0A348357-56AF-479A-97C6-D00887E82F73}" dt="2024-11-17T12:28:03.243" v="714" actId="947"/>
        <pc:sldMkLst>
          <pc:docMk/>
          <pc:sldMk cId="1746855307" sldId="679"/>
        </pc:sldMkLst>
        <pc:spChg chg="mod">
          <ac:chgData name="Mrs Weston" userId="faa6df8f-7716-4593-94f3-95eed7cbeee0" providerId="ADAL" clId="{0A348357-56AF-479A-97C6-D00887E82F73}" dt="2024-11-17T12:28:03.243" v="714" actId="947"/>
          <ac:spMkLst>
            <pc:docMk/>
            <pc:sldMk cId="1746855307" sldId="679"/>
            <ac:spMk id="2" creationId="{99B494E2-5FA8-8EC8-4064-99EC82ACCD51}"/>
          </ac:spMkLst>
        </pc:spChg>
        <pc:spChg chg="mod">
          <ac:chgData name="Mrs Weston" userId="faa6df8f-7716-4593-94f3-95eed7cbeee0" providerId="ADAL" clId="{0A348357-56AF-479A-97C6-D00887E82F73}" dt="2024-11-17T12:26:11.934" v="712" actId="122"/>
          <ac:spMkLst>
            <pc:docMk/>
            <pc:sldMk cId="1746855307" sldId="679"/>
            <ac:spMk id="3" creationId="{FD6A8C16-B0BC-5151-F3E9-3741161188AC}"/>
          </ac:spMkLst>
        </pc:spChg>
      </pc:sldChg>
      <pc:sldChg chg="modSp new mod ord">
        <pc:chgData name="Mrs Weston" userId="faa6df8f-7716-4593-94f3-95eed7cbeee0" providerId="ADAL" clId="{0A348357-56AF-479A-97C6-D00887E82F73}" dt="2024-11-17T12:54:45.518" v="872" actId="14100"/>
        <pc:sldMkLst>
          <pc:docMk/>
          <pc:sldMk cId="4086222171" sldId="680"/>
        </pc:sldMkLst>
        <pc:spChg chg="mod">
          <ac:chgData name="Mrs Weston" userId="faa6df8f-7716-4593-94f3-95eed7cbeee0" providerId="ADAL" clId="{0A348357-56AF-479A-97C6-D00887E82F73}" dt="2024-11-17T12:54:32.771" v="841"/>
          <ac:spMkLst>
            <pc:docMk/>
            <pc:sldMk cId="4086222171" sldId="680"/>
            <ac:spMk id="2" creationId="{C21FB9F2-0316-AEE7-90A4-E51F902C3295}"/>
          </ac:spMkLst>
        </pc:spChg>
        <pc:spChg chg="mod">
          <ac:chgData name="Mrs Weston" userId="faa6df8f-7716-4593-94f3-95eed7cbeee0" providerId="ADAL" clId="{0A348357-56AF-479A-97C6-D00887E82F73}" dt="2024-11-17T12:54:45.518" v="872" actId="14100"/>
          <ac:spMkLst>
            <pc:docMk/>
            <pc:sldMk cId="4086222171" sldId="680"/>
            <ac:spMk id="3" creationId="{8C0C280E-57EC-0E14-E5C4-9B9FAE188B1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6B37-08D6-409F-BC1B-786A6C102828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6CA1-B4D9-4E35-822D-8D48F304C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F5A8-C9B1-4EB7-855E-B4CE1AC1EB60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B23A2-E587-47BA-B8D0-0255B5668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B23A2-E587-47BA-B8D0-0255B56682C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228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ibAAo0JiEQ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1FB9F2-0316-AEE7-90A4-E51F902C3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Christ, Be Our Light – Bernadette Farrell [Official Lyric Video]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0C280E-57EC-0E14-E5C4-9B9FAE188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en-GB" dirty="0"/>
              <a:t>Listening entry and exit music</a:t>
            </a:r>
          </a:p>
        </p:txBody>
      </p:sp>
    </p:spTree>
    <p:extLst>
      <p:ext uri="{BB962C8B-B14F-4D97-AF65-F5344CB8AC3E}">
        <p14:creationId xmlns:p14="http://schemas.microsoft.com/office/powerpoint/2010/main" val="408622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E391ED-FE43-10DE-E06C-77B16D2E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Mission today/this week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5C131-D7FC-C8DA-1856-EC2715A6B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9685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be INTENTIONAL  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and prepare for when Jesus comes.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of the Gospel messages –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care and generosity to others. </a:t>
            </a:r>
          </a:p>
        </p:txBody>
      </p:sp>
    </p:spTree>
    <p:extLst>
      <p:ext uri="{BB962C8B-B14F-4D97-AF65-F5344CB8AC3E}">
        <p14:creationId xmlns:p14="http://schemas.microsoft.com/office/powerpoint/2010/main" val="732372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7BC0F-E7D1-3148-A28F-AF1AFE9F7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of LOVE, </a:t>
            </a: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us to be INTENTIONAL about how we live.  </a:t>
            </a: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our thoughts and our actions to be truly INTENTIONAL and follow your words.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us to LOVE our neighbours as you have taught us, as we say …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Father, who art in Heaven 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937172-8F38-8CED-3080-1C6C2553E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3172322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1BEA6C-52D7-0756-24B3-D2639992D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9EB15ED-42C5-8002-550F-117C77C5A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GB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Hymn - A New Commandment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AEB1D88-C813-ADEE-E10B-784D9A6C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257" y="2281822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commandment I give unto you:</a:t>
            </a:r>
            <a:b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you.</a:t>
            </a:r>
          </a:p>
        </p:txBody>
      </p:sp>
    </p:spTree>
    <p:extLst>
      <p:ext uri="{BB962C8B-B14F-4D97-AF65-F5344CB8AC3E}">
        <p14:creationId xmlns:p14="http://schemas.microsoft.com/office/powerpoint/2010/main" val="187492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25B77B-EA04-FEA8-D4A7-38F4099E0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37CDBB4-8629-6707-F369-D136924C0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this shall all know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are my disciples –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love one for another.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this shall all know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are my disciples –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love one for another.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b="1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70787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C05D7-973A-2E90-824E-18F8CBF2A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32ACABBA-E226-F59F-4617-C6823A542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91888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commandment I give unto you:</a:t>
            </a:r>
            <a:b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you.</a:t>
            </a:r>
          </a:p>
        </p:txBody>
      </p:sp>
      <p:sp>
        <p:nvSpPr>
          <p:cNvPr id="14340" name="TextBox 3">
            <a:extLst>
              <a:ext uri="{FF2B5EF4-FFF2-40B4-BE49-F238E27FC236}">
                <a16:creationId xmlns:a16="http://schemas.microsoft.com/office/drawing/2014/main" id="{54B20313-3A2D-8CB6-C2D9-5AD5CFC78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6688" y="64293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hlinkClick r:id="rId2" action="ppaction://hlinksldjump"/>
              </a:rPr>
              <a:t>End</a:t>
            </a:r>
            <a:endParaRPr lang="en-GB" altLang="en-US" sz="1800"/>
          </a:p>
        </p:txBody>
      </p:sp>
    </p:spTree>
    <p:extLst>
      <p:ext uri="{BB962C8B-B14F-4D97-AF65-F5344CB8AC3E}">
        <p14:creationId xmlns:p14="http://schemas.microsoft.com/office/powerpoint/2010/main" val="71718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5052"/>
            <a:ext cx="7772400" cy="186394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Lady’s Catholic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8784976" cy="1656184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 should </a:t>
            </a:r>
          </a:p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“have life and have it to the full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432" y="495039"/>
            <a:ext cx="1008112" cy="1203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16369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588" y="4059036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23" y="4642075"/>
            <a:ext cx="2890664" cy="16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8068" y="3555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</a:rPr>
              <a:t>Opening prayer</a:t>
            </a:r>
          </a:p>
        </p:txBody>
      </p:sp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7678"/>
            <a:ext cx="8229600" cy="79695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EA04B-A946-44A7-C5CD-B45D69FF0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4057"/>
              </p:ext>
            </p:extLst>
          </p:nvPr>
        </p:nvGraphicFramePr>
        <p:xfrm>
          <a:off x="457200" y="1340768"/>
          <a:ext cx="8229600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778799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89409452"/>
                    </a:ext>
                  </a:extLst>
                </a:gridCol>
              </a:tblGrid>
              <a:tr h="5112568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 my God, you love me,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with me night and day,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love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all I do and say,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me through the day,  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</a:t>
                      </a:r>
                    </a:p>
                    <a:p>
                      <a:pPr marL="109728" indent="0">
                        <a:buNone/>
                      </a:pPr>
                      <a:endParaRPr lang="en-GB" sz="1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 of God, 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guardian dear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whom God’s love commits be here,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 this day,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at my side,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light, to guard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rule, to guide,</a:t>
                      </a:r>
                    </a:p>
                    <a:p>
                      <a:endParaRPr lang="en-GB" sz="28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1F758F-EF22-E861-D486-9D5E5945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15" y="1556792"/>
            <a:ext cx="8229600" cy="40184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Mark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 of the Lord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EE3424-5FCC-588A-DA8C-241A5A6A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Gospel</a:t>
            </a:r>
          </a:p>
        </p:txBody>
      </p:sp>
    </p:spTree>
    <p:extLst>
      <p:ext uri="{BB962C8B-B14F-4D97-AF65-F5344CB8AC3E}">
        <p14:creationId xmlns:p14="http://schemas.microsoft.com/office/powerpoint/2010/main" val="262122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5C6F0C-4858-8BD3-DDAF-2DF53ADA4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about ‘being prepared and ready’.  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get ready for an event?</a:t>
            </a: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Mary prepare for the birth of Jesus?</a:t>
            </a: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soon be starting ADVENT – preparing to celebrate the birth of Jesus. </a:t>
            </a: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we do?  Remember – it is about JESUS’ coming to us. </a:t>
            </a: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56E4D4-3CE7-9FD5-E9E5-DC89E446D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Gospel message</a:t>
            </a:r>
          </a:p>
        </p:txBody>
      </p:sp>
    </p:spTree>
    <p:extLst>
      <p:ext uri="{BB962C8B-B14F-4D97-AF65-F5344CB8AC3E}">
        <p14:creationId xmlns:p14="http://schemas.microsoft.com/office/powerpoint/2010/main" val="338749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494E2-5FA8-8EC8-4064-99EC82ACC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Practise singing Carols</a:t>
            </a:r>
          </a:p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Practise Nativity</a:t>
            </a:r>
          </a:p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Practise Advent Assembly</a:t>
            </a:r>
          </a:p>
          <a:p>
            <a:pPr marL="109728" indent="0">
              <a:buNone/>
            </a:pPr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 gifts for others</a:t>
            </a:r>
          </a:p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Decorate the house – Christmas Tree</a:t>
            </a:r>
          </a:p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generous is giving to others</a:t>
            </a:r>
          </a:p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Pray for others who have hardship</a:t>
            </a:r>
          </a:p>
          <a:p>
            <a:pPr marL="109728" indent="0">
              <a:buNone/>
            </a:pPr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thankful for what we have 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6A8C16-B0BC-5151-F3E9-374116118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Any of these?</a:t>
            </a:r>
          </a:p>
        </p:txBody>
      </p:sp>
    </p:spTree>
    <p:extLst>
      <p:ext uri="{BB962C8B-B14F-4D97-AF65-F5344CB8AC3E}">
        <p14:creationId xmlns:p14="http://schemas.microsoft.com/office/powerpoint/2010/main" val="174685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763072-FA56-9400-D99A-6F2F0F5FC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94F262-6116-525B-32B2-3BA33587C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Virtues for Autumn 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932F9E0-BA0C-E3E8-8866-EE6E0C4F8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20544"/>
              </p:ext>
            </p:extLst>
          </p:nvPr>
        </p:nvGraphicFramePr>
        <p:xfrm>
          <a:off x="457200" y="1114338"/>
          <a:ext cx="8229600" cy="5259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16425967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82551122"/>
                    </a:ext>
                  </a:extLst>
                </a:gridCol>
              </a:tblGrid>
              <a:tr h="627823">
                <a:tc>
                  <a:txBody>
                    <a:bodyPr/>
                    <a:lstStyle/>
                    <a:p>
                      <a:r>
                        <a:rPr lang="en-GB" sz="40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INTENTIONAL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PROPHETIC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409160"/>
                  </a:ext>
                </a:extLst>
              </a:tr>
              <a:tr h="4558539">
                <a:tc>
                  <a:txBody>
                    <a:bodyPr/>
                    <a:lstStyle/>
                    <a:p>
                      <a:pPr marL="109728" indent="0" algn="ctr">
                        <a:buNone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your own mind – what you Value – and live according to it. </a:t>
                      </a:r>
                    </a:p>
                    <a:p>
                      <a:pPr marL="109728" indent="0">
                        <a:buNone/>
                      </a:pPr>
                      <a:endParaRPr lang="en-GB" sz="32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9728" indent="0" algn="ctr">
                        <a:buNone/>
                      </a:pPr>
                      <a:r>
                        <a:rPr lang="en-GB" sz="3200" b="1" i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 God’s word and teachings</a:t>
                      </a:r>
                      <a:r>
                        <a:rPr lang="en-GB" sz="3200" b="1" i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3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728" indent="0" algn="ctr">
                        <a:buNone/>
                      </a:pPr>
                      <a:r>
                        <a:rPr lang="en-GB" sz="3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Talk openly about your views and your Values.   Trying to influence others. </a:t>
                      </a:r>
                    </a:p>
                    <a:p>
                      <a:pPr marL="109728" indent="0">
                        <a:buNone/>
                      </a:pPr>
                      <a:endParaRPr lang="en-GB" sz="3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9728" indent="0" algn="ctr">
                        <a:buNone/>
                      </a:pPr>
                      <a:r>
                        <a:rPr lang="en-GB" sz="3200" b="1" i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God’s words to teach others.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465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846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5B4A12-E47F-4679-8868-551639EED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81329"/>
            <a:ext cx="7344816" cy="3747872"/>
          </a:xfrm>
        </p:spPr>
        <p:txBody>
          <a:bodyPr>
            <a:normAutofit/>
          </a:bodyPr>
          <a:lstStyle/>
          <a:p>
            <a:r>
              <a:rPr lang="de-DE" sz="36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Isaiah				Ezekiel </a:t>
            </a:r>
          </a:p>
          <a:p>
            <a:endParaRPr lang="de-DE" sz="36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de-DE" sz="36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eremiah			Daniel</a:t>
            </a:r>
          </a:p>
          <a:p>
            <a:pPr marL="109728" indent="0" algn="ctr">
              <a:buNone/>
            </a:pPr>
            <a:endParaRPr lang="de-DE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de-DE" sz="36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Advised people how to live according to God‘s word.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EC025F-93CF-A29C-3EE3-6485B694E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Main Prophets in The Bible </a:t>
            </a:r>
          </a:p>
        </p:txBody>
      </p:sp>
    </p:spTree>
    <p:extLst>
      <p:ext uri="{BB962C8B-B14F-4D97-AF65-F5344CB8AC3E}">
        <p14:creationId xmlns:p14="http://schemas.microsoft.com/office/powerpoint/2010/main" val="2591077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rgbClr val="1F497D"/>
      </a:dk1>
      <a:lt1>
        <a:srgbClr val="1F497D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7F7C5FA-B2F1-4EEA-B7F6-2FF47704E880}"/>
</file>

<file path=customXml/itemProps2.xml><?xml version="1.0" encoding="utf-8"?>
<ds:datastoreItem xmlns:ds="http://schemas.openxmlformats.org/officeDocument/2006/customXml" ds:itemID="{2BA4B2CF-9916-4669-885A-BFBEE1A9BBC9}"/>
</file>

<file path=customXml/itemProps3.xml><?xml version="1.0" encoding="utf-8"?>
<ds:datastoreItem xmlns:ds="http://schemas.openxmlformats.org/officeDocument/2006/customXml" ds:itemID="{693F4EFC-A91C-4D67-AA10-B7130A0E8CB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1701</TotalTime>
  <Words>542</Words>
  <Application>Microsoft Office PowerPoint</Application>
  <PresentationFormat>On-screen Show (4:3)</PresentationFormat>
  <Paragraphs>106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Listening entry and exit music</vt:lpstr>
      <vt:lpstr>Our Lady’s Catholic Primary School </vt:lpstr>
      <vt:lpstr>Sign of the Cross and thanks</vt:lpstr>
      <vt:lpstr>Prayers </vt:lpstr>
      <vt:lpstr>The Gospel</vt:lpstr>
      <vt:lpstr>Gospel message</vt:lpstr>
      <vt:lpstr>Any of these?</vt:lpstr>
      <vt:lpstr>Virtues for Autumn 2</vt:lpstr>
      <vt:lpstr>Main Prophets in The Bible </vt:lpstr>
      <vt:lpstr>Mission today/this week</vt:lpstr>
      <vt:lpstr>Prayer</vt:lpstr>
      <vt:lpstr>Hymn - A New Commandment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Primary School</dc:title>
  <dc:creator>Kathy Weston</dc:creator>
  <cp:lastModifiedBy>Mrs Weston</cp:lastModifiedBy>
  <cp:revision>73</cp:revision>
  <cp:lastPrinted>2024-11-04T07:51:48Z</cp:lastPrinted>
  <dcterms:created xsi:type="dcterms:W3CDTF">2017-11-21T06:39:04Z</dcterms:created>
  <dcterms:modified xsi:type="dcterms:W3CDTF">2024-11-17T12:54:45Z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