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5AE7F-25D4-4EFE-B858-C35833B5340A}" v="3" dt="2025-02-23T17:08:0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1A7F-B185-5C0A-7803-1621C8170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C4A50-9090-3873-ADD3-234926703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A3AEB-845E-1246-9B75-3E6988B1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B54E2-4D75-C10E-784A-F86E068C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6ACFC-389A-CE1B-3812-9C1BA99E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5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EC6B-24FF-2FCE-1E7C-A0A1E483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CB412-D4D3-49BC-D621-C4375BB14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130B0-7A49-0475-3A9C-D5FFC52F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85DB-FACB-5ED8-43E2-839AB4F4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85D11-57B7-CA72-84B5-1C40BF28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2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D1C4F7-83C9-BE61-DAD6-0A830D34A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7BF37-6CE5-4790-449A-50685EC3F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67F9E-ABF6-FD39-E354-B6766FD4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9590B-C779-40CD-2143-5DB3DDD9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07F57-0A4E-3425-C622-A4D7F7FE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7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08E2A-EDAE-EA94-6332-29C3CE36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3A9B4-78C3-048F-561E-85874C4B1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424D3-1C26-1390-5FEC-C71F353D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4DE95-B5C0-BEE3-743A-5E6D09F5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2C45-2E76-0A94-C7D4-C68171F4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8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D23C-0D92-0428-F04B-93EF4402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7486A-E0FD-A54C-87DF-C7808CE1C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9EA7-7D44-E83C-DC75-FD84EFE5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7B436-179E-BCA6-C042-DE823DFA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4529C-EEE0-888F-BC40-F2776606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0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307B7-3AFA-4F65-D7D1-4D8860F0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8242D-D5C9-D0E4-9678-D0CD72E6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E8A89-2C9D-4E46-9631-613F7D19A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F0A60-BABE-96AF-153C-FBD36C60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6C8FD-197E-D2E2-0DE3-6F47859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EABD5-C71D-AFEA-FDD1-4DFD8519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8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D66EF-227B-2E2C-93E3-6264CD971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EBA0B-8955-6E5D-2E8D-6217CED5A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C294D-8640-AC27-6099-61EB18A54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B0087-C1AF-92D7-DE4E-5959668E8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DA2BA-642E-3CF2-65B9-69E8D912A5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3AAD9-D641-AFC2-8510-2702055A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B1C08-D77B-5DEC-5DA4-70C53150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4F35E-82B9-FE39-BFC2-D3658C2E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3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725C-DC15-7AB7-7004-C460183D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C3B65F-F150-B2A3-3BFA-4BEFBD75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4AD42-1DCE-1F5A-CB55-552D10AA1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10754-EFCA-B91A-B93C-33748198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E1A35-F920-1C0F-944C-103A1B90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4A51D0-C05E-1332-E6EA-72C7BFF2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E1BB7-6BFA-5B33-B8DF-04B17357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A3CB-15E8-2F2A-DAF1-4C93069A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346D-F383-5FD5-8B3C-C3F5D77B4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CE738-9E8D-C115-28BA-86F827B30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2E60A-46EB-C349-2D58-6A1FFF28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2E266-F285-6A77-930A-08C230D85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862CB-C24F-D128-2D29-0F75D251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DBE0-B87A-3C6D-C89A-1BF1FF597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C8450-B87A-4CEC-28EE-1C35BF334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81038-6C58-A9CF-3BEF-38D5FDC96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A6697-5F9B-D055-E8F7-FF5583FB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2C814-B42F-37A2-B526-934570C9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2C967-1538-C4A0-0AEB-F540D973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82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5E0B5B-0ABD-4DDD-F31D-C03B368A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BE81F-C3A1-AD47-103C-908E9CEC6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9E2FD-DCBA-6530-425A-FBD2810C5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3FA24A-2595-4FA6-A734-6064B0F7B0FC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64B0C-90C5-9EC5-90ED-5B41BBAE4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0D24-3E0A-D748-3005-27BCDC4EE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24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VQ8A7odx4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33C22-9FD6-F815-3988-BFAE485BE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244" y="744648"/>
            <a:ext cx="8985250" cy="1118394"/>
          </a:xfrm>
        </p:spPr>
        <p:txBody>
          <a:bodyPr anchor="t"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 </a:t>
            </a:r>
          </a:p>
        </p:txBody>
      </p:sp>
      <p:pic>
        <p:nvPicPr>
          <p:cNvPr id="4" name="Content Placeholder 3" descr="A red and blue shield with gold letters&#10;&#10;AI-generated content may be incorrect.">
            <a:extLst>
              <a:ext uri="{FF2B5EF4-FFF2-40B4-BE49-F238E27FC236}">
                <a16:creationId xmlns:a16="http://schemas.microsoft.com/office/drawing/2014/main" id="{F72EEE9E-3AB2-3BB1-3561-2D63493E0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872" y="1508075"/>
            <a:ext cx="1112281" cy="1374904"/>
          </a:xfrm>
          <a:prstGeom prst="rect">
            <a:avLst/>
          </a:prstGeom>
          <a:noFill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CEF3E1-59E4-CB78-19F2-9E7B432B8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713" y="1863042"/>
            <a:ext cx="8288549" cy="29747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 Worship 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Term 2</a:t>
            </a:r>
            <a:r>
              <a:rPr lang="en-US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24C2B-7E85-3873-18EC-F055EFCE2C0A}"/>
              </a:ext>
            </a:extLst>
          </p:cNvPr>
          <p:cNvSpPr txBox="1"/>
          <p:nvPr/>
        </p:nvSpPr>
        <p:spPr>
          <a:xfrm>
            <a:off x="1197550" y="4255970"/>
            <a:ext cx="9399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“have life and have it to the full.”</a:t>
            </a:r>
            <a:endParaRPr lang="en-GB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3" descr="A red and blue shield with gold letters&#10;&#10;AI-generated content may be incorrect.">
            <a:extLst>
              <a:ext uri="{FF2B5EF4-FFF2-40B4-BE49-F238E27FC236}">
                <a16:creationId xmlns:a16="http://schemas.microsoft.com/office/drawing/2014/main" id="{63E316D4-5E9E-CD37-73D8-0CA52B8D0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96731" y="1593567"/>
            <a:ext cx="1112281" cy="13749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28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118D-8967-1DAC-51D5-A4B4DE56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Opening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66FF3-337C-A27E-8C07-23B66CB20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0" y="2282825"/>
            <a:ext cx="4687186" cy="2140319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DB49C4-4E06-81C7-FA12-D8B4844B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53" y="3249054"/>
            <a:ext cx="2890664" cy="16251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54AD04-284D-7F3D-4301-F09D34DA6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095" y="2678870"/>
            <a:ext cx="2098576" cy="261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85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952A6-2EAB-CD04-85F1-AD5F238C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offer our prayers to God today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3EFCBF-6D55-ECF2-969E-FAC547384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6363" y="1825625"/>
            <a:ext cx="6523907" cy="4402194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18606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6FD98-BF87-F97A-E082-6AA5D0F5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019A6-48A3-5019-9918-5AB56C360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368" y="1690688"/>
            <a:ext cx="8610600" cy="4351338"/>
          </a:xfrm>
        </p:spPr>
        <p:txBody>
          <a:bodyPr/>
          <a:lstStyle/>
          <a:p>
            <a:pPr marL="109728" indent="0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Luke  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77C6F-980E-F3E1-64ED-7A38B7760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1535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Transfiguration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F3C1B-9973-35B6-38AF-C2F55FDE4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83" y="1676769"/>
            <a:ext cx="97199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>
                <a:solidFill>
                  <a:srgbClr val="46788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Superbook</a:t>
            </a:r>
            <a:r>
              <a:rPr lang="en-GB" sz="2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'The Transfiguration of Jesus' Teach Us to Pray Clip 1080p HD</a:t>
            </a:r>
            <a:endParaRPr lang="en-GB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D742-A1CC-638B-76E3-DB2EC9BE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2C750-0E51-F091-3A38-3FD04A362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89421"/>
            <a:ext cx="8114414" cy="3522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 attentive</a:t>
            </a:r>
          </a:p>
          <a:p>
            <a:pPr marL="0" indent="0">
              <a:buNone/>
            </a:pP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discerning </a:t>
            </a:r>
          </a:p>
        </p:txBody>
      </p:sp>
    </p:spTree>
    <p:extLst>
      <p:ext uri="{BB962C8B-B14F-4D97-AF65-F5344CB8AC3E}">
        <p14:creationId xmlns:p14="http://schemas.microsoft.com/office/powerpoint/2010/main" val="307037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392CE-7911-762B-53AF-79D74521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2CAF-5C38-1F01-399F-4D7C52574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30"/>
            <a:ext cx="10515600" cy="476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Lord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me to follow your ways and to always be attentive and discerning.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me to pray and listen when I pray so that I can follow your guidance.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me have a good LENT and to stop all the things I do that are not good and do more of those that are.  FAST and FEAST. </a:t>
            </a:r>
          </a:p>
          <a:p>
            <a:pPr marL="0" indent="0">
              <a:buNone/>
            </a:pP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Father, who art in Heaven …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14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1707-113D-0D20-425C-5E7A3E43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Hymn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68E88-95D8-2A91-1752-171919057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72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EF13DA-B543-4577-A823-9A093069A368}"/>
</file>

<file path=customXml/itemProps2.xml><?xml version="1.0" encoding="utf-8"?>
<ds:datastoreItem xmlns:ds="http://schemas.openxmlformats.org/officeDocument/2006/customXml" ds:itemID="{BEB62454-9082-44AD-8969-9C0FE3761921}"/>
</file>

<file path=customXml/itemProps3.xml><?xml version="1.0" encoding="utf-8"?>
<ds:datastoreItem xmlns:ds="http://schemas.openxmlformats.org/officeDocument/2006/customXml" ds:itemID="{7F753112-621C-438E-A2F7-D81AFB96C2C0}"/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181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Our Lady’s Catholic Primary School </vt:lpstr>
      <vt:lpstr>Opening prayer</vt:lpstr>
      <vt:lpstr>We offer our prayers to God today </vt:lpstr>
      <vt:lpstr>Gospel Reading</vt:lpstr>
      <vt:lpstr>The Transfiguration of Jesus</vt:lpstr>
      <vt:lpstr>Mission </vt:lpstr>
      <vt:lpstr>Prayer</vt:lpstr>
      <vt:lpstr>Hymn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Weston</dc:creator>
  <cp:lastModifiedBy>Mrs Weston</cp:lastModifiedBy>
  <cp:revision>2</cp:revision>
  <dcterms:created xsi:type="dcterms:W3CDTF">2025-02-23T15:08:39Z</dcterms:created>
  <dcterms:modified xsi:type="dcterms:W3CDTF">2025-03-16T14:43:22Z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