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63" r:id="rId3"/>
    <p:sldId id="282" r:id="rId4"/>
    <p:sldId id="283" r:id="rId5"/>
    <p:sldId id="284" r:id="rId6"/>
    <p:sldId id="278" r:id="rId7"/>
    <p:sldId id="279" r:id="rId8"/>
    <p:sldId id="367" r:id="rId9"/>
    <p:sldId id="344" r:id="rId10"/>
    <p:sldId id="368" r:id="rId11"/>
    <p:sldId id="345" r:id="rId12"/>
    <p:sldId id="365" r:id="rId13"/>
    <p:sldId id="346" r:id="rId14"/>
    <p:sldId id="369"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9999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A24F85-8A6F-4003-8CC8-F127BCEC684E}" v="27" dt="2024-09-15T17:41:28.6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115" autoAdjust="0"/>
  </p:normalViewPr>
  <p:slideViewPr>
    <p:cSldViewPr>
      <p:cViewPr varScale="1">
        <p:scale>
          <a:sx n="53" d="100"/>
          <a:sy n="53" d="100"/>
        </p:scale>
        <p:origin x="16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Weston" userId="faa6df8f-7716-4593-94f3-95eed7cbeee0" providerId="ADAL" clId="{3AA24F85-8A6F-4003-8CC8-F127BCEC684E}"/>
    <pc:docChg chg="undo custSel addSld delSld modSld sldOrd">
      <pc:chgData name="Mrs Weston" userId="faa6df8f-7716-4593-94f3-95eed7cbeee0" providerId="ADAL" clId="{3AA24F85-8A6F-4003-8CC8-F127BCEC684E}" dt="2024-09-15T17:41:32.399" v="1074" actId="47"/>
      <pc:docMkLst>
        <pc:docMk/>
      </pc:docMkLst>
      <pc:sldChg chg="modSp mod">
        <pc:chgData name="Mrs Weston" userId="faa6df8f-7716-4593-94f3-95eed7cbeee0" providerId="ADAL" clId="{3AA24F85-8A6F-4003-8CC8-F127BCEC684E}" dt="2024-09-15T14:48:39.372" v="318" actId="1076"/>
        <pc:sldMkLst>
          <pc:docMk/>
          <pc:sldMk cId="476670000" sldId="263"/>
        </pc:sldMkLst>
        <pc:spChg chg="mod">
          <ac:chgData name="Mrs Weston" userId="faa6df8f-7716-4593-94f3-95eed7cbeee0" providerId="ADAL" clId="{3AA24F85-8A6F-4003-8CC8-F127BCEC684E}" dt="2024-09-15T14:48:32.557" v="315" actId="1076"/>
          <ac:spMkLst>
            <pc:docMk/>
            <pc:sldMk cId="476670000" sldId="263"/>
            <ac:spMk id="6" creationId="{00000000-0000-0000-0000-000000000000}"/>
          </ac:spMkLst>
        </pc:spChg>
        <pc:picChg chg="mod">
          <ac:chgData name="Mrs Weston" userId="faa6df8f-7716-4593-94f3-95eed7cbeee0" providerId="ADAL" clId="{3AA24F85-8A6F-4003-8CC8-F127BCEC684E}" dt="2024-09-15T14:48:35.807" v="316" actId="14100"/>
          <ac:picMkLst>
            <pc:docMk/>
            <pc:sldMk cId="476670000" sldId="263"/>
            <ac:picMk id="4" creationId="{00000000-0000-0000-0000-000000000000}"/>
          </ac:picMkLst>
        </pc:picChg>
        <pc:picChg chg="mod">
          <ac:chgData name="Mrs Weston" userId="faa6df8f-7716-4593-94f3-95eed7cbeee0" providerId="ADAL" clId="{3AA24F85-8A6F-4003-8CC8-F127BCEC684E}" dt="2024-09-15T14:48:39.372" v="318" actId="1076"/>
          <ac:picMkLst>
            <pc:docMk/>
            <pc:sldMk cId="476670000" sldId="263"/>
            <ac:picMk id="5" creationId="{00000000-0000-0000-0000-000000000000}"/>
          </ac:picMkLst>
        </pc:picChg>
      </pc:sldChg>
      <pc:sldChg chg="del">
        <pc:chgData name="Mrs Weston" userId="faa6df8f-7716-4593-94f3-95eed7cbeee0" providerId="ADAL" clId="{3AA24F85-8A6F-4003-8CC8-F127BCEC684E}" dt="2024-09-15T14:31:50.031" v="4" actId="47"/>
        <pc:sldMkLst>
          <pc:docMk/>
          <pc:sldMk cId="305151603" sldId="274"/>
        </pc:sldMkLst>
      </pc:sldChg>
      <pc:sldChg chg="del">
        <pc:chgData name="Mrs Weston" userId="faa6df8f-7716-4593-94f3-95eed7cbeee0" providerId="ADAL" clId="{3AA24F85-8A6F-4003-8CC8-F127BCEC684E}" dt="2024-09-15T14:31:24.481" v="1" actId="47"/>
        <pc:sldMkLst>
          <pc:docMk/>
          <pc:sldMk cId="368604141" sldId="275"/>
        </pc:sldMkLst>
      </pc:sldChg>
      <pc:sldChg chg="del">
        <pc:chgData name="Mrs Weston" userId="faa6df8f-7716-4593-94f3-95eed7cbeee0" providerId="ADAL" clId="{3AA24F85-8A6F-4003-8CC8-F127BCEC684E}" dt="2024-09-15T14:31:27.914" v="2" actId="47"/>
        <pc:sldMkLst>
          <pc:docMk/>
          <pc:sldMk cId="1785996407" sldId="276"/>
        </pc:sldMkLst>
      </pc:sldChg>
      <pc:sldChg chg="del">
        <pc:chgData name="Mrs Weston" userId="faa6df8f-7716-4593-94f3-95eed7cbeee0" providerId="ADAL" clId="{3AA24F85-8A6F-4003-8CC8-F127BCEC684E}" dt="2024-09-15T14:31:30.720" v="3" actId="47"/>
        <pc:sldMkLst>
          <pc:docMk/>
          <pc:sldMk cId="3393151913" sldId="277"/>
        </pc:sldMkLst>
      </pc:sldChg>
      <pc:sldChg chg="addSp modSp mod">
        <pc:chgData name="Mrs Weston" userId="faa6df8f-7716-4593-94f3-95eed7cbeee0" providerId="ADAL" clId="{3AA24F85-8A6F-4003-8CC8-F127BCEC684E}" dt="2024-09-15T17:26:47.505" v="1018" actId="1076"/>
        <pc:sldMkLst>
          <pc:docMk/>
          <pc:sldMk cId="3272433506" sldId="278"/>
        </pc:sldMkLst>
        <pc:spChg chg="mod">
          <ac:chgData name="Mrs Weston" userId="faa6df8f-7716-4593-94f3-95eed7cbeee0" providerId="ADAL" clId="{3AA24F85-8A6F-4003-8CC8-F127BCEC684E}" dt="2024-09-15T14:47:57.908" v="270" actId="6549"/>
          <ac:spMkLst>
            <pc:docMk/>
            <pc:sldMk cId="3272433506" sldId="278"/>
            <ac:spMk id="2" creationId="{00000000-0000-0000-0000-000000000000}"/>
          </ac:spMkLst>
        </pc:spChg>
        <pc:spChg chg="add mod">
          <ac:chgData name="Mrs Weston" userId="faa6df8f-7716-4593-94f3-95eed7cbeee0" providerId="ADAL" clId="{3AA24F85-8A6F-4003-8CC8-F127BCEC684E}" dt="2024-09-15T17:26:47.505" v="1018" actId="1076"/>
          <ac:spMkLst>
            <pc:docMk/>
            <pc:sldMk cId="3272433506" sldId="278"/>
            <ac:spMk id="4" creationId="{0EBF6416-39BA-0E77-691F-9B30FCE45747}"/>
          </ac:spMkLst>
        </pc:spChg>
      </pc:sldChg>
      <pc:sldChg chg="addSp delSp modSp mod">
        <pc:chgData name="Mrs Weston" userId="faa6df8f-7716-4593-94f3-95eed7cbeee0" providerId="ADAL" clId="{3AA24F85-8A6F-4003-8CC8-F127BCEC684E}" dt="2024-09-15T17:15:26.679" v="501" actId="27636"/>
        <pc:sldMkLst>
          <pc:docMk/>
          <pc:sldMk cId="2855656643" sldId="279"/>
        </pc:sldMkLst>
        <pc:spChg chg="mod">
          <ac:chgData name="Mrs Weston" userId="faa6df8f-7716-4593-94f3-95eed7cbeee0" providerId="ADAL" clId="{3AA24F85-8A6F-4003-8CC8-F127BCEC684E}" dt="2024-09-15T17:15:26.679" v="501" actId="27636"/>
          <ac:spMkLst>
            <pc:docMk/>
            <pc:sldMk cId="2855656643" sldId="279"/>
            <ac:spMk id="2" creationId="{00000000-0000-0000-0000-000000000000}"/>
          </ac:spMkLst>
        </pc:spChg>
        <pc:spChg chg="del">
          <ac:chgData name="Mrs Weston" userId="faa6df8f-7716-4593-94f3-95eed7cbeee0" providerId="ADAL" clId="{3AA24F85-8A6F-4003-8CC8-F127BCEC684E}" dt="2024-09-15T17:15:20.849" v="498" actId="21"/>
          <ac:spMkLst>
            <pc:docMk/>
            <pc:sldMk cId="2855656643" sldId="279"/>
            <ac:spMk id="3" creationId="{00000000-0000-0000-0000-000000000000}"/>
          </ac:spMkLst>
        </pc:spChg>
        <pc:spChg chg="add del mod">
          <ac:chgData name="Mrs Weston" userId="faa6df8f-7716-4593-94f3-95eed7cbeee0" providerId="ADAL" clId="{3AA24F85-8A6F-4003-8CC8-F127BCEC684E}" dt="2024-09-15T17:15:24.233" v="499" actId="21"/>
          <ac:spMkLst>
            <pc:docMk/>
            <pc:sldMk cId="2855656643" sldId="279"/>
            <ac:spMk id="5" creationId="{81350FD7-F5E0-37CF-4A44-45A7DEF4FF40}"/>
          </ac:spMkLst>
        </pc:spChg>
      </pc:sldChg>
      <pc:sldChg chg="del">
        <pc:chgData name="Mrs Weston" userId="faa6df8f-7716-4593-94f3-95eed7cbeee0" providerId="ADAL" clId="{3AA24F85-8A6F-4003-8CC8-F127BCEC684E}" dt="2024-09-15T14:31:22.892" v="0" actId="47"/>
        <pc:sldMkLst>
          <pc:docMk/>
          <pc:sldMk cId="1864504116" sldId="280"/>
        </pc:sldMkLst>
      </pc:sldChg>
      <pc:sldChg chg="modSp del mod">
        <pc:chgData name="Mrs Weston" userId="faa6df8f-7716-4593-94f3-95eed7cbeee0" providerId="ADAL" clId="{3AA24F85-8A6F-4003-8CC8-F127BCEC684E}" dt="2024-09-15T17:37:08.046" v="1024" actId="47"/>
        <pc:sldMkLst>
          <pc:docMk/>
          <pc:sldMk cId="972837016" sldId="281"/>
        </pc:sldMkLst>
        <pc:spChg chg="mod">
          <ac:chgData name="Mrs Weston" userId="faa6df8f-7716-4593-94f3-95eed7cbeee0" providerId="ADAL" clId="{3AA24F85-8A6F-4003-8CC8-F127BCEC684E}" dt="2024-09-15T17:24:25.215" v="623" actId="5793"/>
          <ac:spMkLst>
            <pc:docMk/>
            <pc:sldMk cId="972837016" sldId="281"/>
            <ac:spMk id="2" creationId="{ECC9B10A-6F1D-13B8-64CE-CF33DC41BBA9}"/>
          </ac:spMkLst>
        </pc:spChg>
      </pc:sldChg>
      <pc:sldChg chg="addSp delSp modSp mod">
        <pc:chgData name="Mrs Weston" userId="faa6df8f-7716-4593-94f3-95eed7cbeee0" providerId="ADAL" clId="{3AA24F85-8A6F-4003-8CC8-F127BCEC684E}" dt="2024-09-15T17:00:04.061" v="344" actId="20577"/>
        <pc:sldMkLst>
          <pc:docMk/>
          <pc:sldMk cId="3264179" sldId="282"/>
        </pc:sldMkLst>
        <pc:spChg chg="add mod">
          <ac:chgData name="Mrs Weston" userId="faa6df8f-7716-4593-94f3-95eed7cbeee0" providerId="ADAL" clId="{3AA24F85-8A6F-4003-8CC8-F127BCEC684E}" dt="2024-09-15T14:32:31.725" v="28" actId="20577"/>
          <ac:spMkLst>
            <pc:docMk/>
            <pc:sldMk cId="3264179" sldId="282"/>
            <ac:spMk id="2" creationId="{9E9BCDA8-A6B6-7D5F-B27C-69B5967ADD11}"/>
          </ac:spMkLst>
        </pc:spChg>
        <pc:spChg chg="add mod">
          <ac:chgData name="Mrs Weston" userId="faa6df8f-7716-4593-94f3-95eed7cbeee0" providerId="ADAL" clId="{3AA24F85-8A6F-4003-8CC8-F127BCEC684E}" dt="2024-09-15T14:37:09.849" v="254" actId="113"/>
          <ac:spMkLst>
            <pc:docMk/>
            <pc:sldMk cId="3264179" sldId="282"/>
            <ac:spMk id="3" creationId="{60E35663-D223-287F-4F92-B140494AD973}"/>
          </ac:spMkLst>
        </pc:spChg>
        <pc:spChg chg="del">
          <ac:chgData name="Mrs Weston" userId="faa6df8f-7716-4593-94f3-95eed7cbeee0" providerId="ADAL" clId="{3AA24F85-8A6F-4003-8CC8-F127BCEC684E}" dt="2024-09-15T14:31:55.463" v="5" actId="21"/>
          <ac:spMkLst>
            <pc:docMk/>
            <pc:sldMk cId="3264179" sldId="282"/>
            <ac:spMk id="4" creationId="{7BF2024F-5CAB-844B-3D02-422B817063CB}"/>
          </ac:spMkLst>
        </pc:spChg>
        <pc:spChg chg="add mod">
          <ac:chgData name="Mrs Weston" userId="faa6df8f-7716-4593-94f3-95eed7cbeee0" providerId="ADAL" clId="{3AA24F85-8A6F-4003-8CC8-F127BCEC684E}" dt="2024-09-15T17:00:04.061" v="344" actId="20577"/>
          <ac:spMkLst>
            <pc:docMk/>
            <pc:sldMk cId="3264179" sldId="282"/>
            <ac:spMk id="5" creationId="{F9D34E98-AC35-9CE1-D557-FD0A792570CE}"/>
          </ac:spMkLst>
        </pc:spChg>
        <pc:spChg chg="add mod">
          <ac:chgData name="Mrs Weston" userId="faa6df8f-7716-4593-94f3-95eed7cbeee0" providerId="ADAL" clId="{3AA24F85-8A6F-4003-8CC8-F127BCEC684E}" dt="2024-09-15T14:43:14.459" v="268" actId="14100"/>
          <ac:spMkLst>
            <pc:docMk/>
            <pc:sldMk cId="3264179" sldId="282"/>
            <ac:spMk id="6" creationId="{42DE7EF8-9D5E-D866-CFF0-01F0543CE311}"/>
          </ac:spMkLst>
        </pc:spChg>
        <pc:picChg chg="mod">
          <ac:chgData name="Mrs Weston" userId="faa6df8f-7716-4593-94f3-95eed7cbeee0" providerId="ADAL" clId="{3AA24F85-8A6F-4003-8CC8-F127BCEC684E}" dt="2024-09-15T14:37:03.736" v="253" actId="14100"/>
          <ac:picMkLst>
            <pc:docMk/>
            <pc:sldMk cId="3264179" sldId="282"/>
            <ac:picMk id="1026" creationId="{EEC8C0A0-22B4-D025-4660-8572FF0BFA72}"/>
          </ac:picMkLst>
        </pc:picChg>
      </pc:sldChg>
      <pc:sldChg chg="addSp delSp modSp new mod">
        <pc:chgData name="Mrs Weston" userId="faa6df8f-7716-4593-94f3-95eed7cbeee0" providerId="ADAL" clId="{3AA24F85-8A6F-4003-8CC8-F127BCEC684E}" dt="2024-09-15T17:03:47.578" v="404" actId="14100"/>
        <pc:sldMkLst>
          <pc:docMk/>
          <pc:sldMk cId="3907270379" sldId="283"/>
        </pc:sldMkLst>
        <pc:spChg chg="mod">
          <ac:chgData name="Mrs Weston" userId="faa6df8f-7716-4593-94f3-95eed7cbeee0" providerId="ADAL" clId="{3AA24F85-8A6F-4003-8CC8-F127BCEC684E}" dt="2024-09-15T17:03:47.578" v="404" actId="14100"/>
          <ac:spMkLst>
            <pc:docMk/>
            <pc:sldMk cId="3907270379" sldId="283"/>
            <ac:spMk id="2" creationId="{A5ED08DA-B549-D2C5-F3A5-1B0EBFB66454}"/>
          </ac:spMkLst>
        </pc:spChg>
        <pc:spChg chg="del mod">
          <ac:chgData name="Mrs Weston" userId="faa6df8f-7716-4593-94f3-95eed7cbeee0" providerId="ADAL" clId="{3AA24F85-8A6F-4003-8CC8-F127BCEC684E}" dt="2024-09-15T17:00:53.828" v="372" actId="478"/>
          <ac:spMkLst>
            <pc:docMk/>
            <pc:sldMk cId="3907270379" sldId="283"/>
            <ac:spMk id="3" creationId="{ED89190B-0771-1017-9593-27867573788C}"/>
          </ac:spMkLst>
        </pc:spChg>
        <pc:spChg chg="add del mod">
          <ac:chgData name="Mrs Weston" userId="faa6df8f-7716-4593-94f3-95eed7cbeee0" providerId="ADAL" clId="{3AA24F85-8A6F-4003-8CC8-F127BCEC684E}" dt="2024-09-15T17:00:58.795" v="373" actId="21"/>
          <ac:spMkLst>
            <pc:docMk/>
            <pc:sldMk cId="3907270379" sldId="283"/>
            <ac:spMk id="5" creationId="{A8C919BC-1319-F266-F5EB-1C5F41BCFE9B}"/>
          </ac:spMkLst>
        </pc:spChg>
      </pc:sldChg>
      <pc:sldChg chg="delSp modSp new mod">
        <pc:chgData name="Mrs Weston" userId="faa6df8f-7716-4593-94f3-95eed7cbeee0" providerId="ADAL" clId="{3AA24F85-8A6F-4003-8CC8-F127BCEC684E}" dt="2024-09-15T17:03:41.979" v="403" actId="14100"/>
        <pc:sldMkLst>
          <pc:docMk/>
          <pc:sldMk cId="3794417999" sldId="284"/>
        </pc:sldMkLst>
        <pc:spChg chg="mod">
          <ac:chgData name="Mrs Weston" userId="faa6df8f-7716-4593-94f3-95eed7cbeee0" providerId="ADAL" clId="{3AA24F85-8A6F-4003-8CC8-F127BCEC684E}" dt="2024-09-15T17:03:41.979" v="403" actId="14100"/>
          <ac:spMkLst>
            <pc:docMk/>
            <pc:sldMk cId="3794417999" sldId="284"/>
            <ac:spMk id="2" creationId="{D6DC9569-033A-48A8-B4B0-FE3AAA34CB7F}"/>
          </ac:spMkLst>
        </pc:spChg>
        <pc:spChg chg="del">
          <ac:chgData name="Mrs Weston" userId="faa6df8f-7716-4593-94f3-95eed7cbeee0" providerId="ADAL" clId="{3AA24F85-8A6F-4003-8CC8-F127BCEC684E}" dt="2024-09-15T17:02:39.315" v="395" actId="21"/>
          <ac:spMkLst>
            <pc:docMk/>
            <pc:sldMk cId="3794417999" sldId="284"/>
            <ac:spMk id="3" creationId="{42444996-0955-593B-F13C-8FA1FF5B6D8E}"/>
          </ac:spMkLst>
        </pc:spChg>
      </pc:sldChg>
      <pc:sldChg chg="addSp delSp modSp new del mod ord">
        <pc:chgData name="Mrs Weston" userId="faa6df8f-7716-4593-94f3-95eed7cbeee0" providerId="ADAL" clId="{3AA24F85-8A6F-4003-8CC8-F127BCEC684E}" dt="2024-09-15T17:39:47.387" v="1066" actId="47"/>
        <pc:sldMkLst>
          <pc:docMk/>
          <pc:sldMk cId="967485371" sldId="285"/>
        </pc:sldMkLst>
        <pc:spChg chg="del">
          <ac:chgData name="Mrs Weston" userId="faa6df8f-7716-4593-94f3-95eed7cbeee0" providerId="ADAL" clId="{3AA24F85-8A6F-4003-8CC8-F127BCEC684E}" dt="2024-09-15T17:35:34.554" v="1020"/>
          <ac:spMkLst>
            <pc:docMk/>
            <pc:sldMk cId="967485371" sldId="285"/>
            <ac:spMk id="2" creationId="{D15D2178-BBF9-8BA5-5B15-B8B789D1E3EE}"/>
          </ac:spMkLst>
        </pc:spChg>
        <pc:picChg chg="add mod">
          <ac:chgData name="Mrs Weston" userId="faa6df8f-7716-4593-94f3-95eed7cbeee0" providerId="ADAL" clId="{3AA24F85-8A6F-4003-8CC8-F127BCEC684E}" dt="2024-09-15T17:36:11.134" v="1021" actId="14100"/>
          <ac:picMkLst>
            <pc:docMk/>
            <pc:sldMk cId="967485371" sldId="285"/>
            <ac:picMk id="4" creationId="{E491AB78-B7B3-1A37-B9EB-BBEC84DFCBFB}"/>
          </ac:picMkLst>
        </pc:picChg>
      </pc:sldChg>
      <pc:sldChg chg="new del">
        <pc:chgData name="Mrs Weston" userId="faa6df8f-7716-4593-94f3-95eed7cbeee0" providerId="ADAL" clId="{3AA24F85-8A6F-4003-8CC8-F127BCEC684E}" dt="2024-09-15T17:41:32.399" v="1074" actId="47"/>
        <pc:sldMkLst>
          <pc:docMk/>
          <pc:sldMk cId="2142874788" sldId="286"/>
        </pc:sldMkLst>
      </pc:sldChg>
      <pc:sldChg chg="delSp add mod ord">
        <pc:chgData name="Mrs Weston" userId="faa6df8f-7716-4593-94f3-95eed7cbeee0" providerId="ADAL" clId="{3AA24F85-8A6F-4003-8CC8-F127BCEC684E}" dt="2024-09-15T17:40:47.217" v="1067" actId="21"/>
        <pc:sldMkLst>
          <pc:docMk/>
          <pc:sldMk cId="0" sldId="344"/>
        </pc:sldMkLst>
        <pc:spChg chg="del">
          <ac:chgData name="Mrs Weston" userId="faa6df8f-7716-4593-94f3-95eed7cbeee0" providerId="ADAL" clId="{3AA24F85-8A6F-4003-8CC8-F127BCEC684E}" dt="2024-09-15T17:40:47.217" v="1067" actId="21"/>
          <ac:spMkLst>
            <pc:docMk/>
            <pc:sldMk cId="0" sldId="344"/>
            <ac:spMk id="73730" creationId="{8B93FFD3-9777-F99C-A37B-87072B23029E}"/>
          </ac:spMkLst>
        </pc:spChg>
      </pc:sldChg>
      <pc:sldChg chg="delSp add mod">
        <pc:chgData name="Mrs Weston" userId="faa6df8f-7716-4593-94f3-95eed7cbeee0" providerId="ADAL" clId="{3AA24F85-8A6F-4003-8CC8-F127BCEC684E}" dt="2024-09-15T17:41:04.708" v="1070" actId="21"/>
        <pc:sldMkLst>
          <pc:docMk/>
          <pc:sldMk cId="0" sldId="345"/>
        </pc:sldMkLst>
        <pc:spChg chg="del">
          <ac:chgData name="Mrs Weston" userId="faa6df8f-7716-4593-94f3-95eed7cbeee0" providerId="ADAL" clId="{3AA24F85-8A6F-4003-8CC8-F127BCEC684E}" dt="2024-09-15T17:41:04.708" v="1070" actId="21"/>
          <ac:spMkLst>
            <pc:docMk/>
            <pc:sldMk cId="0" sldId="345"/>
            <ac:spMk id="75778" creationId="{F8C6F48B-7596-54E9-F890-DB9E29F14310}"/>
          </ac:spMkLst>
        </pc:spChg>
      </pc:sldChg>
      <pc:sldChg chg="delSp mod">
        <pc:chgData name="Mrs Weston" userId="faa6df8f-7716-4593-94f3-95eed7cbeee0" providerId="ADAL" clId="{3AA24F85-8A6F-4003-8CC8-F127BCEC684E}" dt="2024-09-15T17:41:20.264" v="1072" actId="21"/>
        <pc:sldMkLst>
          <pc:docMk/>
          <pc:sldMk cId="0" sldId="346"/>
        </pc:sldMkLst>
        <pc:spChg chg="del">
          <ac:chgData name="Mrs Weston" userId="faa6df8f-7716-4593-94f3-95eed7cbeee0" providerId="ADAL" clId="{3AA24F85-8A6F-4003-8CC8-F127BCEC684E}" dt="2024-09-15T17:41:20.264" v="1072" actId="21"/>
          <ac:spMkLst>
            <pc:docMk/>
            <pc:sldMk cId="0" sldId="346"/>
            <ac:spMk id="77826" creationId="{A07C6326-3BFE-C7E5-6AB5-1075DAFACBB3}"/>
          </ac:spMkLst>
        </pc:spChg>
      </pc:sldChg>
      <pc:sldChg chg="delSp add mod">
        <pc:chgData name="Mrs Weston" userId="faa6df8f-7716-4593-94f3-95eed7cbeee0" providerId="ADAL" clId="{3AA24F85-8A6F-4003-8CC8-F127BCEC684E}" dt="2024-09-15T17:41:14.563" v="1071" actId="21"/>
        <pc:sldMkLst>
          <pc:docMk/>
          <pc:sldMk cId="0" sldId="365"/>
        </pc:sldMkLst>
        <pc:spChg chg="del">
          <ac:chgData name="Mrs Weston" userId="faa6df8f-7716-4593-94f3-95eed7cbeee0" providerId="ADAL" clId="{3AA24F85-8A6F-4003-8CC8-F127BCEC684E}" dt="2024-09-15T17:41:14.563" v="1071" actId="21"/>
          <ac:spMkLst>
            <pc:docMk/>
            <pc:sldMk cId="0" sldId="365"/>
            <ac:spMk id="74754" creationId="{079E7692-62A9-4E01-145B-0850E6E666FB}"/>
          </ac:spMkLst>
        </pc:spChg>
      </pc:sldChg>
      <pc:sldChg chg="modSp add mod">
        <pc:chgData name="Mrs Weston" userId="faa6df8f-7716-4593-94f3-95eed7cbeee0" providerId="ADAL" clId="{3AA24F85-8A6F-4003-8CC8-F127BCEC684E}" dt="2024-09-15T17:37:29.732" v="1059" actId="5793"/>
        <pc:sldMkLst>
          <pc:docMk/>
          <pc:sldMk cId="0" sldId="367"/>
        </pc:sldMkLst>
        <pc:spChg chg="mod">
          <ac:chgData name="Mrs Weston" userId="faa6df8f-7716-4593-94f3-95eed7cbeee0" providerId="ADAL" clId="{3AA24F85-8A6F-4003-8CC8-F127BCEC684E}" dt="2024-09-15T17:37:29.732" v="1059" actId="5793"/>
          <ac:spMkLst>
            <pc:docMk/>
            <pc:sldMk cId="0" sldId="367"/>
            <ac:spMk id="78850" creationId="{67C250C1-510D-EB53-3963-C49EC4798B3B}"/>
          </ac:spMkLst>
        </pc:spChg>
      </pc:sldChg>
      <pc:sldChg chg="addSp delSp modSp add mod">
        <pc:chgData name="Mrs Weston" userId="faa6df8f-7716-4593-94f3-95eed7cbeee0" providerId="ADAL" clId="{3AA24F85-8A6F-4003-8CC8-F127BCEC684E}" dt="2024-09-15T17:40:57.597" v="1069" actId="21"/>
        <pc:sldMkLst>
          <pc:docMk/>
          <pc:sldMk cId="97981453" sldId="368"/>
        </pc:sldMkLst>
        <pc:spChg chg="add del mod">
          <ac:chgData name="Mrs Weston" userId="faa6df8f-7716-4593-94f3-95eed7cbeee0" providerId="ADAL" clId="{3AA24F85-8A6F-4003-8CC8-F127BCEC684E}" dt="2024-09-15T17:40:57.597" v="1069" actId="21"/>
          <ac:spMkLst>
            <pc:docMk/>
            <pc:sldMk cId="97981453" sldId="368"/>
            <ac:spMk id="3" creationId="{3E3DD4C3-5B07-9D39-7921-763FA454667A}"/>
          </ac:spMkLst>
        </pc:spChg>
        <pc:spChg chg="del">
          <ac:chgData name="Mrs Weston" userId="faa6df8f-7716-4593-94f3-95eed7cbeee0" providerId="ADAL" clId="{3AA24F85-8A6F-4003-8CC8-F127BCEC684E}" dt="2024-09-15T17:40:54.085" v="1068" actId="21"/>
          <ac:spMkLst>
            <pc:docMk/>
            <pc:sldMk cId="97981453" sldId="368"/>
            <ac:spMk id="78850" creationId="{67C250C1-510D-EB53-3963-C49EC4798B3B}"/>
          </ac:spMkLst>
        </pc:spChg>
      </pc:sldChg>
      <pc:sldChg chg="add">
        <pc:chgData name="Mrs Weston" userId="faa6df8f-7716-4593-94f3-95eed7cbeee0" providerId="ADAL" clId="{3AA24F85-8A6F-4003-8CC8-F127BCEC684E}" dt="2024-09-15T17:41:28.688" v="1073"/>
        <pc:sldMkLst>
          <pc:docMk/>
          <pc:sldMk cId="3042448438" sldId="3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805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5" y="0"/>
            <a:ext cx="2945659" cy="498057"/>
          </a:xfrm>
          <a:prstGeom prst="rect">
            <a:avLst/>
          </a:prstGeom>
        </p:spPr>
        <p:txBody>
          <a:bodyPr vert="horz" lIns="91440" tIns="45720" rIns="91440" bIns="45720" rtlCol="0"/>
          <a:lstStyle>
            <a:lvl1pPr algn="r">
              <a:defRPr sz="1200"/>
            </a:lvl1pPr>
          </a:lstStyle>
          <a:p>
            <a:fld id="{2F446B37-08D6-409F-BC1B-786A6C102828}" type="datetimeFigureOut">
              <a:rPr lang="en-GB" smtClean="0"/>
              <a:t>15/09/2024</a:t>
            </a:fld>
            <a:endParaRPr lang="en-GB"/>
          </a:p>
        </p:txBody>
      </p:sp>
      <p:sp>
        <p:nvSpPr>
          <p:cNvPr id="4" name="Footer Placeholder 3"/>
          <p:cNvSpPr>
            <a:spLocks noGrp="1"/>
          </p:cNvSpPr>
          <p:nvPr>
            <p:ph type="ftr" sz="quarter" idx="2"/>
          </p:nvPr>
        </p:nvSpPr>
        <p:spPr>
          <a:xfrm>
            <a:off x="2"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5" y="9428585"/>
            <a:ext cx="2945659" cy="498055"/>
          </a:xfrm>
          <a:prstGeom prst="rect">
            <a:avLst/>
          </a:prstGeom>
        </p:spPr>
        <p:txBody>
          <a:bodyPr vert="horz" lIns="91440" tIns="45720" rIns="91440" bIns="45720" rtlCol="0" anchor="b"/>
          <a:lstStyle>
            <a:lvl1pPr algn="r">
              <a:defRPr sz="1200"/>
            </a:lvl1pPr>
          </a:lstStyle>
          <a:p>
            <a:fld id="{3AE06CA1-B4D9-4E35-822D-8D48F304C08A}" type="slidenum">
              <a:rPr lang="en-GB" smtClean="0"/>
              <a:t>‹#›</a:t>
            </a:fld>
            <a:endParaRPr lang="en-GB"/>
          </a:p>
        </p:txBody>
      </p:sp>
    </p:spTree>
    <p:extLst>
      <p:ext uri="{BB962C8B-B14F-4D97-AF65-F5344CB8AC3E}">
        <p14:creationId xmlns:p14="http://schemas.microsoft.com/office/powerpoint/2010/main" val="2775520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C6AF5A8-C9B1-4EB7-855E-B4CE1AC1EB60}" type="datetimeFigureOut">
              <a:rPr lang="en-GB" smtClean="0"/>
              <a:t>15/09/2024</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B5AB23A2-E587-47BA-B8D0-0255B56682CA}" type="slidenum">
              <a:rPr lang="en-GB" smtClean="0"/>
              <a:t>‹#›</a:t>
            </a:fld>
            <a:endParaRPr lang="en-GB"/>
          </a:p>
        </p:txBody>
      </p:sp>
    </p:spTree>
    <p:extLst>
      <p:ext uri="{BB962C8B-B14F-4D97-AF65-F5344CB8AC3E}">
        <p14:creationId xmlns:p14="http://schemas.microsoft.com/office/powerpoint/2010/main" val="1881134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0B0703-27EF-4A5C-9F7C-D8B1910A669D}" type="datetimeFigureOut">
              <a:rPr lang="en-GB" smtClean="0"/>
              <a:t>15/09/2024</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48EDB5-803E-4805-9C02-C2FECFE8AB5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0B0703-27EF-4A5C-9F7C-D8B1910A669D}" type="datetimeFigureOut">
              <a:rPr lang="en-GB" smtClean="0"/>
              <a:t>15/09/2024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0B0703-27EF-4A5C-9F7C-D8B1910A669D}" type="datetimeFigureOut">
              <a:rPr lang="en-GB" smtClean="0"/>
              <a:t>15/09/2024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48EDB5-803E-4805-9C02-C2FECFE8AB55}"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70B0703-27EF-4A5C-9F7C-D8B1910A669D}" type="datetimeFigureOut">
              <a:rPr lang="en-GB" smtClean="0"/>
              <a:t>15/09/2024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48EDB5-803E-4805-9C02-C2FECFE8AB5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0B0703-27EF-4A5C-9F7C-D8B1910A669D}" type="datetimeFigureOut">
              <a:rPr lang="en-GB" smtClean="0"/>
              <a:t>15/09/2024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48EDB5-803E-4805-9C02-C2FECFE8AB55}"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B0703-27EF-4A5C-9F7C-D8B1910A669D}" type="datetimeFigureOut">
              <a:rPr lang="en-GB" smtClean="0"/>
              <a:t>15/09/2024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70B0703-27EF-4A5C-9F7C-D8B1910A669D}" type="datetimeFigureOut">
              <a:rPr lang="en-GB" smtClean="0"/>
              <a:t>15/09/2024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48EDB5-803E-4805-9C02-C2FECFE8AB5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0B0703-27EF-4A5C-9F7C-D8B1910A669D}" type="datetimeFigureOut">
              <a:rPr lang="en-GB" smtClean="0"/>
              <a:t>15/09/2024</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48EDB5-803E-4805-9C02-C2FECFE8AB5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60000"/>
            <a:lumOff val="40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0B0703-27EF-4A5C-9F7C-D8B1910A669D}" type="datetimeFigureOut">
              <a:rPr lang="en-GB" smtClean="0"/>
              <a:t>15/09/2024</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E48EDB5-803E-4805-9C02-C2FECFE8AB5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1863948"/>
          </a:xfrm>
        </p:spPr>
        <p:txBody>
          <a:bodyPr>
            <a:normAutofit/>
          </a:bodyPr>
          <a:lstStyle/>
          <a:p>
            <a:pPr algn="ctr"/>
            <a:r>
              <a:rPr lang="en-GB" dirty="0">
                <a:latin typeface="Arial" panose="020B0604020202020204" pitchFamily="34" charset="0"/>
                <a:cs typeface="Arial" panose="020B0604020202020204" pitchFamily="34" charset="0"/>
              </a:rPr>
              <a:t>Our Lady’s Catholic Primary School</a:t>
            </a:r>
            <a:r>
              <a:rPr lang="en-GB" dirty="0"/>
              <a:t>	</a:t>
            </a:r>
          </a:p>
        </p:txBody>
      </p:sp>
      <p:sp>
        <p:nvSpPr>
          <p:cNvPr id="3" name="Subtitle 2"/>
          <p:cNvSpPr>
            <a:spLocks noGrp="1"/>
          </p:cNvSpPr>
          <p:nvPr>
            <p:ph type="subTitle" idx="1"/>
          </p:nvPr>
        </p:nvSpPr>
        <p:spPr>
          <a:xfrm>
            <a:off x="0" y="4365104"/>
            <a:ext cx="8784976" cy="1656184"/>
          </a:xfrm>
        </p:spPr>
        <p:txBody>
          <a:bodyPr>
            <a:normAutofit/>
          </a:bodyPr>
          <a:lstStyle/>
          <a:p>
            <a:pPr algn="ctr"/>
            <a:r>
              <a:rPr lang="en-US" sz="3000" b="1" dirty="0">
                <a:solidFill>
                  <a:srgbClr val="FFFF00"/>
                </a:solidFill>
                <a:latin typeface="Arial" panose="020B0604020202020204" pitchFamily="34" charset="0"/>
                <a:cs typeface="Arial" panose="020B0604020202020204" pitchFamily="34" charset="0"/>
              </a:rPr>
              <a:t>We aspire that through the love of Jesus everyone should </a:t>
            </a:r>
          </a:p>
          <a:p>
            <a:pPr algn="ctr"/>
            <a:r>
              <a:rPr lang="en-US" sz="3000" b="1" dirty="0">
                <a:solidFill>
                  <a:srgbClr val="FFFF00"/>
                </a:solidFill>
                <a:latin typeface="Arial" panose="020B0604020202020204" pitchFamily="34" charset="0"/>
                <a:cs typeface="Arial" panose="020B0604020202020204" pitchFamily="34" charset="0"/>
              </a:rPr>
              <a:t>“have life and have it to the full</a:t>
            </a:r>
            <a:r>
              <a:rPr lang="en-US" sz="3000" b="1" dirty="0">
                <a:latin typeface="Arial" panose="020B0604020202020204" pitchFamily="34" charset="0"/>
                <a:cs typeface="Arial" panose="020B0604020202020204" pitchFamily="34" charset="0"/>
              </a:rPr>
              <a:t>.”</a:t>
            </a:r>
            <a:endParaRPr lang="en-GB" sz="3000" b="1" dirty="0">
              <a:latin typeface="Arial" panose="020B0604020202020204" pitchFamily="34" charset="0"/>
              <a:cs typeface="Arial" panose="020B0604020202020204" pitchFamily="34" charset="0"/>
            </a:endParaRPr>
          </a:p>
          <a:p>
            <a:endParaRPr lang="en-GB" sz="4400" b="1"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4067944" y="359358"/>
            <a:ext cx="1008112" cy="961197"/>
          </a:xfrm>
          <a:prstGeom prst="rect">
            <a:avLst/>
          </a:prstGeom>
          <a:noFill/>
          <a:ln>
            <a:noFill/>
          </a:ln>
        </p:spPr>
      </p:pic>
    </p:spTree>
    <p:extLst>
      <p:ext uri="{BB962C8B-B14F-4D97-AF65-F5344CB8AC3E}">
        <p14:creationId xmlns:p14="http://schemas.microsoft.com/office/powerpoint/2010/main" val="403459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Content Placeholder 2">
            <a:extLst>
              <a:ext uri="{FF2B5EF4-FFF2-40B4-BE49-F238E27FC236}">
                <a16:creationId xmlns:a16="http://schemas.microsoft.com/office/drawing/2014/main" id="{9157852A-C083-B11D-BDD9-989F349E076B}"/>
              </a:ext>
            </a:extLst>
          </p:cNvPr>
          <p:cNvSpPr>
            <a:spLocks noGrp="1"/>
          </p:cNvSpPr>
          <p:nvPr>
            <p:ph idx="1"/>
          </p:nvPr>
        </p:nvSpPr>
        <p:spPr/>
        <p:txBody>
          <a:bodyPr/>
          <a:lstStyle/>
          <a:p>
            <a:pPr algn="ctr" eaLnBrk="1" hangingPunct="1">
              <a:buFont typeface="Arial" panose="020B0604020202020204" pitchFamily="34" charset="0"/>
              <a:buNone/>
            </a:pPr>
            <a:r>
              <a:rPr lang="en-GB" altLang="en-US" sz="2800" i="1"/>
              <a:t>Follow me, follow me, </a:t>
            </a:r>
          </a:p>
          <a:p>
            <a:pPr algn="ctr" eaLnBrk="1" hangingPunct="1">
              <a:buFont typeface="Arial" panose="020B0604020202020204" pitchFamily="34" charset="0"/>
              <a:buNone/>
            </a:pPr>
            <a:r>
              <a:rPr lang="en-GB" altLang="en-US" sz="2800" i="1"/>
              <a:t>Leave your home and family,</a:t>
            </a:r>
          </a:p>
          <a:p>
            <a:pPr algn="ctr" eaLnBrk="1" hangingPunct="1">
              <a:buFont typeface="Arial" panose="020B0604020202020204" pitchFamily="34" charset="0"/>
              <a:buNone/>
            </a:pPr>
            <a:r>
              <a:rPr lang="en-GB" altLang="en-US" sz="2800" i="1"/>
              <a:t>Leave your fishing nets </a:t>
            </a:r>
          </a:p>
          <a:p>
            <a:pPr algn="ctr" eaLnBrk="1" hangingPunct="1">
              <a:buFont typeface="Arial" panose="020B0604020202020204" pitchFamily="34" charset="0"/>
              <a:buNone/>
            </a:pPr>
            <a:r>
              <a:rPr lang="en-GB" altLang="en-US" sz="2800" i="1"/>
              <a:t>And boats upon the shore.</a:t>
            </a:r>
          </a:p>
          <a:p>
            <a:pPr algn="ctr" eaLnBrk="1" hangingPunct="1">
              <a:buFont typeface="Arial" panose="020B0604020202020204" pitchFamily="34" charset="0"/>
              <a:buNone/>
            </a:pPr>
            <a:r>
              <a:rPr lang="en-GB" altLang="en-US" sz="2800" i="1"/>
              <a:t>Leave the seed that you have sown,</a:t>
            </a:r>
          </a:p>
          <a:p>
            <a:pPr algn="ctr" eaLnBrk="1" hangingPunct="1">
              <a:buFont typeface="Arial" panose="020B0604020202020204" pitchFamily="34" charset="0"/>
              <a:buNone/>
            </a:pPr>
            <a:r>
              <a:rPr lang="en-GB" altLang="en-US" sz="2800" i="1"/>
              <a:t>Leave the crops that you’ve grown,</a:t>
            </a:r>
          </a:p>
          <a:p>
            <a:pPr algn="ctr" eaLnBrk="1" hangingPunct="1">
              <a:buFont typeface="Arial" panose="020B0604020202020204" pitchFamily="34" charset="0"/>
              <a:buNone/>
            </a:pPr>
            <a:r>
              <a:rPr lang="en-GB" altLang="en-US" sz="2800" i="1"/>
              <a:t>Leave the people you have known</a:t>
            </a:r>
          </a:p>
          <a:p>
            <a:pPr algn="ctr" eaLnBrk="1" hangingPunct="1">
              <a:buFont typeface="Arial" panose="020B0604020202020204" pitchFamily="34" charset="0"/>
              <a:buNone/>
            </a:pPr>
            <a:r>
              <a:rPr lang="en-GB" altLang="en-US" sz="2800" i="1"/>
              <a:t>And follow me.</a:t>
            </a:r>
          </a:p>
          <a:p>
            <a:pPr algn="ctr" eaLnBrk="1" hangingPunct="1">
              <a:buFont typeface="Arial" panose="020B0604020202020204" pitchFamily="34" charset="0"/>
              <a:buNone/>
            </a:pPr>
            <a:endParaRPr lang="en-GB" altLang="en-US" sz="2800" i="1"/>
          </a:p>
        </p:txBody>
      </p:sp>
      <p:sp>
        <p:nvSpPr>
          <p:cNvPr id="78852" name="TextBox 3">
            <a:extLst>
              <a:ext uri="{FF2B5EF4-FFF2-40B4-BE49-F238E27FC236}">
                <a16:creationId xmlns:a16="http://schemas.microsoft.com/office/drawing/2014/main" id="{153EC51B-2DB1-9A00-3399-8DA8D987E522}"/>
              </a:ext>
            </a:extLst>
          </p:cNvPr>
          <p:cNvSpPr txBox="1">
            <a:spLocks noChangeArrowheads="1"/>
          </p:cNvSpPr>
          <p:nvPr/>
        </p:nvSpPr>
        <p:spPr bwMode="auto">
          <a:xfrm>
            <a:off x="7786688" y="6429375"/>
            <a:ext cx="857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omic Sans MS" panose="030F0702030302020204" pitchFamily="66" charset="0"/>
              </a:defRPr>
            </a:lvl1pPr>
            <a:lvl2pPr marL="742950" indent="-285750">
              <a:spcBef>
                <a:spcPct val="20000"/>
              </a:spcBef>
              <a:buFont typeface="Arial" panose="020B0604020202020204" pitchFamily="34" charset="0"/>
              <a:buChar char="–"/>
              <a:defRPr sz="2800">
                <a:solidFill>
                  <a:schemeClr val="tx1"/>
                </a:solidFill>
                <a:latin typeface="Comic Sans MS" panose="030F0702030302020204" pitchFamily="66" charset="0"/>
              </a:defRPr>
            </a:lvl2pPr>
            <a:lvl3pPr marL="1143000" indent="-228600">
              <a:spcBef>
                <a:spcPct val="20000"/>
              </a:spcBef>
              <a:buFont typeface="Arial" panose="020B0604020202020204" pitchFamily="34" charset="0"/>
              <a:buChar char="•"/>
              <a:defRPr sz="2400">
                <a:solidFill>
                  <a:schemeClr val="tx1"/>
                </a:solidFill>
                <a:latin typeface="Comic Sans MS" panose="030F0702030302020204" pitchFamily="66" charset="0"/>
              </a:defRPr>
            </a:lvl3pPr>
            <a:lvl4pPr marL="1600200" indent="-228600">
              <a:spcBef>
                <a:spcPct val="20000"/>
              </a:spcBef>
              <a:buFont typeface="Arial" panose="020B0604020202020204" pitchFamily="34" charset="0"/>
              <a:buChar char="–"/>
              <a:defRPr sz="2000">
                <a:solidFill>
                  <a:schemeClr val="tx1"/>
                </a:solidFill>
                <a:latin typeface="Comic Sans MS" panose="030F0702030302020204" pitchFamily="66" charset="0"/>
              </a:defRPr>
            </a:lvl4pPr>
            <a:lvl5pPr marL="2057400" indent="-228600">
              <a:spcBef>
                <a:spcPct val="20000"/>
              </a:spcBef>
              <a:buFont typeface="Arial" panose="020B0604020202020204" pitchFamily="34" charset="0"/>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9pPr>
          </a:lstStyle>
          <a:p>
            <a:pPr algn="ctr" eaLnBrk="1" hangingPunct="1">
              <a:spcBef>
                <a:spcPct val="0"/>
              </a:spcBef>
              <a:buFontTx/>
              <a:buNone/>
            </a:pPr>
            <a:r>
              <a:rPr lang="en-GB" altLang="en-US" sz="1800">
                <a:hlinkClick r:id="" action="ppaction://noaction"/>
              </a:rPr>
              <a:t>End</a:t>
            </a:r>
            <a:endParaRPr lang="en-GB" altLang="en-US" sz="1800"/>
          </a:p>
        </p:txBody>
      </p:sp>
    </p:spTree>
    <p:extLst>
      <p:ext uri="{BB962C8B-B14F-4D97-AF65-F5344CB8AC3E}">
        <p14:creationId xmlns:p14="http://schemas.microsoft.com/office/powerpoint/2010/main" val="97981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Content Placeholder 2">
            <a:extLst>
              <a:ext uri="{FF2B5EF4-FFF2-40B4-BE49-F238E27FC236}">
                <a16:creationId xmlns:a16="http://schemas.microsoft.com/office/drawing/2014/main" id="{63A888CB-4E02-0B33-9236-209C66A5F855}"/>
              </a:ext>
            </a:extLst>
          </p:cNvPr>
          <p:cNvSpPr>
            <a:spLocks noGrp="1"/>
          </p:cNvSpPr>
          <p:nvPr>
            <p:ph idx="1"/>
          </p:nvPr>
        </p:nvSpPr>
        <p:spPr/>
        <p:txBody>
          <a:bodyPr/>
          <a:lstStyle/>
          <a:p>
            <a:pPr algn="ctr" eaLnBrk="1" hangingPunct="1">
              <a:buFont typeface="Arial" panose="020B0604020202020204" pitchFamily="34" charset="0"/>
              <a:buNone/>
            </a:pPr>
            <a:r>
              <a:rPr lang="en-GB" altLang="en-US" sz="2800"/>
              <a:t>If you would follow me </a:t>
            </a:r>
          </a:p>
          <a:p>
            <a:pPr algn="ctr" eaLnBrk="1" hangingPunct="1">
              <a:buFont typeface="Arial" panose="020B0604020202020204" pitchFamily="34" charset="0"/>
              <a:buNone/>
            </a:pPr>
            <a:r>
              <a:rPr lang="en-GB" altLang="en-US" sz="2800"/>
              <a:t>You must leave old ways behind,</a:t>
            </a:r>
          </a:p>
          <a:p>
            <a:pPr algn="ctr" eaLnBrk="1" hangingPunct="1">
              <a:buFont typeface="Arial" panose="020B0604020202020204" pitchFamily="34" charset="0"/>
              <a:buNone/>
            </a:pPr>
            <a:r>
              <a:rPr lang="en-GB" altLang="en-US" sz="2800"/>
              <a:t>You must take my cross</a:t>
            </a:r>
          </a:p>
          <a:p>
            <a:pPr algn="ctr" eaLnBrk="1" hangingPunct="1">
              <a:buFont typeface="Arial" panose="020B0604020202020204" pitchFamily="34" charset="0"/>
              <a:buNone/>
            </a:pPr>
            <a:r>
              <a:rPr lang="en-GB" altLang="en-US" sz="2800"/>
              <a:t>And follow on my path.</a:t>
            </a:r>
          </a:p>
          <a:p>
            <a:pPr algn="ctr" eaLnBrk="1" hangingPunct="1">
              <a:buFont typeface="Arial" panose="020B0604020202020204" pitchFamily="34" charset="0"/>
              <a:buNone/>
            </a:pPr>
            <a:r>
              <a:rPr lang="en-GB" altLang="en-US" sz="2800"/>
              <a:t>You may be far from loved ones,</a:t>
            </a:r>
          </a:p>
          <a:p>
            <a:pPr algn="ctr" eaLnBrk="1" hangingPunct="1">
              <a:buFont typeface="Arial" panose="020B0604020202020204" pitchFamily="34" charset="0"/>
              <a:buNone/>
            </a:pPr>
            <a:r>
              <a:rPr lang="en-GB" altLang="en-US" sz="2800"/>
              <a:t>You may be far from home,</a:t>
            </a:r>
          </a:p>
          <a:p>
            <a:pPr algn="ctr" eaLnBrk="1" hangingPunct="1">
              <a:buFont typeface="Arial" panose="020B0604020202020204" pitchFamily="34" charset="0"/>
              <a:buNone/>
            </a:pPr>
            <a:r>
              <a:rPr lang="en-GB" altLang="en-US" sz="2800"/>
              <a:t>But my Father will welcome you at last.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Content Placeholder 2">
            <a:extLst>
              <a:ext uri="{FF2B5EF4-FFF2-40B4-BE49-F238E27FC236}">
                <a16:creationId xmlns:a16="http://schemas.microsoft.com/office/drawing/2014/main" id="{05190497-1FFD-0D65-C4A0-3484568CD6C2}"/>
              </a:ext>
            </a:extLst>
          </p:cNvPr>
          <p:cNvSpPr>
            <a:spLocks noGrp="1"/>
          </p:cNvSpPr>
          <p:nvPr>
            <p:ph idx="1"/>
          </p:nvPr>
        </p:nvSpPr>
        <p:spPr/>
        <p:txBody>
          <a:bodyPr/>
          <a:lstStyle/>
          <a:p>
            <a:pPr algn="ctr" eaLnBrk="1" hangingPunct="1">
              <a:buFont typeface="Arial" panose="020B0604020202020204" pitchFamily="34" charset="0"/>
              <a:buNone/>
            </a:pPr>
            <a:r>
              <a:rPr lang="en-GB" altLang="en-US" sz="2800" i="1"/>
              <a:t>Follow me, follow me, </a:t>
            </a:r>
          </a:p>
          <a:p>
            <a:pPr algn="ctr" eaLnBrk="1" hangingPunct="1">
              <a:buFont typeface="Arial" panose="020B0604020202020204" pitchFamily="34" charset="0"/>
              <a:buNone/>
            </a:pPr>
            <a:r>
              <a:rPr lang="en-GB" altLang="en-US" sz="2800" i="1"/>
              <a:t>Leave your home and family,</a:t>
            </a:r>
          </a:p>
          <a:p>
            <a:pPr algn="ctr" eaLnBrk="1" hangingPunct="1">
              <a:buFont typeface="Arial" panose="020B0604020202020204" pitchFamily="34" charset="0"/>
              <a:buNone/>
            </a:pPr>
            <a:r>
              <a:rPr lang="en-GB" altLang="en-US" sz="2800" i="1"/>
              <a:t>Leave your fishing nets </a:t>
            </a:r>
          </a:p>
          <a:p>
            <a:pPr algn="ctr" eaLnBrk="1" hangingPunct="1">
              <a:buFont typeface="Arial" panose="020B0604020202020204" pitchFamily="34" charset="0"/>
              <a:buNone/>
            </a:pPr>
            <a:r>
              <a:rPr lang="en-GB" altLang="en-US" sz="2800" i="1"/>
              <a:t>And boats upon the shore.</a:t>
            </a:r>
          </a:p>
          <a:p>
            <a:pPr algn="ctr" eaLnBrk="1" hangingPunct="1">
              <a:buFont typeface="Arial" panose="020B0604020202020204" pitchFamily="34" charset="0"/>
              <a:buNone/>
            </a:pPr>
            <a:r>
              <a:rPr lang="en-GB" altLang="en-US" sz="2800" i="1"/>
              <a:t>Leave the seed that you have sown,</a:t>
            </a:r>
          </a:p>
          <a:p>
            <a:pPr algn="ctr" eaLnBrk="1" hangingPunct="1">
              <a:buFont typeface="Arial" panose="020B0604020202020204" pitchFamily="34" charset="0"/>
              <a:buNone/>
            </a:pPr>
            <a:r>
              <a:rPr lang="en-GB" altLang="en-US" sz="2800" i="1"/>
              <a:t>Leave the crops that you’ve grown,</a:t>
            </a:r>
          </a:p>
          <a:p>
            <a:pPr algn="ctr" eaLnBrk="1" hangingPunct="1">
              <a:buFont typeface="Arial" panose="020B0604020202020204" pitchFamily="34" charset="0"/>
              <a:buNone/>
            </a:pPr>
            <a:r>
              <a:rPr lang="en-GB" altLang="en-US" sz="2800" i="1"/>
              <a:t>Leave the people you have known</a:t>
            </a:r>
          </a:p>
          <a:p>
            <a:pPr algn="ctr" eaLnBrk="1" hangingPunct="1">
              <a:buFont typeface="Arial" panose="020B0604020202020204" pitchFamily="34" charset="0"/>
              <a:buNone/>
            </a:pPr>
            <a:r>
              <a:rPr lang="en-GB" altLang="en-US" sz="2800" i="1"/>
              <a:t>And follow me.</a:t>
            </a:r>
          </a:p>
          <a:p>
            <a:pPr algn="ctr" eaLnBrk="1" hangingPunct="1">
              <a:buFont typeface="Arial" panose="020B0604020202020204" pitchFamily="34" charset="0"/>
              <a:buNone/>
            </a:pPr>
            <a:endParaRPr lang="en-GB" altLang="en-US" sz="2800" i="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Content Placeholder 2">
            <a:extLst>
              <a:ext uri="{FF2B5EF4-FFF2-40B4-BE49-F238E27FC236}">
                <a16:creationId xmlns:a16="http://schemas.microsoft.com/office/drawing/2014/main" id="{C48CFCFA-B9C9-BF51-F972-0D78C95A8588}"/>
              </a:ext>
            </a:extLst>
          </p:cNvPr>
          <p:cNvSpPr>
            <a:spLocks noGrp="1"/>
          </p:cNvSpPr>
          <p:nvPr>
            <p:ph idx="1"/>
          </p:nvPr>
        </p:nvSpPr>
        <p:spPr/>
        <p:txBody>
          <a:bodyPr/>
          <a:lstStyle/>
          <a:p>
            <a:pPr algn="ctr" eaLnBrk="1" hangingPunct="1">
              <a:buFont typeface="Arial" panose="020B0604020202020204" pitchFamily="34" charset="0"/>
              <a:buNone/>
            </a:pPr>
            <a:r>
              <a:rPr lang="en-GB" altLang="en-US" sz="2800"/>
              <a:t>Although I go away,</a:t>
            </a:r>
          </a:p>
          <a:p>
            <a:pPr algn="ctr" eaLnBrk="1" hangingPunct="1">
              <a:buFont typeface="Arial" panose="020B0604020202020204" pitchFamily="34" charset="0"/>
              <a:buNone/>
            </a:pPr>
            <a:r>
              <a:rPr lang="en-GB" altLang="en-US" sz="2800"/>
              <a:t>You will never be alone,</a:t>
            </a:r>
          </a:p>
          <a:p>
            <a:pPr algn="ctr" eaLnBrk="1" hangingPunct="1">
              <a:buFont typeface="Arial" panose="020B0604020202020204" pitchFamily="34" charset="0"/>
              <a:buNone/>
            </a:pPr>
            <a:r>
              <a:rPr lang="en-GB" altLang="en-US" sz="2800"/>
              <a:t>For the Spirit will be there</a:t>
            </a:r>
          </a:p>
          <a:p>
            <a:pPr algn="ctr" eaLnBrk="1" hangingPunct="1">
              <a:buFont typeface="Arial" panose="020B0604020202020204" pitchFamily="34" charset="0"/>
              <a:buNone/>
            </a:pPr>
            <a:r>
              <a:rPr lang="en-GB" altLang="en-US" sz="2800"/>
              <a:t>To comfort you.</a:t>
            </a:r>
          </a:p>
          <a:p>
            <a:pPr algn="ctr" eaLnBrk="1" hangingPunct="1">
              <a:buFont typeface="Arial" panose="020B0604020202020204" pitchFamily="34" charset="0"/>
              <a:buNone/>
            </a:pPr>
            <a:r>
              <a:rPr lang="en-GB" altLang="en-US" sz="2800"/>
              <a:t>Though all of you may scatter,</a:t>
            </a:r>
          </a:p>
          <a:p>
            <a:pPr algn="ctr" eaLnBrk="1" hangingPunct="1">
              <a:buFont typeface="Arial" panose="020B0604020202020204" pitchFamily="34" charset="0"/>
              <a:buNone/>
            </a:pPr>
            <a:r>
              <a:rPr lang="en-GB" altLang="en-US" sz="2800"/>
              <a:t>Each follow his own path,</a:t>
            </a:r>
          </a:p>
          <a:p>
            <a:pPr algn="ctr" eaLnBrk="1" hangingPunct="1">
              <a:buFont typeface="Arial" panose="020B0604020202020204" pitchFamily="34" charset="0"/>
              <a:buNone/>
            </a:pPr>
            <a:r>
              <a:rPr lang="en-GB" altLang="en-US" sz="2800"/>
              <a:t>Still the Spirit of Love will lead you home.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Content Placeholder 2">
            <a:extLst>
              <a:ext uri="{FF2B5EF4-FFF2-40B4-BE49-F238E27FC236}">
                <a16:creationId xmlns:a16="http://schemas.microsoft.com/office/drawing/2014/main" id="{05190497-1FFD-0D65-C4A0-3484568CD6C2}"/>
              </a:ext>
            </a:extLst>
          </p:cNvPr>
          <p:cNvSpPr>
            <a:spLocks noGrp="1"/>
          </p:cNvSpPr>
          <p:nvPr>
            <p:ph idx="1"/>
          </p:nvPr>
        </p:nvSpPr>
        <p:spPr/>
        <p:txBody>
          <a:bodyPr/>
          <a:lstStyle/>
          <a:p>
            <a:pPr algn="ctr" eaLnBrk="1" hangingPunct="1">
              <a:buFont typeface="Arial" panose="020B0604020202020204" pitchFamily="34" charset="0"/>
              <a:buNone/>
            </a:pPr>
            <a:r>
              <a:rPr lang="en-GB" altLang="en-US" sz="2800" i="1"/>
              <a:t>Follow me, follow me, </a:t>
            </a:r>
          </a:p>
          <a:p>
            <a:pPr algn="ctr" eaLnBrk="1" hangingPunct="1">
              <a:buFont typeface="Arial" panose="020B0604020202020204" pitchFamily="34" charset="0"/>
              <a:buNone/>
            </a:pPr>
            <a:r>
              <a:rPr lang="en-GB" altLang="en-US" sz="2800" i="1"/>
              <a:t>Leave your home and family,</a:t>
            </a:r>
          </a:p>
          <a:p>
            <a:pPr algn="ctr" eaLnBrk="1" hangingPunct="1">
              <a:buFont typeface="Arial" panose="020B0604020202020204" pitchFamily="34" charset="0"/>
              <a:buNone/>
            </a:pPr>
            <a:r>
              <a:rPr lang="en-GB" altLang="en-US" sz="2800" i="1"/>
              <a:t>Leave your fishing nets </a:t>
            </a:r>
          </a:p>
          <a:p>
            <a:pPr algn="ctr" eaLnBrk="1" hangingPunct="1">
              <a:buFont typeface="Arial" panose="020B0604020202020204" pitchFamily="34" charset="0"/>
              <a:buNone/>
            </a:pPr>
            <a:r>
              <a:rPr lang="en-GB" altLang="en-US" sz="2800" i="1"/>
              <a:t>And boats upon the shore.</a:t>
            </a:r>
          </a:p>
          <a:p>
            <a:pPr algn="ctr" eaLnBrk="1" hangingPunct="1">
              <a:buFont typeface="Arial" panose="020B0604020202020204" pitchFamily="34" charset="0"/>
              <a:buNone/>
            </a:pPr>
            <a:r>
              <a:rPr lang="en-GB" altLang="en-US" sz="2800" i="1"/>
              <a:t>Leave the seed that you have sown,</a:t>
            </a:r>
          </a:p>
          <a:p>
            <a:pPr algn="ctr" eaLnBrk="1" hangingPunct="1">
              <a:buFont typeface="Arial" panose="020B0604020202020204" pitchFamily="34" charset="0"/>
              <a:buNone/>
            </a:pPr>
            <a:r>
              <a:rPr lang="en-GB" altLang="en-US" sz="2800" i="1"/>
              <a:t>Leave the crops that you’ve grown,</a:t>
            </a:r>
          </a:p>
          <a:p>
            <a:pPr algn="ctr" eaLnBrk="1" hangingPunct="1">
              <a:buFont typeface="Arial" panose="020B0604020202020204" pitchFamily="34" charset="0"/>
              <a:buNone/>
            </a:pPr>
            <a:r>
              <a:rPr lang="en-GB" altLang="en-US" sz="2800" i="1"/>
              <a:t>Leave the people you have known</a:t>
            </a:r>
          </a:p>
          <a:p>
            <a:pPr algn="ctr" eaLnBrk="1" hangingPunct="1">
              <a:buFont typeface="Arial" panose="020B0604020202020204" pitchFamily="34" charset="0"/>
              <a:buNone/>
            </a:pPr>
            <a:r>
              <a:rPr lang="en-GB" altLang="en-US" sz="2800" i="1"/>
              <a:t>And follow me.</a:t>
            </a:r>
          </a:p>
          <a:p>
            <a:pPr algn="ctr" eaLnBrk="1" hangingPunct="1">
              <a:buFont typeface="Arial" panose="020B0604020202020204" pitchFamily="34" charset="0"/>
              <a:buNone/>
            </a:pPr>
            <a:endParaRPr lang="en-GB" altLang="en-US" sz="2800" i="1"/>
          </a:p>
        </p:txBody>
      </p:sp>
    </p:spTree>
    <p:extLst>
      <p:ext uri="{BB962C8B-B14F-4D97-AF65-F5344CB8AC3E}">
        <p14:creationId xmlns:p14="http://schemas.microsoft.com/office/powerpoint/2010/main" val="3042448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96752"/>
            <a:ext cx="8229600" cy="2163696"/>
          </a:xfrm>
        </p:spPr>
        <p:txBody>
          <a:bodyPr>
            <a:normAutofit/>
          </a:bodyPr>
          <a:lstStyle/>
          <a:p>
            <a:pPr algn="ctr"/>
            <a:r>
              <a:rPr lang="en-GB" sz="2800" b="1" dirty="0">
                <a:solidFill>
                  <a:schemeClr val="tx2"/>
                </a:solidFill>
                <a:latin typeface="Arial" panose="020B0604020202020204" pitchFamily="34" charset="0"/>
                <a:cs typeface="Arial" panose="020B0604020202020204" pitchFamily="34" charset="0"/>
              </a:rPr>
              <a:t>In the name of the Father</a:t>
            </a:r>
          </a:p>
          <a:p>
            <a:pPr algn="ctr"/>
            <a:r>
              <a:rPr lang="en-GB" sz="2800" b="1" dirty="0">
                <a:solidFill>
                  <a:schemeClr val="tx2"/>
                </a:solidFill>
                <a:latin typeface="Arial" panose="020B0604020202020204" pitchFamily="34" charset="0"/>
                <a:cs typeface="Arial" panose="020B0604020202020204" pitchFamily="34" charset="0"/>
              </a:rPr>
              <a:t>and of the Son</a:t>
            </a:r>
          </a:p>
          <a:p>
            <a:pPr algn="ctr"/>
            <a:r>
              <a:rPr lang="en-GB" sz="2800" b="1" dirty="0">
                <a:solidFill>
                  <a:schemeClr val="tx2"/>
                </a:solidFill>
                <a:latin typeface="Arial" panose="020B0604020202020204" pitchFamily="34" charset="0"/>
                <a:cs typeface="Arial" panose="020B0604020202020204" pitchFamily="34" charset="0"/>
              </a:rPr>
              <a:t>and of the Holy Spirit</a:t>
            </a:r>
          </a:p>
          <a:p>
            <a:pPr algn="ctr"/>
            <a:r>
              <a:rPr lang="en-GB" sz="2800" b="1" dirty="0">
                <a:solidFill>
                  <a:schemeClr val="tx2"/>
                </a:solidFill>
                <a:latin typeface="Arial" panose="020B0604020202020204" pitchFamily="34" charset="0"/>
                <a:cs typeface="Arial" panose="020B0604020202020204" pitchFamily="34" charset="0"/>
              </a:rPr>
              <a:t>Amen</a:t>
            </a:r>
          </a:p>
          <a:p>
            <a:endParaRPr lang="en-GB" dirty="0">
              <a:solidFill>
                <a:schemeClr val="tx2"/>
              </a:solidFill>
            </a:endParaRPr>
          </a:p>
        </p:txBody>
      </p:sp>
      <p:sp>
        <p:nvSpPr>
          <p:cNvPr id="3" name="Title 2"/>
          <p:cNvSpPr>
            <a:spLocks noGrp="1"/>
          </p:cNvSpPr>
          <p:nvPr>
            <p:ph type="title"/>
          </p:nvPr>
        </p:nvSpPr>
        <p:spPr/>
        <p:txBody>
          <a:bodyPr>
            <a:normAutofit/>
          </a:bodyPr>
          <a:lstStyle/>
          <a:p>
            <a:r>
              <a:rPr lang="en-GB" sz="4000" dirty="0">
                <a:latin typeface="Arial" panose="020B0604020202020204" pitchFamily="34" charset="0"/>
                <a:cs typeface="Arial" panose="020B0604020202020204" pitchFamily="34" charset="0"/>
              </a:rPr>
              <a:t>Sign of the Cross and thanks</a:t>
            </a:r>
          </a:p>
        </p:txBody>
      </p:sp>
      <p:pic>
        <p:nvPicPr>
          <p:cNvPr id="4" name="Picture 3"/>
          <p:cNvPicPr>
            <a:picLocks noChangeAspect="1"/>
          </p:cNvPicPr>
          <p:nvPr/>
        </p:nvPicPr>
        <p:blipFill>
          <a:blip r:embed="rId2"/>
          <a:stretch>
            <a:fillRect/>
          </a:stretch>
        </p:blipFill>
        <p:spPr>
          <a:xfrm>
            <a:off x="6778588" y="4756467"/>
            <a:ext cx="1537828" cy="1912674"/>
          </a:xfrm>
          <a:prstGeom prst="rect">
            <a:avLst/>
          </a:prstGeom>
        </p:spPr>
      </p:pic>
      <p:pic>
        <p:nvPicPr>
          <p:cNvPr id="5" name="Picture 4"/>
          <p:cNvPicPr>
            <a:picLocks noChangeAspect="1"/>
          </p:cNvPicPr>
          <p:nvPr/>
        </p:nvPicPr>
        <p:blipFill>
          <a:blip r:embed="rId3"/>
          <a:stretch>
            <a:fillRect/>
          </a:stretch>
        </p:blipFill>
        <p:spPr>
          <a:xfrm>
            <a:off x="352854" y="5139218"/>
            <a:ext cx="2629109" cy="1478117"/>
          </a:xfrm>
          <a:prstGeom prst="rect">
            <a:avLst/>
          </a:prstGeom>
        </p:spPr>
      </p:pic>
      <p:sp>
        <p:nvSpPr>
          <p:cNvPr id="6" name="TextBox 5"/>
          <p:cNvSpPr txBox="1"/>
          <p:nvPr/>
        </p:nvSpPr>
        <p:spPr>
          <a:xfrm>
            <a:off x="2098068" y="3212976"/>
            <a:ext cx="4680520" cy="1200329"/>
          </a:xfrm>
          <a:prstGeom prst="rect">
            <a:avLst/>
          </a:prstGeom>
          <a:noFill/>
        </p:spPr>
        <p:txBody>
          <a:bodyPr wrap="square" rtlCol="0">
            <a:spAutoFit/>
          </a:bodyPr>
          <a:lstStyle/>
          <a:p>
            <a:pPr algn="ctr"/>
            <a:r>
              <a:rPr lang="en-GB" sz="3600" b="1" dirty="0">
                <a:solidFill>
                  <a:schemeClr val="tx2"/>
                </a:solidFill>
              </a:rPr>
              <a:t>Opening prayer – Morning Offering</a:t>
            </a:r>
          </a:p>
        </p:txBody>
      </p:sp>
    </p:spTree>
    <p:extLst>
      <p:ext uri="{BB962C8B-B14F-4D97-AF65-F5344CB8AC3E}">
        <p14:creationId xmlns:p14="http://schemas.microsoft.com/office/powerpoint/2010/main" val="476670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350+ Best Open Bible Pictures [HD] | Download Free Images on ...">
            <a:extLst>
              <a:ext uri="{FF2B5EF4-FFF2-40B4-BE49-F238E27FC236}">
                <a16:creationId xmlns:a16="http://schemas.microsoft.com/office/drawing/2014/main" id="{EEC8C0A0-22B4-D025-4660-8572FF0BFA72}"/>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40757"/>
          <a:stretch/>
        </p:blipFill>
        <p:spPr bwMode="auto">
          <a:xfrm>
            <a:off x="2843808" y="5162612"/>
            <a:ext cx="2736304" cy="14196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0E35663-D223-287F-4F92-B140494AD973}"/>
              </a:ext>
            </a:extLst>
          </p:cNvPr>
          <p:cNvSpPr txBox="1"/>
          <p:nvPr/>
        </p:nvSpPr>
        <p:spPr>
          <a:xfrm>
            <a:off x="1403648" y="476672"/>
            <a:ext cx="6120680" cy="584775"/>
          </a:xfrm>
          <a:prstGeom prst="rect">
            <a:avLst/>
          </a:prstGeom>
          <a:noFill/>
        </p:spPr>
        <p:txBody>
          <a:bodyPr wrap="square" rtlCol="0">
            <a:spAutoFit/>
          </a:bodyPr>
          <a:lstStyle/>
          <a:p>
            <a:pPr algn="ctr"/>
            <a:r>
              <a:rPr lang="en-GB" sz="3200" b="1" dirty="0">
                <a:solidFill>
                  <a:schemeClr val="tx2"/>
                </a:solidFill>
                <a:latin typeface="Arial" panose="020B0604020202020204" pitchFamily="34" charset="0"/>
                <a:cs typeface="Arial" panose="020B0604020202020204" pitchFamily="34" charset="0"/>
              </a:rPr>
              <a:t>Gospel reading</a:t>
            </a:r>
          </a:p>
        </p:txBody>
      </p:sp>
      <p:sp>
        <p:nvSpPr>
          <p:cNvPr id="5" name="TextBox 4">
            <a:extLst>
              <a:ext uri="{FF2B5EF4-FFF2-40B4-BE49-F238E27FC236}">
                <a16:creationId xmlns:a16="http://schemas.microsoft.com/office/drawing/2014/main" id="{F9D34E98-AC35-9CE1-D557-FD0A792570CE}"/>
              </a:ext>
            </a:extLst>
          </p:cNvPr>
          <p:cNvSpPr txBox="1"/>
          <p:nvPr/>
        </p:nvSpPr>
        <p:spPr>
          <a:xfrm>
            <a:off x="683568" y="1412776"/>
            <a:ext cx="7560840" cy="1384995"/>
          </a:xfrm>
          <a:prstGeom prst="rect">
            <a:avLst/>
          </a:prstGeom>
          <a:noFill/>
        </p:spPr>
        <p:txBody>
          <a:bodyPr wrap="square" rtlCol="0">
            <a:spAutoFit/>
          </a:bodyPr>
          <a:lstStyle/>
          <a:p>
            <a:r>
              <a:rPr lang="en-GB" sz="2800" b="1" dirty="0">
                <a:solidFill>
                  <a:schemeClr val="tx2"/>
                </a:solidFill>
                <a:latin typeface="Arial" panose="020B0604020202020204" pitchFamily="34" charset="0"/>
                <a:cs typeface="Arial" panose="020B0604020202020204" pitchFamily="34" charset="0"/>
              </a:rPr>
              <a:t>The Gospel according to Mark </a:t>
            </a:r>
          </a:p>
          <a:p>
            <a:endParaRPr lang="en-GB" sz="2800" b="1" dirty="0">
              <a:solidFill>
                <a:schemeClr val="tx2"/>
              </a:solidFill>
              <a:latin typeface="Arial" panose="020B0604020202020204" pitchFamily="34" charset="0"/>
              <a:cs typeface="Arial" panose="020B0604020202020204" pitchFamily="34" charset="0"/>
            </a:endParaRPr>
          </a:p>
          <a:p>
            <a:r>
              <a:rPr lang="en-GB" sz="2800" b="1" dirty="0">
                <a:solidFill>
                  <a:srgbClr val="FFFF00"/>
                </a:solidFill>
                <a:latin typeface="Arial" panose="020B0604020202020204" pitchFamily="34" charset="0"/>
                <a:cs typeface="Arial" panose="020B0604020202020204" pitchFamily="34" charset="0"/>
              </a:rPr>
              <a:t>Glory to you O Lord</a:t>
            </a:r>
          </a:p>
        </p:txBody>
      </p:sp>
      <p:sp>
        <p:nvSpPr>
          <p:cNvPr id="6" name="TextBox 5">
            <a:extLst>
              <a:ext uri="{FF2B5EF4-FFF2-40B4-BE49-F238E27FC236}">
                <a16:creationId xmlns:a16="http://schemas.microsoft.com/office/drawing/2014/main" id="{42DE7EF8-9D5E-D866-CFF0-01F0543CE311}"/>
              </a:ext>
            </a:extLst>
          </p:cNvPr>
          <p:cNvSpPr txBox="1"/>
          <p:nvPr/>
        </p:nvSpPr>
        <p:spPr>
          <a:xfrm>
            <a:off x="827584" y="3212976"/>
            <a:ext cx="7560840" cy="1384995"/>
          </a:xfrm>
          <a:prstGeom prst="rect">
            <a:avLst/>
          </a:prstGeom>
          <a:noFill/>
        </p:spPr>
        <p:txBody>
          <a:bodyPr wrap="square" rtlCol="0">
            <a:spAutoFit/>
          </a:bodyPr>
          <a:lstStyle/>
          <a:p>
            <a:r>
              <a:rPr lang="en-GB" sz="2800" b="1" dirty="0">
                <a:solidFill>
                  <a:schemeClr val="tx2"/>
                </a:solidFill>
                <a:latin typeface="Arial" panose="020B0604020202020204" pitchFamily="34" charset="0"/>
                <a:cs typeface="Arial" panose="020B0604020202020204" pitchFamily="34" charset="0"/>
              </a:rPr>
              <a:t>The Gospel of the Lord</a:t>
            </a:r>
          </a:p>
          <a:p>
            <a:endParaRPr lang="en-GB" sz="2800" b="1" dirty="0">
              <a:latin typeface="Arial" panose="020B0604020202020204" pitchFamily="34" charset="0"/>
              <a:cs typeface="Arial" panose="020B0604020202020204" pitchFamily="34" charset="0"/>
            </a:endParaRPr>
          </a:p>
          <a:p>
            <a:r>
              <a:rPr lang="en-GB" sz="2800" b="1" dirty="0">
                <a:solidFill>
                  <a:srgbClr val="FFFF00"/>
                </a:solidFill>
                <a:latin typeface="Arial" panose="020B0604020202020204" pitchFamily="34" charset="0"/>
                <a:cs typeface="Arial" panose="020B0604020202020204" pitchFamily="34" charset="0"/>
              </a:rPr>
              <a:t>Praise to you Lord Jesus Christ</a:t>
            </a:r>
          </a:p>
        </p:txBody>
      </p:sp>
    </p:spTree>
    <p:extLst>
      <p:ext uri="{BB962C8B-B14F-4D97-AF65-F5344CB8AC3E}">
        <p14:creationId xmlns:p14="http://schemas.microsoft.com/office/powerpoint/2010/main" val="3264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ED08DA-B549-D2C5-F3A5-1B0EBFB66454}"/>
              </a:ext>
            </a:extLst>
          </p:cNvPr>
          <p:cNvSpPr>
            <a:spLocks noGrp="1"/>
          </p:cNvSpPr>
          <p:nvPr>
            <p:ph idx="1"/>
          </p:nvPr>
        </p:nvSpPr>
        <p:spPr>
          <a:xfrm>
            <a:off x="179512" y="332656"/>
            <a:ext cx="8568952" cy="5760640"/>
          </a:xfrm>
        </p:spPr>
        <p:txBody>
          <a:bodyPr>
            <a:noAutofit/>
          </a:bodyPr>
          <a:lstStyle/>
          <a:p>
            <a:pPr algn="l"/>
            <a:r>
              <a:rPr lang="en-GB" sz="2400" b="0" i="0" dirty="0">
                <a:solidFill>
                  <a:schemeClr val="tx2"/>
                </a:solidFill>
                <a:effectLst/>
                <a:latin typeface="Arial" panose="020B0604020202020204" pitchFamily="34" charset="0"/>
                <a:cs typeface="Arial" panose="020B0604020202020204" pitchFamily="34" charset="0"/>
              </a:rPr>
              <a:t>Jesus and his disciples went away to the villages near Caesarea Philippi. On the way he asked them, “Tell me, who do people say I am?”</a:t>
            </a:r>
          </a:p>
          <a:p>
            <a:pPr algn="l"/>
            <a:r>
              <a:rPr lang="en-GB" sz="2400" b="0" i="0" dirty="0">
                <a:solidFill>
                  <a:schemeClr val="tx2"/>
                </a:solidFill>
                <a:effectLst/>
                <a:latin typeface="Arial" panose="020B0604020202020204" pitchFamily="34" charset="0"/>
                <a:cs typeface="Arial" panose="020B0604020202020204" pitchFamily="34" charset="0"/>
              </a:rPr>
              <a:t>“Some say that you are John the Baptist,” they answered; “others say that you are Elijah, while others say that you are one of the prophets.”</a:t>
            </a:r>
          </a:p>
          <a:p>
            <a:pPr algn="l"/>
            <a:r>
              <a:rPr lang="en-GB" sz="2400" b="0" i="0" dirty="0">
                <a:solidFill>
                  <a:schemeClr val="tx2"/>
                </a:solidFill>
                <a:effectLst/>
                <a:latin typeface="Arial" panose="020B0604020202020204" pitchFamily="34" charset="0"/>
                <a:cs typeface="Arial" panose="020B0604020202020204" pitchFamily="34" charset="0"/>
              </a:rPr>
              <a:t>“What about you?” he asked them. “Who do you say I am?” Peter answered, “You are the Messiah.” Then Jesus ordered them, “Do not tell anyone about me.”</a:t>
            </a:r>
          </a:p>
          <a:p>
            <a:pPr algn="l"/>
            <a:r>
              <a:rPr lang="en-GB" sz="2400" b="0" i="0" dirty="0">
                <a:solidFill>
                  <a:schemeClr val="tx2"/>
                </a:solidFill>
                <a:effectLst/>
                <a:latin typeface="Arial" panose="020B0604020202020204" pitchFamily="34" charset="0"/>
                <a:cs typeface="Arial" panose="020B0604020202020204" pitchFamily="34" charset="0"/>
              </a:rPr>
              <a:t>Then Jesus began to teach his disciples: “The Son of Man must suffer much and be rejected by the elders, the chief priests, and the teachers of the Law. He will be put to death, but three days later he will rise to life.”</a:t>
            </a:r>
            <a:endParaRPr lang="en-GB" sz="2400" b="1"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727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6DC9569-033A-48A8-B4B0-FE3AAA34CB7F}"/>
              </a:ext>
            </a:extLst>
          </p:cNvPr>
          <p:cNvSpPr>
            <a:spLocks noGrp="1"/>
          </p:cNvSpPr>
          <p:nvPr>
            <p:ph idx="1"/>
          </p:nvPr>
        </p:nvSpPr>
        <p:spPr>
          <a:xfrm>
            <a:off x="457200" y="836712"/>
            <a:ext cx="8229600" cy="4896544"/>
          </a:xfrm>
        </p:spPr>
        <p:txBody>
          <a:bodyPr>
            <a:normAutofit/>
          </a:bodyPr>
          <a:lstStyle/>
          <a:p>
            <a:r>
              <a:rPr lang="en-GB" sz="2600" b="0" i="0" dirty="0">
                <a:solidFill>
                  <a:schemeClr val="tx2"/>
                </a:solidFill>
                <a:effectLst/>
                <a:latin typeface="Arial" panose="020B0604020202020204" pitchFamily="34" charset="0"/>
                <a:cs typeface="Arial" panose="020B0604020202020204" pitchFamily="34" charset="0"/>
              </a:rPr>
              <a:t>He made this very clear to them. So Peter took him aside and began to rebuke him. But Jesus turned around, looked at his disciples, and rebuked Peter. “Get away from me, Satan,” he said. “Your thoughts don't come from God but from human nature!” Then Jesus called the crowd and his disciples to him. “If any of you want to come with me,” he told them, “you must forget yourself, carry your cross, and follow me. For if you want to save your own life, you will lose it; but if you lose your life for me and for the gospel, you will save it.”</a:t>
            </a:r>
          </a:p>
          <a:p>
            <a:endParaRPr lang="en-GB" dirty="0"/>
          </a:p>
        </p:txBody>
      </p:sp>
    </p:spTree>
    <p:extLst>
      <p:ext uri="{BB962C8B-B14F-4D97-AF65-F5344CB8AC3E}">
        <p14:creationId xmlns:p14="http://schemas.microsoft.com/office/powerpoint/2010/main" val="3794417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sz="3200" b="1" dirty="0">
              <a:solidFill>
                <a:schemeClr val="tx2"/>
              </a:solidFill>
              <a:latin typeface="Arial" panose="020B0604020202020204" pitchFamily="34" charset="0"/>
              <a:cs typeface="Arial" panose="020B0604020202020204" pitchFamily="34" charset="0"/>
            </a:endParaRPr>
          </a:p>
          <a:p>
            <a:pPr marL="109728" indent="0">
              <a:buNone/>
            </a:pPr>
            <a:endParaRPr lang="en-GB" dirty="0"/>
          </a:p>
          <a:p>
            <a:pPr marL="109728" indent="0">
              <a:buNone/>
            </a:pPr>
            <a:endParaRPr lang="en-GB" dirty="0"/>
          </a:p>
        </p:txBody>
      </p:sp>
      <p:sp>
        <p:nvSpPr>
          <p:cNvPr id="3" name="Title 2"/>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Mission</a:t>
            </a:r>
          </a:p>
        </p:txBody>
      </p:sp>
      <p:sp>
        <p:nvSpPr>
          <p:cNvPr id="4" name="TextBox 3">
            <a:extLst>
              <a:ext uri="{FF2B5EF4-FFF2-40B4-BE49-F238E27FC236}">
                <a16:creationId xmlns:a16="http://schemas.microsoft.com/office/drawing/2014/main" id="{0EBF6416-39BA-0E77-691F-9B30FCE45747}"/>
              </a:ext>
            </a:extLst>
          </p:cNvPr>
          <p:cNvSpPr txBox="1"/>
          <p:nvPr/>
        </p:nvSpPr>
        <p:spPr>
          <a:xfrm>
            <a:off x="1187624" y="1405207"/>
            <a:ext cx="7200800" cy="4678204"/>
          </a:xfrm>
          <a:prstGeom prst="rect">
            <a:avLst/>
          </a:prstGeom>
          <a:noFill/>
        </p:spPr>
        <p:txBody>
          <a:bodyPr wrap="square" rtlCol="0">
            <a:spAutoFit/>
          </a:bodyPr>
          <a:lstStyle/>
          <a:p>
            <a:r>
              <a:rPr lang="en-GB" sz="2800" b="1" dirty="0">
                <a:solidFill>
                  <a:schemeClr val="tx2"/>
                </a:solidFill>
                <a:latin typeface="Arial" panose="020B0604020202020204" pitchFamily="34" charset="0"/>
                <a:cs typeface="Arial" panose="020B0604020202020204" pitchFamily="34" charset="0"/>
              </a:rPr>
              <a:t>Draw or write about something you will do to follow Jesus.</a:t>
            </a:r>
          </a:p>
          <a:p>
            <a:endParaRPr lang="en-GB" sz="2800" b="1" dirty="0">
              <a:solidFill>
                <a:schemeClr val="tx2"/>
              </a:solidFill>
              <a:latin typeface="Arial" panose="020B0604020202020204" pitchFamily="34" charset="0"/>
              <a:cs typeface="Arial" panose="020B0604020202020204" pitchFamily="34" charset="0"/>
            </a:endParaRPr>
          </a:p>
          <a:p>
            <a:r>
              <a:rPr lang="en-GB" sz="2800" b="1" dirty="0">
                <a:solidFill>
                  <a:schemeClr val="tx2"/>
                </a:solidFill>
                <a:latin typeface="Arial" panose="020B0604020202020204" pitchFamily="34" charset="0"/>
                <a:cs typeface="Arial" panose="020B0604020202020204" pitchFamily="34" charset="0"/>
              </a:rPr>
              <a:t>Prayer</a:t>
            </a:r>
          </a:p>
          <a:p>
            <a:r>
              <a:rPr lang="en-GB" sz="2800" b="1" dirty="0">
                <a:solidFill>
                  <a:schemeClr val="tx2"/>
                </a:solidFill>
                <a:latin typeface="Arial" panose="020B0604020202020204" pitchFamily="34" charset="0"/>
                <a:cs typeface="Arial" panose="020B0604020202020204" pitchFamily="34" charset="0"/>
              </a:rPr>
              <a:t>Do as your parents say</a:t>
            </a:r>
          </a:p>
          <a:p>
            <a:r>
              <a:rPr lang="en-GB" sz="2800" b="1" dirty="0">
                <a:solidFill>
                  <a:schemeClr val="tx2"/>
                </a:solidFill>
                <a:latin typeface="Arial" panose="020B0604020202020204" pitchFamily="34" charset="0"/>
                <a:cs typeface="Arial" panose="020B0604020202020204" pitchFamily="34" charset="0"/>
              </a:rPr>
              <a:t>Be kind – how?</a:t>
            </a:r>
          </a:p>
          <a:p>
            <a:r>
              <a:rPr lang="en-GB" sz="2800" b="1" dirty="0">
                <a:solidFill>
                  <a:schemeClr val="tx2"/>
                </a:solidFill>
                <a:latin typeface="Arial" panose="020B0604020202020204" pitchFamily="34" charset="0"/>
                <a:cs typeface="Arial" panose="020B0604020202020204" pitchFamily="34" charset="0"/>
              </a:rPr>
              <a:t>Be loving – how?</a:t>
            </a:r>
          </a:p>
          <a:p>
            <a:endParaRPr lang="en-GB" sz="2800" b="1" dirty="0">
              <a:solidFill>
                <a:schemeClr val="tx2"/>
              </a:solidFill>
              <a:latin typeface="Arial" panose="020B0604020202020204" pitchFamily="34" charset="0"/>
              <a:cs typeface="Arial" panose="020B0604020202020204" pitchFamily="34" charset="0"/>
            </a:endParaRPr>
          </a:p>
          <a:p>
            <a:r>
              <a:rPr lang="en-GB" sz="2800" b="1" dirty="0">
                <a:solidFill>
                  <a:schemeClr val="tx2"/>
                </a:solidFill>
                <a:latin typeface="Arial" panose="020B0604020202020204" pitchFamily="34" charset="0"/>
                <a:cs typeface="Arial" panose="020B0604020202020204" pitchFamily="34" charset="0"/>
              </a:rPr>
              <a:t>Be curious – how?</a:t>
            </a:r>
          </a:p>
          <a:p>
            <a:r>
              <a:rPr lang="en-GB" sz="2800" b="1" dirty="0">
                <a:solidFill>
                  <a:schemeClr val="tx2"/>
                </a:solidFill>
                <a:latin typeface="Arial" panose="020B0604020202020204" pitchFamily="34" charset="0"/>
                <a:cs typeface="Arial" panose="020B0604020202020204" pitchFamily="34" charset="0"/>
              </a:rPr>
              <a:t>Be active in your faith – how? </a:t>
            </a:r>
            <a:endParaRPr lang="en-GB" dirty="0"/>
          </a:p>
          <a:p>
            <a:endParaRPr lang="en-GB" dirty="0"/>
          </a:p>
        </p:txBody>
      </p:sp>
    </p:spTree>
    <p:extLst>
      <p:ext uri="{BB962C8B-B14F-4D97-AF65-F5344CB8AC3E}">
        <p14:creationId xmlns:p14="http://schemas.microsoft.com/office/powerpoint/2010/main" val="3272433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616624"/>
          </a:xfrm>
        </p:spPr>
        <p:txBody>
          <a:bodyPr>
            <a:normAutofit/>
          </a:bodyPr>
          <a:lstStyle/>
          <a:p>
            <a:pPr marL="109728" indent="0">
              <a:buNone/>
            </a:pPr>
            <a:r>
              <a:rPr lang="en-GB" sz="2800" b="1" dirty="0">
                <a:solidFill>
                  <a:schemeClr val="tx2"/>
                </a:solidFill>
                <a:latin typeface="Arial" panose="020B0604020202020204" pitchFamily="34" charset="0"/>
                <a:cs typeface="Arial" panose="020B0604020202020204" pitchFamily="34" charset="0"/>
              </a:rPr>
              <a:t>Dear Jesus</a:t>
            </a:r>
          </a:p>
          <a:p>
            <a:pPr>
              <a:lnSpc>
                <a:spcPct val="115000"/>
              </a:lnSpc>
              <a:spcAft>
                <a:spcPts val="800"/>
              </a:spcAft>
            </a:pPr>
            <a:r>
              <a:rPr lang="en-GB" sz="24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We pray for all adults and children living in poverty: that they may be able to work together and build a better future for themselves. Lord, in your mercy… </a:t>
            </a:r>
          </a:p>
          <a:p>
            <a:pPr>
              <a:lnSpc>
                <a:spcPct val="115000"/>
              </a:lnSpc>
              <a:spcAft>
                <a:spcPts val="800"/>
              </a:spcAft>
            </a:pPr>
            <a:r>
              <a:rPr lang="en-GB" sz="24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We pray for our parish, families and friends: that we may be true followers of Jesus, reaching out to help people who are poor, sick, lonely or frightened. Lord, in your mercy… </a:t>
            </a:r>
          </a:p>
          <a:p>
            <a:pPr marL="109728" indent="0">
              <a:lnSpc>
                <a:spcPct val="115000"/>
              </a:lnSpc>
              <a:spcAft>
                <a:spcPts val="800"/>
              </a:spcAft>
              <a:buNone/>
            </a:pPr>
            <a:r>
              <a:rPr lang="en-GB" sz="24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We say the prayer you gave us, </a:t>
            </a:r>
          </a:p>
          <a:p>
            <a:pPr marL="109728" indent="0">
              <a:lnSpc>
                <a:spcPct val="115000"/>
              </a:lnSpc>
              <a:spcAft>
                <a:spcPts val="800"/>
              </a:spcAft>
              <a:buNone/>
            </a:pPr>
            <a:r>
              <a:rPr lang="en-GB" sz="2400" b="1" dirty="0">
                <a:solidFill>
                  <a:schemeClr val="tx2"/>
                </a:solidFill>
                <a:latin typeface="Arial" panose="020B0604020202020204" pitchFamily="34" charset="0"/>
                <a:ea typeface="Calibri" panose="020F0502020204030204" pitchFamily="34" charset="0"/>
                <a:cs typeface="Arial" panose="020B0604020202020204" pitchFamily="34" charset="0"/>
              </a:rPr>
              <a:t>Our Father, </a:t>
            </a:r>
            <a:endParaRPr lang="en-GB" sz="2400" b="1"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109728" indent="0">
              <a:buNone/>
            </a:pPr>
            <a:endParaRPr lang="en-GB" dirty="0"/>
          </a:p>
        </p:txBody>
      </p:sp>
    </p:spTree>
    <p:extLst>
      <p:ext uri="{BB962C8B-B14F-4D97-AF65-F5344CB8AC3E}">
        <p14:creationId xmlns:p14="http://schemas.microsoft.com/office/powerpoint/2010/main" val="2855656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id="{67C250C1-510D-EB53-3963-C49EC4798B3B}"/>
              </a:ext>
            </a:extLst>
          </p:cNvPr>
          <p:cNvSpPr>
            <a:spLocks noGrp="1"/>
          </p:cNvSpPr>
          <p:nvPr>
            <p:ph type="title"/>
          </p:nvPr>
        </p:nvSpPr>
        <p:spPr/>
        <p:txBody>
          <a:bodyPr/>
          <a:lstStyle/>
          <a:p>
            <a:pPr eaLnBrk="1" hangingPunct="1"/>
            <a:r>
              <a:rPr lang="en-GB" altLang="en-US" sz="3200" b="1" dirty="0"/>
              <a:t>Follow me, follow me …</a:t>
            </a:r>
          </a:p>
        </p:txBody>
      </p:sp>
      <p:sp>
        <p:nvSpPr>
          <p:cNvPr id="78851" name="Content Placeholder 2">
            <a:extLst>
              <a:ext uri="{FF2B5EF4-FFF2-40B4-BE49-F238E27FC236}">
                <a16:creationId xmlns:a16="http://schemas.microsoft.com/office/drawing/2014/main" id="{9157852A-C083-B11D-BDD9-989F349E076B}"/>
              </a:ext>
            </a:extLst>
          </p:cNvPr>
          <p:cNvSpPr>
            <a:spLocks noGrp="1"/>
          </p:cNvSpPr>
          <p:nvPr>
            <p:ph idx="1"/>
          </p:nvPr>
        </p:nvSpPr>
        <p:spPr/>
        <p:txBody>
          <a:bodyPr/>
          <a:lstStyle/>
          <a:p>
            <a:pPr algn="ctr" eaLnBrk="1" hangingPunct="1">
              <a:buFont typeface="Arial" panose="020B0604020202020204" pitchFamily="34" charset="0"/>
              <a:buNone/>
            </a:pPr>
            <a:r>
              <a:rPr lang="en-GB" altLang="en-US" sz="2800" i="1"/>
              <a:t>Follow me, follow me, </a:t>
            </a:r>
          </a:p>
          <a:p>
            <a:pPr algn="ctr" eaLnBrk="1" hangingPunct="1">
              <a:buFont typeface="Arial" panose="020B0604020202020204" pitchFamily="34" charset="0"/>
              <a:buNone/>
            </a:pPr>
            <a:r>
              <a:rPr lang="en-GB" altLang="en-US" sz="2800" i="1"/>
              <a:t>Leave your home and family,</a:t>
            </a:r>
          </a:p>
          <a:p>
            <a:pPr algn="ctr" eaLnBrk="1" hangingPunct="1">
              <a:buFont typeface="Arial" panose="020B0604020202020204" pitchFamily="34" charset="0"/>
              <a:buNone/>
            </a:pPr>
            <a:r>
              <a:rPr lang="en-GB" altLang="en-US" sz="2800" i="1"/>
              <a:t>Leave your fishing nets </a:t>
            </a:r>
          </a:p>
          <a:p>
            <a:pPr algn="ctr" eaLnBrk="1" hangingPunct="1">
              <a:buFont typeface="Arial" panose="020B0604020202020204" pitchFamily="34" charset="0"/>
              <a:buNone/>
            </a:pPr>
            <a:r>
              <a:rPr lang="en-GB" altLang="en-US" sz="2800" i="1"/>
              <a:t>And boats upon the shore.</a:t>
            </a:r>
          </a:p>
          <a:p>
            <a:pPr algn="ctr" eaLnBrk="1" hangingPunct="1">
              <a:buFont typeface="Arial" panose="020B0604020202020204" pitchFamily="34" charset="0"/>
              <a:buNone/>
            </a:pPr>
            <a:r>
              <a:rPr lang="en-GB" altLang="en-US" sz="2800" i="1"/>
              <a:t>Leave the seed that you have sown,</a:t>
            </a:r>
          </a:p>
          <a:p>
            <a:pPr algn="ctr" eaLnBrk="1" hangingPunct="1">
              <a:buFont typeface="Arial" panose="020B0604020202020204" pitchFamily="34" charset="0"/>
              <a:buNone/>
            </a:pPr>
            <a:r>
              <a:rPr lang="en-GB" altLang="en-US" sz="2800" i="1"/>
              <a:t>Leave the crops that you’ve grown,</a:t>
            </a:r>
          </a:p>
          <a:p>
            <a:pPr algn="ctr" eaLnBrk="1" hangingPunct="1">
              <a:buFont typeface="Arial" panose="020B0604020202020204" pitchFamily="34" charset="0"/>
              <a:buNone/>
            </a:pPr>
            <a:r>
              <a:rPr lang="en-GB" altLang="en-US" sz="2800" i="1"/>
              <a:t>Leave the people you have known</a:t>
            </a:r>
          </a:p>
          <a:p>
            <a:pPr algn="ctr" eaLnBrk="1" hangingPunct="1">
              <a:buFont typeface="Arial" panose="020B0604020202020204" pitchFamily="34" charset="0"/>
              <a:buNone/>
            </a:pPr>
            <a:r>
              <a:rPr lang="en-GB" altLang="en-US" sz="2800" i="1"/>
              <a:t>And follow me.</a:t>
            </a:r>
          </a:p>
          <a:p>
            <a:pPr algn="ctr" eaLnBrk="1" hangingPunct="1">
              <a:buFont typeface="Arial" panose="020B0604020202020204" pitchFamily="34" charset="0"/>
              <a:buNone/>
            </a:pPr>
            <a:endParaRPr lang="en-GB" altLang="en-US" sz="2800" i="1"/>
          </a:p>
        </p:txBody>
      </p:sp>
      <p:sp>
        <p:nvSpPr>
          <p:cNvPr id="78852" name="TextBox 3">
            <a:extLst>
              <a:ext uri="{FF2B5EF4-FFF2-40B4-BE49-F238E27FC236}">
                <a16:creationId xmlns:a16="http://schemas.microsoft.com/office/drawing/2014/main" id="{153EC51B-2DB1-9A00-3399-8DA8D987E522}"/>
              </a:ext>
            </a:extLst>
          </p:cNvPr>
          <p:cNvSpPr txBox="1">
            <a:spLocks noChangeArrowheads="1"/>
          </p:cNvSpPr>
          <p:nvPr/>
        </p:nvSpPr>
        <p:spPr bwMode="auto">
          <a:xfrm>
            <a:off x="7786688" y="6429375"/>
            <a:ext cx="8572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omic Sans MS" panose="030F0702030302020204" pitchFamily="66" charset="0"/>
              </a:defRPr>
            </a:lvl1pPr>
            <a:lvl2pPr marL="742950" indent="-285750">
              <a:spcBef>
                <a:spcPct val="20000"/>
              </a:spcBef>
              <a:buFont typeface="Arial" panose="020B0604020202020204" pitchFamily="34" charset="0"/>
              <a:buChar char="–"/>
              <a:defRPr sz="2800">
                <a:solidFill>
                  <a:schemeClr val="tx1"/>
                </a:solidFill>
                <a:latin typeface="Comic Sans MS" panose="030F0702030302020204" pitchFamily="66" charset="0"/>
              </a:defRPr>
            </a:lvl2pPr>
            <a:lvl3pPr marL="1143000" indent="-228600">
              <a:spcBef>
                <a:spcPct val="20000"/>
              </a:spcBef>
              <a:buFont typeface="Arial" panose="020B0604020202020204" pitchFamily="34" charset="0"/>
              <a:buChar char="•"/>
              <a:defRPr sz="2400">
                <a:solidFill>
                  <a:schemeClr val="tx1"/>
                </a:solidFill>
                <a:latin typeface="Comic Sans MS" panose="030F0702030302020204" pitchFamily="66" charset="0"/>
              </a:defRPr>
            </a:lvl3pPr>
            <a:lvl4pPr marL="1600200" indent="-228600">
              <a:spcBef>
                <a:spcPct val="20000"/>
              </a:spcBef>
              <a:buFont typeface="Arial" panose="020B0604020202020204" pitchFamily="34" charset="0"/>
              <a:buChar char="–"/>
              <a:defRPr sz="2000">
                <a:solidFill>
                  <a:schemeClr val="tx1"/>
                </a:solidFill>
                <a:latin typeface="Comic Sans MS" panose="030F0702030302020204" pitchFamily="66" charset="0"/>
              </a:defRPr>
            </a:lvl4pPr>
            <a:lvl5pPr marL="2057400" indent="-228600">
              <a:spcBef>
                <a:spcPct val="20000"/>
              </a:spcBef>
              <a:buFont typeface="Arial" panose="020B0604020202020204" pitchFamily="34" charset="0"/>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omic Sans MS" panose="030F0702030302020204" pitchFamily="66" charset="0"/>
              </a:defRPr>
            </a:lvl9pPr>
          </a:lstStyle>
          <a:p>
            <a:pPr algn="ctr" eaLnBrk="1" hangingPunct="1">
              <a:spcBef>
                <a:spcPct val="0"/>
              </a:spcBef>
              <a:buFontTx/>
              <a:buNone/>
            </a:pPr>
            <a:r>
              <a:rPr lang="en-GB" altLang="en-US" sz="1800">
                <a:hlinkClick r:id="" action="ppaction://noaction"/>
              </a:rPr>
              <a:t>End</a:t>
            </a:r>
            <a:endParaRPr lang="en-GB" altLang="en-U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Content Placeholder 2">
            <a:extLst>
              <a:ext uri="{FF2B5EF4-FFF2-40B4-BE49-F238E27FC236}">
                <a16:creationId xmlns:a16="http://schemas.microsoft.com/office/drawing/2014/main" id="{5AB29126-206B-F41A-24E2-AFA6F33A5764}"/>
              </a:ext>
            </a:extLst>
          </p:cNvPr>
          <p:cNvSpPr>
            <a:spLocks noGrp="1"/>
          </p:cNvSpPr>
          <p:nvPr>
            <p:ph idx="1"/>
          </p:nvPr>
        </p:nvSpPr>
        <p:spPr/>
        <p:txBody>
          <a:bodyPr/>
          <a:lstStyle/>
          <a:p>
            <a:pPr algn="ctr" eaLnBrk="1" hangingPunct="1">
              <a:buFont typeface="Arial" panose="020B0604020202020204" pitchFamily="34" charset="0"/>
              <a:buNone/>
            </a:pPr>
            <a:r>
              <a:rPr lang="en-GB" altLang="en-US" sz="2800"/>
              <a:t>The foxes have their holes</a:t>
            </a:r>
          </a:p>
          <a:p>
            <a:pPr algn="ctr" eaLnBrk="1" hangingPunct="1">
              <a:buFont typeface="Arial" panose="020B0604020202020204" pitchFamily="34" charset="0"/>
              <a:buNone/>
            </a:pPr>
            <a:r>
              <a:rPr lang="en-GB" altLang="en-US" sz="2800"/>
              <a:t>And the swallows have their nests</a:t>
            </a:r>
          </a:p>
          <a:p>
            <a:pPr algn="ctr" eaLnBrk="1" hangingPunct="1">
              <a:buFont typeface="Arial" panose="020B0604020202020204" pitchFamily="34" charset="0"/>
              <a:buNone/>
            </a:pPr>
            <a:r>
              <a:rPr lang="en-GB" altLang="en-US" sz="2800"/>
              <a:t>But the Son of Man</a:t>
            </a:r>
          </a:p>
          <a:p>
            <a:pPr algn="ctr" eaLnBrk="1" hangingPunct="1">
              <a:buFont typeface="Arial" panose="020B0604020202020204" pitchFamily="34" charset="0"/>
              <a:buNone/>
            </a:pPr>
            <a:r>
              <a:rPr lang="en-GB" altLang="en-US" sz="2800"/>
              <a:t>Has no place to lay down;</a:t>
            </a:r>
          </a:p>
          <a:p>
            <a:pPr algn="ctr" eaLnBrk="1" hangingPunct="1">
              <a:buFont typeface="Arial" panose="020B0604020202020204" pitchFamily="34" charset="0"/>
              <a:buNone/>
            </a:pPr>
            <a:r>
              <a:rPr lang="en-GB" altLang="en-US" sz="2800"/>
              <a:t>I do not offer comfort,</a:t>
            </a:r>
          </a:p>
          <a:p>
            <a:pPr algn="ctr" eaLnBrk="1" hangingPunct="1">
              <a:buFont typeface="Arial" panose="020B0604020202020204" pitchFamily="34" charset="0"/>
              <a:buNone/>
            </a:pPr>
            <a:r>
              <a:rPr lang="en-GB" altLang="en-US" sz="2800"/>
              <a:t>I do not offer wealth,</a:t>
            </a:r>
          </a:p>
          <a:p>
            <a:pPr algn="ctr" eaLnBrk="1" hangingPunct="1">
              <a:buFont typeface="Arial" panose="020B0604020202020204" pitchFamily="34" charset="0"/>
              <a:buNone/>
            </a:pPr>
            <a:r>
              <a:rPr lang="en-GB" altLang="en-US" sz="2800"/>
              <a:t>But in me will all happiness be found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rgbClr val="1F497D"/>
      </a:dk1>
      <a:lt1>
        <a:srgbClr val="1F497D"/>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D630D1FE0BCB42BEEB106AC665BA51" ma:contentTypeVersion="9" ma:contentTypeDescription="Create a new document." ma:contentTypeScope="" ma:versionID="60f9db1cab3a3e7169fd4789401d9f24">
  <xsd:schema xmlns:xsd="http://www.w3.org/2001/XMLSchema" xmlns:xs="http://www.w3.org/2001/XMLSchema" xmlns:p="http://schemas.microsoft.com/office/2006/metadata/properties" xmlns:ns2="946368ff-433f-4b01-a81b-83a434c5e681" xmlns:ns3="27453c23-c30e-42a4-8ef9-4be912e9da8d" targetNamespace="http://schemas.microsoft.com/office/2006/metadata/properties" ma:root="true" ma:fieldsID="83996001315a6b7338ef52f2f293e72d" ns2:_="" ns3:_="">
    <xsd:import namespace="946368ff-433f-4b01-a81b-83a434c5e681"/>
    <xsd:import namespace="27453c23-c30e-42a4-8ef9-4be912e9da8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368ff-433f-4b01-a81b-83a434c5e6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c92c4dd-2728-48e8-8f5c-04a9bd26f8f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453c23-c30e-42a4-8ef9-4be912e9da8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f5bd5ca-e84f-4e96-a65f-00bf4418be39}" ma:internalName="TaxCatchAll" ma:showField="CatchAllData" ma:web="27453c23-c30e-42a4-8ef9-4be912e9da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7453c23-c30e-42a4-8ef9-4be912e9da8d" xsi:nil="true"/>
    <lcf76f155ced4ddcb4097134ff3c332f xmlns="946368ff-433f-4b01-a81b-83a434c5e68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C706810-4C24-4E96-B4B6-7135D1179737}"/>
</file>

<file path=customXml/itemProps2.xml><?xml version="1.0" encoding="utf-8"?>
<ds:datastoreItem xmlns:ds="http://schemas.openxmlformats.org/officeDocument/2006/customXml" ds:itemID="{662ED24D-AD75-45BA-B7C1-1EFA890B2CE9}"/>
</file>

<file path=customXml/itemProps3.xml><?xml version="1.0" encoding="utf-8"?>
<ds:datastoreItem xmlns:ds="http://schemas.openxmlformats.org/officeDocument/2006/customXml" ds:itemID="{B8B27A3F-3CF5-4889-A8A0-AA90369DAF98}"/>
</file>

<file path=docProps/app.xml><?xml version="1.0" encoding="utf-8"?>
<Properties xmlns="http://schemas.openxmlformats.org/officeDocument/2006/extended-properties" xmlns:vt="http://schemas.openxmlformats.org/officeDocument/2006/docPropsVTypes">
  <Template>Concourse</Template>
  <TotalTime>1146</TotalTime>
  <Words>816</Words>
  <Application>Microsoft Office PowerPoint</Application>
  <PresentationFormat>On-screen Show (4:3)</PresentationFormat>
  <Paragraphs>93</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Lucida Sans Unicode</vt:lpstr>
      <vt:lpstr>Verdana</vt:lpstr>
      <vt:lpstr>Wingdings 2</vt:lpstr>
      <vt:lpstr>Wingdings 3</vt:lpstr>
      <vt:lpstr>Concourse</vt:lpstr>
      <vt:lpstr>Our Lady’s Catholic Primary School </vt:lpstr>
      <vt:lpstr>Sign of the Cross and thanks</vt:lpstr>
      <vt:lpstr>PowerPoint Presentation</vt:lpstr>
      <vt:lpstr>PowerPoint Presentation</vt:lpstr>
      <vt:lpstr>PowerPoint Presentation</vt:lpstr>
      <vt:lpstr>Mission</vt:lpstr>
      <vt:lpstr>PowerPoint Presentation</vt:lpstr>
      <vt:lpstr>Follow me, follow me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Trinity Primary School</dc:title>
  <dc:creator>Kathy Weston</dc:creator>
  <cp:lastModifiedBy>Mrs Weston</cp:lastModifiedBy>
  <cp:revision>70</cp:revision>
  <cp:lastPrinted>2022-01-05T08:31:32Z</cp:lastPrinted>
  <dcterms:created xsi:type="dcterms:W3CDTF">2017-11-21T06:39:04Z</dcterms:created>
  <dcterms:modified xsi:type="dcterms:W3CDTF">2024-09-15T17:41:34Z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0x01010048D630D1FE0BCB42BEEB106AC665BA51</vt:lpwstr>
  </property>
</Properties>
</file>