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85" r:id="rId4"/>
    <p:sldId id="287" r:id="rId5"/>
    <p:sldId id="278" r:id="rId6"/>
    <p:sldId id="288" r:id="rId7"/>
    <p:sldId id="289" r:id="rId8"/>
    <p:sldId id="276" r:id="rId9"/>
    <p:sldId id="275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99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7EF068-AB6F-40DD-B4CC-03E59DFDC494}" v="2" dt="2024-10-14T06:58:36.9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15" autoAdjust="0"/>
  </p:normalViewPr>
  <p:slideViewPr>
    <p:cSldViewPr>
      <p:cViewPr varScale="1">
        <p:scale>
          <a:sx n="53" d="100"/>
          <a:sy n="53" d="100"/>
        </p:scale>
        <p:origin x="16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Weston" userId="faa6df8f-7716-4593-94f3-95eed7cbeee0" providerId="ADAL" clId="{C77EF068-AB6F-40DD-B4CC-03E59DFDC494}"/>
    <pc:docChg chg="undo custSel addSld delSld modSld">
      <pc:chgData name="Mrs Weston" userId="faa6df8f-7716-4593-94f3-95eed7cbeee0" providerId="ADAL" clId="{C77EF068-AB6F-40DD-B4CC-03E59DFDC494}" dt="2024-10-14T07:01:34.216" v="1832" actId="27636"/>
      <pc:docMkLst>
        <pc:docMk/>
      </pc:docMkLst>
      <pc:sldChg chg="modSp mod">
        <pc:chgData name="Mrs Weston" userId="faa6df8f-7716-4593-94f3-95eed7cbeee0" providerId="ADAL" clId="{C77EF068-AB6F-40DD-B4CC-03E59DFDC494}" dt="2024-10-13T14:33:46.571" v="425" actId="1076"/>
        <pc:sldMkLst>
          <pc:docMk/>
          <pc:sldMk cId="4034596782" sldId="256"/>
        </pc:sldMkLst>
        <pc:spChg chg="mod">
          <ac:chgData name="Mrs Weston" userId="faa6df8f-7716-4593-94f3-95eed7cbeee0" providerId="ADAL" clId="{C77EF068-AB6F-40DD-B4CC-03E59DFDC494}" dt="2024-10-13T14:33:39.110" v="422" actId="1076"/>
          <ac:spMkLst>
            <pc:docMk/>
            <pc:sldMk cId="4034596782" sldId="256"/>
            <ac:spMk id="2" creationId="{00000000-0000-0000-0000-000000000000}"/>
          </ac:spMkLst>
        </pc:spChg>
        <pc:picChg chg="mod">
          <ac:chgData name="Mrs Weston" userId="faa6df8f-7716-4593-94f3-95eed7cbeee0" providerId="ADAL" clId="{C77EF068-AB6F-40DD-B4CC-03E59DFDC494}" dt="2024-10-13T14:33:46.571" v="425" actId="1076"/>
          <ac:picMkLst>
            <pc:docMk/>
            <pc:sldMk cId="4034596782" sldId="256"/>
            <ac:picMk id="8" creationId="{00000000-0000-0000-0000-000000000000}"/>
          </ac:picMkLst>
        </pc:picChg>
      </pc:sldChg>
      <pc:sldChg chg="delSp modSp mod">
        <pc:chgData name="Mrs Weston" userId="faa6df8f-7716-4593-94f3-95eed7cbeee0" providerId="ADAL" clId="{C77EF068-AB6F-40DD-B4CC-03E59DFDC494}" dt="2024-10-14T06:59:46.546" v="1787" actId="113"/>
        <pc:sldMkLst>
          <pc:docMk/>
          <pc:sldMk cId="0" sldId="275"/>
        </pc:sldMkLst>
        <pc:spChg chg="del">
          <ac:chgData name="Mrs Weston" userId="faa6df8f-7716-4593-94f3-95eed7cbeee0" providerId="ADAL" clId="{C77EF068-AB6F-40DD-B4CC-03E59DFDC494}" dt="2024-10-14T06:59:39.503" v="1784" actId="478"/>
          <ac:spMkLst>
            <pc:docMk/>
            <pc:sldMk cId="0" sldId="275"/>
            <ac:spMk id="9218" creationId="{7EAA5BFA-2B27-7F14-E69C-21F34F64B57F}"/>
          </ac:spMkLst>
        </pc:spChg>
        <pc:spChg chg="mod">
          <ac:chgData name="Mrs Weston" userId="faa6df8f-7716-4593-94f3-95eed7cbeee0" providerId="ADAL" clId="{C77EF068-AB6F-40DD-B4CC-03E59DFDC494}" dt="2024-10-14T06:59:46.546" v="1787" actId="113"/>
          <ac:spMkLst>
            <pc:docMk/>
            <pc:sldMk cId="0" sldId="275"/>
            <ac:spMk id="9219" creationId="{60602AAF-D4BF-E227-805C-A6D0930E2114}"/>
          </ac:spMkLst>
        </pc:spChg>
      </pc:sldChg>
      <pc:sldChg chg="modSp mod">
        <pc:chgData name="Mrs Weston" userId="faa6df8f-7716-4593-94f3-95eed7cbeee0" providerId="ADAL" clId="{C77EF068-AB6F-40DD-B4CC-03E59DFDC494}" dt="2024-10-14T06:59:34.993" v="1783" actId="113"/>
        <pc:sldMkLst>
          <pc:docMk/>
          <pc:sldMk cId="0" sldId="276"/>
        </pc:sldMkLst>
        <pc:spChg chg="mod">
          <ac:chgData name="Mrs Weston" userId="faa6df8f-7716-4593-94f3-95eed7cbeee0" providerId="ADAL" clId="{C77EF068-AB6F-40DD-B4CC-03E59DFDC494}" dt="2024-10-14T06:59:25.113" v="1780" actId="2711"/>
          <ac:spMkLst>
            <pc:docMk/>
            <pc:sldMk cId="0" sldId="276"/>
            <ac:spMk id="8194" creationId="{0DAE8F76-B19F-6AED-17DD-9D272D72265A}"/>
          </ac:spMkLst>
        </pc:spChg>
        <pc:spChg chg="mod">
          <ac:chgData name="Mrs Weston" userId="faa6df8f-7716-4593-94f3-95eed7cbeee0" providerId="ADAL" clId="{C77EF068-AB6F-40DD-B4CC-03E59DFDC494}" dt="2024-10-14T06:59:34.993" v="1783" actId="113"/>
          <ac:spMkLst>
            <pc:docMk/>
            <pc:sldMk cId="0" sldId="276"/>
            <ac:spMk id="8195" creationId="{4E6986E9-45FC-6E03-4086-E83CA4329D7A}"/>
          </ac:spMkLst>
        </pc:spChg>
      </pc:sldChg>
      <pc:sldChg chg="addSp delSp modSp del mod">
        <pc:chgData name="Mrs Weston" userId="faa6df8f-7716-4593-94f3-95eed7cbeee0" providerId="ADAL" clId="{C77EF068-AB6F-40DD-B4CC-03E59DFDC494}" dt="2024-10-14T07:00:02.684" v="1792" actId="47"/>
        <pc:sldMkLst>
          <pc:docMk/>
          <pc:sldMk cId="0" sldId="277"/>
        </pc:sldMkLst>
        <pc:spChg chg="add del mod">
          <ac:chgData name="Mrs Weston" userId="faa6df8f-7716-4593-94f3-95eed7cbeee0" providerId="ADAL" clId="{C77EF068-AB6F-40DD-B4CC-03E59DFDC494}" dt="2024-10-14T06:59:59.419" v="1791" actId="21"/>
          <ac:spMkLst>
            <pc:docMk/>
            <pc:sldMk cId="0" sldId="277"/>
            <ac:spMk id="3" creationId="{2A40B9F4-4B06-A281-8CF3-9A24CC5B5E6B}"/>
          </ac:spMkLst>
        </pc:spChg>
        <pc:spChg chg="del mod">
          <ac:chgData name="Mrs Weston" userId="faa6df8f-7716-4593-94f3-95eed7cbeee0" providerId="ADAL" clId="{C77EF068-AB6F-40DD-B4CC-03E59DFDC494}" dt="2024-10-14T06:59:55.376" v="1790" actId="478"/>
          <ac:spMkLst>
            <pc:docMk/>
            <pc:sldMk cId="0" sldId="277"/>
            <ac:spMk id="10242" creationId="{B42D33B5-85DB-E6F5-3322-5E27514B49AD}"/>
          </ac:spMkLst>
        </pc:spChg>
        <pc:spChg chg="mod">
          <ac:chgData name="Mrs Weston" userId="faa6df8f-7716-4593-94f3-95eed7cbeee0" providerId="ADAL" clId="{C77EF068-AB6F-40DD-B4CC-03E59DFDC494}" dt="2024-10-14T06:59:51.209" v="1788" actId="6549"/>
          <ac:spMkLst>
            <pc:docMk/>
            <pc:sldMk cId="0" sldId="277"/>
            <ac:spMk id="10243" creationId="{4FE9EE01-5D44-F5B0-C055-0BC0B3DFD5FF}"/>
          </ac:spMkLst>
        </pc:spChg>
      </pc:sldChg>
      <pc:sldChg chg="modSp mod">
        <pc:chgData name="Mrs Weston" userId="faa6df8f-7716-4593-94f3-95eed7cbeee0" providerId="ADAL" clId="{C77EF068-AB6F-40DD-B4CC-03E59DFDC494}" dt="2024-10-14T07:01:34.216" v="1832" actId="27636"/>
        <pc:sldMkLst>
          <pc:docMk/>
          <pc:sldMk cId="3272433506" sldId="278"/>
        </pc:sldMkLst>
        <pc:spChg chg="mod">
          <ac:chgData name="Mrs Weston" userId="faa6df8f-7716-4593-94f3-95eed7cbeee0" providerId="ADAL" clId="{C77EF068-AB6F-40DD-B4CC-03E59DFDC494}" dt="2024-10-14T07:01:34.216" v="1832" actId="27636"/>
          <ac:spMkLst>
            <pc:docMk/>
            <pc:sldMk cId="3272433506" sldId="278"/>
            <ac:spMk id="2" creationId="{00000000-0000-0000-0000-000000000000}"/>
          </ac:spMkLst>
        </pc:spChg>
        <pc:spChg chg="mod">
          <ac:chgData name="Mrs Weston" userId="faa6df8f-7716-4593-94f3-95eed7cbeee0" providerId="ADAL" clId="{C77EF068-AB6F-40DD-B4CC-03E59DFDC494}" dt="2024-10-14T06:45:45.607" v="1201" actId="20577"/>
          <ac:spMkLst>
            <pc:docMk/>
            <pc:sldMk cId="3272433506" sldId="278"/>
            <ac:spMk id="3" creationId="{00000000-0000-0000-0000-000000000000}"/>
          </ac:spMkLst>
        </pc:spChg>
      </pc:sldChg>
      <pc:sldChg chg="del">
        <pc:chgData name="Mrs Weston" userId="faa6df8f-7716-4593-94f3-95eed7cbeee0" providerId="ADAL" clId="{C77EF068-AB6F-40DD-B4CC-03E59DFDC494}" dt="2024-10-14T06:59:17.382" v="1778" actId="47"/>
        <pc:sldMkLst>
          <pc:docMk/>
          <pc:sldMk cId="2855656643" sldId="279"/>
        </pc:sldMkLst>
      </pc:sldChg>
      <pc:sldChg chg="del">
        <pc:chgData name="Mrs Weston" userId="faa6df8f-7716-4593-94f3-95eed7cbeee0" providerId="ADAL" clId="{C77EF068-AB6F-40DD-B4CC-03E59DFDC494}" dt="2024-10-14T06:58:42.375" v="1775" actId="47"/>
        <pc:sldMkLst>
          <pc:docMk/>
          <pc:sldMk cId="972837016" sldId="281"/>
        </pc:sldMkLst>
      </pc:sldChg>
      <pc:sldChg chg="modSp del mod">
        <pc:chgData name="Mrs Weston" userId="faa6df8f-7716-4593-94f3-95eed7cbeee0" providerId="ADAL" clId="{C77EF068-AB6F-40DD-B4CC-03E59DFDC494}" dt="2024-10-13T14:08:43.930" v="193" actId="47"/>
        <pc:sldMkLst>
          <pc:docMk/>
          <pc:sldMk cId="1957395978" sldId="283"/>
        </pc:sldMkLst>
        <pc:spChg chg="mod">
          <ac:chgData name="Mrs Weston" userId="faa6df8f-7716-4593-94f3-95eed7cbeee0" providerId="ADAL" clId="{C77EF068-AB6F-40DD-B4CC-03E59DFDC494}" dt="2024-10-13T14:08:38.188" v="192" actId="6549"/>
          <ac:spMkLst>
            <pc:docMk/>
            <pc:sldMk cId="1957395978" sldId="283"/>
            <ac:spMk id="2" creationId="{D15165BA-6175-FBB0-AAE5-42D2C5E3865A}"/>
          </ac:spMkLst>
        </pc:spChg>
        <pc:spChg chg="mod">
          <ac:chgData name="Mrs Weston" userId="faa6df8f-7716-4593-94f3-95eed7cbeee0" providerId="ADAL" clId="{C77EF068-AB6F-40DD-B4CC-03E59DFDC494}" dt="2024-10-13T14:08:33.608" v="191" actId="20577"/>
          <ac:spMkLst>
            <pc:docMk/>
            <pc:sldMk cId="1957395978" sldId="283"/>
            <ac:spMk id="3" creationId="{2996A997-473A-26AB-0DAA-A6770FD5F612}"/>
          </ac:spMkLst>
        </pc:spChg>
      </pc:sldChg>
      <pc:sldChg chg="del">
        <pc:chgData name="Mrs Weston" userId="faa6df8f-7716-4593-94f3-95eed7cbeee0" providerId="ADAL" clId="{C77EF068-AB6F-40DD-B4CC-03E59DFDC494}" dt="2024-10-14T06:59:09.035" v="1777" actId="47"/>
        <pc:sldMkLst>
          <pc:docMk/>
          <pc:sldMk cId="2955380106" sldId="284"/>
        </pc:sldMkLst>
      </pc:sldChg>
      <pc:sldChg chg="addSp modSp mod">
        <pc:chgData name="Mrs Weston" userId="faa6df8f-7716-4593-94f3-95eed7cbeee0" providerId="ADAL" clId="{C77EF068-AB6F-40DD-B4CC-03E59DFDC494}" dt="2024-10-14T06:51:11.963" v="1618" actId="20577"/>
        <pc:sldMkLst>
          <pc:docMk/>
          <pc:sldMk cId="106390038" sldId="285"/>
        </pc:sldMkLst>
        <pc:spChg chg="mod">
          <ac:chgData name="Mrs Weston" userId="faa6df8f-7716-4593-94f3-95eed7cbeee0" providerId="ADAL" clId="{C77EF068-AB6F-40DD-B4CC-03E59DFDC494}" dt="2024-10-14T06:48:50.872" v="1413" actId="6549"/>
          <ac:spMkLst>
            <pc:docMk/>
            <pc:sldMk cId="106390038" sldId="285"/>
            <ac:spMk id="2" creationId="{ECFD6EA2-3244-F652-BDEB-8E2FB00F6F32}"/>
          </ac:spMkLst>
        </pc:spChg>
        <pc:spChg chg="mod">
          <ac:chgData name="Mrs Weston" userId="faa6df8f-7716-4593-94f3-95eed7cbeee0" providerId="ADAL" clId="{C77EF068-AB6F-40DD-B4CC-03E59DFDC494}" dt="2024-10-14T06:51:01.615" v="1616" actId="1076"/>
          <ac:spMkLst>
            <pc:docMk/>
            <pc:sldMk cId="106390038" sldId="285"/>
            <ac:spMk id="3" creationId="{2C0CA497-8B22-E132-68C1-C4F57C3106CB}"/>
          </ac:spMkLst>
        </pc:spChg>
        <pc:graphicFrameChg chg="add mod modGraphic">
          <ac:chgData name="Mrs Weston" userId="faa6df8f-7716-4593-94f3-95eed7cbeee0" providerId="ADAL" clId="{C77EF068-AB6F-40DD-B4CC-03E59DFDC494}" dt="2024-10-14T06:51:11.963" v="1618" actId="20577"/>
          <ac:graphicFrameMkLst>
            <pc:docMk/>
            <pc:sldMk cId="106390038" sldId="285"/>
            <ac:graphicFrameMk id="4" creationId="{692EA04B-A946-44A7-C5CD-B45D69FF0BC4}"/>
          </ac:graphicFrameMkLst>
        </pc:graphicFrameChg>
      </pc:sldChg>
      <pc:sldChg chg="del">
        <pc:chgData name="Mrs Weston" userId="faa6df8f-7716-4593-94f3-95eed7cbeee0" providerId="ADAL" clId="{C77EF068-AB6F-40DD-B4CC-03E59DFDC494}" dt="2024-10-14T06:59:19.522" v="1779" actId="47"/>
        <pc:sldMkLst>
          <pc:docMk/>
          <pc:sldMk cId="71668150" sldId="286"/>
        </pc:sldMkLst>
      </pc:sldChg>
      <pc:sldChg chg="modSp new mod">
        <pc:chgData name="Mrs Weston" userId="faa6df8f-7716-4593-94f3-95eed7cbeee0" providerId="ADAL" clId="{C77EF068-AB6F-40DD-B4CC-03E59DFDC494}" dt="2024-10-13T14:34:05.040" v="426" actId="14100"/>
        <pc:sldMkLst>
          <pc:docMk/>
          <pc:sldMk cId="2621221721" sldId="287"/>
        </pc:sldMkLst>
        <pc:spChg chg="mod">
          <ac:chgData name="Mrs Weston" userId="faa6df8f-7716-4593-94f3-95eed7cbeee0" providerId="ADAL" clId="{C77EF068-AB6F-40DD-B4CC-03E59DFDC494}" dt="2024-10-13T14:34:05.040" v="426" actId="14100"/>
          <ac:spMkLst>
            <pc:docMk/>
            <pc:sldMk cId="2621221721" sldId="287"/>
            <ac:spMk id="2" creationId="{581F758F-EF22-E861-D486-9D5E5945D856}"/>
          </ac:spMkLst>
        </pc:spChg>
        <pc:spChg chg="mod">
          <ac:chgData name="Mrs Weston" userId="faa6df8f-7716-4593-94f3-95eed7cbeee0" providerId="ADAL" clId="{C77EF068-AB6F-40DD-B4CC-03E59DFDC494}" dt="2024-10-13T14:33:33.856" v="421" actId="122"/>
          <ac:spMkLst>
            <pc:docMk/>
            <pc:sldMk cId="2621221721" sldId="287"/>
            <ac:spMk id="3" creationId="{F4EE3424-5FCC-588A-DA8C-241A5A6AE594}"/>
          </ac:spMkLst>
        </pc:spChg>
      </pc:sldChg>
      <pc:sldChg chg="modSp new mod">
        <pc:chgData name="Mrs Weston" userId="faa6df8f-7716-4593-94f3-95eed7cbeee0" providerId="ADAL" clId="{C77EF068-AB6F-40DD-B4CC-03E59DFDC494}" dt="2024-10-14T06:47:20.936" v="1385" actId="122"/>
        <pc:sldMkLst>
          <pc:docMk/>
          <pc:sldMk cId="4030792330" sldId="288"/>
        </pc:sldMkLst>
        <pc:spChg chg="mod">
          <ac:chgData name="Mrs Weston" userId="faa6df8f-7716-4593-94f3-95eed7cbeee0" providerId="ADAL" clId="{C77EF068-AB6F-40DD-B4CC-03E59DFDC494}" dt="2024-10-14T06:47:20.936" v="1385" actId="122"/>
          <ac:spMkLst>
            <pc:docMk/>
            <pc:sldMk cId="4030792330" sldId="288"/>
            <ac:spMk id="2" creationId="{F0D94507-E852-A194-962D-ABE71D1A1112}"/>
          </ac:spMkLst>
        </pc:spChg>
        <pc:spChg chg="mod">
          <ac:chgData name="Mrs Weston" userId="faa6df8f-7716-4593-94f3-95eed7cbeee0" providerId="ADAL" clId="{C77EF068-AB6F-40DD-B4CC-03E59DFDC494}" dt="2024-10-14T06:46:05.205" v="1213" actId="255"/>
          <ac:spMkLst>
            <pc:docMk/>
            <pc:sldMk cId="4030792330" sldId="288"/>
            <ac:spMk id="3" creationId="{5BDC241B-7574-0B01-5154-CBA7DD332BBA}"/>
          </ac:spMkLst>
        </pc:spChg>
      </pc:sldChg>
      <pc:sldChg chg="modSp new mod">
        <pc:chgData name="Mrs Weston" userId="faa6df8f-7716-4593-94f3-95eed7cbeee0" providerId="ADAL" clId="{C77EF068-AB6F-40DD-B4CC-03E59DFDC494}" dt="2024-10-14T06:59:05.555" v="1776" actId="6549"/>
        <pc:sldMkLst>
          <pc:docMk/>
          <pc:sldMk cId="3172322666" sldId="289"/>
        </pc:sldMkLst>
        <pc:spChg chg="mod">
          <ac:chgData name="Mrs Weston" userId="faa6df8f-7716-4593-94f3-95eed7cbeee0" providerId="ADAL" clId="{C77EF068-AB6F-40DD-B4CC-03E59DFDC494}" dt="2024-10-14T06:59:05.555" v="1776" actId="6549"/>
          <ac:spMkLst>
            <pc:docMk/>
            <pc:sldMk cId="3172322666" sldId="289"/>
            <ac:spMk id="2" creationId="{BA97BC0F-E7D1-3148-A28F-AF1AFE9F771F}"/>
          </ac:spMkLst>
        </pc:spChg>
        <pc:spChg chg="mod">
          <ac:chgData name="Mrs Weston" userId="faa6df8f-7716-4593-94f3-95eed7cbeee0" providerId="ADAL" clId="{C77EF068-AB6F-40DD-B4CC-03E59DFDC494}" dt="2024-10-14T06:55:28.610" v="1626" actId="122"/>
          <ac:spMkLst>
            <pc:docMk/>
            <pc:sldMk cId="3172322666" sldId="289"/>
            <ac:spMk id="3" creationId="{B4937172-8F38-8CED-3080-1C6C2553E074}"/>
          </ac:spMkLst>
        </pc:spChg>
      </pc:sldChg>
      <pc:sldChg chg="del">
        <pc:chgData name="Mrs Weston" userId="faa6df8f-7716-4593-94f3-95eed7cbeee0" providerId="ADAL" clId="{C77EF068-AB6F-40DD-B4CC-03E59DFDC494}" dt="2024-10-14T07:00:04.461" v="1793" actId="47"/>
        <pc:sldMkLst>
          <pc:docMk/>
          <pc:sldMk cId="0" sldId="29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46B37-08D6-409F-BC1B-786A6C10282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6CA1-B4D9-4E35-822D-8D48F304C0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2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F5A8-C9B1-4EB7-855E-B4CE1AC1EB6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B23A2-E587-47BA-B8D0-0255B5668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1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65052"/>
            <a:ext cx="7772400" cy="186394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Lady’s Catholic Primary School</a:t>
            </a:r>
            <a:r>
              <a:rPr lang="en-GB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65104"/>
            <a:ext cx="8784976" cy="1656184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 should </a:t>
            </a:r>
          </a:p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“have life and have it to the full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G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432" y="495039"/>
            <a:ext cx="1008112" cy="12039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59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216369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Sign of the Cross and thanks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588" y="4059036"/>
            <a:ext cx="2098576" cy="2610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723" y="4642075"/>
            <a:ext cx="2890664" cy="16251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8068" y="35558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2"/>
                </a:solidFill>
              </a:rPr>
              <a:t>Opening prayer</a:t>
            </a:r>
          </a:p>
        </p:txBody>
      </p:sp>
    </p:spTree>
    <p:extLst>
      <p:ext uri="{BB962C8B-B14F-4D97-AF65-F5344CB8AC3E}">
        <p14:creationId xmlns:p14="http://schemas.microsoft.com/office/powerpoint/2010/main" val="47667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FD6EA2-3244-F652-BDEB-8E2FB00F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0CA497-8B22-E132-68C1-C4F57C31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7678"/>
            <a:ext cx="8229600" cy="796950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2EA04B-A946-44A7-C5CD-B45D69FF0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624224"/>
              </p:ext>
            </p:extLst>
          </p:nvPr>
        </p:nvGraphicFramePr>
        <p:xfrm>
          <a:off x="457200" y="1340768"/>
          <a:ext cx="8229600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7787994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89409452"/>
                    </a:ext>
                  </a:extLst>
                </a:gridCol>
              </a:tblGrid>
              <a:tr h="5112568">
                <a:tc>
                  <a:txBody>
                    <a:bodyPr/>
                    <a:lstStyle/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 my God, you love me,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You’re with me night and day,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love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all I do and say,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 me through the day,  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</a:t>
                      </a:r>
                    </a:p>
                    <a:p>
                      <a:pPr marL="109728" indent="0">
                        <a:buNone/>
                      </a:pPr>
                      <a:endParaRPr lang="en-GB" sz="18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Angel of God, 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guardian dear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whom God’s love commits be here,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 this day,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at my side,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light, to guard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rule, to guide,</a:t>
                      </a:r>
                    </a:p>
                    <a:p>
                      <a:endParaRPr lang="en-GB" sz="28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6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1F758F-EF22-E861-D486-9D5E5945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Gospel according to Matthew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Glory to you O Lord.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Gospel of the Lord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Praise to you Lord Jesus Christ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EE3424-5FCC-588A-DA8C-241A5A6A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Gospel according to Matthew</a:t>
            </a:r>
          </a:p>
        </p:txBody>
      </p:sp>
    </p:spTree>
    <p:extLst>
      <p:ext uri="{BB962C8B-B14F-4D97-AF65-F5344CB8AC3E}">
        <p14:creationId xmlns:p14="http://schemas.microsoft.com/office/powerpoint/2010/main" val="262122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GB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is saying that we must not worry about things on Earth – things that might  cause us to behave in a way that is against Jesus Virtues and Values.  Maybe being selfish or mean.  </a:t>
            </a:r>
          </a:p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means it might not be easy to be in Heaven with God.  </a:t>
            </a:r>
          </a:p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should not worry about material things – money, possessions, - we should live how Jesus wants us to live. </a:t>
            </a:r>
          </a:p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a GOOD person – </a:t>
            </a:r>
          </a:p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CARE/LOVE/GENEROSITY. FORGIVENESS.  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Gospel message </a:t>
            </a:r>
          </a:p>
        </p:txBody>
      </p:sp>
    </p:spTree>
    <p:extLst>
      <p:ext uri="{BB962C8B-B14F-4D97-AF65-F5344CB8AC3E}">
        <p14:creationId xmlns:p14="http://schemas.microsoft.com/office/powerpoint/2010/main" val="327243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D94507-E852-A194-962D-ABE71D1A1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one of Christ’s VALUES </a:t>
            </a:r>
          </a:p>
          <a:p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CARE</a:t>
            </a:r>
          </a:p>
          <a:p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LOVE</a:t>
            </a:r>
          </a:p>
          <a:p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GENEROSITY   -  </a:t>
            </a:r>
          </a:p>
          <a:p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a HARVEST DONATION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DC241B-7574-0B01-5154-CBA7DD33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Mission </a:t>
            </a:r>
          </a:p>
        </p:txBody>
      </p:sp>
    </p:spTree>
    <p:extLst>
      <p:ext uri="{BB962C8B-B14F-4D97-AF65-F5344CB8AC3E}">
        <p14:creationId xmlns:p14="http://schemas.microsoft.com/office/powerpoint/2010/main" val="4030792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7BC0F-E7D1-3148-A28F-AF1AFE9F7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Hail Mary, full of grace,   </a:t>
            </a:r>
          </a:p>
          <a:p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937172-8F38-8CED-3080-1C6C2553E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3172322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0DAE8F76-B19F-6AED-17DD-9D272D72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As I kneel before you.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4E6986E9-45FC-6E03-4086-E83CA4329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kneel before you,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 see your smiling face,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Ev’ry</a:t>
            </a: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thought, </a:t>
            </a:r>
            <a:r>
              <a:rPr lang="en-GB" alt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ev’ry</a:t>
            </a: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word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lost in your embrace.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 Maria, Gratia Plena,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Dominus tecum, </a:t>
            </a:r>
            <a:r>
              <a:rPr lang="en-GB" altLang="en-US" sz="2800" b="1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benedicta</a:t>
            </a:r>
            <a:r>
              <a:rPr lang="en-GB" altLang="en-US" sz="28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800" b="1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tu.</a:t>
            </a:r>
            <a:endParaRPr lang="en-GB" altLang="en-US" sz="28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dirty="0"/>
          </a:p>
        </p:txBody>
      </p:sp>
      <p:sp>
        <p:nvSpPr>
          <p:cNvPr id="8196" name="TextBox 3">
            <a:extLst>
              <a:ext uri="{FF2B5EF4-FFF2-40B4-BE49-F238E27FC236}">
                <a16:creationId xmlns:a16="http://schemas.microsoft.com/office/drawing/2014/main" id="{46D68412-24F5-34D3-AF9C-4899EC64F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6688" y="6429375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hlinkClick r:id="rId2" action="ppaction://hlinksldjump"/>
              </a:rPr>
              <a:t>End</a:t>
            </a:r>
            <a:endParaRPr lang="en-GB" altLang="en-US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60602AAF-D4BF-E227-805C-A6D0930E2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I have I give you,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Ev’ry</a:t>
            </a: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dream and wish are yours,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Mother of Christ, mother of mine,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 them to my Lord.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 Maria, Gratia Plena,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Dominus tecum, </a:t>
            </a:r>
            <a:r>
              <a:rPr lang="en-GB" altLang="en-US" sz="2800" b="1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benedicta</a:t>
            </a:r>
            <a:r>
              <a:rPr lang="en-GB" altLang="en-US" sz="28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800" b="1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tu.</a:t>
            </a:r>
            <a:endParaRPr lang="en-GB" altLang="en-US" sz="28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rgbClr val="1F497D"/>
      </a:dk1>
      <a:lt1>
        <a:srgbClr val="1F497D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630D1FE0BCB42BEEB106AC665BA51" ma:contentTypeVersion="9" ma:contentTypeDescription="Create a new document." ma:contentTypeScope="" ma:versionID="60f9db1cab3a3e7169fd4789401d9f24">
  <xsd:schema xmlns:xsd="http://www.w3.org/2001/XMLSchema" xmlns:xs="http://www.w3.org/2001/XMLSchema" xmlns:p="http://schemas.microsoft.com/office/2006/metadata/properties" xmlns:ns2="946368ff-433f-4b01-a81b-83a434c5e681" xmlns:ns3="27453c23-c30e-42a4-8ef9-4be912e9da8d" targetNamespace="http://schemas.microsoft.com/office/2006/metadata/properties" ma:root="true" ma:fieldsID="83996001315a6b7338ef52f2f293e72d" ns2:_="" ns3:_="">
    <xsd:import namespace="946368ff-433f-4b01-a81b-83a434c5e681"/>
    <xsd:import namespace="27453c23-c30e-42a4-8ef9-4be912e9d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368ff-433f-4b01-a81b-83a434c5e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53c23-c30e-42a4-8ef9-4be912e9da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bd5ca-e84f-4e96-a65f-00bf4418be39}" ma:internalName="TaxCatchAll" ma:showField="CatchAllData" ma:web="27453c23-c30e-42a4-8ef9-4be912e9d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453c23-c30e-42a4-8ef9-4be912e9da8d" xsi:nil="true"/>
    <lcf76f155ced4ddcb4097134ff3c332f xmlns="946368ff-433f-4b01-a81b-83a434c5e68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656A3DE-A30A-427E-A56C-DF73E5BC5B4B}"/>
</file>

<file path=customXml/itemProps2.xml><?xml version="1.0" encoding="utf-8"?>
<ds:datastoreItem xmlns:ds="http://schemas.openxmlformats.org/officeDocument/2006/customXml" ds:itemID="{530B6E59-F895-4322-9901-71B57A67C094}"/>
</file>

<file path=customXml/itemProps3.xml><?xml version="1.0" encoding="utf-8"?>
<ds:datastoreItem xmlns:ds="http://schemas.openxmlformats.org/officeDocument/2006/customXml" ds:itemID="{CEFDDD63-F397-4A39-A965-65A1AE4829C1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1353</TotalTime>
  <Words>355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Our Lady’s Catholic Primary School </vt:lpstr>
      <vt:lpstr>Sign of the Cross and thanks</vt:lpstr>
      <vt:lpstr>Prayers </vt:lpstr>
      <vt:lpstr>The Gospel according to Matthew</vt:lpstr>
      <vt:lpstr>Gospel message </vt:lpstr>
      <vt:lpstr>Mission </vt:lpstr>
      <vt:lpstr>Prayer</vt:lpstr>
      <vt:lpstr>As I kneel before you.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Trinity Primary School</dc:title>
  <dc:creator>Kathy Weston</dc:creator>
  <cp:lastModifiedBy>Mrs Weston</cp:lastModifiedBy>
  <cp:revision>71</cp:revision>
  <cp:lastPrinted>2022-01-05T08:31:32Z</cp:lastPrinted>
  <dcterms:created xsi:type="dcterms:W3CDTF">2017-11-21T06:39:04Z</dcterms:created>
  <dcterms:modified xsi:type="dcterms:W3CDTF">2024-10-14T07:01:37Z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0x01010048D630D1FE0BCB42BEEB106AC665BA51</vt:lpwstr>
  </property>
</Properties>
</file>