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3" r:id="rId3"/>
    <p:sldId id="285" r:id="rId4"/>
    <p:sldId id="287" r:id="rId5"/>
    <p:sldId id="678" r:id="rId6"/>
    <p:sldId id="684" r:id="rId7"/>
    <p:sldId id="683" r:id="rId8"/>
    <p:sldId id="682" r:id="rId9"/>
    <p:sldId id="679" r:id="rId10"/>
    <p:sldId id="680" r:id="rId11"/>
    <p:sldId id="289" r:id="rId12"/>
    <p:sldId id="681" r:id="rId13"/>
    <p:sldId id="290" r:id="rId14"/>
    <p:sldId id="675" r:id="rId15"/>
    <p:sldId id="676" r:id="rId16"/>
    <p:sldId id="677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D97346-8B61-464E-B2D0-E085E43D4F36}">
          <p14:sldIdLst>
            <p14:sldId id="256"/>
            <p14:sldId id="263"/>
            <p14:sldId id="285"/>
            <p14:sldId id="287"/>
            <p14:sldId id="678"/>
            <p14:sldId id="684"/>
            <p14:sldId id="683"/>
            <p14:sldId id="682"/>
            <p14:sldId id="679"/>
            <p14:sldId id="680"/>
            <p14:sldId id="289"/>
            <p14:sldId id="681"/>
            <p14:sldId id="290"/>
          </p14:sldIdLst>
        </p14:section>
        <p14:section name="Untitled Section" id="{CA9AEF6D-EA2D-4A78-8D6A-7258D9E18970}">
          <p14:sldIdLst>
            <p14:sldId id="675"/>
            <p14:sldId id="676"/>
            <p14:sldId id="6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99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D1E53D-BE06-4461-86F0-A90FC7B4E61D}" v="17" dt="2025-01-13T07:48:35.1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15" autoAdjust="0"/>
  </p:normalViewPr>
  <p:slideViewPr>
    <p:cSldViewPr>
      <p:cViewPr varScale="1">
        <p:scale>
          <a:sx n="69" d="100"/>
          <a:sy n="69" d="100"/>
        </p:scale>
        <p:origin x="18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Weston" userId="faa6df8f-7716-4593-94f3-95eed7cbeee0" providerId="ADAL" clId="{33D1E53D-BE06-4461-86F0-A90FC7B4E61D}"/>
    <pc:docChg chg="undo custSel addSld modSld sldOrd modSection">
      <pc:chgData name="Mrs Weston" userId="faa6df8f-7716-4593-94f3-95eed7cbeee0" providerId="ADAL" clId="{33D1E53D-BE06-4461-86F0-A90FC7B4E61D}" dt="2025-01-13T08:16:41.535" v="979" actId="6549"/>
      <pc:docMkLst>
        <pc:docMk/>
      </pc:docMkLst>
      <pc:sldChg chg="addSp delSp modSp mod ord">
        <pc:chgData name="Mrs Weston" userId="faa6df8f-7716-4593-94f3-95eed7cbeee0" providerId="ADAL" clId="{33D1E53D-BE06-4461-86F0-A90FC7B4E61D}" dt="2025-01-12T14:11:14.339" v="270" actId="14100"/>
        <pc:sldMkLst>
          <pc:docMk/>
          <pc:sldMk cId="3172322666" sldId="289"/>
        </pc:sldMkLst>
        <pc:spChg chg="del">
          <ac:chgData name="Mrs Weston" userId="faa6df8f-7716-4593-94f3-95eed7cbeee0" providerId="ADAL" clId="{33D1E53D-BE06-4461-86F0-A90FC7B4E61D}" dt="2025-01-12T14:00:24.314" v="0" actId="931"/>
          <ac:spMkLst>
            <pc:docMk/>
            <pc:sldMk cId="3172322666" sldId="289"/>
            <ac:spMk id="2" creationId="{BA97BC0F-E7D1-3148-A28F-AF1AFE9F771F}"/>
          </ac:spMkLst>
        </pc:spChg>
        <pc:spChg chg="mod">
          <ac:chgData name="Mrs Weston" userId="faa6df8f-7716-4593-94f3-95eed7cbeee0" providerId="ADAL" clId="{33D1E53D-BE06-4461-86F0-A90FC7B4E61D}" dt="2025-01-12T14:00:36.787" v="19" actId="20577"/>
          <ac:spMkLst>
            <pc:docMk/>
            <pc:sldMk cId="3172322666" sldId="289"/>
            <ac:spMk id="3" creationId="{B4937172-8F38-8CED-3080-1C6C2553E074}"/>
          </ac:spMkLst>
        </pc:spChg>
        <pc:spChg chg="add mod">
          <ac:chgData name="Mrs Weston" userId="faa6df8f-7716-4593-94f3-95eed7cbeee0" providerId="ADAL" clId="{33D1E53D-BE06-4461-86F0-A90FC7B4E61D}" dt="2025-01-12T14:00:27.103" v="2" actId="962"/>
          <ac:spMkLst>
            <pc:docMk/>
            <pc:sldMk cId="3172322666" sldId="289"/>
            <ac:spMk id="6" creationId="{1961CDB9-9232-4DDD-5448-7CF7741EB79C}"/>
          </ac:spMkLst>
        </pc:spChg>
        <pc:spChg chg="add mod">
          <ac:chgData name="Mrs Weston" userId="faa6df8f-7716-4593-94f3-95eed7cbeee0" providerId="ADAL" clId="{33D1E53D-BE06-4461-86F0-A90FC7B4E61D}" dt="2025-01-12T14:10:13.737" v="264" actId="113"/>
          <ac:spMkLst>
            <pc:docMk/>
            <pc:sldMk cId="3172322666" sldId="289"/>
            <ac:spMk id="7" creationId="{4843ADB5-A222-7F75-A162-FF3791BE7DB8}"/>
          </ac:spMkLst>
        </pc:spChg>
        <pc:picChg chg="add mod modCrop">
          <ac:chgData name="Mrs Weston" userId="faa6df8f-7716-4593-94f3-95eed7cbeee0" providerId="ADAL" clId="{33D1E53D-BE06-4461-86F0-A90FC7B4E61D}" dt="2025-01-12T14:11:14.339" v="270" actId="14100"/>
          <ac:picMkLst>
            <pc:docMk/>
            <pc:sldMk cId="3172322666" sldId="289"/>
            <ac:picMk id="5" creationId="{F1C18AB5-C432-B1B0-971B-8DC0A8CB065C}"/>
          </ac:picMkLst>
        </pc:picChg>
      </pc:sldChg>
      <pc:sldChg chg="modSp mod ord">
        <pc:chgData name="Mrs Weston" userId="faa6df8f-7716-4593-94f3-95eed7cbeee0" providerId="ADAL" clId="{33D1E53D-BE06-4461-86F0-A90FC7B4E61D}" dt="2025-01-13T08:16:41.535" v="979" actId="6549"/>
        <pc:sldMkLst>
          <pc:docMk/>
          <pc:sldMk cId="732372359" sldId="290"/>
        </pc:sldMkLst>
        <pc:spChg chg="mod">
          <ac:chgData name="Mrs Weston" userId="faa6df8f-7716-4593-94f3-95eed7cbeee0" providerId="ADAL" clId="{33D1E53D-BE06-4461-86F0-A90FC7B4E61D}" dt="2025-01-13T08:16:41.535" v="979" actId="6549"/>
          <ac:spMkLst>
            <pc:docMk/>
            <pc:sldMk cId="732372359" sldId="290"/>
            <ac:spMk id="4" creationId="{CAB5C131-D7FC-C8DA-1856-EC2715A6BBDC}"/>
          </ac:spMkLst>
        </pc:spChg>
      </pc:sldChg>
      <pc:sldChg chg="addSp delSp modSp mod">
        <pc:chgData name="Mrs Weston" userId="faa6df8f-7716-4593-94f3-95eed7cbeee0" providerId="ADAL" clId="{33D1E53D-BE06-4461-86F0-A90FC7B4E61D}" dt="2025-01-13T07:47:02.636" v="339" actId="21"/>
        <pc:sldMkLst>
          <pc:docMk/>
          <pc:sldMk cId="3387498368" sldId="678"/>
        </pc:sldMkLst>
        <pc:picChg chg="add del mod">
          <ac:chgData name="Mrs Weston" userId="faa6df8f-7716-4593-94f3-95eed7cbeee0" providerId="ADAL" clId="{33D1E53D-BE06-4461-86F0-A90FC7B4E61D}" dt="2025-01-13T07:47:02.636" v="339" actId="21"/>
          <ac:picMkLst>
            <pc:docMk/>
            <pc:sldMk cId="3387498368" sldId="678"/>
            <ac:picMk id="5" creationId="{9B1485D5-7E5A-A980-1C80-24DB4E9EA206}"/>
          </ac:picMkLst>
        </pc:picChg>
      </pc:sldChg>
      <pc:sldChg chg="addSp delSp modSp new mod">
        <pc:chgData name="Mrs Weston" userId="faa6df8f-7716-4593-94f3-95eed7cbeee0" providerId="ADAL" clId="{33D1E53D-BE06-4461-86F0-A90FC7B4E61D}" dt="2025-01-12T14:11:51.629" v="274" actId="207"/>
        <pc:sldMkLst>
          <pc:docMk/>
          <pc:sldMk cId="188867050" sldId="679"/>
        </pc:sldMkLst>
        <pc:spChg chg="del">
          <ac:chgData name="Mrs Weston" userId="faa6df8f-7716-4593-94f3-95eed7cbeee0" providerId="ADAL" clId="{33D1E53D-BE06-4461-86F0-A90FC7B4E61D}" dt="2025-01-12T14:01:24.862" v="21" actId="931"/>
          <ac:spMkLst>
            <pc:docMk/>
            <pc:sldMk cId="188867050" sldId="679"/>
            <ac:spMk id="2" creationId="{77C031AB-6BD9-357D-A5D6-747B5C4AEECA}"/>
          </ac:spMkLst>
        </pc:spChg>
        <pc:spChg chg="mod">
          <ac:chgData name="Mrs Weston" userId="faa6df8f-7716-4593-94f3-95eed7cbeee0" providerId="ADAL" clId="{33D1E53D-BE06-4461-86F0-A90FC7B4E61D}" dt="2025-01-12T14:11:51.629" v="274" actId="207"/>
          <ac:spMkLst>
            <pc:docMk/>
            <pc:sldMk cId="188867050" sldId="679"/>
            <ac:spMk id="3" creationId="{E2CFEBC8-08BB-0590-4E3B-FDFF5CE72725}"/>
          </ac:spMkLst>
        </pc:spChg>
        <pc:spChg chg="add del mod">
          <ac:chgData name="Mrs Weston" userId="faa6df8f-7716-4593-94f3-95eed7cbeee0" providerId="ADAL" clId="{33D1E53D-BE06-4461-86F0-A90FC7B4E61D}" dt="2025-01-12T14:01:52.232" v="85" actId="478"/>
          <ac:spMkLst>
            <pc:docMk/>
            <pc:sldMk cId="188867050" sldId="679"/>
            <ac:spMk id="6" creationId="{B07E569E-4195-7131-2B14-3B0D1BFC8705}"/>
          </ac:spMkLst>
        </pc:spChg>
        <pc:spChg chg="add mod">
          <ac:chgData name="Mrs Weston" userId="faa6df8f-7716-4593-94f3-95eed7cbeee0" providerId="ADAL" clId="{33D1E53D-BE06-4461-86F0-A90FC7B4E61D}" dt="2025-01-12T14:01:28.581" v="24" actId="14100"/>
          <ac:spMkLst>
            <pc:docMk/>
            <pc:sldMk cId="188867050" sldId="679"/>
            <ac:spMk id="9" creationId="{B7960D1C-191C-E818-0003-1F0E6851A41D}"/>
          </ac:spMkLst>
        </pc:spChg>
        <pc:spChg chg="add del mod">
          <ac:chgData name="Mrs Weston" userId="faa6df8f-7716-4593-94f3-95eed7cbeee0" providerId="ADAL" clId="{33D1E53D-BE06-4461-86F0-A90FC7B4E61D}" dt="2025-01-12T14:02:09.921" v="89" actId="478"/>
          <ac:spMkLst>
            <pc:docMk/>
            <pc:sldMk cId="188867050" sldId="679"/>
            <ac:spMk id="11" creationId="{C0C4EE21-45C2-6E51-3417-3A757F8B8C2D}"/>
          </ac:spMkLst>
        </pc:spChg>
        <pc:picChg chg="add del mod">
          <ac:chgData name="Mrs Weston" userId="faa6df8f-7716-4593-94f3-95eed7cbeee0" providerId="ADAL" clId="{33D1E53D-BE06-4461-86F0-A90FC7B4E61D}" dt="2025-01-12T14:01:52.232" v="85" actId="478"/>
          <ac:picMkLst>
            <pc:docMk/>
            <pc:sldMk cId="188867050" sldId="679"/>
            <ac:picMk id="5" creationId="{BA5820FC-1813-CFD7-22BC-4C46BB76151A}"/>
          </ac:picMkLst>
        </pc:picChg>
        <pc:picChg chg="add mod">
          <ac:chgData name="Mrs Weston" userId="faa6df8f-7716-4593-94f3-95eed7cbeee0" providerId="ADAL" clId="{33D1E53D-BE06-4461-86F0-A90FC7B4E61D}" dt="2025-01-12T14:02:40.465" v="96" actId="1076"/>
          <ac:picMkLst>
            <pc:docMk/>
            <pc:sldMk cId="188867050" sldId="679"/>
            <ac:picMk id="8" creationId="{A479E499-E080-5C70-2F14-6CF24311D0EF}"/>
          </ac:picMkLst>
        </pc:picChg>
      </pc:sldChg>
      <pc:sldChg chg="addSp delSp modSp new mod">
        <pc:chgData name="Mrs Weston" userId="faa6df8f-7716-4593-94f3-95eed7cbeee0" providerId="ADAL" clId="{33D1E53D-BE06-4461-86F0-A90FC7B4E61D}" dt="2025-01-12T14:10:39.370" v="269" actId="207"/>
        <pc:sldMkLst>
          <pc:docMk/>
          <pc:sldMk cId="2982461752" sldId="680"/>
        </pc:sldMkLst>
        <pc:spChg chg="del">
          <ac:chgData name="Mrs Weston" userId="faa6df8f-7716-4593-94f3-95eed7cbeee0" providerId="ADAL" clId="{33D1E53D-BE06-4461-86F0-A90FC7B4E61D}" dt="2025-01-12T14:03:49.374" v="98" actId="931"/>
          <ac:spMkLst>
            <pc:docMk/>
            <pc:sldMk cId="2982461752" sldId="680"/>
            <ac:spMk id="2" creationId="{7F700342-7CBD-E16E-E6EF-7A72A2906299}"/>
          </ac:spMkLst>
        </pc:spChg>
        <pc:spChg chg="mod">
          <ac:chgData name="Mrs Weston" userId="faa6df8f-7716-4593-94f3-95eed7cbeee0" providerId="ADAL" clId="{33D1E53D-BE06-4461-86F0-A90FC7B4E61D}" dt="2025-01-12T14:10:39.370" v="269" actId="207"/>
          <ac:spMkLst>
            <pc:docMk/>
            <pc:sldMk cId="2982461752" sldId="680"/>
            <ac:spMk id="3" creationId="{DAB6153D-A715-71AD-08E9-CB11B5378AF9}"/>
          </ac:spMkLst>
        </pc:spChg>
        <pc:spChg chg="add mod">
          <ac:chgData name="Mrs Weston" userId="faa6df8f-7716-4593-94f3-95eed7cbeee0" providerId="ADAL" clId="{33D1E53D-BE06-4461-86F0-A90FC7B4E61D}" dt="2025-01-12T14:03:50.574" v="100" actId="962"/>
          <ac:spMkLst>
            <pc:docMk/>
            <pc:sldMk cId="2982461752" sldId="680"/>
            <ac:spMk id="6" creationId="{B59AE99E-AE5E-5395-366C-FA623BD1CD8C}"/>
          </ac:spMkLst>
        </pc:spChg>
        <pc:picChg chg="add mod">
          <ac:chgData name="Mrs Weston" userId="faa6df8f-7716-4593-94f3-95eed7cbeee0" providerId="ADAL" clId="{33D1E53D-BE06-4461-86F0-A90FC7B4E61D}" dt="2025-01-12T14:04:29.425" v="164" actId="1076"/>
          <ac:picMkLst>
            <pc:docMk/>
            <pc:sldMk cId="2982461752" sldId="680"/>
            <ac:picMk id="5" creationId="{83D457E3-F4CE-8EE8-F007-234B42AB4CCA}"/>
          </ac:picMkLst>
        </pc:picChg>
      </pc:sldChg>
      <pc:sldChg chg="modSp new mod">
        <pc:chgData name="Mrs Weston" userId="faa6df8f-7716-4593-94f3-95eed7cbeee0" providerId="ADAL" clId="{33D1E53D-BE06-4461-86F0-A90FC7B4E61D}" dt="2025-01-13T07:54:02.294" v="693" actId="113"/>
        <pc:sldMkLst>
          <pc:docMk/>
          <pc:sldMk cId="2596585654" sldId="681"/>
        </pc:sldMkLst>
        <pc:spChg chg="mod">
          <ac:chgData name="Mrs Weston" userId="faa6df8f-7716-4593-94f3-95eed7cbeee0" providerId="ADAL" clId="{33D1E53D-BE06-4461-86F0-A90FC7B4E61D}" dt="2025-01-13T07:54:02.294" v="693" actId="113"/>
          <ac:spMkLst>
            <pc:docMk/>
            <pc:sldMk cId="2596585654" sldId="681"/>
            <ac:spMk id="2" creationId="{09105141-B272-1029-CAA4-0E65E5CE307E}"/>
          </ac:spMkLst>
        </pc:spChg>
        <pc:spChg chg="mod">
          <ac:chgData name="Mrs Weston" userId="faa6df8f-7716-4593-94f3-95eed7cbeee0" providerId="ADAL" clId="{33D1E53D-BE06-4461-86F0-A90FC7B4E61D}" dt="2025-01-13T07:50:06.846" v="390" actId="20577"/>
          <ac:spMkLst>
            <pc:docMk/>
            <pc:sldMk cId="2596585654" sldId="681"/>
            <ac:spMk id="3" creationId="{59805D1A-FB3D-F86B-45E3-4807B44F24F5}"/>
          </ac:spMkLst>
        </pc:spChg>
      </pc:sldChg>
      <pc:sldChg chg="addSp delSp modSp new mod ord">
        <pc:chgData name="Mrs Weston" userId="faa6df8f-7716-4593-94f3-95eed7cbeee0" providerId="ADAL" clId="{33D1E53D-BE06-4461-86F0-A90FC7B4E61D}" dt="2025-01-13T07:48:07.888" v="373" actId="14100"/>
        <pc:sldMkLst>
          <pc:docMk/>
          <pc:sldMk cId="2694049061" sldId="682"/>
        </pc:sldMkLst>
        <pc:spChg chg="del">
          <ac:chgData name="Mrs Weston" userId="faa6df8f-7716-4593-94f3-95eed7cbeee0" providerId="ADAL" clId="{33D1E53D-BE06-4461-86F0-A90FC7B4E61D}" dt="2025-01-12T15:23:22.187" v="276"/>
          <ac:spMkLst>
            <pc:docMk/>
            <pc:sldMk cId="2694049061" sldId="682"/>
            <ac:spMk id="2" creationId="{DA8366F0-D48D-B2E9-27D8-17A6EC0A25B5}"/>
          </ac:spMkLst>
        </pc:spChg>
        <pc:spChg chg="mod">
          <ac:chgData name="Mrs Weston" userId="faa6df8f-7716-4593-94f3-95eed7cbeee0" providerId="ADAL" clId="{33D1E53D-BE06-4461-86F0-A90FC7B4E61D}" dt="2025-01-13T07:47:14.340" v="350" actId="122"/>
          <ac:spMkLst>
            <pc:docMk/>
            <pc:sldMk cId="2694049061" sldId="682"/>
            <ac:spMk id="3" creationId="{97FF0D74-D08C-3171-0376-AD147B48A1B8}"/>
          </ac:spMkLst>
        </pc:spChg>
        <pc:picChg chg="add del mod">
          <ac:chgData name="Mrs Weston" userId="faa6df8f-7716-4593-94f3-95eed7cbeee0" providerId="ADAL" clId="{33D1E53D-BE06-4461-86F0-A90FC7B4E61D}" dt="2025-01-13T07:47:37.295" v="354" actId="21"/>
          <ac:picMkLst>
            <pc:docMk/>
            <pc:sldMk cId="2694049061" sldId="682"/>
            <ac:picMk id="2" creationId="{0D9EFAFE-20FE-B91F-E481-CA0885566AA7}"/>
          </ac:picMkLst>
        </pc:picChg>
        <pc:picChg chg="add mod modCrop">
          <ac:chgData name="Mrs Weston" userId="faa6df8f-7716-4593-94f3-95eed7cbeee0" providerId="ADAL" clId="{33D1E53D-BE06-4461-86F0-A90FC7B4E61D}" dt="2025-01-13T07:48:07.888" v="373" actId="14100"/>
          <ac:picMkLst>
            <pc:docMk/>
            <pc:sldMk cId="2694049061" sldId="682"/>
            <ac:picMk id="5" creationId="{8E0EBA0F-81FD-9351-E49D-FDA72046F29D}"/>
          </ac:picMkLst>
        </pc:picChg>
        <pc:picChg chg="add mod">
          <ac:chgData name="Mrs Weston" userId="faa6df8f-7716-4593-94f3-95eed7cbeee0" providerId="ADAL" clId="{33D1E53D-BE06-4461-86F0-A90FC7B4E61D}" dt="2025-01-13T07:45:51.406" v="334" actId="14100"/>
          <ac:picMkLst>
            <pc:docMk/>
            <pc:sldMk cId="2694049061" sldId="682"/>
            <ac:picMk id="1026" creationId="{B610CCD1-89B9-434F-D10F-5C96DFA11790}"/>
          </ac:picMkLst>
        </pc:picChg>
      </pc:sldChg>
      <pc:sldChg chg="addSp delSp modSp new mod">
        <pc:chgData name="Mrs Weston" userId="faa6df8f-7716-4593-94f3-95eed7cbeee0" providerId="ADAL" clId="{33D1E53D-BE06-4461-86F0-A90FC7B4E61D}" dt="2025-01-13T07:44:52.443" v="324" actId="122"/>
        <pc:sldMkLst>
          <pc:docMk/>
          <pc:sldMk cId="3117954094" sldId="683"/>
        </pc:sldMkLst>
        <pc:spChg chg="del">
          <ac:chgData name="Mrs Weston" userId="faa6df8f-7716-4593-94f3-95eed7cbeee0" providerId="ADAL" clId="{33D1E53D-BE06-4461-86F0-A90FC7B4E61D}" dt="2025-01-13T07:44:11.636" v="284"/>
          <ac:spMkLst>
            <pc:docMk/>
            <pc:sldMk cId="3117954094" sldId="683"/>
            <ac:spMk id="2" creationId="{E01CA386-158A-9313-074F-E275EE5718CC}"/>
          </ac:spMkLst>
        </pc:spChg>
        <pc:spChg chg="mod">
          <ac:chgData name="Mrs Weston" userId="faa6df8f-7716-4593-94f3-95eed7cbeee0" providerId="ADAL" clId="{33D1E53D-BE06-4461-86F0-A90FC7B4E61D}" dt="2025-01-13T07:44:52.443" v="324" actId="122"/>
          <ac:spMkLst>
            <pc:docMk/>
            <pc:sldMk cId="3117954094" sldId="683"/>
            <ac:spMk id="3" creationId="{28C9C22C-0197-A378-0B5E-7E6AD8DAF286}"/>
          </ac:spMkLst>
        </pc:spChg>
        <pc:picChg chg="add mod">
          <ac:chgData name="Mrs Weston" userId="faa6df8f-7716-4593-94f3-95eed7cbeee0" providerId="ADAL" clId="{33D1E53D-BE06-4461-86F0-A90FC7B4E61D}" dt="2025-01-13T07:44:14.820" v="287" actId="962"/>
          <ac:picMkLst>
            <pc:docMk/>
            <pc:sldMk cId="3117954094" sldId="683"/>
            <ac:picMk id="5" creationId="{684E51DB-0DEB-365B-9064-34A23BD9A86E}"/>
          </ac:picMkLst>
        </pc:picChg>
        <pc:picChg chg="add mod">
          <ac:chgData name="Mrs Weston" userId="faa6df8f-7716-4593-94f3-95eed7cbeee0" providerId="ADAL" clId="{33D1E53D-BE06-4461-86F0-A90FC7B4E61D}" dt="2025-01-13T07:44:40.185" v="292" actId="1076"/>
          <ac:picMkLst>
            <pc:docMk/>
            <pc:sldMk cId="3117954094" sldId="683"/>
            <ac:picMk id="7" creationId="{F73FD034-AB3C-54E8-8115-64B3C276EB52}"/>
          </ac:picMkLst>
        </pc:picChg>
      </pc:sldChg>
      <pc:sldChg chg="addSp delSp modSp new mod">
        <pc:chgData name="Mrs Weston" userId="faa6df8f-7716-4593-94f3-95eed7cbeee0" providerId="ADAL" clId="{33D1E53D-BE06-4461-86F0-A90FC7B4E61D}" dt="2025-01-13T07:48:52.372" v="383" actId="14100"/>
        <pc:sldMkLst>
          <pc:docMk/>
          <pc:sldMk cId="1777944476" sldId="684"/>
        </pc:sldMkLst>
        <pc:spChg chg="del">
          <ac:chgData name="Mrs Weston" userId="faa6df8f-7716-4593-94f3-95eed7cbeee0" providerId="ADAL" clId="{33D1E53D-BE06-4461-86F0-A90FC7B4E61D}" dt="2025-01-13T07:47:40.322" v="355"/>
          <ac:spMkLst>
            <pc:docMk/>
            <pc:sldMk cId="1777944476" sldId="684"/>
            <ac:spMk id="2" creationId="{1DE7F55B-8A73-C4DB-2E23-16737E5CC49B}"/>
          </ac:spMkLst>
        </pc:spChg>
        <pc:spChg chg="mod">
          <ac:chgData name="Mrs Weston" userId="faa6df8f-7716-4593-94f3-95eed7cbeee0" providerId="ADAL" clId="{33D1E53D-BE06-4461-86F0-A90FC7B4E61D}" dt="2025-01-13T07:47:52.779" v="366" actId="122"/>
          <ac:spMkLst>
            <pc:docMk/>
            <pc:sldMk cId="1777944476" sldId="684"/>
            <ac:spMk id="3" creationId="{BA141B64-F2CE-B528-6CBE-2DDDB1DD2EDC}"/>
          </ac:spMkLst>
        </pc:spChg>
        <pc:picChg chg="add mod">
          <ac:chgData name="Mrs Weston" userId="faa6df8f-7716-4593-94f3-95eed7cbeee0" providerId="ADAL" clId="{33D1E53D-BE06-4461-86F0-A90FC7B4E61D}" dt="2025-01-13T07:48:01.311" v="370" actId="1076"/>
          <ac:picMkLst>
            <pc:docMk/>
            <pc:sldMk cId="1777944476" sldId="684"/>
            <ac:picMk id="4" creationId="{0D9EFAFE-20FE-B91F-E481-CA0885566AA7}"/>
          </ac:picMkLst>
        </pc:picChg>
        <pc:picChg chg="add mod">
          <ac:chgData name="Mrs Weston" userId="faa6df8f-7716-4593-94f3-95eed7cbeee0" providerId="ADAL" clId="{33D1E53D-BE06-4461-86F0-A90FC7B4E61D}" dt="2025-01-13T07:48:52.372" v="383" actId="14100"/>
          <ac:picMkLst>
            <pc:docMk/>
            <pc:sldMk cId="1777944476" sldId="684"/>
            <ac:picMk id="6" creationId="{EAF6D909-8047-EF4F-DE00-3556C11A33C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46B37-08D6-409F-BC1B-786A6C102828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06CA1-B4D9-4E35-822D-8D48F304C0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520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AF5A8-C9B1-4EB7-855E-B4CE1AC1EB60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B23A2-E587-47BA-B8D0-0255B5668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13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B23A2-E587-47BA-B8D0-0255B56682C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22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0B0703-27EF-4A5C-9F7C-D8B1910A669D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48EDB5-803E-4805-9C02-C2FECFE8AB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703-27EF-4A5C-9F7C-D8B1910A669D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EDB5-803E-4805-9C02-C2FECFE8AB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703-27EF-4A5C-9F7C-D8B1910A669D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EDB5-803E-4805-9C02-C2FECFE8AB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703-27EF-4A5C-9F7C-D8B1910A669D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EDB5-803E-4805-9C02-C2FECFE8AB5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703-27EF-4A5C-9F7C-D8B1910A669D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EDB5-803E-4805-9C02-C2FECFE8AB5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703-27EF-4A5C-9F7C-D8B1910A669D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EDB5-803E-4805-9C02-C2FECFE8AB5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703-27EF-4A5C-9F7C-D8B1910A669D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EDB5-803E-4805-9C02-C2FECFE8AB5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703-27EF-4A5C-9F7C-D8B1910A669D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EDB5-803E-4805-9C02-C2FECFE8AB5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0703-27EF-4A5C-9F7C-D8B1910A669D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EDB5-803E-4805-9C02-C2FECFE8AB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70B0703-27EF-4A5C-9F7C-D8B1910A669D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8EDB5-803E-4805-9C02-C2FECFE8AB5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0B0703-27EF-4A5C-9F7C-D8B1910A669D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48EDB5-803E-4805-9C02-C2FECFE8AB5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70B0703-27EF-4A5C-9F7C-D8B1910A669D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E48EDB5-803E-4805-9C02-C2FECFE8AB5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airelandauthor.blogspot.com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yvonnebrand.blogspot.com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dnevnik.hr/liora/2021/07/index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65052"/>
            <a:ext cx="7772400" cy="186394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Our Lady’s Catholic Primary School</a:t>
            </a:r>
            <a:r>
              <a:rPr lang="en-GB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65104"/>
            <a:ext cx="8784976" cy="1656184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aspire that through the love of Jesus everyone should </a:t>
            </a:r>
          </a:p>
          <a:p>
            <a:pPr algn="ctr"/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“have life and have it to the full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b="1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32" y="495039"/>
            <a:ext cx="1008112" cy="1203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596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helping another person in the water&#10;&#10;Description automatically generated">
            <a:extLst>
              <a:ext uri="{FF2B5EF4-FFF2-40B4-BE49-F238E27FC236}">
                <a16:creationId xmlns:a16="http://schemas.microsoft.com/office/drawing/2014/main" id="{83D457E3-F4CE-8EE8-F007-234B42AB4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71800" y="1052736"/>
            <a:ext cx="6034616" cy="45259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AB6153D-A715-71AD-08E9-CB11B5378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620068"/>
            <a:ext cx="2376264" cy="518519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being Baptised by John the Baptist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9AE99E-AE5E-5395-366C-FA623BD1CD8C}"/>
              </a:ext>
            </a:extLst>
          </p:cNvPr>
          <p:cNvSpPr txBox="1"/>
          <p:nvPr/>
        </p:nvSpPr>
        <p:spPr>
          <a:xfrm>
            <a:off x="1554692" y="6007100"/>
            <a:ext cx="6034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jairelandauthor.blogspot.com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982461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dove in the sky&#10;&#10;Description automatically generated">
            <a:extLst>
              <a:ext uri="{FF2B5EF4-FFF2-40B4-BE49-F238E27FC236}">
                <a16:creationId xmlns:a16="http://schemas.microsoft.com/office/drawing/2014/main" id="{F1C18AB5-C432-B1B0-971B-8DC0A8CB0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3377" r="-1"/>
          <a:stretch/>
        </p:blipFill>
        <p:spPr>
          <a:xfrm>
            <a:off x="457200" y="1700808"/>
            <a:ext cx="5122165" cy="40202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4937172-8F38-8CED-3080-1C6C2553E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61CDB9-9232-4DDD-5448-7CF7741EB79C}"/>
              </a:ext>
            </a:extLst>
          </p:cNvPr>
          <p:cNvSpPr txBox="1"/>
          <p:nvPr/>
        </p:nvSpPr>
        <p:spPr>
          <a:xfrm>
            <a:off x="457200" y="6083141"/>
            <a:ext cx="822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yvonnebrand.blogspot.com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/3.0/"/>
              </a:rPr>
              <a:t>CC BY</a:t>
            </a:r>
            <a:endParaRPr lang="en-GB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3ADB5-A222-7F75-A162-FF3791BE7DB8}"/>
              </a:ext>
            </a:extLst>
          </p:cNvPr>
          <p:cNvSpPr txBox="1"/>
          <p:nvPr/>
        </p:nvSpPr>
        <p:spPr>
          <a:xfrm>
            <a:off x="6372200" y="1417638"/>
            <a:ext cx="2314600" cy="295465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 are my beloved Son, with whom I am well pleased.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22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105141-B272-1029-CAA4-0E65E5CE3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baptise you with water, but someone is coming who is much greater than I am.  I am not good enough to even untie his sandals.  He will baptise you with the Holy Spirit and fire.”</a:t>
            </a:r>
          </a:p>
          <a:p>
            <a:endParaRPr lang="en-GB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“You are my dear Son. I love you and I am pleased with you.”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805D1A-FB3D-F86B-45E3-4807B44F2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Gospel </a:t>
            </a:r>
          </a:p>
        </p:txBody>
      </p:sp>
    </p:spTree>
    <p:extLst>
      <p:ext uri="{BB962C8B-B14F-4D97-AF65-F5344CB8AC3E}">
        <p14:creationId xmlns:p14="http://schemas.microsoft.com/office/powerpoint/2010/main" val="2596585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E391ED-FE43-10DE-E06C-77B16D2E5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Mission today/this week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5C131-D7FC-C8DA-1856-EC2715A6B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7859216" cy="42484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someone.</a:t>
            </a:r>
          </a:p>
          <a:p>
            <a:pPr marL="109728" indent="0">
              <a:buNone/>
            </a:pPr>
            <a:endParaRPr lang="en-GB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God for being Baptised – for faith being passed on by your family.</a:t>
            </a:r>
          </a:p>
          <a:p>
            <a:pPr marL="109728" indent="0">
              <a:buNone/>
            </a:pPr>
            <a:endParaRPr lang="en-GB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people who lead you in your faith. </a:t>
            </a:r>
          </a:p>
        </p:txBody>
      </p:sp>
    </p:spTree>
    <p:extLst>
      <p:ext uri="{BB962C8B-B14F-4D97-AF65-F5344CB8AC3E}">
        <p14:creationId xmlns:p14="http://schemas.microsoft.com/office/powerpoint/2010/main" val="732372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BEA6C-52D7-0756-24B3-D2639992D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69EB15ED-42C5-8002-550F-117C77C5A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Hymn - A New Commandment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BAEB1D88-C813-ADEE-E10B-784D9A6CC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257" y="2281822"/>
            <a:ext cx="8229600" cy="452596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commandment I give unto you:</a:t>
            </a:r>
            <a:br>
              <a:rPr lang="en-GB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 love one another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 have loved you,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 love one another,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 have loved you.</a:t>
            </a:r>
          </a:p>
        </p:txBody>
      </p:sp>
    </p:spTree>
    <p:extLst>
      <p:ext uri="{BB962C8B-B14F-4D97-AF65-F5344CB8AC3E}">
        <p14:creationId xmlns:p14="http://schemas.microsoft.com/office/powerpoint/2010/main" val="1874927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5B77B-EA04-FEA8-D4A7-38F4099E0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C37CDBB4-8629-6707-F369-D136924C0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this shall all know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 are my disciples –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have love one for another.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this shall all know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 are my disciples –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have love one for another.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2800" b="1" dirty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70787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C05D7-973A-2E90-824E-18F8CBF2A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2ACABBA-E226-F59F-4617-C6823A542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891888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commandment I give unto you:</a:t>
            </a:r>
            <a:br>
              <a:rPr lang="en-GB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 love one another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 have loved you,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 love one another,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 have loved you.</a:t>
            </a:r>
          </a:p>
        </p:txBody>
      </p:sp>
      <p:sp>
        <p:nvSpPr>
          <p:cNvPr id="14340" name="TextBox 3">
            <a:extLst>
              <a:ext uri="{FF2B5EF4-FFF2-40B4-BE49-F238E27FC236}">
                <a16:creationId xmlns:a16="http://schemas.microsoft.com/office/drawing/2014/main" id="{54B20313-3A2D-8CB6-C2D9-5AD5CFC78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6688" y="6429375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hlinkClick r:id="rId2" action="ppaction://hlinksldjump"/>
              </a:rPr>
              <a:t>End</a:t>
            </a:r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71718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2163696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name of the Father</a:t>
            </a:r>
          </a:p>
          <a:p>
            <a:pPr algn="ctr"/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of the Son</a:t>
            </a:r>
          </a:p>
          <a:p>
            <a:pPr algn="ctr"/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of the Holy Spirit</a:t>
            </a:r>
          </a:p>
          <a:p>
            <a:pPr algn="ctr"/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Sign of the Cross and thanks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588" y="4059036"/>
            <a:ext cx="2098576" cy="2610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23" y="4642075"/>
            <a:ext cx="2890664" cy="16251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8068" y="355588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tx2"/>
                </a:solidFill>
              </a:rPr>
              <a:t>Opening prayer</a:t>
            </a:r>
          </a:p>
        </p:txBody>
      </p:sp>
    </p:spTree>
    <p:extLst>
      <p:ext uri="{BB962C8B-B14F-4D97-AF65-F5344CB8AC3E}">
        <p14:creationId xmlns:p14="http://schemas.microsoft.com/office/powerpoint/2010/main" val="47667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FD6EA2-3244-F652-BDEB-8E2FB00F6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GB" sz="32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GB" sz="32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GB" sz="32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0CA497-8B22-E132-68C1-C4F57C31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7678"/>
            <a:ext cx="8229600" cy="796950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Prayers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2EA04B-A946-44A7-C5CD-B45D69FF0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14057"/>
              </p:ext>
            </p:extLst>
          </p:nvPr>
        </p:nvGraphicFramePr>
        <p:xfrm>
          <a:off x="457200" y="1340768"/>
          <a:ext cx="8229600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77879949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89409452"/>
                    </a:ext>
                  </a:extLst>
                </a:gridCol>
              </a:tblGrid>
              <a:tr h="5112568">
                <a:tc>
                  <a:txBody>
                    <a:bodyPr/>
                    <a:lstStyle/>
                    <a:p>
                      <a:pPr marL="109728" indent="0">
                        <a:buNone/>
                      </a:pPr>
                      <a:r>
                        <a:rPr lang="en-GB" sz="28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 my God, you love me, </a:t>
                      </a:r>
                    </a:p>
                    <a:p>
                      <a:pPr marL="109728" indent="0">
                        <a:buNone/>
                      </a:pPr>
                      <a:r>
                        <a:rPr lang="en-GB" sz="28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You’re with me night and day,</a:t>
                      </a:r>
                    </a:p>
                    <a:p>
                      <a:pPr marL="109728" indent="0">
                        <a:buNone/>
                      </a:pPr>
                      <a:r>
                        <a:rPr lang="en-GB" sz="28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want to love you Father, </a:t>
                      </a:r>
                    </a:p>
                    <a:p>
                      <a:pPr marL="109728" indent="0">
                        <a:buNone/>
                      </a:pPr>
                      <a:r>
                        <a:rPr lang="en-GB" sz="28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all I do and say,</a:t>
                      </a:r>
                    </a:p>
                    <a:p>
                      <a:pPr marL="109728" indent="0">
                        <a:buNone/>
                      </a:pPr>
                      <a:r>
                        <a:rPr lang="en-GB" sz="28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 me through the day,   </a:t>
                      </a:r>
                    </a:p>
                    <a:p>
                      <a:pPr marL="109728" indent="0">
                        <a:buNone/>
                      </a:pPr>
                      <a:r>
                        <a:rPr lang="en-GB" sz="28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AMEN</a:t>
                      </a:r>
                    </a:p>
                    <a:p>
                      <a:pPr marL="109728" indent="0">
                        <a:buNone/>
                      </a:pPr>
                      <a:endParaRPr lang="en-GB" sz="18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Angel of God, </a:t>
                      </a:r>
                    </a:p>
                    <a:p>
                      <a:r>
                        <a:rPr lang="en-GB" sz="2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guardian dear</a:t>
                      </a:r>
                    </a:p>
                    <a:p>
                      <a:r>
                        <a:rPr lang="en-GB" sz="2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whom God’s love commits be here,</a:t>
                      </a:r>
                    </a:p>
                    <a:p>
                      <a:r>
                        <a:rPr lang="en-GB" sz="2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 this day,</a:t>
                      </a:r>
                    </a:p>
                    <a:p>
                      <a:r>
                        <a:rPr lang="en-GB" sz="2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at my side,</a:t>
                      </a:r>
                    </a:p>
                    <a:p>
                      <a:r>
                        <a:rPr lang="en-GB" sz="2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light, to guard</a:t>
                      </a:r>
                    </a:p>
                    <a:p>
                      <a:r>
                        <a:rPr lang="en-GB" sz="2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rule, to guide,</a:t>
                      </a:r>
                    </a:p>
                    <a:p>
                      <a:endParaRPr lang="en-GB" sz="28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2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62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9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1F758F-EF22-E861-D486-9D5E5945D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15" y="1556792"/>
            <a:ext cx="8229600" cy="401845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Gospel according to Luke  </a:t>
            </a:r>
          </a:p>
          <a:p>
            <a:pPr marL="109728" indent="0">
              <a:buNone/>
            </a:pPr>
            <a:endParaRPr lang="en-GB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GB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All:  Glory to you O Lord.</a:t>
            </a:r>
          </a:p>
          <a:p>
            <a:pPr marL="109728" indent="0">
              <a:buNone/>
            </a:pPr>
            <a:endParaRPr lang="en-GB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Gospel of the Lord</a:t>
            </a:r>
          </a:p>
          <a:p>
            <a:pPr marL="109728" indent="0">
              <a:buNone/>
            </a:pPr>
            <a:endParaRPr lang="en-GB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GB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All:  Praise to you Lord Jesus Christ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EE3424-5FCC-588A-DA8C-241A5A6AE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Gospel</a:t>
            </a:r>
          </a:p>
        </p:txBody>
      </p:sp>
    </p:spTree>
    <p:extLst>
      <p:ext uri="{BB962C8B-B14F-4D97-AF65-F5344CB8AC3E}">
        <p14:creationId xmlns:p14="http://schemas.microsoft.com/office/powerpoint/2010/main" val="2621221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5C6F0C-4858-8BD3-DDAF-2DF53ADA4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know about Baptism?</a:t>
            </a:r>
          </a:p>
          <a:p>
            <a:pPr marL="109728" indent="0">
              <a:buNone/>
            </a:pPr>
            <a:endPara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6E4D4-3CE7-9FD5-E9E5-DC89E446D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Gospel – Jesus is Baptised</a:t>
            </a:r>
          </a:p>
        </p:txBody>
      </p:sp>
    </p:spTree>
    <p:extLst>
      <p:ext uri="{BB962C8B-B14F-4D97-AF65-F5344CB8AC3E}">
        <p14:creationId xmlns:p14="http://schemas.microsoft.com/office/powerpoint/2010/main" val="338749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141B64-F2CE-B528-6CBE-2DDDB1DD2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Baptism </a:t>
            </a:r>
          </a:p>
        </p:txBody>
      </p:sp>
      <p:pic>
        <p:nvPicPr>
          <p:cNvPr id="4" name="Content Placeholder 3" descr="A group of women holding a baby&#10;&#10;Description automatically generated">
            <a:extLst>
              <a:ext uri="{FF2B5EF4-FFF2-40B4-BE49-F238E27FC236}">
                <a16:creationId xmlns:a16="http://schemas.microsoft.com/office/drawing/2014/main" id="{0D9EFAFE-20FE-B91F-E481-CA0885566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7638"/>
            <a:ext cx="4205608" cy="4369378"/>
          </a:xfrm>
          <a:prstGeom prst="rect">
            <a:avLst/>
          </a:prstGeom>
        </p:spPr>
      </p:pic>
      <p:pic>
        <p:nvPicPr>
          <p:cNvPr id="6" name="Picture 5" descr="Two women holding a baby in a church&#10;&#10;Description automatically generated">
            <a:extLst>
              <a:ext uri="{FF2B5EF4-FFF2-40B4-BE49-F238E27FC236}">
                <a16:creationId xmlns:a16="http://schemas.microsoft.com/office/drawing/2014/main" id="{EAF6D909-8047-EF4F-DE00-3556C11A3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50" y="1534118"/>
            <a:ext cx="4524209" cy="425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4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tanding in front of a child&#10;&#10;Description automatically generated">
            <a:extLst>
              <a:ext uri="{FF2B5EF4-FFF2-40B4-BE49-F238E27FC236}">
                <a16:creationId xmlns:a16="http://schemas.microsoft.com/office/drawing/2014/main" id="{684E51DB-0DEB-365B-9064-34A23BD9A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394471" cy="45259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8C9C22C-0197-A378-0B5E-7E6AD8DA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Baptism</a:t>
            </a:r>
          </a:p>
        </p:txBody>
      </p:sp>
      <p:pic>
        <p:nvPicPr>
          <p:cNvPr id="7" name="Picture 6" descr="A person in a robe and a child in a room with chairs&#10;&#10;Description automatically generated">
            <a:extLst>
              <a:ext uri="{FF2B5EF4-FFF2-40B4-BE49-F238E27FC236}">
                <a16:creationId xmlns:a16="http://schemas.microsoft.com/office/drawing/2014/main" id="{F73FD034-AB3C-54E8-8115-64B3C276E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45233"/>
            <a:ext cx="332783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54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holding a baby&#10;&#10;Description automatically generated">
            <a:extLst>
              <a:ext uri="{FF2B5EF4-FFF2-40B4-BE49-F238E27FC236}">
                <a16:creationId xmlns:a16="http://schemas.microsoft.com/office/drawing/2014/main" id="{8E0EBA0F-81FD-9351-E49D-FDA72046F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1" b="-1322"/>
          <a:stretch/>
        </p:blipFill>
        <p:spPr>
          <a:xfrm>
            <a:off x="2627785" y="1755642"/>
            <a:ext cx="3600400" cy="453128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7FF0D74-D08C-3171-0376-AD147B48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Baptism </a:t>
            </a:r>
          </a:p>
        </p:txBody>
      </p:sp>
    </p:spTree>
    <p:extLst>
      <p:ext uri="{BB962C8B-B14F-4D97-AF65-F5344CB8AC3E}">
        <p14:creationId xmlns:p14="http://schemas.microsoft.com/office/powerpoint/2010/main" val="269404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CFEBC8-08BB-0590-4E3B-FDFF5CE72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243539"/>
            <a:ext cx="3168352" cy="352272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is Baptised in the River Jordan </a:t>
            </a:r>
          </a:p>
        </p:txBody>
      </p:sp>
      <p:pic>
        <p:nvPicPr>
          <p:cNvPr id="8" name="Picture 7" descr="A map of the jordan river&#10;&#10;Description automatically generated">
            <a:extLst>
              <a:ext uri="{FF2B5EF4-FFF2-40B4-BE49-F238E27FC236}">
                <a16:creationId xmlns:a16="http://schemas.microsoft.com/office/drawing/2014/main" id="{A479E499-E080-5C70-2F14-6CF24311D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60032" y="739160"/>
            <a:ext cx="3528392" cy="53796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960D1C-191C-E818-0003-1F0E6851A41D}"/>
              </a:ext>
            </a:extLst>
          </p:cNvPr>
          <p:cNvSpPr txBox="1"/>
          <p:nvPr/>
        </p:nvSpPr>
        <p:spPr>
          <a:xfrm>
            <a:off x="2473007" y="7055350"/>
            <a:ext cx="238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blog.dnevnik.hr/liora/2021/07/index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88867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3">
      <a:dk1>
        <a:srgbClr val="1F497D"/>
      </a:dk1>
      <a:lt1>
        <a:srgbClr val="1F497D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D630D1FE0BCB42BEEB106AC665BA51" ma:contentTypeVersion="9" ma:contentTypeDescription="Create a new document." ma:contentTypeScope="" ma:versionID="60f9db1cab3a3e7169fd4789401d9f24">
  <xsd:schema xmlns:xsd="http://www.w3.org/2001/XMLSchema" xmlns:xs="http://www.w3.org/2001/XMLSchema" xmlns:p="http://schemas.microsoft.com/office/2006/metadata/properties" xmlns:ns2="946368ff-433f-4b01-a81b-83a434c5e681" xmlns:ns3="27453c23-c30e-42a4-8ef9-4be912e9da8d" targetNamespace="http://schemas.microsoft.com/office/2006/metadata/properties" ma:root="true" ma:fieldsID="83996001315a6b7338ef52f2f293e72d" ns2:_="" ns3:_="">
    <xsd:import namespace="946368ff-433f-4b01-a81b-83a434c5e681"/>
    <xsd:import namespace="27453c23-c30e-42a4-8ef9-4be912e9da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6368ff-433f-4b01-a81b-83a434c5e6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c92c4dd-2728-48e8-8f5c-04a9bd26f8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53c23-c30e-42a4-8ef9-4be912e9da8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f5bd5ca-e84f-4e96-a65f-00bf4418be39}" ma:internalName="TaxCatchAll" ma:showField="CatchAllData" ma:web="27453c23-c30e-42a4-8ef9-4be912e9da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453c23-c30e-42a4-8ef9-4be912e9da8d" xsi:nil="true"/>
    <lcf76f155ced4ddcb4097134ff3c332f xmlns="946368ff-433f-4b01-a81b-83a434c5e68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0AA688-52D4-4671-B93D-E7BFCF56F7D8}"/>
</file>

<file path=customXml/itemProps2.xml><?xml version="1.0" encoding="utf-8"?>
<ds:datastoreItem xmlns:ds="http://schemas.openxmlformats.org/officeDocument/2006/customXml" ds:itemID="{10B828FC-5F2D-46CF-A1C0-4CDB4416FE03}"/>
</file>

<file path=customXml/itemProps3.xml><?xml version="1.0" encoding="utf-8"?>
<ds:datastoreItem xmlns:ds="http://schemas.openxmlformats.org/officeDocument/2006/customXml" ds:itemID="{1C25DF2A-8EF5-444A-B7B3-665E68C1CCDD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1851</TotalTime>
  <Words>427</Words>
  <Application>Microsoft Office PowerPoint</Application>
  <PresentationFormat>On-screen Show (4:3)</PresentationFormat>
  <Paragraphs>75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Our Lady’s Catholic Primary School </vt:lpstr>
      <vt:lpstr>Sign of the Cross and thanks</vt:lpstr>
      <vt:lpstr>Prayers </vt:lpstr>
      <vt:lpstr>The Gospel</vt:lpstr>
      <vt:lpstr>Gospel – Jesus is Baptised</vt:lpstr>
      <vt:lpstr>Baptism </vt:lpstr>
      <vt:lpstr>Baptism</vt:lpstr>
      <vt:lpstr>Baptism </vt:lpstr>
      <vt:lpstr>Jesus is Baptised in the River Jordan </vt:lpstr>
      <vt:lpstr>Jesus being Baptised by John the Baptist</vt:lpstr>
      <vt:lpstr>Holy Spirit</vt:lpstr>
      <vt:lpstr>Gospel </vt:lpstr>
      <vt:lpstr>Mission today/this week</vt:lpstr>
      <vt:lpstr>Hymn - A New Commandment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Trinity Primary School</dc:title>
  <dc:creator>Kathy Weston</dc:creator>
  <cp:lastModifiedBy>Mrs Weston</cp:lastModifiedBy>
  <cp:revision>74</cp:revision>
  <cp:lastPrinted>2024-11-04T07:51:48Z</cp:lastPrinted>
  <dcterms:created xsi:type="dcterms:W3CDTF">2017-11-21T06:39:04Z</dcterms:created>
  <dcterms:modified xsi:type="dcterms:W3CDTF">2025-01-13T08:23:16Z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0x01010048D630D1FE0BCB42BEEB106AC665BA51</vt:lpwstr>
  </property>
</Properties>
</file>