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85" r:id="rId4"/>
    <p:sldId id="257" r:id="rId5"/>
    <p:sldId id="256" r:id="rId6"/>
    <p:sldId id="258" r:id="rId7"/>
    <p:sldId id="479" r:id="rId8"/>
    <p:sldId id="470" r:id="rId9"/>
    <p:sldId id="4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B2D7-CA46-480E-712C-014BBFB01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B739F-B675-B606-88BF-4EEA6740F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9359A-BB40-13AB-4085-48381150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C061B-AC63-4DA8-E44D-DEB187F9D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1ACA2-F07B-3162-CC29-74AA9E0D2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46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F993C-20A9-7FC1-A713-36E90E52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04913-B5E6-56FA-4F48-66CDCEE3E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AC837-E92D-72CA-91C6-129C50506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3AF8F-7F0B-41B9-6566-E63C29928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7A457-E31E-7332-CB1E-5EEB7B65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41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0729D5-1418-2B72-9D9F-CAA7AAA56F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9A30C0-CD8E-5950-5D33-265285B0A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1512E-2093-D67B-B50E-51C37F26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6EB4-E26E-6978-3D02-567C0DDA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728E6-198A-DEE0-F1F4-A4A626E6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45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72B47-9C74-B3D0-8B18-F3186E4E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D6BA1-60AC-205C-E3C1-D8BB796F5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08D64-8869-47A4-D262-431BB638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F560C-08EB-3336-45CA-F5A7C2E86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9AB17-24D1-28B6-393E-94B100236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79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3D2C7-D02B-E6C9-67E4-3114C1DAC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A2BD9-BE7D-A8FE-52E0-0E6D203B4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BF5D7-69A3-686B-53DB-6E7F2B99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8960B-96D6-65E0-5447-54F2590CE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8CD1-384F-DB23-1173-78431CB1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00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D41BB-49D8-70F7-E0D6-94C68A215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4DBCA-F4AD-54C8-24E6-11D15FC56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7D9C4-C6A5-5DAE-5DD8-621FA5FD0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4EB4E-AF42-153B-4D68-057C1E47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7F1DC-D158-F2CD-4665-1BEFEEA6A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2903D-A3C3-A839-00F5-0C8D6829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25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43EB6-F7EF-972F-4E49-EEC7F511C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DA054-4A6D-CBDD-A3A6-7BCCA20B7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1876D-38CF-ADC9-F707-CF9765EE2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09CC95-FE99-D3A5-763D-4722C3458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64C20-0191-8B44-3444-F065C4A0C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A606A0-6688-CCCA-8EF2-939511F1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1EBA19-F4F4-ADED-CCB5-A920FA043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678D5-7D34-F77D-30CE-8D217570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61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B3D57-199A-37D8-A6C2-D8A9DF53D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E016A-B203-94E8-45CC-A74B9FAE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804B1-65B5-2D5A-8738-46CFA225D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3D655F-650B-E7BB-D769-C7ECE49B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3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E8F328-B504-C7EB-C305-726FC250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0034A-388B-4F49-ADCC-9D23BA7B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F9786-B131-3050-4507-AE37DD938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8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AAD9-8B2A-FFB7-26A0-F238B99E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20571-A3B7-E9CA-0CA4-9D0055846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3FD8C-85E6-66E5-5A69-CCE68C546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51529-B7C1-49A1-2156-08CB3F4CB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E4958-8869-2CE5-BBE4-4EB111EB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80BF3-7526-048B-A8A8-D89A5868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18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2C27-FC79-1C28-FB7C-51AF3DDB5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24CF0C-0383-22C7-A1B2-F349C4091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76245-29B0-3702-B3EF-8BD32CA36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9E95B-0082-5B47-BB43-58A1BD8F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1B43D-D96D-7187-6EDD-CDA1824F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E4B73-E280-DA6D-2D4D-4B1BD57B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9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D6CA4-E888-A192-43AF-E6216D017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6686B-DCEC-00CD-DF6F-42EEC3AF2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BE9C3-3F46-EB20-9687-79D59A683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D2C316-8C10-4050-86DB-90A71FFF9B07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A7B3D-9131-AE18-45DC-07B94D7CA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CA24E-8A9D-483D-4405-9CF741043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701E18-F146-4940-80D4-2D2F24F311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97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6126" y="2100059"/>
            <a:ext cx="7772400" cy="186394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Lady’s Catholic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838" y="4370857"/>
            <a:ext cx="8784976" cy="1656184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 should </a:t>
            </a:r>
          </a:p>
          <a:p>
            <a:pPr algn="ctr"/>
            <a:r>
              <a:rPr lang="en-US" sz="3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“have life and have it to the full.”</a:t>
            </a:r>
            <a:endParaRPr lang="en-GB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432" y="495040"/>
            <a:ext cx="1008112" cy="1203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13612" y="1541437"/>
            <a:ext cx="8229600" cy="2163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marL="0" indent="0" algn="ctr">
              <a:buNone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2588" y="4059037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723" y="4642075"/>
            <a:ext cx="2890664" cy="162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2659"/>
            <a:ext cx="8229600" cy="796950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Prayers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EA04B-A946-44A7-C5CD-B45D69FF0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033131"/>
              </p:ext>
            </p:extLst>
          </p:nvPr>
        </p:nvGraphicFramePr>
        <p:xfrm>
          <a:off x="1981200" y="1067598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778799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89409452"/>
                    </a:ext>
                  </a:extLst>
                </a:gridCol>
              </a:tblGrid>
              <a:tr h="5112568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 my God, you love me,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with me night and day,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love you Father, </a:t>
                      </a:r>
                    </a:p>
                    <a:p>
                      <a:pPr marL="109220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all I do and say,</a:t>
                      </a:r>
                    </a:p>
                    <a:p>
                      <a:pPr marL="109220" lvl="0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I'll try to please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me through the day,  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</a:t>
                      </a:r>
                    </a:p>
                    <a:p>
                      <a:pPr marL="109728" indent="0">
                        <a:buNone/>
                      </a:pPr>
                      <a:endParaRPr lang="en-GB" sz="1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 of God, </a:t>
                      </a:r>
                    </a:p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guardian dear</a:t>
                      </a:r>
                    </a:p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whom God’s love commits be here,</a:t>
                      </a:r>
                    </a:p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 this day,</a:t>
                      </a:r>
                    </a:p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at my side,</a:t>
                      </a:r>
                    </a:p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light, to guard</a:t>
                      </a:r>
                    </a:p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To rule and guide,</a:t>
                      </a:r>
                    </a:p>
                    <a:p>
                      <a:endParaRPr lang="en-GB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602CE-9ABF-1761-237C-7D967B5E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Goodbye Prayers and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B8113-1DFC-AAF1-6F13-D42E0263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553" y="1541721"/>
            <a:ext cx="4136066" cy="6485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600" b="1" dirty="0">
                <a:solidFill>
                  <a:schemeClr val="bg1"/>
                </a:solidFill>
              </a:rPr>
              <a:t>Father Andrew</a:t>
            </a:r>
          </a:p>
        </p:txBody>
      </p:sp>
      <p:pic>
        <p:nvPicPr>
          <p:cNvPr id="2050" name="Picture 2" descr="Belmont Abbey just outside Hereford, Herefordshire, UK is a ...">
            <a:extLst>
              <a:ext uri="{FF2B5EF4-FFF2-40B4-BE49-F238E27FC236}">
                <a16:creationId xmlns:a16="http://schemas.microsoft.com/office/drawing/2014/main" id="{03095E0D-14EC-4C42-F52A-0AD065D67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832" y="2548438"/>
            <a:ext cx="3841898" cy="363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elmont abbey hereford hi-res stock photography and images ...">
            <a:extLst>
              <a:ext uri="{FF2B5EF4-FFF2-40B4-BE49-F238E27FC236}">
                <a16:creationId xmlns:a16="http://schemas.microsoft.com/office/drawing/2014/main" id="{38924848-967E-BFF8-6890-67FF02F9AA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53"/>
          <a:stretch/>
        </p:blipFill>
        <p:spPr bwMode="auto">
          <a:xfrm>
            <a:off x="6524516" y="2683867"/>
            <a:ext cx="4437652" cy="348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6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4490EF6-9E7D-8B85-5762-8A1353C07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088" y="444167"/>
            <a:ext cx="9144000" cy="95933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+mj-lt"/>
              </a:rPr>
              <a:t>Goodbye Mrs May </a:t>
            </a:r>
          </a:p>
        </p:txBody>
      </p:sp>
      <p:pic>
        <p:nvPicPr>
          <p:cNvPr id="1026" name="Picture 2" descr="Dumfries And Galloway Beaches | South ...">
            <a:extLst>
              <a:ext uri="{FF2B5EF4-FFF2-40B4-BE49-F238E27FC236}">
                <a16:creationId xmlns:a16="http://schemas.microsoft.com/office/drawing/2014/main" id="{C5C0BE88-CF21-4F2E-1BFB-DE874121C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42" y="1608241"/>
            <a:ext cx="5412194" cy="396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aches of Dumfries &amp; Galloway - The ...">
            <a:extLst>
              <a:ext uri="{FF2B5EF4-FFF2-40B4-BE49-F238E27FC236}">
                <a16:creationId xmlns:a16="http://schemas.microsoft.com/office/drawing/2014/main" id="{B5261076-FF27-79FC-67E1-BBF7A93C2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13" y="1307805"/>
            <a:ext cx="4701694" cy="247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uide to Dumfries and Galloway ...">
            <a:extLst>
              <a:ext uri="{FF2B5EF4-FFF2-40B4-BE49-F238E27FC236}">
                <a16:creationId xmlns:a16="http://schemas.microsoft.com/office/drawing/2014/main" id="{FD84A8BE-86E7-EE75-28D3-B9A296FCD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14" y="3860689"/>
            <a:ext cx="4162868" cy="277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07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0B9FD-164D-3DCA-9673-9B2B6B3C8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solidFill>
                  <a:schemeClr val="bg1"/>
                </a:solidFill>
              </a:rPr>
              <a:t>Prayer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82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>
            <a:extLst>
              <a:ext uri="{FF2B5EF4-FFF2-40B4-BE49-F238E27FC236}">
                <a16:creationId xmlns:a16="http://schemas.microsoft.com/office/drawing/2014/main" id="{D82FAA10-CFF9-7028-CD57-5EAD4AA6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Shine Jesus Shine </a:t>
            </a:r>
            <a:br>
              <a:rPr lang="en-GB" sz="3600" b="1" dirty="0">
                <a:solidFill>
                  <a:schemeClr val="bg1"/>
                </a:solidFill>
              </a:rPr>
            </a:br>
            <a:endParaRPr lang="en-GB" altLang="en-US" sz="3600" b="1" dirty="0">
              <a:solidFill>
                <a:schemeClr val="bg1"/>
              </a:solidFill>
            </a:endParaRPr>
          </a:p>
        </p:txBody>
      </p:sp>
      <p:sp>
        <p:nvSpPr>
          <p:cNvPr id="206851" name="Content Placeholder 2">
            <a:extLst>
              <a:ext uri="{FF2B5EF4-FFF2-40B4-BE49-F238E27FC236}">
                <a16:creationId xmlns:a16="http://schemas.microsoft.com/office/drawing/2014/main" id="{DFD520F3-E02D-5685-2BCC-8F3D82A74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i="1" dirty="0">
                <a:solidFill>
                  <a:schemeClr val="bg1"/>
                </a:solidFill>
              </a:rPr>
              <a:t>Shine, Jesus, shine,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Fill this land with the Father's glory;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Blaze, Spirit, blaze,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Set our hearts on fire.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Flow, river, flow,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Flood the nations with grace and mercy;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Send forth Your word,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Lord, and let there be light.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Content Placeholder 2">
            <a:extLst>
              <a:ext uri="{FF2B5EF4-FFF2-40B4-BE49-F238E27FC236}">
                <a16:creationId xmlns:a16="http://schemas.microsoft.com/office/drawing/2014/main" id="{006FC8CA-D33B-4514-B112-33E03BFEB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dirty="0">
                <a:solidFill>
                  <a:schemeClr val="bg1"/>
                </a:solidFill>
              </a:rPr>
              <a:t>As we gaze on Your kingly brightness </a:t>
            </a:r>
            <a:br>
              <a:rPr lang="en-GB" altLang="en-US" dirty="0">
                <a:solidFill>
                  <a:schemeClr val="bg1"/>
                </a:solidFill>
              </a:rPr>
            </a:br>
            <a:r>
              <a:rPr lang="en-GB" altLang="en-US" dirty="0">
                <a:solidFill>
                  <a:schemeClr val="bg1"/>
                </a:solidFill>
              </a:rPr>
              <a:t>So our faces display Your likeness. </a:t>
            </a:r>
            <a:br>
              <a:rPr lang="en-GB" altLang="en-US" dirty="0">
                <a:solidFill>
                  <a:schemeClr val="bg1"/>
                </a:solidFill>
              </a:rPr>
            </a:br>
            <a:r>
              <a:rPr lang="en-GB" altLang="en-US" dirty="0">
                <a:solidFill>
                  <a:schemeClr val="bg1"/>
                </a:solidFill>
              </a:rPr>
              <a:t>Ever changing from glory to glory, </a:t>
            </a:r>
            <a:br>
              <a:rPr lang="en-GB" altLang="en-US" dirty="0">
                <a:solidFill>
                  <a:schemeClr val="bg1"/>
                </a:solidFill>
              </a:rPr>
            </a:br>
            <a:r>
              <a:rPr lang="en-GB" altLang="en-US" dirty="0">
                <a:solidFill>
                  <a:schemeClr val="bg1"/>
                </a:solidFill>
              </a:rPr>
              <a:t>Mirrored here may our lives tell Your story. </a:t>
            </a:r>
            <a:br>
              <a:rPr lang="en-GB" altLang="en-US" dirty="0">
                <a:solidFill>
                  <a:schemeClr val="bg1"/>
                </a:solidFill>
              </a:rPr>
            </a:br>
            <a:r>
              <a:rPr lang="en-GB" altLang="en-US" dirty="0">
                <a:solidFill>
                  <a:schemeClr val="bg1"/>
                </a:solidFill>
              </a:rPr>
              <a:t>Shine on me, shine on me.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Content Placeholder 2">
            <a:extLst>
              <a:ext uri="{FF2B5EF4-FFF2-40B4-BE49-F238E27FC236}">
                <a16:creationId xmlns:a16="http://schemas.microsoft.com/office/drawing/2014/main" id="{76770C8C-64DA-34AA-BD4F-D7586B8A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 i="1" dirty="0">
                <a:solidFill>
                  <a:schemeClr val="bg1"/>
                </a:solidFill>
              </a:rPr>
              <a:t>Shine, Jesus, shine,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Fill this land with the Father's glory;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Blaze, Spirit, blaze,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Set our hearts on fire.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Flow, river, flow,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Flood the nations with grace and mercy;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Send forth Your word, </a:t>
            </a:r>
            <a:br>
              <a:rPr lang="en-GB" altLang="en-US" i="1" dirty="0">
                <a:solidFill>
                  <a:schemeClr val="bg1"/>
                </a:solidFill>
              </a:rPr>
            </a:br>
            <a:r>
              <a:rPr lang="en-GB" altLang="en-US" i="1" dirty="0">
                <a:solidFill>
                  <a:schemeClr val="bg1"/>
                </a:solidFill>
              </a:rPr>
              <a:t>Lord, and let there be light</a:t>
            </a:r>
            <a:r>
              <a:rPr lang="en-GB" altLang="en-US" i="1" dirty="0"/>
              <a:t>. </a:t>
            </a:r>
          </a:p>
        </p:txBody>
      </p:sp>
      <p:sp>
        <p:nvSpPr>
          <p:cNvPr id="208900" name="TextBox 3">
            <a:extLst>
              <a:ext uri="{FF2B5EF4-FFF2-40B4-BE49-F238E27FC236}">
                <a16:creationId xmlns:a16="http://schemas.microsoft.com/office/drawing/2014/main" id="{F4F1A6F6-56A8-FF83-2DED-CE8008CA0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0688" y="64293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hlinkClick r:id="rId2" action="ppaction://hlinksldjump"/>
              </a:rPr>
              <a:t>End</a:t>
            </a:r>
            <a:endParaRPr lang="en-GB" altLang="en-US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496DC35CC77141B61877E6C80E4419" ma:contentTypeVersion="15" ma:contentTypeDescription="Create a new document." ma:contentTypeScope="" ma:versionID="9fab3df8a6f08fcb666a0a9ec08a3bc5">
  <xsd:schema xmlns:xsd="http://www.w3.org/2001/XMLSchema" xmlns:xs="http://www.w3.org/2001/XMLSchema" xmlns:p="http://schemas.microsoft.com/office/2006/metadata/properties" xmlns:ns2="75f746ab-88e9-424b-953c-75f65f7afac1" xmlns:ns3="1139dd7f-09a2-4b5e-89e8-b5f78bda1de4" targetNamespace="http://schemas.microsoft.com/office/2006/metadata/properties" ma:root="true" ma:fieldsID="a81e17fe51444de85de255e37a6e6cf3" ns2:_="" ns3:_="">
    <xsd:import namespace="75f746ab-88e9-424b-953c-75f65f7afac1"/>
    <xsd:import namespace="1139dd7f-09a2-4b5e-89e8-b5f78bda1d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746ab-88e9-424b-953c-75f65f7afa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9dd7f-09a2-4b5e-89e8-b5f78bda1de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64eb7e3-0435-4763-b4e3-660f24363f68}" ma:internalName="TaxCatchAll" ma:showField="CatchAllData" ma:web="1139dd7f-09a2-4b5e-89e8-b5f78bda1d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f746ab-88e9-424b-953c-75f65f7afac1">
      <Terms xmlns="http://schemas.microsoft.com/office/infopath/2007/PartnerControls"/>
    </lcf76f155ced4ddcb4097134ff3c332f>
    <TaxCatchAll xmlns="1139dd7f-09a2-4b5e-89e8-b5f78bda1de4" xsi:nil="true"/>
  </documentManagement>
</p:properties>
</file>

<file path=customXml/itemProps1.xml><?xml version="1.0" encoding="utf-8"?>
<ds:datastoreItem xmlns:ds="http://schemas.openxmlformats.org/officeDocument/2006/customXml" ds:itemID="{9AC3082E-7E2C-4258-B0D0-38EF5116520C}"/>
</file>

<file path=customXml/itemProps2.xml><?xml version="1.0" encoding="utf-8"?>
<ds:datastoreItem xmlns:ds="http://schemas.openxmlformats.org/officeDocument/2006/customXml" ds:itemID="{BB139D61-A917-4C0A-8A79-AF7F8D4FA9A9}"/>
</file>

<file path=customXml/itemProps3.xml><?xml version="1.0" encoding="utf-8"?>
<ds:datastoreItem xmlns:ds="http://schemas.openxmlformats.org/officeDocument/2006/customXml" ds:itemID="{88A9185C-5656-486E-80EE-452497536840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304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Our Lady’s Catholic Primary School </vt:lpstr>
      <vt:lpstr>Sign of the Cross and thanks</vt:lpstr>
      <vt:lpstr>Prayers </vt:lpstr>
      <vt:lpstr>Goodbye Prayers and blessings</vt:lpstr>
      <vt:lpstr>PowerPoint Presentation</vt:lpstr>
      <vt:lpstr>Prayer</vt:lpstr>
      <vt:lpstr>Shine Jesus Shine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Weston</dc:creator>
  <cp:lastModifiedBy>Mrs Weston</cp:lastModifiedBy>
  <cp:revision>1</cp:revision>
  <dcterms:created xsi:type="dcterms:W3CDTF">2024-10-23T07:13:59Z</dcterms:created>
  <dcterms:modified xsi:type="dcterms:W3CDTF">2024-10-23T07:37:54Z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0x01010096496DC35CC77141B61877E6C80E4419</vt:lpwstr>
  </property>
</Properties>
</file>