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58"/>
  </p:normalViewPr>
  <p:slideViewPr>
    <p:cSldViewPr snapToGrid="0" snapToObjects="1" showGuides="1">
      <p:cViewPr varScale="1">
        <p:scale>
          <a:sx n="154" d="100"/>
          <a:sy n="154" d="100"/>
        </p:scale>
        <p:origin x="88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3FA4B8-17FD-5921-D245-FE4B75CDB6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62" y="0"/>
            <a:ext cx="91344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8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5333-167E-354C-AA19-FD1CAE4E8165}" type="datetimeFigureOut">
              <a:rPr lang="en-US" smtClean="0"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DEA3-DFC3-A342-92D8-698F44D38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89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5333-167E-354C-AA19-FD1CAE4E8165}" type="datetimeFigureOut">
              <a:rPr lang="en-US" smtClean="0"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DEA3-DFC3-A342-92D8-698F44D38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0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AEB635-BD14-1BB7-4AB0-CEBD143381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62" y="0"/>
            <a:ext cx="91344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8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48F90F-78F4-D8C3-3EED-1C604A149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62" y="0"/>
            <a:ext cx="91344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0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5333-167E-354C-AA19-FD1CAE4E8165}" type="datetimeFigureOut">
              <a:rPr lang="en-US" smtClean="0"/>
              <a:t>1/7/26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DEA3-DFC3-A342-92D8-698F44D38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1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5333-167E-354C-AA19-FD1CAE4E8165}" type="datetimeFigureOut">
              <a:rPr lang="en-US" smtClean="0"/>
              <a:t>1/7/26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DEA3-DFC3-A342-92D8-698F44D38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3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5333-167E-354C-AA19-FD1CAE4E8165}" type="datetimeFigureOut">
              <a:rPr lang="en-US" smtClean="0"/>
              <a:t>1/7/26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DEA3-DFC3-A342-92D8-698F44D38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5333-167E-354C-AA19-FD1CAE4E8165}" type="datetimeFigureOut">
              <a:rPr lang="en-US" smtClean="0"/>
              <a:t>1/7/26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DEA3-DFC3-A342-92D8-698F44D38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7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5333-167E-354C-AA19-FD1CAE4E8165}" type="datetimeFigureOut">
              <a:rPr lang="en-US" smtClean="0"/>
              <a:t>1/7/26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DEA3-DFC3-A342-92D8-698F44D38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8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5333-167E-354C-AA19-FD1CAE4E8165}" type="datetimeFigureOut">
              <a:rPr lang="en-US" smtClean="0"/>
              <a:t>1/7/26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DEA3-DFC3-A342-92D8-698F44D38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4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05333-167E-354C-AA19-FD1CAE4E8165}" type="datetimeFigureOut">
              <a:rPr lang="en-US" smtClean="0"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8DEA3-DFC3-A342-92D8-698F44D38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6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220D9-E099-C744-849E-57203CFFB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823" y="2701636"/>
            <a:ext cx="8420792" cy="13024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2632DE-EA1F-F04D-BB00-875CFFAA7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823" y="4073128"/>
            <a:ext cx="8420792" cy="75656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34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50B4A3-F44A-8C4D-BFA9-8F65909AC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71" y="922713"/>
            <a:ext cx="8587047" cy="22361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EE4D54-29E7-FE4E-B309-B7884DB5F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571" y="3252997"/>
            <a:ext cx="8587047" cy="165151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3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79A4C-7399-DF4C-8A06-B646A75FB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273844"/>
            <a:ext cx="8429105" cy="9941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716AE-91F5-7047-8B52-FBE7FA24E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" y="1369219"/>
            <a:ext cx="8429105" cy="32635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10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</TotalTime>
  <Words>0</Words>
  <Application>Microsoft Macintosh PowerPoint</Application>
  <PresentationFormat>On-screen Show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2013 - 2022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Sierra Skidmore</cp:lastModifiedBy>
  <cp:revision>13</cp:revision>
  <dcterms:created xsi:type="dcterms:W3CDTF">2018-12-18T15:50:01Z</dcterms:created>
  <dcterms:modified xsi:type="dcterms:W3CDTF">2026-01-07T17:03:06Z</dcterms:modified>
</cp:coreProperties>
</file>