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F47D0-423E-119E-F9DB-39E70271F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89695-A976-10C4-FC5D-28821775D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AE5A1-6B88-EED7-FED5-5E21791F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189A9-4DFB-AF3D-AC06-AA714ED3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94ABA-0CC2-CA24-63A5-079F1829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4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67F7-8B5E-9348-CF8F-26F4A819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B563C-EEC7-A90C-724B-230E551B1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B2BDD-C05F-2847-A3B4-5F7B8A61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A8C2-0D75-3B21-5A02-CD81513A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535E-CD25-E60A-7074-95031587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5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0D4C2-F549-1EE6-4376-E92FEC49C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6D369-590A-8115-529B-C4DB873B1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2B7BB-903D-ADED-0B4A-DE93B2CCC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1459E-E2E5-6272-6E3B-3636E8E5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DC1A2-2E69-634E-72C4-3CFCE4EF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5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8447-0D98-23E0-5B8A-EBDC0E49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94A2D-DACA-749E-3241-1D5F66224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25A4E-53C9-8EFD-9BEF-05AD9A08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2EC86-BBEA-668B-F11E-B5694E969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7C9E8-828C-968F-481A-AA47F326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0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8BA4-B1B4-DE4F-068E-532A2A9B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CDB3C-DE9D-E3EE-ECDF-8D0832EB4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DE69-F4D7-3881-5ABA-0CDD0DCB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94F55-FD0B-E049-2CC1-125E8F80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AFC61-16D4-1DC0-3863-F7EAC183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1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FD00-D858-E9ED-5203-18DAE64B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8B9E1-A24C-2EF5-AD68-4DFD8F27F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C7677-5E52-BE13-32DB-3C7FF0D8A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6AED0-C774-F5BE-DB27-8BFF43982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F7134-DF96-BE7C-8A04-69FE9C34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AAB89-5E29-3D81-8B7E-E7C33EDB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6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52C0-5CBE-8A8C-10FA-0A73E5AC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A1143-56FC-3D3D-024A-F90DCB6B0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F303B-F715-0566-AC42-6AF5DCA4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861AF-2A34-6926-279D-76B203ADC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EEDA4-2DF9-5AE5-8B56-291A683B8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D9AC1-CB5F-6CE7-8520-C0433BAA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0A93A-92FE-9651-9DFE-DF6775C4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44A64-A864-D1A1-AF47-18EA077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103B-94B0-CDD3-5A7E-360184C6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CBA18-BD6A-5AB4-209E-FA76893F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6B5CD-9CC4-71A4-42D5-A7E3F818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B067A-1C20-C89D-3B7A-B925C3E90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D6BF3-08D8-2F5B-3754-DE5611E6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9F9B1-917B-782F-E174-8DF8D10B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D5F01-4285-E1E7-C272-85CAB37B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7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9B7CE-7220-D2AF-9E91-1D827AC6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2B52-1DD1-ED96-35B3-D363BB7C1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61B135-9628-D307-A41C-3CC4E53C9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6F380-7FCB-0156-65BA-85146481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BCF89-FFD2-5CEA-AEE4-0EC2ADDE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33FB6-914B-335E-BAF1-376B431A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6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22439-3477-54A6-312D-FC96108D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8F3371-8517-4B2F-AE06-DDD090839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1F188-F6EA-ACE5-BE35-861AAE63C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41C23-263F-373F-8F11-299F307E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28B63-B43F-1260-1516-C8302B72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970B7-AD36-5DEC-18E4-61CFF519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2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D5D61-3150-CE07-AEEB-399349A1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98832-BBF0-6C7B-338C-11E261C8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5898-2246-8549-4FFE-72A452F0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6B7EF-DDA2-4337-AF08-717133B34F0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85DB9-D717-4D95-E29A-BA1513326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14BCF-D7CF-AC7C-8BC1-C3791C57E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299C3-1C01-49E6-9513-6DCF9147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8935" y="552182"/>
            <a:ext cx="3864859" cy="3343135"/>
          </a:xfrm>
          <a:noFill/>
        </p:spPr>
        <p:txBody>
          <a:bodyPr>
            <a:normAutofit/>
          </a:bodyPr>
          <a:lstStyle/>
          <a:p>
            <a:pPr algn="l"/>
            <a:endParaRPr lang="en-US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7" name="Picture 6" descr="A book cover with a light in the background&#10;&#10;AI-generated content may be incorrect.">
            <a:extLst>
              <a:ext uri="{FF2B5EF4-FFF2-40B4-BE49-F238E27FC236}">
                <a16:creationId xmlns:a16="http://schemas.microsoft.com/office/drawing/2014/main" id="{2B3BD37D-B5C8-122F-B4F3-FCA79224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r="-2" b="8315"/>
          <a:stretch>
            <a:fillRect/>
          </a:stretch>
        </p:blipFill>
        <p:spPr>
          <a:xfrm>
            <a:off x="-2" y="0"/>
            <a:ext cx="12188951" cy="70408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35395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857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The Kingdom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42" y="1767332"/>
            <a:ext cx="10515600" cy="3636772"/>
          </a:xfrm>
        </p:spPr>
        <p:txBody>
          <a:bodyPr>
            <a:normAutofit lnSpcReduction="1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Increase In Peace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Reestablishes The Throne                    of David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Rule Of Justice &amp; Righteousness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Eternal Reign </a:t>
            </a:r>
          </a:p>
          <a:p>
            <a:endParaRPr lang="en-US" sz="39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D7E62-C633-2430-4494-97D40A83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5EEC283-C4BC-710C-9053-3595F518D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F9238-060E-7996-81A0-E27B0459B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8935" y="552182"/>
            <a:ext cx="3864859" cy="3343135"/>
          </a:xfrm>
          <a:noFill/>
        </p:spPr>
        <p:txBody>
          <a:bodyPr>
            <a:normAutofit/>
          </a:bodyPr>
          <a:lstStyle/>
          <a:p>
            <a:pPr algn="l"/>
            <a:endParaRPr lang="en-US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6F1A4-DE84-7535-3FA4-A0426A9E3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pic>
        <p:nvPicPr>
          <p:cNvPr id="7" name="Picture 6" descr="A book cover with a light in the background&#10;&#10;AI-generated content may be incorrect.">
            <a:extLst>
              <a:ext uri="{FF2B5EF4-FFF2-40B4-BE49-F238E27FC236}">
                <a16:creationId xmlns:a16="http://schemas.microsoft.com/office/drawing/2014/main" id="{75BBA2A6-7A01-1CF6-4DE0-5A5639F43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r="-2" b="8315"/>
          <a:stretch>
            <a:fillRect/>
          </a:stretch>
        </p:blipFill>
        <p:spPr>
          <a:xfrm>
            <a:off x="-2" y="0"/>
            <a:ext cx="12188951" cy="70408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555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5690616" cy="23876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</a:rPr>
              <a:t>Hope Promised: A Light in the Darkness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272" y="3429000"/>
            <a:ext cx="3624072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Isaiah 9:1-7</a:t>
            </a:r>
          </a:p>
        </p:txBody>
      </p:sp>
    </p:spTree>
    <p:extLst>
      <p:ext uri="{BB962C8B-B14F-4D97-AF65-F5344CB8AC3E}">
        <p14:creationId xmlns:p14="http://schemas.microsoft.com/office/powerpoint/2010/main" val="40211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Darkness In Israel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Background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Israel, Judah, King Ahaz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Isaiah 8:20-22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Darkness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“No More Gloom”</a:t>
            </a:r>
          </a:p>
        </p:txBody>
      </p:sp>
    </p:spTree>
    <p:extLst>
      <p:ext uri="{BB962C8B-B14F-4D97-AF65-F5344CB8AC3E}">
        <p14:creationId xmlns:p14="http://schemas.microsoft.com/office/powerpoint/2010/main" val="22418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A Light Of Hope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Birth Announcement (v. 6)</a:t>
            </a:r>
          </a:p>
          <a:p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A Light Of Hope</a:t>
            </a:r>
          </a:p>
          <a:p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A Light Of Deliverance</a:t>
            </a:r>
          </a:p>
          <a:p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Prophetic Perfect Language</a:t>
            </a:r>
          </a:p>
          <a:p>
            <a:endParaRPr lang="en-US" sz="4400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857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Response To The Light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511300"/>
            <a:ext cx="10515600" cy="435133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God Blesses The People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Increased Believers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Increased Joy</a:t>
            </a:r>
          </a:p>
          <a:p>
            <a:pPr lvl="2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Harvest</a:t>
            </a:r>
          </a:p>
          <a:p>
            <a:pPr lvl="2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Victory 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27167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857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The Birth Announcement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511300"/>
            <a:ext cx="10515600" cy="435133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A Child Will Be Born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Humanity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A Son Will Be Given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Deity </a:t>
            </a:r>
          </a:p>
          <a:p>
            <a:pPr lvl="1"/>
            <a:r>
              <a:rPr lang="en-US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Isaiah 7:14</a:t>
            </a:r>
            <a:endParaRPr lang="en-US" sz="39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857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The Birth Announcement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85877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“Christ’s being born and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given to us is the great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foundation of our hopes,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and fountain of our joys, in times of greatest grief and fear.”</a:t>
            </a:r>
          </a:p>
          <a:p>
            <a:pPr marL="0" indent="0" algn="r">
              <a:buNone/>
            </a:pPr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Matthew Henry</a:t>
            </a:r>
          </a:p>
        </p:txBody>
      </p:sp>
    </p:spTree>
    <p:extLst>
      <p:ext uri="{BB962C8B-B14F-4D97-AF65-F5344CB8AC3E}">
        <p14:creationId xmlns:p14="http://schemas.microsoft.com/office/powerpoint/2010/main" val="54195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857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The Messiah Will Govern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858772"/>
            <a:ext cx="10515600" cy="472490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The Government Will Be                     On His Shoulders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Zechariah 14:9                                         And the Lord will be king over all the earth; in that day the Lord will be the only one, and His name the only one.</a:t>
            </a:r>
          </a:p>
        </p:txBody>
      </p:sp>
    </p:spTree>
    <p:extLst>
      <p:ext uri="{BB962C8B-B14F-4D97-AF65-F5344CB8AC3E}">
        <p14:creationId xmlns:p14="http://schemas.microsoft.com/office/powerpoint/2010/main" val="5021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lyNightCandleWindowHD">
            <a:hlinkClick r:id="" action="ppaction://media"/>
            <a:extLst>
              <a:ext uri="{FF2B5EF4-FFF2-40B4-BE49-F238E27FC236}">
                <a16:creationId xmlns:a16="http://schemas.microsoft.com/office/drawing/2014/main" id="{E9CB4AF3-DD71-4412-55CC-5F44DE181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A80-9A1E-1E3C-936E-DFE64F35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85737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Britannic Bold" panose="020B0903060703020204" pitchFamily="34" charset="0"/>
              </a:rPr>
              <a:t>The Messiah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48965-9461-5454-6046-2687B28A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42" y="1767332"/>
            <a:ext cx="10515600" cy="3033268"/>
          </a:xfrm>
        </p:spPr>
        <p:txBody>
          <a:bodyPr>
            <a:normAutofit lnSpcReduction="1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Wonderful Counselor 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Mighty God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Everlasting Father </a:t>
            </a:r>
          </a:p>
          <a:p>
            <a:r>
              <a:rPr lang="en-US" sz="4800" dirty="0">
                <a:solidFill>
                  <a:schemeClr val="bg1"/>
                </a:solidFill>
                <a:latin typeface="Britannic Bold" panose="020B0903060703020204" pitchFamily="34" charset="0"/>
              </a:rPr>
              <a:t>Prince of Peace</a:t>
            </a:r>
          </a:p>
          <a:p>
            <a:endParaRPr lang="en-US" sz="39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</TotalTime>
  <Words>188</Words>
  <Application>Microsoft Office PowerPoint</Application>
  <PresentationFormat>Widescreen</PresentationFormat>
  <Paragraphs>47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Britannic Bold</vt:lpstr>
      <vt:lpstr>Office Theme</vt:lpstr>
      <vt:lpstr>PowerPoint Presentation</vt:lpstr>
      <vt:lpstr>Hope Promised: A Light in the Darkness</vt:lpstr>
      <vt:lpstr>Darkness In Israel </vt:lpstr>
      <vt:lpstr>A Light Of Hope</vt:lpstr>
      <vt:lpstr>Response To The Light</vt:lpstr>
      <vt:lpstr>The Birth Announcement</vt:lpstr>
      <vt:lpstr>The Birth Announcement</vt:lpstr>
      <vt:lpstr>The Messiah Will Govern</vt:lpstr>
      <vt:lpstr>The Messiah </vt:lpstr>
      <vt:lpstr>The Kingdom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Billy Storms</dc:creator>
  <cp:lastModifiedBy>Billy Storms</cp:lastModifiedBy>
  <cp:revision>5</cp:revision>
  <dcterms:created xsi:type="dcterms:W3CDTF">2025-12-03T12:07:58Z</dcterms:created>
  <dcterms:modified xsi:type="dcterms:W3CDTF">2025-12-07T11:17:14Z</dcterms:modified>
</cp:coreProperties>
</file>