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9" r:id="rId9"/>
    <p:sldId id="270" r:id="rId10"/>
    <p:sldId id="266" r:id="rId11"/>
    <p:sldId id="265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29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52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281DA-3103-AA5A-6D53-6C81EAD1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4" y="-171450"/>
            <a:ext cx="10564492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EBFCC-0D2B-07A5-4F40-AB71855C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D48709C-D0D1-A9FA-4F98-757A94D61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47E970D-7348-5001-C6C1-0E74C0FB9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FD943-125B-1CA0-88F7-043686BB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54"/>
          <a:stretch>
            <a:fillRect/>
          </a:stretch>
        </p:blipFill>
        <p:spPr>
          <a:xfrm>
            <a:off x="-2" y="-1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BAFD60A-0FF9-38CE-BC81-64E7FD1A8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9EA3E-D8DB-3D69-D22E-681636D4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94" y="719867"/>
            <a:ext cx="3998761" cy="7186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cap="all" spc="300" dirty="0">
                <a:solidFill>
                  <a:srgbClr val="FFFFFF"/>
                </a:solidFill>
              </a:rPr>
              <a:t>Psalm 34:3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0616-BE19-2367-5C3A-05BDFCB9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10" y="2158390"/>
            <a:ext cx="5203560" cy="276476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Baguet Script" panose="00000500000000000000" pitchFamily="2" charset="0"/>
              </a:rPr>
              <a:t>O magnify the </a:t>
            </a:r>
            <a:r>
              <a:rPr lang="en-US" sz="4400" cap="small" dirty="0">
                <a:latin typeface="Baguet Script" panose="00000500000000000000" pitchFamily="2" charset="0"/>
              </a:rPr>
              <a:t>Lord</a:t>
            </a:r>
            <a:r>
              <a:rPr lang="en-US" sz="4400" dirty="0">
                <a:latin typeface="Baguet Script" panose="00000500000000000000" pitchFamily="2" charset="0"/>
              </a:rPr>
              <a:t> with me,</a:t>
            </a:r>
            <a:br>
              <a:rPr lang="en-US" sz="4400" dirty="0">
                <a:latin typeface="Baguet Script" panose="00000500000000000000" pitchFamily="2" charset="0"/>
              </a:rPr>
            </a:br>
            <a:r>
              <a:rPr lang="en-US" sz="4400" dirty="0">
                <a:latin typeface="Baguet Script" panose="00000500000000000000" pitchFamily="2" charset="0"/>
              </a:rPr>
              <a:t>And let us exalt His name together.</a:t>
            </a:r>
            <a:endParaRPr lang="en-US" sz="4400" b="1" i="1" dirty="0">
              <a:latin typeface="Baguet Script" panose="00000500000000000000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B8D805-AAA9-438B-CEBA-4FC5BEBF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42C3D6-D95D-B2C6-30A4-B4550AE9A2D0}"/>
              </a:ext>
            </a:extLst>
          </p:cNvPr>
          <p:cNvSpPr txBox="1"/>
          <p:nvPr/>
        </p:nvSpPr>
        <p:spPr>
          <a:xfrm>
            <a:off x="7889971" y="2028610"/>
            <a:ext cx="3297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Speak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Witness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Pray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148349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FEAA0-62D3-5200-18BD-EC0EEFC6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94464-9F50-3BA3-A385-9B09572B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54"/>
          <a:stretch>
            <a:fillRect/>
          </a:stretch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3743-39C6-2483-1ECC-BFCD9631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72577"/>
            <a:ext cx="5068583" cy="7589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cap="all" spc="300" dirty="0">
                <a:solidFill>
                  <a:srgbClr val="FFFFFF"/>
                </a:solidFill>
              </a:rPr>
              <a:t>Our Reputation Should Reflect Our Fathers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CD3916-62BE-2E08-726A-FC95F632A04A}"/>
              </a:ext>
            </a:extLst>
          </p:cNvPr>
          <p:cNvSpPr txBox="1"/>
          <p:nvPr/>
        </p:nvSpPr>
        <p:spPr>
          <a:xfrm>
            <a:off x="6163056" y="1602797"/>
            <a:ext cx="5751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Aptos Black" panose="020B0004020202020204" pitchFamily="34" charset="0"/>
              </a:rPr>
              <a:t>“You shall not take the name of the Lord your God in vain, for the Lord will not leave him unpunished who takes His name in vain.” Exodus 20:7</a:t>
            </a:r>
          </a:p>
        </p:txBody>
      </p:sp>
    </p:spTree>
    <p:extLst>
      <p:ext uri="{BB962C8B-B14F-4D97-AF65-F5344CB8AC3E}">
        <p14:creationId xmlns:p14="http://schemas.microsoft.com/office/powerpoint/2010/main" val="354602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2EC95-417B-2358-DD6E-ED8D1F8C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ECE2AEB-20D6-0D1A-D8FB-D106BD67A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E378BB-F20E-2EF5-8FB2-D891E0D5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85E03-A232-400B-2FC3-CF61FB853D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54"/>
          <a:stretch>
            <a:fillRect/>
          </a:stretch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44F02D8-B18F-784B-8226-5FBDC565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B9405-0E45-739B-ED36-A438D188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72577"/>
            <a:ext cx="5068583" cy="7589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cap="all" spc="300" dirty="0">
                <a:solidFill>
                  <a:srgbClr val="FFFFFF"/>
                </a:solidFill>
              </a:rPr>
              <a:t>Our Reputation Should Reflect Our Fathers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64F2E6-64C3-0A6C-17A0-E5C720B7F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027404-76B2-A050-20FA-14EBD2BD9938}"/>
              </a:ext>
            </a:extLst>
          </p:cNvPr>
          <p:cNvSpPr txBox="1"/>
          <p:nvPr/>
        </p:nvSpPr>
        <p:spPr>
          <a:xfrm>
            <a:off x="6611649" y="1841927"/>
            <a:ext cx="5385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Aptos Black" panose="020B0004020202020204" pitchFamily="34" charset="0"/>
              </a:rPr>
              <a:t>“I am the Lord, that is My name; I will not give My glory to another, Nor My praise to graven images.”</a:t>
            </a:r>
          </a:p>
          <a:p>
            <a:r>
              <a:rPr lang="en-US" sz="4000" b="1" i="1" dirty="0">
                <a:latin typeface="Aptos Black" panose="020B0004020202020204" pitchFamily="34" charset="0"/>
              </a:rPr>
              <a:t>Isaiah 42:8</a:t>
            </a:r>
          </a:p>
        </p:txBody>
      </p:sp>
    </p:spTree>
    <p:extLst>
      <p:ext uri="{BB962C8B-B14F-4D97-AF65-F5344CB8AC3E}">
        <p14:creationId xmlns:p14="http://schemas.microsoft.com/office/powerpoint/2010/main" val="180789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7B94B-1933-0123-49DA-3237DE37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D5E16C-6D59-6D40-9788-8897C8876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0AB0C-CBE4-A994-32B9-7747116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242" y="285328"/>
            <a:ext cx="6895892" cy="1360898"/>
          </a:xfrm>
        </p:spPr>
        <p:txBody>
          <a:bodyPr>
            <a:normAutofit/>
          </a:bodyPr>
          <a:lstStyle/>
          <a:p>
            <a:r>
              <a:rPr lang="en-US" b="1" dirty="0"/>
              <a:t>A Call To Worship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5457D-DCD1-F0FB-E228-75B9A796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3" r="10008"/>
          <a:stretch>
            <a:fillRect/>
          </a:stretch>
        </p:blipFill>
        <p:spPr>
          <a:xfrm>
            <a:off x="1430484" y="1917605"/>
            <a:ext cx="2975262" cy="2952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EAA3-F918-CCE9-90CC-57E8BF13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242" y="1646226"/>
            <a:ext cx="6629261" cy="1645614"/>
          </a:xfrm>
        </p:spPr>
        <p:txBody>
          <a:bodyPr>
            <a:normAutofit/>
          </a:bodyPr>
          <a:lstStyle/>
          <a:p>
            <a:r>
              <a:rPr lang="en-US" sz="4000" b="1" dirty="0"/>
              <a:t>God’s Name Is To Be Treated As Holy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4BDA4-F5E1-5EA9-7C55-7303779624C8}"/>
              </a:ext>
            </a:extLst>
          </p:cNvPr>
          <p:cNvSpPr txBox="1"/>
          <p:nvPr/>
        </p:nvSpPr>
        <p:spPr>
          <a:xfrm>
            <a:off x="5551054" y="3566161"/>
            <a:ext cx="62327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ptos Black" panose="020B0004020202020204" pitchFamily="34" charset="0"/>
              </a:rPr>
              <a:t>Live Holy: You Are His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ptos Black" panose="020B0004020202020204" pitchFamily="34" charset="0"/>
              </a:rPr>
              <a:t>Let Others See Jesus In You</a:t>
            </a:r>
          </a:p>
        </p:txBody>
      </p:sp>
    </p:spTree>
    <p:extLst>
      <p:ext uri="{BB962C8B-B14F-4D97-AF65-F5344CB8AC3E}">
        <p14:creationId xmlns:p14="http://schemas.microsoft.com/office/powerpoint/2010/main" val="34373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53C2-66BF-C1A5-3FD3-A17A3ACB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A976E-133C-E312-95FE-65FAAA2F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4" y="-171450"/>
            <a:ext cx="10564492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EEFEE-C324-16F8-3EEA-6D89EF03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85" b="10715"/>
          <a:stretch>
            <a:fillRect/>
          </a:stretch>
        </p:blipFill>
        <p:spPr>
          <a:xfrm>
            <a:off x="21" y="0"/>
            <a:ext cx="12191979" cy="685800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4E317E-14BB-4200-84F3-2064B4C9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F94A24-8152-43C5-86F3-5CC95D80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5D801-59C7-737C-BD4C-623A8601B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104" y="758852"/>
            <a:ext cx="5581650" cy="3054195"/>
          </a:xfrm>
        </p:spPr>
        <p:txBody>
          <a:bodyPr anchor="t"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Awaken: To Reverence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Pausing To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1E163-E72A-8544-88E8-CD475DEC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584" y="4272826"/>
            <a:ext cx="4166480" cy="783235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Matthew 6:9b</a:t>
            </a:r>
          </a:p>
        </p:txBody>
      </p:sp>
    </p:spTree>
    <p:extLst>
      <p:ext uri="{BB962C8B-B14F-4D97-AF65-F5344CB8AC3E}">
        <p14:creationId xmlns:p14="http://schemas.microsoft.com/office/powerpoint/2010/main" val="251060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D0513-9CB8-8603-B27B-D90B1240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352" y="989420"/>
            <a:ext cx="5538216" cy="1360898"/>
          </a:xfrm>
        </p:spPr>
        <p:txBody>
          <a:bodyPr>
            <a:normAutofit/>
          </a:bodyPr>
          <a:lstStyle/>
          <a:p>
            <a:r>
              <a:rPr lang="en-US" sz="4400" b="1" dirty="0"/>
              <a:t>It’s Not About Us!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72C95-CF65-8EFA-E450-83387795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35" r="5540"/>
          <a:stretch>
            <a:fillRect/>
          </a:stretch>
        </p:blipFill>
        <p:spPr>
          <a:xfrm>
            <a:off x="4462998" y="10"/>
            <a:ext cx="7729002" cy="6857990"/>
          </a:xfrm>
          <a:custGeom>
            <a:avLst/>
            <a:gdLst/>
            <a:ahLst/>
            <a:cxnLst/>
            <a:rect l="l" t="t" r="r" b="b"/>
            <a:pathLst>
              <a:path w="7729002" h="6858000">
                <a:moveTo>
                  <a:pt x="6878624" y="0"/>
                </a:moveTo>
                <a:lnTo>
                  <a:pt x="7729002" y="0"/>
                </a:lnTo>
                <a:lnTo>
                  <a:pt x="7729002" y="4099788"/>
                </a:lnTo>
                <a:lnTo>
                  <a:pt x="5311608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647D-025C-B323-5372-36821DB9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2350318"/>
            <a:ext cx="6991352" cy="3443482"/>
          </a:xfrm>
        </p:spPr>
        <p:txBody>
          <a:bodyPr>
            <a:noAutofit/>
          </a:bodyPr>
          <a:lstStyle/>
          <a:p>
            <a:r>
              <a:rPr lang="en-US" sz="4000" b="1" dirty="0"/>
              <a:t>Normally We Rush To Our Request</a:t>
            </a:r>
          </a:p>
          <a:p>
            <a:r>
              <a:rPr lang="en-US" sz="4000" b="1" dirty="0"/>
              <a:t>“Seek God’s Face, Not His Hands”                                              (Dr. R.T. Kendall)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042BA-B482-486E-9E0C-75374069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0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C901F-370F-7A50-EA45-415388C8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B3952-526E-E6B3-EEB5-B0AA545D9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4403" r="10008"/>
          <a:stretch>
            <a:fillRect/>
          </a:stretch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5F1F6-A157-55D9-C4AC-9BA81B704D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8" t="5445" r="28065" b="9886"/>
          <a:stretch>
            <a:fillRect/>
          </a:stretch>
        </p:blipFill>
        <p:spPr>
          <a:xfrm>
            <a:off x="128016" y="0"/>
            <a:ext cx="5967984" cy="38313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9C0F0-55F2-A109-3245-4FEC173A2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42717"/>
            <a:ext cx="5280193" cy="29840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849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E6FD2-8C61-9C78-2D17-EFEF03DC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39856-DCF5-D6CC-FBD5-5057A6E8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54"/>
          <a:stretch>
            <a:fillRect/>
          </a:stretch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20C59-F7DD-1578-2F8E-39C6B471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53" y="1380745"/>
            <a:ext cx="3998982" cy="842772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Hebrews 4:16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7B91-8BDC-CF04-A7E0-18EEA255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464" y="1380745"/>
            <a:ext cx="6092438" cy="4513768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4400" b="1" dirty="0">
                <a:latin typeface="Baguet Script" panose="00000500000000000000" pitchFamily="2" charset="0"/>
              </a:rPr>
              <a:t>Therefore let us draw near with confidence to the throne of grace, so that we may receive </a:t>
            </a:r>
            <a:r>
              <a:rPr lang="en-US" sz="4400" b="1" u="heavy" dirty="0">
                <a:latin typeface="Baguet Script" panose="00000500000000000000" pitchFamily="2" charset="0"/>
              </a:rPr>
              <a:t>mercy</a:t>
            </a:r>
            <a:r>
              <a:rPr lang="en-US" sz="4400" b="1" dirty="0">
                <a:latin typeface="Baguet Script" panose="00000500000000000000" pitchFamily="2" charset="0"/>
              </a:rPr>
              <a:t> and find </a:t>
            </a:r>
            <a:r>
              <a:rPr lang="en-US" sz="4400" b="1" u="heavy" dirty="0">
                <a:latin typeface="Baguet Script" panose="00000500000000000000" pitchFamily="2" charset="0"/>
              </a:rPr>
              <a:t>grace</a:t>
            </a:r>
            <a:r>
              <a:rPr lang="en-US" sz="4400" b="1" dirty="0">
                <a:latin typeface="Baguet Script" panose="00000500000000000000" pitchFamily="2" charset="0"/>
              </a:rPr>
              <a:t> to help in time of need.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3C727-5F10-69E9-BDE8-39E31F6A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D1601-C3D9-4107-A87F-AD24F3B2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193888"/>
            <a:ext cx="8387126" cy="1360898"/>
          </a:xfrm>
        </p:spPr>
        <p:txBody>
          <a:bodyPr>
            <a:noAutofit/>
          </a:bodyPr>
          <a:lstStyle/>
          <a:p>
            <a:r>
              <a:rPr lang="en-US" sz="4400" b="1" dirty="0"/>
              <a:t>“</a:t>
            </a:r>
            <a:r>
              <a:rPr lang="en-US" sz="4400" b="1" u="sng" dirty="0"/>
              <a:t>Hallowed</a:t>
            </a:r>
            <a:r>
              <a:rPr lang="en-US" sz="4400" b="1" dirty="0"/>
              <a:t> be Your name”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2A5CF-DE6C-EDA3-2D12-21766386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3" r="10008"/>
          <a:stretch>
            <a:fillRect/>
          </a:stretch>
        </p:blipFill>
        <p:spPr>
          <a:xfrm>
            <a:off x="1430484" y="1917605"/>
            <a:ext cx="2975262" cy="2952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7FE7-7782-454C-9B94-18909E58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242" y="1454202"/>
            <a:ext cx="6629261" cy="1645614"/>
          </a:xfrm>
        </p:spPr>
        <p:txBody>
          <a:bodyPr>
            <a:normAutofit/>
          </a:bodyPr>
          <a:lstStyle/>
          <a:p>
            <a:r>
              <a:rPr lang="en-US" sz="4400" b="1" dirty="0"/>
              <a:t>Treated As Holy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5973A-586F-B6EA-48D9-A763C27B5E1B}"/>
              </a:ext>
            </a:extLst>
          </p:cNvPr>
          <p:cNvSpPr txBox="1"/>
          <p:nvPr/>
        </p:nvSpPr>
        <p:spPr>
          <a:xfrm>
            <a:off x="4782312" y="2479244"/>
            <a:ext cx="73132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Baguet Script" panose="020F0502020204030204" pitchFamily="2" charset="0"/>
              </a:rPr>
              <a:t>Psalm 111:9</a:t>
            </a:r>
            <a:r>
              <a:rPr lang="en-US" sz="4400" b="1" dirty="0">
                <a:latin typeface="Baguet Script" panose="020F0502020204030204" pitchFamily="2" charset="0"/>
              </a:rPr>
              <a:t> …Holy And Awesome Is His Name.</a:t>
            </a:r>
          </a:p>
          <a:p>
            <a:endParaRPr lang="en-US" sz="4000" b="1" dirty="0">
              <a:latin typeface="Baguet Script" panose="020F0502020204030204" pitchFamily="2" charset="0"/>
            </a:endParaRPr>
          </a:p>
          <a:p>
            <a:r>
              <a:rPr lang="en-US" sz="4400" b="1" u="sng" dirty="0">
                <a:latin typeface="Baguet Script" panose="020F0502020204030204" pitchFamily="2" charset="0"/>
              </a:rPr>
              <a:t>Psalm 103:1</a:t>
            </a:r>
            <a:r>
              <a:rPr lang="en-US" sz="4400" b="1" dirty="0">
                <a:latin typeface="Baguet Script" panose="020F0502020204030204" pitchFamily="2" charset="0"/>
              </a:rPr>
              <a:t> Bless the Lord, O my soul, And all that is within me, bless His holy name.</a:t>
            </a:r>
          </a:p>
        </p:txBody>
      </p:sp>
    </p:spTree>
    <p:extLst>
      <p:ext uri="{BB962C8B-B14F-4D97-AF65-F5344CB8AC3E}">
        <p14:creationId xmlns:p14="http://schemas.microsoft.com/office/powerpoint/2010/main" val="167025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DA41A-60BD-CD53-7B81-9E62C4C2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8E08D-7796-84E8-C579-E73C006E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"/>
          <a:stretch>
            <a:fillRect/>
          </a:stretch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FF3FE-47B2-EFBB-C2EF-6BF616BE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3" y="485570"/>
            <a:ext cx="6437375" cy="1360898"/>
          </a:xfrm>
        </p:spPr>
        <p:txBody>
          <a:bodyPr>
            <a:noAutofit/>
          </a:bodyPr>
          <a:lstStyle/>
          <a:p>
            <a:r>
              <a:rPr lang="en-US" sz="4400" b="1" dirty="0"/>
              <a:t>What Is In A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69BB-7A8D-36AA-1F46-E46C0794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1" y="2332028"/>
            <a:ext cx="4118906" cy="3840171"/>
          </a:xfrm>
        </p:spPr>
        <p:txBody>
          <a:bodyPr>
            <a:normAutofit/>
          </a:bodyPr>
          <a:lstStyle/>
          <a:p>
            <a:r>
              <a:rPr lang="en-US" sz="4000" b="1" dirty="0"/>
              <a:t>Identity 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4000" b="1" dirty="0"/>
              <a:t>Yahweh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4000" b="1" dirty="0"/>
              <a:t>Jehovah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076D1-5206-E4DA-2677-D28A7E22D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018"/>
            <a:ext cx="4765441" cy="476544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6943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6F27E-65B1-6A10-90AF-3041B5F8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D9DE457-3907-7304-7C0E-47588D94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CD805-3128-5E6A-E9E4-B369C654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"/>
          <a:stretch>
            <a:fillRect/>
          </a:stretch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F18872-2493-06D6-6783-A0975F0D2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6865A-3D21-DC98-DF57-1CFFD473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b="1" dirty="0"/>
              <a:t>What Is In A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E178-2CD7-9E93-CD45-B28D0EEE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2332029"/>
            <a:ext cx="5015020" cy="4288227"/>
          </a:xfrm>
        </p:spPr>
        <p:txBody>
          <a:bodyPr>
            <a:normAutofit/>
          </a:bodyPr>
          <a:lstStyle/>
          <a:p>
            <a:r>
              <a:rPr lang="en-US" sz="3900" b="1" dirty="0"/>
              <a:t>Reputation</a:t>
            </a:r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DD7C8-0419-4E98-C53B-008A46DEECE8}"/>
              </a:ext>
            </a:extLst>
          </p:cNvPr>
          <p:cNvSpPr txBox="1"/>
          <p:nvPr/>
        </p:nvSpPr>
        <p:spPr>
          <a:xfrm>
            <a:off x="6258604" y="2421893"/>
            <a:ext cx="6096000" cy="410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Proverbs 22:1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 A good name is to be more desired than great wealth, Favor is better than silver and gold.</a:t>
            </a:r>
          </a:p>
        </p:txBody>
      </p:sp>
    </p:spTree>
    <p:extLst>
      <p:ext uri="{BB962C8B-B14F-4D97-AF65-F5344CB8AC3E}">
        <p14:creationId xmlns:p14="http://schemas.microsoft.com/office/powerpoint/2010/main" val="410150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8C9D4-EC09-68EA-6CE8-0BE1C156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0529309-9066-79D3-ED56-254BD0B5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68B09-0C1F-1D5E-3490-0D11B093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38" y="285328"/>
            <a:ext cx="7460396" cy="1360898"/>
          </a:xfrm>
        </p:spPr>
        <p:txBody>
          <a:bodyPr>
            <a:normAutofit/>
          </a:bodyPr>
          <a:lstStyle/>
          <a:p>
            <a:r>
              <a:rPr lang="en-US" b="1" dirty="0"/>
              <a:t>“Our Father”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C6A76-3730-BBAE-3074-98F67B46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3" r="10008"/>
          <a:stretch>
            <a:fillRect/>
          </a:stretch>
        </p:blipFill>
        <p:spPr>
          <a:xfrm>
            <a:off x="1430484" y="1917605"/>
            <a:ext cx="2975262" cy="2952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0415-83C9-9CFB-D616-BA1C925F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242" y="1457418"/>
            <a:ext cx="6629261" cy="1645614"/>
          </a:xfrm>
        </p:spPr>
        <p:txBody>
          <a:bodyPr>
            <a:normAutofit/>
          </a:bodyPr>
          <a:lstStyle/>
          <a:p>
            <a:r>
              <a:rPr lang="en-US" sz="4000" b="1" dirty="0"/>
              <a:t>Treated As Holy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A07E7-415E-ABA8-5118-03FD29F582EE}"/>
              </a:ext>
            </a:extLst>
          </p:cNvPr>
          <p:cNvSpPr txBox="1"/>
          <p:nvPr/>
        </p:nvSpPr>
        <p:spPr>
          <a:xfrm>
            <a:off x="5365718" y="2193021"/>
            <a:ext cx="6629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ptos Black" panose="020B0004020202020204" pitchFamily="34" charset="0"/>
              </a:rPr>
              <a:t>Worship, Praise, &amp; Adore His Name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latin typeface="Aptos Black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latin typeface="Aptos Black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27B34-30B3-8756-ED8A-4B10F8BCB40C}"/>
              </a:ext>
            </a:extLst>
          </p:cNvPr>
          <p:cNvSpPr txBox="1"/>
          <p:nvPr/>
        </p:nvSpPr>
        <p:spPr>
          <a:xfrm>
            <a:off x="4506681" y="3462712"/>
            <a:ext cx="75843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 dirty="0">
                <a:latin typeface="Baguet Script" panose="00000500000000000000" pitchFamily="2" charset="0"/>
              </a:rPr>
              <a:t>PSALM 115:1</a:t>
            </a:r>
            <a:r>
              <a:rPr lang="en-US" sz="4400" dirty="0">
                <a:latin typeface="Baguet Script" panose="00000500000000000000" pitchFamily="2" charset="0"/>
              </a:rPr>
              <a:t> Not to us, O Lord, not to us, But to Your name give glory Because of Your lovingkindness, because of Your truth.</a:t>
            </a:r>
          </a:p>
        </p:txBody>
      </p:sp>
    </p:spTree>
    <p:extLst>
      <p:ext uri="{BB962C8B-B14F-4D97-AF65-F5344CB8AC3E}">
        <p14:creationId xmlns:p14="http://schemas.microsoft.com/office/powerpoint/2010/main" val="269094558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314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 Black</vt:lpstr>
      <vt:lpstr>Arial</vt:lpstr>
      <vt:lpstr>Baguet Script</vt:lpstr>
      <vt:lpstr>Walbaum Display</vt:lpstr>
      <vt:lpstr>RegattaVTI</vt:lpstr>
      <vt:lpstr>PowerPoint Presentation</vt:lpstr>
      <vt:lpstr>Awaken: To Reverence  Pausing To Worship</vt:lpstr>
      <vt:lpstr>It’s Not About Us!</vt:lpstr>
      <vt:lpstr>PowerPoint Presentation</vt:lpstr>
      <vt:lpstr>Hebrews 4:16</vt:lpstr>
      <vt:lpstr>“Hallowed be Your name”</vt:lpstr>
      <vt:lpstr>What Is In A Name?</vt:lpstr>
      <vt:lpstr>What Is In A Name?</vt:lpstr>
      <vt:lpstr>“Our Father”</vt:lpstr>
      <vt:lpstr>Psalm 34:3</vt:lpstr>
      <vt:lpstr>Our Reputation Should Reflect Our Fathers</vt:lpstr>
      <vt:lpstr>Our Reputation Should Reflect Our Fathers</vt:lpstr>
      <vt:lpstr>A Call To Worship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Billy Storms</dc:creator>
  <cp:lastModifiedBy>Billy Storms</cp:lastModifiedBy>
  <cp:revision>13</cp:revision>
  <dcterms:created xsi:type="dcterms:W3CDTF">2025-10-16T13:24:15Z</dcterms:created>
  <dcterms:modified xsi:type="dcterms:W3CDTF">2025-10-26T11:21:31Z</dcterms:modified>
</cp:coreProperties>
</file>