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9" r:id="rId2"/>
    <p:sldId id="257" r:id="rId3"/>
  </p:sldIdLst>
  <p:sldSz cx="7772400" cy="12801600"/>
  <p:notesSz cx="7013575" cy="9299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74E"/>
    <a:srgbClr val="5453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48"/>
    <p:restoredTop sz="97256"/>
  </p:normalViewPr>
  <p:slideViewPr>
    <p:cSldViewPr snapToGrid="0">
      <p:cViewPr varScale="1">
        <p:scale>
          <a:sx n="57" d="100"/>
          <a:sy n="57" d="100"/>
        </p:scale>
        <p:origin x="17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095078"/>
            <a:ext cx="6606540" cy="445685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6723804"/>
            <a:ext cx="5829300" cy="3090756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420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681567"/>
            <a:ext cx="1675924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681567"/>
            <a:ext cx="4930616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89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3191514"/>
            <a:ext cx="6703695" cy="5325109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8567000"/>
            <a:ext cx="6703695" cy="2800349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4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3407833"/>
            <a:ext cx="330327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3407833"/>
            <a:ext cx="330327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36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81570"/>
            <a:ext cx="670369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3138171"/>
            <a:ext cx="3288089" cy="1537969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4676140"/>
            <a:ext cx="3288089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3138171"/>
            <a:ext cx="3304282" cy="1537969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4676140"/>
            <a:ext cx="3304282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8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0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85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853440"/>
            <a:ext cx="2506801" cy="298704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843196"/>
            <a:ext cx="3934778" cy="909743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840480"/>
            <a:ext cx="2506801" cy="7114964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4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853440"/>
            <a:ext cx="2506801" cy="298704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843196"/>
            <a:ext cx="3934778" cy="909743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840480"/>
            <a:ext cx="2506801" cy="7114964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4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681570"/>
            <a:ext cx="670369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3407833"/>
            <a:ext cx="670369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11865189"/>
            <a:ext cx="17487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39F2B7-A324-794E-9BE6-55F24F478E3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11865189"/>
            <a:ext cx="262318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11865189"/>
            <a:ext cx="17487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7B897-5A59-D74E-87C3-D215E16E48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62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fftherailsv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33E30E3-DBEE-AE8F-98AD-E52BA2C887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7772400" cy="126041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C7072D-D012-255F-C374-82518733CF95}"/>
              </a:ext>
            </a:extLst>
          </p:cNvPr>
          <p:cNvSpPr txBox="1"/>
          <p:nvPr/>
        </p:nvSpPr>
        <p:spPr>
          <a:xfrm>
            <a:off x="276558" y="749412"/>
            <a:ext cx="3906789" cy="422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LOADED NACHOS		   	   	     15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cheese sauce, pico de gallo, black olives,   jalapenos, scallions, side of sour cream 	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add guacamole +3    pulled pork +4   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grilled chicken +5      chili +4</a:t>
            </a:r>
          </a:p>
          <a:p>
            <a:pPr>
              <a:lnSpc>
                <a:spcPts val="1380"/>
              </a:lnSpc>
            </a:pPr>
            <a:endParaRPr lang="en-US" sz="8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WINGS  		 		   	   	     15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choice of buffalo, lemon pepper dry rub,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honey BBQ, mango habanero 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served with ranch or bleu cheese</a:t>
            </a:r>
          </a:p>
          <a:p>
            <a:pPr>
              <a:lnSpc>
                <a:spcPts val="1380"/>
              </a:lnSpc>
            </a:pPr>
            <a:endParaRPr lang="en-US" sz="8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CHICKEN TENDERS		   	              18</a:t>
            </a: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 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tossed in choice of buffalo, mango habanero, honey BBQ, lemon pepper dry rub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served with ranch or bleu cheese </a:t>
            </a:r>
          </a:p>
          <a:p>
            <a:pPr>
              <a:lnSpc>
                <a:spcPts val="1380"/>
              </a:lnSpc>
            </a:pPr>
            <a:endParaRPr lang="en-US" sz="8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SMASHED AVOCADO	   	   	     14</a:t>
            </a:r>
          </a:p>
          <a:p>
            <a:pPr>
              <a:lnSpc>
                <a:spcPts val="138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house-made guacamole topped with </a:t>
            </a:r>
          </a:p>
          <a:p>
            <a:pPr>
              <a:lnSpc>
                <a:spcPts val="138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pico de gallo, tortilla chips</a:t>
            </a:r>
          </a:p>
          <a:p>
            <a:pPr>
              <a:lnSpc>
                <a:spcPts val="1380"/>
              </a:lnSpc>
            </a:pPr>
            <a:endParaRPr lang="en-US" sz="8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endParaRPr lang="en-US" sz="80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MOZZARELLA STICKS	   	   	     14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served with marinara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9B8BDB-7E7C-A034-3E72-4E00D812E698}"/>
              </a:ext>
            </a:extLst>
          </p:cNvPr>
          <p:cNvSpPr txBox="1"/>
          <p:nvPr/>
        </p:nvSpPr>
        <p:spPr>
          <a:xfrm>
            <a:off x="4199035" y="749412"/>
            <a:ext cx="3329617" cy="4221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ROASTED BRUSSELS SPROUTS    14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honey, lemon, chili flakes</a:t>
            </a:r>
            <a:endParaRPr lang="en-US" sz="12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endParaRPr lang="en-US" sz="125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BREAD SHED PRETZEL       	     9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served with honey mustard 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add cheese sauce +4</a:t>
            </a:r>
          </a:p>
          <a:p>
            <a:pPr>
              <a:lnSpc>
                <a:spcPts val="1380"/>
              </a:lnSpc>
            </a:pPr>
            <a:endParaRPr lang="en-US" sz="125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HOUSE-MADE CHILI		   	   12 </a:t>
            </a:r>
          </a:p>
          <a:p>
            <a:pPr>
              <a:lnSpc>
                <a:spcPts val="138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topped with cheddar jack cheese, </a:t>
            </a:r>
          </a:p>
          <a:p>
            <a:pPr>
              <a:lnSpc>
                <a:spcPts val="138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sour cream, scallions </a:t>
            </a:r>
          </a:p>
          <a:p>
            <a:pPr>
              <a:lnSpc>
                <a:spcPts val="138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served with tortilla chips</a:t>
            </a:r>
          </a:p>
          <a:p>
            <a:pPr>
              <a:lnSpc>
                <a:spcPts val="1380"/>
              </a:lnSpc>
            </a:pPr>
            <a:endParaRPr lang="en-US" sz="125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FRIED POTATO DIPPERS     	    7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add cheese sauce +4   add chili +4</a:t>
            </a:r>
            <a:endParaRPr lang="en-US" sz="14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endParaRPr lang="en-US" sz="140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ONION RINGS			   	   14</a:t>
            </a:r>
          </a:p>
          <a:p>
            <a:pPr>
              <a:lnSpc>
                <a:spcPts val="138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chipotle ranch &amp; BBQ sauce</a:t>
            </a:r>
          </a:p>
          <a:p>
            <a:pPr>
              <a:lnSpc>
                <a:spcPts val="1380"/>
              </a:lnSpc>
            </a:pPr>
            <a:endParaRPr lang="en-US" sz="125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FRIED PICKLES		   	            12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battered fried pickles </a:t>
            </a:r>
          </a:p>
          <a:p>
            <a:pPr>
              <a:lnSpc>
                <a:spcPts val="13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with horseradish ranch dipping sauce</a:t>
            </a:r>
          </a:p>
          <a:p>
            <a:pPr>
              <a:lnSpc>
                <a:spcPts val="1380"/>
              </a:lnSpc>
            </a:pPr>
            <a:endParaRPr lang="en-US" sz="120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SWEET POTATO WAFFLE FRIES	    7</a:t>
            </a:r>
            <a:endParaRPr lang="en-US" sz="120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93075-A73D-5089-A6B1-40E8A75AF2A4}"/>
              </a:ext>
            </a:extLst>
          </p:cNvPr>
          <p:cNvSpPr txBox="1"/>
          <p:nvPr/>
        </p:nvSpPr>
        <p:spPr>
          <a:xfrm>
            <a:off x="276558" y="219398"/>
            <a:ext cx="7236407" cy="400110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APPETIZERS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DD1A8E-8B18-5AF9-28C7-E906CDEF7E59}"/>
              </a:ext>
            </a:extLst>
          </p:cNvPr>
          <p:cNvSpPr txBox="1"/>
          <p:nvPr/>
        </p:nvSpPr>
        <p:spPr>
          <a:xfrm>
            <a:off x="276559" y="5798384"/>
            <a:ext cx="3692767" cy="6947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CLASSIC CAESAR		   	   	 15</a:t>
            </a:r>
          </a:p>
          <a:p>
            <a:pPr>
              <a:lnSpc>
                <a:spcPts val="146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chopped romaine, parmesan, croutons, </a:t>
            </a:r>
          </a:p>
          <a:p>
            <a:pPr>
              <a:lnSpc>
                <a:spcPts val="146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caesar dressing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CFAE4A-2A28-1795-0000-E56C5CF09434}"/>
              </a:ext>
            </a:extLst>
          </p:cNvPr>
          <p:cNvSpPr txBox="1"/>
          <p:nvPr/>
        </p:nvSpPr>
        <p:spPr>
          <a:xfrm>
            <a:off x="4126104" y="5798384"/>
            <a:ext cx="332962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HOUSE SALAD		   	  	   15</a:t>
            </a:r>
          </a:p>
          <a:p>
            <a:pPr>
              <a:lnSpc>
                <a:spcPts val="1460"/>
              </a:lnSpc>
            </a:pPr>
            <a:r>
              <a:rPr lang="en-US" sz="125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mixed greens, cucumbers, red onions, carrots, tomatoes, house made dressing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3BF2EC-8BB2-7C39-AD0C-A5AC81DCF214}"/>
              </a:ext>
            </a:extLst>
          </p:cNvPr>
          <p:cNvSpPr txBox="1"/>
          <p:nvPr/>
        </p:nvSpPr>
        <p:spPr>
          <a:xfrm>
            <a:off x="276558" y="5312538"/>
            <a:ext cx="7236407" cy="400110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SALADS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78CADE-4235-8B7C-924E-11989AA62DFC}"/>
              </a:ext>
            </a:extLst>
          </p:cNvPr>
          <p:cNvSpPr txBox="1"/>
          <p:nvPr/>
        </p:nvSpPr>
        <p:spPr>
          <a:xfrm>
            <a:off x="1551713" y="5365917"/>
            <a:ext cx="5976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58574E"/>
                </a:solidFill>
                <a:latin typeface="Avenir Book" panose="02000503020000020003" pitchFamily="2" charset="0"/>
              </a:rPr>
              <a:t>    Add Steak  +9	    Add  Chicken  +5	Add Organic Black Bean Burger  +5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C06BD0-FD51-E328-3760-95C634ACF428}"/>
              </a:ext>
            </a:extLst>
          </p:cNvPr>
          <p:cNvSpPr txBox="1"/>
          <p:nvPr/>
        </p:nvSpPr>
        <p:spPr>
          <a:xfrm>
            <a:off x="276561" y="6660652"/>
            <a:ext cx="7252091" cy="400110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MAC &amp; CHEESE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B16D03-CAF5-32F2-E8ED-95B913B3A82F}"/>
              </a:ext>
            </a:extLst>
          </p:cNvPr>
          <p:cNvSpPr txBox="1"/>
          <p:nvPr/>
        </p:nvSpPr>
        <p:spPr>
          <a:xfrm>
            <a:off x="276559" y="7146498"/>
            <a:ext cx="3692768" cy="1427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CLASSIC MAC &amp; CHEESE	                   13</a:t>
            </a: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cheddar cheese bechamel, cavatappi, </a:t>
            </a: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parmesan, toasted breadcrumbs</a:t>
            </a:r>
          </a:p>
          <a:p>
            <a:pPr>
              <a:lnSpc>
                <a:spcPts val="1480"/>
              </a:lnSpc>
            </a:pPr>
            <a:endParaRPr lang="en-US" sz="10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480"/>
              </a:lnSpc>
            </a:pPr>
            <a:r>
              <a:rPr lang="en-US" sz="135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BUFFALO CHICKEN MAC &amp; CHEESE </a:t>
            </a: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	 17</a:t>
            </a:r>
            <a:endParaRPr lang="en-US" sz="10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buffalo chicken, blue cheese crumble,</a:t>
            </a: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toasted breaded crumbs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98F3A9-E395-E2B0-59D7-35084D4DCB37}"/>
              </a:ext>
            </a:extLst>
          </p:cNvPr>
          <p:cNvSpPr txBox="1"/>
          <p:nvPr/>
        </p:nvSpPr>
        <p:spPr>
          <a:xfrm>
            <a:off x="4126104" y="7149527"/>
            <a:ext cx="3353141" cy="1427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8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PHILLY MAC &amp; CHEESE	    	   18</a:t>
            </a: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sliced steak, provolone cheese, </a:t>
            </a: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peppers and onions, toasted breadcrumbs</a:t>
            </a:r>
          </a:p>
          <a:p>
            <a:pPr>
              <a:lnSpc>
                <a:spcPts val="1480"/>
              </a:lnSpc>
            </a:pPr>
            <a:endParaRPr lang="en-US" sz="135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480"/>
              </a:lnSpc>
            </a:pPr>
            <a:r>
              <a:rPr lang="en-US" sz="135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PULLED PORK MAC &amp; CHEESE      19</a:t>
            </a:r>
          </a:p>
          <a:p>
            <a:pPr>
              <a:lnSpc>
                <a:spcPts val="148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tex-mex pulled pork, red onion, jalapeno, topped with fried onions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0AECD6-4BB9-A19E-579B-96EB3D144AA8}"/>
              </a:ext>
            </a:extLst>
          </p:cNvPr>
          <p:cNvSpPr txBox="1"/>
          <p:nvPr/>
        </p:nvSpPr>
        <p:spPr>
          <a:xfrm>
            <a:off x="276560" y="9329007"/>
            <a:ext cx="3692767" cy="3259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THE DOUBLE SMASH BURGER	       	 16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two smash patties, american cheese, lettuce, tomato, onion </a:t>
            </a:r>
          </a:p>
          <a:p>
            <a:pPr>
              <a:lnSpc>
                <a:spcPts val="1260"/>
              </a:lnSpc>
            </a:pPr>
            <a:endParaRPr lang="en-US" sz="125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2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COWBOY BURGER	             	   	 19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two smash patties, american cheese, bacon, onion ring, BBQ sauce</a:t>
            </a:r>
          </a:p>
          <a:p>
            <a:pPr>
              <a:lnSpc>
                <a:spcPts val="1260"/>
              </a:lnSpc>
            </a:pPr>
            <a:endParaRPr lang="en-US" sz="125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2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ORGANIC BLACK BEAN BURGER	 17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black bean burger, mixed greens, tomato, 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onion, chipotle ranch sauce</a:t>
            </a:r>
          </a:p>
          <a:p>
            <a:pPr>
              <a:lnSpc>
                <a:spcPts val="1260"/>
              </a:lnSpc>
            </a:pPr>
            <a:endParaRPr lang="en-US" sz="12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2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PULLED PORK SANDWICH  	 	 15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tex-mex pulled pork, chipotle slaw, 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fried onions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	  </a:t>
            </a:r>
          </a:p>
          <a:p>
            <a:pPr>
              <a:lnSpc>
                <a:spcPts val="12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PHILLY CHEESESTEAK		  	 19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sliced steak, peppers and onions, </a:t>
            </a:r>
          </a:p>
          <a:p>
            <a:pPr>
              <a:lnSpc>
                <a:spcPts val="12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provolone cheese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1FDCCBF-2C90-BD76-1990-52606F97C416}"/>
              </a:ext>
            </a:extLst>
          </p:cNvPr>
          <p:cNvSpPr txBox="1"/>
          <p:nvPr/>
        </p:nvSpPr>
        <p:spPr>
          <a:xfrm>
            <a:off x="4183349" y="9323554"/>
            <a:ext cx="332961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EGGPLANT PARM SUB	   	   16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marinara, mozzarella, parmesan,</a:t>
            </a:r>
          </a:p>
          <a:p>
            <a:pPr>
              <a:lnSpc>
                <a:spcPts val="1360"/>
              </a:lnSpc>
            </a:pPr>
            <a:endParaRPr lang="en-US" sz="12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MEATBALL SUB   	   		   16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marinara, mozzarella, parmesan</a:t>
            </a:r>
          </a:p>
          <a:p>
            <a:pPr>
              <a:lnSpc>
                <a:spcPts val="1360"/>
              </a:lnSpc>
            </a:pPr>
            <a:endParaRPr lang="en-US" sz="13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CHICKEN PARMESAN SUB	   17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marinara, mozzarella, parmesan</a:t>
            </a:r>
          </a:p>
          <a:p>
            <a:pPr>
              <a:lnSpc>
                <a:spcPts val="1360"/>
              </a:lnSpc>
            </a:pPr>
            <a:endParaRPr lang="en-US" sz="125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CARNITAS TACOS (3)		   17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flour tortilla, pulled pork, fried onions,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chipotle slaw, avocado crème 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(GF corn tortilla available)</a:t>
            </a:r>
          </a:p>
          <a:p>
            <a:pPr>
              <a:lnSpc>
                <a:spcPts val="1360"/>
              </a:lnSpc>
            </a:pPr>
            <a:endParaRPr lang="en-US" sz="1200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36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CHICKEN TACOS (3)  	   	   17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flour tortilla, grilled chicken, lettuce,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pineapple salsa</a:t>
            </a:r>
          </a:p>
          <a:p>
            <a:pPr>
              <a:lnSpc>
                <a:spcPts val="1360"/>
              </a:lnSpc>
            </a:pPr>
            <a:r>
              <a:rPr lang="en-US" sz="12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(GF corn tortilla available)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84C816-75AB-4E68-1DE0-677F15312010}"/>
              </a:ext>
            </a:extLst>
          </p:cNvPr>
          <p:cNvSpPr txBox="1"/>
          <p:nvPr/>
        </p:nvSpPr>
        <p:spPr>
          <a:xfrm>
            <a:off x="276561" y="8778334"/>
            <a:ext cx="7252091" cy="400110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HANDHELDS &amp; TACOS</a:t>
            </a:r>
          </a:p>
        </p:txBody>
      </p:sp>
    </p:spTree>
    <p:extLst>
      <p:ext uri="{BB962C8B-B14F-4D97-AF65-F5344CB8AC3E}">
        <p14:creationId xmlns:p14="http://schemas.microsoft.com/office/powerpoint/2010/main" val="294959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E3AF4D-D461-8E29-1553-AC652F165F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122391"/>
            <a:ext cx="7772400" cy="126041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35E1D6B-6927-FA3F-EF49-DC89C5A066A4}"/>
              </a:ext>
            </a:extLst>
          </p:cNvPr>
          <p:cNvSpPr/>
          <p:nvPr/>
        </p:nvSpPr>
        <p:spPr>
          <a:xfrm>
            <a:off x="576404" y="139053"/>
            <a:ext cx="3310228" cy="4457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4B5337-8E9A-202B-30AE-9CC208F131C2}"/>
              </a:ext>
            </a:extLst>
          </p:cNvPr>
          <p:cNvSpPr txBox="1"/>
          <p:nvPr/>
        </p:nvSpPr>
        <p:spPr>
          <a:xfrm>
            <a:off x="374353" y="123146"/>
            <a:ext cx="7055918" cy="461665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PIZZA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9CFB9E-166E-A33E-C520-A62D918859B0}"/>
              </a:ext>
            </a:extLst>
          </p:cNvPr>
          <p:cNvSpPr txBox="1"/>
          <p:nvPr/>
        </p:nvSpPr>
        <p:spPr>
          <a:xfrm>
            <a:off x="388208" y="694612"/>
            <a:ext cx="3406404" cy="6252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OTR CHEESE		 		    23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</a:t>
            </a:r>
          </a:p>
          <a:p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7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ITALIAN PEPPERONI		   	    25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italian pepperoni</a:t>
            </a:r>
          </a:p>
          <a:p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7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FENWAY					    26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 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italian sausage, roasted red peppers, caramelized onions, lemon aioli drizzle, scallions</a:t>
            </a:r>
          </a:p>
          <a:p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7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MEAT LOVER              		    27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italian sausage, pepperoni,</a:t>
            </a:r>
          </a:p>
          <a:p>
            <a:pPr>
              <a:lnSpc>
                <a:spcPts val="17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ham, scallions</a:t>
            </a:r>
          </a:p>
          <a:p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8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SUPREME				   	    26</a:t>
            </a:r>
          </a:p>
          <a:p>
            <a:pPr>
              <a:lnSpc>
                <a:spcPts val="18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 sausage, pepperoni, roasted peppers,</a:t>
            </a:r>
          </a:p>
          <a:p>
            <a:pPr>
              <a:lnSpc>
                <a:spcPts val="18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red onion, black olives</a:t>
            </a:r>
          </a:p>
          <a:p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8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TRUFFLE WILD MUSHROOM   	    26</a:t>
            </a:r>
          </a:p>
          <a:p>
            <a:pPr>
              <a:lnSpc>
                <a:spcPts val="18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truffle mushroom cream sauce, mozzarella, portobello, red onion, </a:t>
            </a:r>
          </a:p>
          <a:p>
            <a:pPr>
              <a:lnSpc>
                <a:spcPts val="18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truffle oil</a:t>
            </a:r>
            <a:endParaRPr lang="en-US" sz="13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BB10C2-9B19-8608-2503-E2B1B9555FE2}"/>
              </a:ext>
            </a:extLst>
          </p:cNvPr>
          <p:cNvSpPr txBox="1"/>
          <p:nvPr/>
        </p:nvSpPr>
        <p:spPr>
          <a:xfrm>
            <a:off x="4035049" y="694612"/>
            <a:ext cx="3406404" cy="5970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MEATBALL  				    25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meatballs</a:t>
            </a:r>
          </a:p>
          <a:p>
            <a:pPr>
              <a:lnSpc>
                <a:spcPts val="2080"/>
              </a:lnSpc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20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BUFFALO CHICKEN  	     	             25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buffalo sauce, 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mozzarella, chicken,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red onion, ranch drizzle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2080"/>
              </a:lnSpc>
            </a:pP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20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QUATTRO FORMAGGIO	    	    27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garlic and olive oil base, mozzarella, provolone-thyme ricotta, parmesan, truffle oil &amp; honey drizzle</a:t>
            </a:r>
          </a:p>
          <a:p>
            <a:pPr>
              <a:lnSpc>
                <a:spcPts val="2080"/>
              </a:lnSpc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20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VEGGIE	    				    26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 ricotta, roasted red pepper, red onion, portobello, black olive, spinach</a:t>
            </a:r>
          </a:p>
          <a:p>
            <a:pPr>
              <a:lnSpc>
                <a:spcPts val="2080"/>
              </a:lnSpc>
            </a:pP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208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EGGPLANT			   	    24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rustic tomato sauce, mozzarella, </a:t>
            </a:r>
          </a:p>
          <a:p>
            <a:pPr>
              <a:lnSpc>
                <a:spcPts val="208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ricotta, fried eggplant, sliced tomato</a:t>
            </a:r>
            <a:endParaRPr lang="en-US" sz="13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880"/>
              </a:lnSpc>
            </a:pP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6F29F9-6450-D1C4-9D0C-B7CB1043ADDA}"/>
              </a:ext>
            </a:extLst>
          </p:cNvPr>
          <p:cNvSpPr txBox="1"/>
          <p:nvPr/>
        </p:nvSpPr>
        <p:spPr>
          <a:xfrm>
            <a:off x="2906770" y="128117"/>
            <a:ext cx="4520828" cy="467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20"/>
              </a:lnSpc>
            </a:pPr>
            <a:r>
              <a:rPr lang="en-US" sz="105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All pizzas garnished with parsley &amp; grated parmesan cheese.</a:t>
            </a:r>
          </a:p>
          <a:p>
            <a:pPr algn="ctr">
              <a:lnSpc>
                <a:spcPts val="1520"/>
              </a:lnSpc>
            </a:pPr>
            <a:r>
              <a:rPr lang="en-US" sz="105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Gluten free cauliflower crust available for all pizzas +4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56DF9F-05D8-C716-CB24-C020A2B6DA89}"/>
              </a:ext>
            </a:extLst>
          </p:cNvPr>
          <p:cNvSpPr txBox="1"/>
          <p:nvPr/>
        </p:nvSpPr>
        <p:spPr>
          <a:xfrm>
            <a:off x="388208" y="6803498"/>
            <a:ext cx="7055916" cy="430887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CALZONES, PIZZA ROLLS &amp; GARLIC KNOTS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E07DAA-4F42-B521-215A-95FB43957366}"/>
              </a:ext>
            </a:extLst>
          </p:cNvPr>
          <p:cNvSpPr txBox="1"/>
          <p:nvPr/>
        </p:nvSpPr>
        <p:spPr>
          <a:xfrm>
            <a:off x="388208" y="7343718"/>
            <a:ext cx="3406404" cy="2693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CLASSIC CALZONE	 	     	    14 </a:t>
            </a:r>
          </a:p>
          <a:p>
            <a:pPr>
              <a:lnSpc>
                <a:spcPts val="16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ham, ricotta, mozzarella, </a:t>
            </a:r>
          </a:p>
          <a:p>
            <a:pPr>
              <a:lnSpc>
                <a:spcPts val="16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w/marinara sauce</a:t>
            </a:r>
          </a:p>
          <a:p>
            <a:pPr>
              <a:lnSpc>
                <a:spcPts val="1660"/>
              </a:lnSpc>
            </a:pP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6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MEAT LOVERS CALZONE       	    16</a:t>
            </a:r>
          </a:p>
          <a:p>
            <a:pPr>
              <a:lnSpc>
                <a:spcPts val="16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pepperoni, sausage, ham, ricotta, mozzarella, w/marinara sauce</a:t>
            </a:r>
          </a:p>
          <a:p>
            <a:pPr>
              <a:lnSpc>
                <a:spcPts val="1660"/>
              </a:lnSpc>
            </a:pPr>
            <a:endParaRPr lang="en-US" sz="125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6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VEGETABLE  CALZONE	     	    15 </a:t>
            </a:r>
          </a:p>
          <a:p>
            <a:pPr>
              <a:lnSpc>
                <a:spcPts val="16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roasted red peppers, red onion,</a:t>
            </a:r>
          </a:p>
          <a:p>
            <a:pPr>
              <a:lnSpc>
                <a:spcPts val="16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mushrooms, olives, spinach, ricotta,</a:t>
            </a:r>
          </a:p>
          <a:p>
            <a:pPr>
              <a:lnSpc>
                <a:spcPts val="16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mozzarella, w/marinara sauce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7E0637-BA8B-8E8C-6777-AF2FD6A13785}"/>
              </a:ext>
            </a:extLst>
          </p:cNvPr>
          <p:cNvSpPr txBox="1"/>
          <p:nvPr/>
        </p:nvSpPr>
        <p:spPr>
          <a:xfrm>
            <a:off x="4026167" y="7346386"/>
            <a:ext cx="3383311" cy="2748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CHICKEN ROLL		 	    	    15</a:t>
            </a:r>
          </a:p>
          <a:p>
            <a:pPr>
              <a:lnSpc>
                <a:spcPts val="15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breaded chicken cutlet, mozzarella, w/marinara sauce</a:t>
            </a:r>
          </a:p>
          <a:p>
            <a:pPr>
              <a:lnSpc>
                <a:spcPts val="1560"/>
              </a:lnSpc>
            </a:pP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  <a:p>
            <a:pPr>
              <a:lnSpc>
                <a:spcPts val="15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SAUSAGE ROLL	  	 	    	    15</a:t>
            </a:r>
          </a:p>
          <a:p>
            <a:pPr>
              <a:lnSpc>
                <a:spcPts val="15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italian sausage, roasted red peppers, caramelized onions, mozzarella, w/marinara sauce</a:t>
            </a:r>
          </a:p>
          <a:p>
            <a:pPr>
              <a:lnSpc>
                <a:spcPts val="15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	</a:t>
            </a:r>
          </a:p>
          <a:p>
            <a:pPr>
              <a:lnSpc>
                <a:spcPts val="1560"/>
              </a:lnSpc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GARLIC KNOTS		     	     	      8</a:t>
            </a:r>
          </a:p>
          <a:p>
            <a:pPr>
              <a:lnSpc>
                <a:spcPts val="1560"/>
              </a:lnSpc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(6 pcs.) tossed in EVOO, parmesan, chopped garlic and italian seasoning, w/marinara sauce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FAC33C-3443-89A6-59D1-D5D1E6810D6B}"/>
              </a:ext>
            </a:extLst>
          </p:cNvPr>
          <p:cNvSpPr txBox="1"/>
          <p:nvPr/>
        </p:nvSpPr>
        <p:spPr>
          <a:xfrm>
            <a:off x="363116" y="11340264"/>
            <a:ext cx="2368903" cy="60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4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ORDER ONLINE</a:t>
            </a:r>
          </a:p>
          <a:p>
            <a:pPr algn="ctr">
              <a:lnSpc>
                <a:spcPts val="2140"/>
              </a:lnSpc>
            </a:pPr>
            <a:r>
              <a:rPr lang="en-US" sz="14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www.offtherailsvt.com</a:t>
            </a:r>
            <a:endParaRPr lang="en-US" sz="1400" b="1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AA41654-D65A-2480-B824-D484C2D2CE52}"/>
              </a:ext>
            </a:extLst>
          </p:cNvPr>
          <p:cNvSpPr txBox="1"/>
          <p:nvPr/>
        </p:nvSpPr>
        <p:spPr>
          <a:xfrm>
            <a:off x="244211" y="12196651"/>
            <a:ext cx="72197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160"/>
              </a:lnSpc>
            </a:pPr>
            <a:r>
              <a:rPr lang="en-US" sz="10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If you have any concerns regarding food allergies, please alert your server before ordering.  </a:t>
            </a:r>
          </a:p>
          <a:p>
            <a:pPr algn="ctr">
              <a:lnSpc>
                <a:spcPts val="1160"/>
              </a:lnSpc>
            </a:pPr>
            <a:r>
              <a:rPr lang="en-US" sz="10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**Consuming raw or uncooked meats, poultry, seafood, shellfish, or eggs may increase your risk of foodborne illness.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A44609-97E2-6ED1-0998-C8A881C3C53C}"/>
              </a:ext>
            </a:extLst>
          </p:cNvPr>
          <p:cNvSpPr txBox="1"/>
          <p:nvPr/>
        </p:nvSpPr>
        <p:spPr>
          <a:xfrm>
            <a:off x="404487" y="10911785"/>
            <a:ext cx="18705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46402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</a:rPr>
              <a:t>@offtherailsvt</a:t>
            </a: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BC026B85-FF5E-9D0B-90E2-148711C94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165" y="10271172"/>
            <a:ext cx="548640" cy="548640"/>
          </a:xfrm>
          <a:custGeom>
            <a:avLst/>
            <a:gdLst>
              <a:gd name="connsiteX0" fmla="*/ 651284 w 1215665"/>
              <a:gd name="connsiteY0" fmla="*/ 234950 h 1215665"/>
              <a:gd name="connsiteX1" fmla="*/ 485972 w 1215665"/>
              <a:gd name="connsiteY1" fmla="*/ 400690 h 1215665"/>
              <a:gd name="connsiteX2" fmla="*/ 485972 w 1215665"/>
              <a:gd name="connsiteY2" fmla="*/ 491126 h 1215665"/>
              <a:gd name="connsiteX3" fmla="*/ 407987 w 1215665"/>
              <a:gd name="connsiteY3" fmla="*/ 491126 h 1215665"/>
              <a:gd name="connsiteX4" fmla="*/ 407987 w 1215665"/>
              <a:gd name="connsiteY4" fmla="*/ 630924 h 1215665"/>
              <a:gd name="connsiteX5" fmla="*/ 485972 w 1215665"/>
              <a:gd name="connsiteY5" fmla="*/ 630924 h 1215665"/>
              <a:gd name="connsiteX6" fmla="*/ 485972 w 1215665"/>
              <a:gd name="connsiteY6" fmla="*/ 1028340 h 1215665"/>
              <a:gd name="connsiteX7" fmla="*/ 649847 w 1215665"/>
              <a:gd name="connsiteY7" fmla="*/ 1028340 h 1215665"/>
              <a:gd name="connsiteX8" fmla="*/ 649847 w 1215665"/>
              <a:gd name="connsiteY8" fmla="*/ 630924 h 1215665"/>
              <a:gd name="connsiteX9" fmla="*/ 758018 w 1215665"/>
              <a:gd name="connsiteY9" fmla="*/ 630924 h 1215665"/>
              <a:gd name="connsiteX10" fmla="*/ 772393 w 1215665"/>
              <a:gd name="connsiteY10" fmla="*/ 491487 h 1215665"/>
              <a:gd name="connsiteX11" fmla="*/ 649847 w 1215665"/>
              <a:gd name="connsiteY11" fmla="*/ 491487 h 1215665"/>
              <a:gd name="connsiteX12" fmla="*/ 649847 w 1215665"/>
              <a:gd name="connsiteY12" fmla="*/ 408977 h 1215665"/>
              <a:gd name="connsiteX13" fmla="*/ 684347 w 1215665"/>
              <a:gd name="connsiteY13" fmla="*/ 371145 h 1215665"/>
              <a:gd name="connsiteX14" fmla="*/ 772753 w 1215665"/>
              <a:gd name="connsiteY14" fmla="*/ 371145 h 1215665"/>
              <a:gd name="connsiteX15" fmla="*/ 772753 w 1215665"/>
              <a:gd name="connsiteY15" fmla="*/ 235310 h 1215665"/>
              <a:gd name="connsiteX16" fmla="*/ 608013 w 1215665"/>
              <a:gd name="connsiteY16" fmla="*/ 0 h 1215665"/>
              <a:gd name="connsiteX17" fmla="*/ 1215665 w 1215665"/>
              <a:gd name="connsiteY17" fmla="*/ 607833 h 1215665"/>
              <a:gd name="connsiteX18" fmla="*/ 608013 w 1215665"/>
              <a:gd name="connsiteY18" fmla="*/ 1215665 h 1215665"/>
              <a:gd name="connsiteX19" fmla="*/ 0 w 1215665"/>
              <a:gd name="connsiteY19" fmla="*/ 607833 h 1215665"/>
              <a:gd name="connsiteX20" fmla="*/ 608013 w 1215665"/>
              <a:gd name="connsiteY20" fmla="*/ 0 h 121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5665" h="1215665">
                <a:moveTo>
                  <a:pt x="651284" y="234950"/>
                </a:moveTo>
                <a:cubicBezTo>
                  <a:pt x="516518" y="234950"/>
                  <a:pt x="485972" y="336196"/>
                  <a:pt x="485972" y="400690"/>
                </a:cubicBezTo>
                <a:lnTo>
                  <a:pt x="485972" y="491126"/>
                </a:lnTo>
                <a:lnTo>
                  <a:pt x="407987" y="491126"/>
                </a:lnTo>
                <a:lnTo>
                  <a:pt x="407987" y="630924"/>
                </a:lnTo>
                <a:lnTo>
                  <a:pt x="485972" y="630924"/>
                </a:lnTo>
                <a:lnTo>
                  <a:pt x="485972" y="1028340"/>
                </a:lnTo>
                <a:lnTo>
                  <a:pt x="649847" y="1028340"/>
                </a:lnTo>
                <a:lnTo>
                  <a:pt x="649847" y="630924"/>
                </a:lnTo>
                <a:lnTo>
                  <a:pt x="758018" y="630924"/>
                </a:lnTo>
                <a:lnTo>
                  <a:pt x="772393" y="491487"/>
                </a:lnTo>
                <a:lnTo>
                  <a:pt x="649847" y="491487"/>
                </a:lnTo>
                <a:lnTo>
                  <a:pt x="649847" y="408977"/>
                </a:lnTo>
                <a:cubicBezTo>
                  <a:pt x="649847" y="378351"/>
                  <a:pt x="669972" y="371145"/>
                  <a:pt x="684347" y="371145"/>
                </a:cubicBezTo>
                <a:lnTo>
                  <a:pt x="772753" y="371145"/>
                </a:lnTo>
                <a:lnTo>
                  <a:pt x="772753" y="235310"/>
                </a:lnTo>
                <a:close/>
                <a:moveTo>
                  <a:pt x="608013" y="0"/>
                </a:moveTo>
                <a:cubicBezTo>
                  <a:pt x="943356" y="0"/>
                  <a:pt x="1215665" y="271868"/>
                  <a:pt x="1215665" y="607833"/>
                </a:cubicBezTo>
                <a:cubicBezTo>
                  <a:pt x="1215665" y="943437"/>
                  <a:pt x="943356" y="1215665"/>
                  <a:pt x="608013" y="1215665"/>
                </a:cubicBezTo>
                <a:cubicBezTo>
                  <a:pt x="271949" y="1215665"/>
                  <a:pt x="0" y="943437"/>
                  <a:pt x="0" y="607833"/>
                </a:cubicBezTo>
                <a:cubicBezTo>
                  <a:pt x="0" y="271868"/>
                  <a:pt x="271949" y="0"/>
                  <a:pt x="608013" y="0"/>
                </a:cubicBezTo>
                <a:close/>
              </a:path>
            </a:pathLst>
          </a:custGeom>
          <a:solidFill>
            <a:srgbClr val="58574E"/>
          </a:solidFill>
          <a:ln>
            <a:noFill/>
          </a:ln>
          <a:effectLst/>
        </p:spPr>
        <p:txBody>
          <a:bodyPr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600" dirty="0">
              <a:latin typeface="Poppins Light" pitchFamily="2" charset="77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393875EC-AC40-E3AE-1904-2F71FBBDA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88" y="10276797"/>
            <a:ext cx="548640" cy="545063"/>
          </a:xfrm>
          <a:custGeom>
            <a:avLst/>
            <a:gdLst>
              <a:gd name="connsiteX0" fmla="*/ 622121 w 1241065"/>
              <a:gd name="connsiteY0" fmla="*/ 501650 h 1241065"/>
              <a:gd name="connsiteX1" fmla="*/ 741003 w 1241065"/>
              <a:gd name="connsiteY1" fmla="*/ 620533 h 1241065"/>
              <a:gd name="connsiteX2" fmla="*/ 622121 w 1241065"/>
              <a:gd name="connsiteY2" fmla="*/ 739415 h 1241065"/>
              <a:gd name="connsiteX3" fmla="*/ 503238 w 1241065"/>
              <a:gd name="connsiteY3" fmla="*/ 620533 h 1241065"/>
              <a:gd name="connsiteX4" fmla="*/ 622121 w 1241065"/>
              <a:gd name="connsiteY4" fmla="*/ 501650 h 1241065"/>
              <a:gd name="connsiteX5" fmla="*/ 621326 w 1241065"/>
              <a:gd name="connsiteY5" fmla="*/ 438200 h 1241065"/>
              <a:gd name="connsiteX6" fmla="*/ 437840 w 1241065"/>
              <a:gd name="connsiteY6" fmla="*/ 621326 h 1241065"/>
              <a:gd name="connsiteX7" fmla="*/ 621326 w 1241065"/>
              <a:gd name="connsiteY7" fmla="*/ 804813 h 1241065"/>
              <a:gd name="connsiteX8" fmla="*/ 804453 w 1241065"/>
              <a:gd name="connsiteY8" fmla="*/ 621326 h 1241065"/>
              <a:gd name="connsiteX9" fmla="*/ 621326 w 1241065"/>
              <a:gd name="connsiteY9" fmla="*/ 438200 h 1241065"/>
              <a:gd name="connsiteX10" fmla="*/ 811662 w 1241065"/>
              <a:gd name="connsiteY10" fmla="*/ 388092 h 1241065"/>
              <a:gd name="connsiteX11" fmla="*/ 768765 w 1241065"/>
              <a:gd name="connsiteY11" fmla="*/ 430629 h 1241065"/>
              <a:gd name="connsiteX12" fmla="*/ 811662 w 1241065"/>
              <a:gd name="connsiteY12" fmla="*/ 473888 h 1241065"/>
              <a:gd name="connsiteX13" fmla="*/ 854560 w 1241065"/>
              <a:gd name="connsiteY13" fmla="*/ 430629 h 1241065"/>
              <a:gd name="connsiteX14" fmla="*/ 811662 w 1241065"/>
              <a:gd name="connsiteY14" fmla="*/ 388092 h 1241065"/>
              <a:gd name="connsiteX15" fmla="*/ 621326 w 1241065"/>
              <a:gd name="connsiteY15" fmla="*/ 328612 h 1241065"/>
              <a:gd name="connsiteX16" fmla="*/ 765520 w 1241065"/>
              <a:gd name="connsiteY16" fmla="*/ 330775 h 1241065"/>
              <a:gd name="connsiteX17" fmla="*/ 831849 w 1241065"/>
              <a:gd name="connsiteY17" fmla="*/ 343032 h 1241065"/>
              <a:gd name="connsiteX18" fmla="*/ 872945 w 1241065"/>
              <a:gd name="connsiteY18" fmla="*/ 369707 h 1241065"/>
              <a:gd name="connsiteX19" fmla="*/ 899620 w 1241065"/>
              <a:gd name="connsiteY19" fmla="*/ 410803 h 1241065"/>
              <a:gd name="connsiteX20" fmla="*/ 911516 w 1241065"/>
              <a:gd name="connsiteY20" fmla="*/ 477132 h 1241065"/>
              <a:gd name="connsiteX21" fmla="*/ 914040 w 1241065"/>
              <a:gd name="connsiteY21" fmla="*/ 621326 h 1241065"/>
              <a:gd name="connsiteX22" fmla="*/ 911516 w 1241065"/>
              <a:gd name="connsiteY22" fmla="*/ 765520 h 1241065"/>
              <a:gd name="connsiteX23" fmla="*/ 899620 w 1241065"/>
              <a:gd name="connsiteY23" fmla="*/ 831849 h 1241065"/>
              <a:gd name="connsiteX24" fmla="*/ 831849 w 1241065"/>
              <a:gd name="connsiteY24" fmla="*/ 899620 h 1241065"/>
              <a:gd name="connsiteX25" fmla="*/ 765520 w 1241065"/>
              <a:gd name="connsiteY25" fmla="*/ 911877 h 1241065"/>
              <a:gd name="connsiteX26" fmla="*/ 621326 w 1241065"/>
              <a:gd name="connsiteY26" fmla="*/ 914040 h 1241065"/>
              <a:gd name="connsiteX27" fmla="*/ 476772 w 1241065"/>
              <a:gd name="connsiteY27" fmla="*/ 911877 h 1241065"/>
              <a:gd name="connsiteX28" fmla="*/ 410443 w 1241065"/>
              <a:gd name="connsiteY28" fmla="*/ 899620 h 1241065"/>
              <a:gd name="connsiteX29" fmla="*/ 369708 w 1241065"/>
              <a:gd name="connsiteY29" fmla="*/ 872944 h 1241065"/>
              <a:gd name="connsiteX30" fmla="*/ 343033 w 1241065"/>
              <a:gd name="connsiteY30" fmla="*/ 831849 h 1241065"/>
              <a:gd name="connsiteX31" fmla="*/ 330776 w 1241065"/>
              <a:gd name="connsiteY31" fmla="*/ 765520 h 1241065"/>
              <a:gd name="connsiteX32" fmla="*/ 328613 w 1241065"/>
              <a:gd name="connsiteY32" fmla="*/ 621326 h 1241065"/>
              <a:gd name="connsiteX33" fmla="*/ 330776 w 1241065"/>
              <a:gd name="connsiteY33" fmla="*/ 477132 h 1241065"/>
              <a:gd name="connsiteX34" fmla="*/ 343033 w 1241065"/>
              <a:gd name="connsiteY34" fmla="*/ 410803 h 1241065"/>
              <a:gd name="connsiteX35" fmla="*/ 369708 w 1241065"/>
              <a:gd name="connsiteY35" fmla="*/ 369707 h 1241065"/>
              <a:gd name="connsiteX36" fmla="*/ 410443 w 1241065"/>
              <a:gd name="connsiteY36" fmla="*/ 343032 h 1241065"/>
              <a:gd name="connsiteX37" fmla="*/ 476772 w 1241065"/>
              <a:gd name="connsiteY37" fmla="*/ 330775 h 1241065"/>
              <a:gd name="connsiteX38" fmla="*/ 621326 w 1241065"/>
              <a:gd name="connsiteY38" fmla="*/ 328612 h 1241065"/>
              <a:gd name="connsiteX39" fmla="*/ 620713 w 1241065"/>
              <a:gd name="connsiteY39" fmla="*/ 264194 h 1241065"/>
              <a:gd name="connsiteX40" fmla="*/ 473901 w 1241065"/>
              <a:gd name="connsiteY40" fmla="*/ 266354 h 1241065"/>
              <a:gd name="connsiteX41" fmla="*/ 387181 w 1241065"/>
              <a:gd name="connsiteY41" fmla="*/ 282911 h 1241065"/>
              <a:gd name="connsiteX42" fmla="*/ 324210 w 1241065"/>
              <a:gd name="connsiteY42" fmla="*/ 323944 h 1241065"/>
              <a:gd name="connsiteX43" fmla="*/ 282829 w 1241065"/>
              <a:gd name="connsiteY43" fmla="*/ 386933 h 1241065"/>
              <a:gd name="connsiteX44" fmla="*/ 266276 w 1241065"/>
              <a:gd name="connsiteY44" fmla="*/ 473678 h 1241065"/>
              <a:gd name="connsiteX45" fmla="*/ 264477 w 1241065"/>
              <a:gd name="connsiteY45" fmla="*/ 620533 h 1241065"/>
              <a:gd name="connsiteX46" fmla="*/ 266276 w 1241065"/>
              <a:gd name="connsiteY46" fmla="*/ 767387 h 1241065"/>
              <a:gd name="connsiteX47" fmla="*/ 283189 w 1241065"/>
              <a:gd name="connsiteY47" fmla="*/ 854132 h 1241065"/>
              <a:gd name="connsiteX48" fmla="*/ 324210 w 1241065"/>
              <a:gd name="connsiteY48" fmla="*/ 917121 h 1241065"/>
              <a:gd name="connsiteX49" fmla="*/ 387541 w 1241065"/>
              <a:gd name="connsiteY49" fmla="*/ 958154 h 1241065"/>
              <a:gd name="connsiteX50" fmla="*/ 473901 w 1241065"/>
              <a:gd name="connsiteY50" fmla="*/ 974711 h 1241065"/>
              <a:gd name="connsiteX51" fmla="*/ 620713 w 1241065"/>
              <a:gd name="connsiteY51" fmla="*/ 976871 h 1241065"/>
              <a:gd name="connsiteX52" fmla="*/ 767525 w 1241065"/>
              <a:gd name="connsiteY52" fmla="*/ 974711 h 1241065"/>
              <a:gd name="connsiteX53" fmla="*/ 853885 w 1241065"/>
              <a:gd name="connsiteY53" fmla="*/ 958154 h 1241065"/>
              <a:gd name="connsiteX54" fmla="*/ 958236 w 1241065"/>
              <a:gd name="connsiteY54" fmla="*/ 854132 h 1241065"/>
              <a:gd name="connsiteX55" fmla="*/ 974789 w 1241065"/>
              <a:gd name="connsiteY55" fmla="*/ 767387 h 1241065"/>
              <a:gd name="connsiteX56" fmla="*/ 976588 w 1241065"/>
              <a:gd name="connsiteY56" fmla="*/ 620533 h 1241065"/>
              <a:gd name="connsiteX57" fmla="*/ 974789 w 1241065"/>
              <a:gd name="connsiteY57" fmla="*/ 473678 h 1241065"/>
              <a:gd name="connsiteX58" fmla="*/ 958236 w 1241065"/>
              <a:gd name="connsiteY58" fmla="*/ 386933 h 1241065"/>
              <a:gd name="connsiteX59" fmla="*/ 917215 w 1241065"/>
              <a:gd name="connsiteY59" fmla="*/ 323944 h 1241065"/>
              <a:gd name="connsiteX60" fmla="*/ 853885 w 1241065"/>
              <a:gd name="connsiteY60" fmla="*/ 282911 h 1241065"/>
              <a:gd name="connsiteX61" fmla="*/ 767525 w 1241065"/>
              <a:gd name="connsiteY61" fmla="*/ 266354 h 1241065"/>
              <a:gd name="connsiteX62" fmla="*/ 620713 w 1241065"/>
              <a:gd name="connsiteY62" fmla="*/ 264194 h 1241065"/>
              <a:gd name="connsiteX63" fmla="*/ 620713 w 1241065"/>
              <a:gd name="connsiteY63" fmla="*/ 0 h 1241065"/>
              <a:gd name="connsiteX64" fmla="*/ 1241065 w 1241065"/>
              <a:gd name="connsiteY64" fmla="*/ 620533 h 1241065"/>
              <a:gd name="connsiteX65" fmla="*/ 620713 w 1241065"/>
              <a:gd name="connsiteY65" fmla="*/ 1241065 h 1241065"/>
              <a:gd name="connsiteX66" fmla="*/ 0 w 1241065"/>
              <a:gd name="connsiteY66" fmla="*/ 620533 h 1241065"/>
              <a:gd name="connsiteX67" fmla="*/ 620713 w 1241065"/>
              <a:gd name="connsiteY67" fmla="*/ 0 h 1241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241065" h="1241065">
                <a:moveTo>
                  <a:pt x="622121" y="501650"/>
                </a:moveTo>
                <a:cubicBezTo>
                  <a:pt x="687686" y="501650"/>
                  <a:pt x="741003" y="554967"/>
                  <a:pt x="741003" y="620533"/>
                </a:cubicBezTo>
                <a:cubicBezTo>
                  <a:pt x="741003" y="686458"/>
                  <a:pt x="687686" y="739415"/>
                  <a:pt x="622121" y="739415"/>
                </a:cubicBezTo>
                <a:cubicBezTo>
                  <a:pt x="556195" y="739415"/>
                  <a:pt x="503238" y="686458"/>
                  <a:pt x="503238" y="620533"/>
                </a:cubicBezTo>
                <a:cubicBezTo>
                  <a:pt x="503238" y="554967"/>
                  <a:pt x="556195" y="501650"/>
                  <a:pt x="622121" y="501650"/>
                </a:cubicBezTo>
                <a:close/>
                <a:moveTo>
                  <a:pt x="621326" y="438200"/>
                </a:moveTo>
                <a:cubicBezTo>
                  <a:pt x="520030" y="438200"/>
                  <a:pt x="437840" y="520030"/>
                  <a:pt x="437840" y="621326"/>
                </a:cubicBezTo>
                <a:cubicBezTo>
                  <a:pt x="437840" y="722622"/>
                  <a:pt x="520030" y="804813"/>
                  <a:pt x="621326" y="804813"/>
                </a:cubicBezTo>
                <a:cubicBezTo>
                  <a:pt x="722623" y="804813"/>
                  <a:pt x="804453" y="722622"/>
                  <a:pt x="804453" y="621326"/>
                </a:cubicBezTo>
                <a:cubicBezTo>
                  <a:pt x="804453" y="520030"/>
                  <a:pt x="722623" y="438200"/>
                  <a:pt x="621326" y="438200"/>
                </a:cubicBezTo>
                <a:close/>
                <a:moveTo>
                  <a:pt x="811662" y="388092"/>
                </a:moveTo>
                <a:cubicBezTo>
                  <a:pt x="788231" y="388092"/>
                  <a:pt x="768765" y="407198"/>
                  <a:pt x="768765" y="430629"/>
                </a:cubicBezTo>
                <a:cubicBezTo>
                  <a:pt x="768765" y="454421"/>
                  <a:pt x="788231" y="473888"/>
                  <a:pt x="811662" y="473888"/>
                </a:cubicBezTo>
                <a:cubicBezTo>
                  <a:pt x="835094" y="473888"/>
                  <a:pt x="854560" y="454421"/>
                  <a:pt x="854560" y="430629"/>
                </a:cubicBezTo>
                <a:cubicBezTo>
                  <a:pt x="854560" y="407198"/>
                  <a:pt x="835094" y="388092"/>
                  <a:pt x="811662" y="388092"/>
                </a:cubicBezTo>
                <a:close/>
                <a:moveTo>
                  <a:pt x="621326" y="328612"/>
                </a:moveTo>
                <a:cubicBezTo>
                  <a:pt x="716494" y="328612"/>
                  <a:pt x="727669" y="328973"/>
                  <a:pt x="765520" y="330775"/>
                </a:cubicBezTo>
                <a:cubicBezTo>
                  <a:pt x="800127" y="332577"/>
                  <a:pt x="819232" y="338345"/>
                  <a:pt x="831849" y="343032"/>
                </a:cubicBezTo>
                <a:cubicBezTo>
                  <a:pt x="847350" y="348799"/>
                  <a:pt x="861049" y="357811"/>
                  <a:pt x="872945" y="369707"/>
                </a:cubicBezTo>
                <a:cubicBezTo>
                  <a:pt x="884480" y="381603"/>
                  <a:pt x="893853" y="395302"/>
                  <a:pt x="899620" y="410803"/>
                </a:cubicBezTo>
                <a:cubicBezTo>
                  <a:pt x="904307" y="423420"/>
                  <a:pt x="910074" y="442525"/>
                  <a:pt x="911516" y="477132"/>
                </a:cubicBezTo>
                <a:cubicBezTo>
                  <a:pt x="913319" y="514622"/>
                  <a:pt x="914040" y="526158"/>
                  <a:pt x="914040" y="621326"/>
                </a:cubicBezTo>
                <a:cubicBezTo>
                  <a:pt x="914040" y="716494"/>
                  <a:pt x="913319" y="728029"/>
                  <a:pt x="911516" y="765520"/>
                </a:cubicBezTo>
                <a:cubicBezTo>
                  <a:pt x="910074" y="800487"/>
                  <a:pt x="904307" y="819232"/>
                  <a:pt x="899620" y="831849"/>
                </a:cubicBezTo>
                <a:cubicBezTo>
                  <a:pt x="887364" y="863211"/>
                  <a:pt x="862851" y="887724"/>
                  <a:pt x="831849" y="899620"/>
                </a:cubicBezTo>
                <a:cubicBezTo>
                  <a:pt x="819232" y="904667"/>
                  <a:pt x="800127" y="910435"/>
                  <a:pt x="765520" y="911877"/>
                </a:cubicBezTo>
                <a:cubicBezTo>
                  <a:pt x="727669" y="913679"/>
                  <a:pt x="716494" y="914040"/>
                  <a:pt x="621326" y="914040"/>
                </a:cubicBezTo>
                <a:cubicBezTo>
                  <a:pt x="525798" y="914040"/>
                  <a:pt x="514623" y="913679"/>
                  <a:pt x="476772" y="911877"/>
                </a:cubicBezTo>
                <a:cubicBezTo>
                  <a:pt x="442166" y="910435"/>
                  <a:pt x="423421" y="904667"/>
                  <a:pt x="410443" y="899620"/>
                </a:cubicBezTo>
                <a:cubicBezTo>
                  <a:pt x="395303" y="893853"/>
                  <a:pt x="381244" y="884840"/>
                  <a:pt x="369708" y="872944"/>
                </a:cubicBezTo>
                <a:cubicBezTo>
                  <a:pt x="357812" y="861409"/>
                  <a:pt x="348800" y="847350"/>
                  <a:pt x="343033" y="831849"/>
                </a:cubicBezTo>
                <a:cubicBezTo>
                  <a:pt x="337986" y="819232"/>
                  <a:pt x="332218" y="800487"/>
                  <a:pt x="330776" y="765520"/>
                </a:cubicBezTo>
                <a:cubicBezTo>
                  <a:pt x="328974" y="728029"/>
                  <a:pt x="328613" y="716494"/>
                  <a:pt x="328613" y="621326"/>
                </a:cubicBezTo>
                <a:cubicBezTo>
                  <a:pt x="328613" y="526158"/>
                  <a:pt x="328974" y="514622"/>
                  <a:pt x="330776" y="477132"/>
                </a:cubicBezTo>
                <a:cubicBezTo>
                  <a:pt x="332218" y="442525"/>
                  <a:pt x="337986" y="423420"/>
                  <a:pt x="343033" y="410803"/>
                </a:cubicBezTo>
                <a:cubicBezTo>
                  <a:pt x="348800" y="395302"/>
                  <a:pt x="357812" y="381603"/>
                  <a:pt x="369708" y="369707"/>
                </a:cubicBezTo>
                <a:cubicBezTo>
                  <a:pt x="381244" y="357811"/>
                  <a:pt x="395303" y="348799"/>
                  <a:pt x="410443" y="343032"/>
                </a:cubicBezTo>
                <a:cubicBezTo>
                  <a:pt x="423421" y="338345"/>
                  <a:pt x="442166" y="332577"/>
                  <a:pt x="476772" y="330775"/>
                </a:cubicBezTo>
                <a:cubicBezTo>
                  <a:pt x="514623" y="328973"/>
                  <a:pt x="526159" y="328612"/>
                  <a:pt x="621326" y="328612"/>
                </a:cubicBezTo>
                <a:close/>
                <a:moveTo>
                  <a:pt x="620713" y="264194"/>
                </a:moveTo>
                <a:cubicBezTo>
                  <a:pt x="523918" y="264194"/>
                  <a:pt x="511683" y="264914"/>
                  <a:pt x="473901" y="266354"/>
                </a:cubicBezTo>
                <a:cubicBezTo>
                  <a:pt x="435758" y="268153"/>
                  <a:pt x="409850" y="273912"/>
                  <a:pt x="387181" y="282911"/>
                </a:cubicBezTo>
                <a:cubicBezTo>
                  <a:pt x="363432" y="291549"/>
                  <a:pt x="341842" y="305947"/>
                  <a:pt x="324210" y="323944"/>
                </a:cubicBezTo>
                <a:cubicBezTo>
                  <a:pt x="305858" y="341941"/>
                  <a:pt x="292184" y="363537"/>
                  <a:pt x="282829" y="386933"/>
                </a:cubicBezTo>
                <a:cubicBezTo>
                  <a:pt x="274193" y="409609"/>
                  <a:pt x="268076" y="435885"/>
                  <a:pt x="266276" y="473678"/>
                </a:cubicBezTo>
                <a:cubicBezTo>
                  <a:pt x="264837" y="511831"/>
                  <a:pt x="264477" y="524069"/>
                  <a:pt x="264477" y="620533"/>
                </a:cubicBezTo>
                <a:cubicBezTo>
                  <a:pt x="264477" y="717356"/>
                  <a:pt x="264837" y="729594"/>
                  <a:pt x="266276" y="767387"/>
                </a:cubicBezTo>
                <a:cubicBezTo>
                  <a:pt x="268076" y="805541"/>
                  <a:pt x="274193" y="831096"/>
                  <a:pt x="283189" y="854132"/>
                </a:cubicBezTo>
                <a:cubicBezTo>
                  <a:pt x="292184" y="877888"/>
                  <a:pt x="305858" y="899484"/>
                  <a:pt x="324210" y="917121"/>
                </a:cubicBezTo>
                <a:cubicBezTo>
                  <a:pt x="341842" y="935478"/>
                  <a:pt x="363432" y="949156"/>
                  <a:pt x="387541" y="958154"/>
                </a:cubicBezTo>
                <a:cubicBezTo>
                  <a:pt x="409850" y="967153"/>
                  <a:pt x="435758" y="973272"/>
                  <a:pt x="473901" y="974711"/>
                </a:cubicBezTo>
                <a:cubicBezTo>
                  <a:pt x="511683" y="976511"/>
                  <a:pt x="523918" y="976871"/>
                  <a:pt x="620713" y="976871"/>
                </a:cubicBezTo>
                <a:cubicBezTo>
                  <a:pt x="717508" y="976871"/>
                  <a:pt x="729382" y="976511"/>
                  <a:pt x="767525" y="974711"/>
                </a:cubicBezTo>
                <a:cubicBezTo>
                  <a:pt x="805307" y="973272"/>
                  <a:pt x="831215" y="967153"/>
                  <a:pt x="853885" y="958154"/>
                </a:cubicBezTo>
                <a:cubicBezTo>
                  <a:pt x="901743" y="939797"/>
                  <a:pt x="939525" y="902004"/>
                  <a:pt x="958236" y="854132"/>
                </a:cubicBezTo>
                <a:cubicBezTo>
                  <a:pt x="966872" y="831096"/>
                  <a:pt x="972990" y="805541"/>
                  <a:pt x="974789" y="767387"/>
                </a:cubicBezTo>
                <a:cubicBezTo>
                  <a:pt x="976588" y="729594"/>
                  <a:pt x="976588" y="717356"/>
                  <a:pt x="976588" y="620533"/>
                </a:cubicBezTo>
                <a:cubicBezTo>
                  <a:pt x="976588" y="524069"/>
                  <a:pt x="976588" y="511831"/>
                  <a:pt x="974789" y="473678"/>
                </a:cubicBezTo>
                <a:cubicBezTo>
                  <a:pt x="972990" y="435885"/>
                  <a:pt x="966872" y="409609"/>
                  <a:pt x="958236" y="386933"/>
                </a:cubicBezTo>
                <a:cubicBezTo>
                  <a:pt x="949241" y="363537"/>
                  <a:pt x="935207" y="341941"/>
                  <a:pt x="917215" y="323944"/>
                </a:cubicBezTo>
                <a:cubicBezTo>
                  <a:pt x="899224" y="305947"/>
                  <a:pt x="877634" y="291549"/>
                  <a:pt x="853885" y="282911"/>
                </a:cubicBezTo>
                <a:cubicBezTo>
                  <a:pt x="831215" y="273912"/>
                  <a:pt x="805307" y="268153"/>
                  <a:pt x="767525" y="266354"/>
                </a:cubicBezTo>
                <a:cubicBezTo>
                  <a:pt x="729382" y="264914"/>
                  <a:pt x="717508" y="264194"/>
                  <a:pt x="620713" y="264194"/>
                </a:cubicBezTo>
                <a:close/>
                <a:moveTo>
                  <a:pt x="620713" y="0"/>
                </a:moveTo>
                <a:cubicBezTo>
                  <a:pt x="963274" y="0"/>
                  <a:pt x="1241065" y="277872"/>
                  <a:pt x="1241065" y="620533"/>
                </a:cubicBezTo>
                <a:cubicBezTo>
                  <a:pt x="1241065" y="963193"/>
                  <a:pt x="963274" y="1241065"/>
                  <a:pt x="620713" y="1241065"/>
                </a:cubicBezTo>
                <a:cubicBezTo>
                  <a:pt x="278151" y="1241065"/>
                  <a:pt x="0" y="963193"/>
                  <a:pt x="0" y="620533"/>
                </a:cubicBezTo>
                <a:cubicBezTo>
                  <a:pt x="0" y="277872"/>
                  <a:pt x="278151" y="0"/>
                  <a:pt x="620713" y="0"/>
                </a:cubicBezTo>
                <a:close/>
              </a:path>
            </a:pathLst>
          </a:custGeom>
          <a:solidFill>
            <a:srgbClr val="58574E"/>
          </a:solidFill>
          <a:ln>
            <a:noFill/>
          </a:ln>
          <a:effectLst/>
        </p:spPr>
        <p:txBody>
          <a:bodyPr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600" dirty="0">
              <a:latin typeface="Poppins Light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DB0AD3-CCCD-472D-616A-391E3F6AD7E9}"/>
              </a:ext>
            </a:extLst>
          </p:cNvPr>
          <p:cNvSpPr txBox="1"/>
          <p:nvPr/>
        </p:nvSpPr>
        <p:spPr>
          <a:xfrm>
            <a:off x="5666468" y="10832108"/>
            <a:ext cx="1621294" cy="114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40"/>
              </a:lnSpc>
            </a:pPr>
            <a:r>
              <a:rPr lang="en-US" sz="16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THURSDAY, FRIDAY &amp;  </a:t>
            </a:r>
          </a:p>
          <a:p>
            <a:pPr algn="ctr">
              <a:lnSpc>
                <a:spcPts val="2140"/>
              </a:lnSpc>
            </a:pPr>
            <a:r>
              <a:rPr lang="en-US" sz="16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SATURDAY</a:t>
            </a:r>
          </a:p>
          <a:p>
            <a:pPr algn="ctr">
              <a:lnSpc>
                <a:spcPts val="2140"/>
              </a:lnSpc>
            </a:pPr>
            <a:r>
              <a:rPr lang="en-US" sz="13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Live Music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392BCD-3E5B-7B9B-75CB-2F04C03D7204}"/>
              </a:ext>
            </a:extLst>
          </p:cNvPr>
          <p:cNvSpPr txBox="1"/>
          <p:nvPr/>
        </p:nvSpPr>
        <p:spPr>
          <a:xfrm>
            <a:off x="3284955" y="10893604"/>
            <a:ext cx="1828576" cy="875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40"/>
              </a:lnSpc>
            </a:pPr>
            <a:r>
              <a:rPr lang="en-US" sz="1600" b="1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WEDNESDAY</a:t>
            </a:r>
          </a:p>
          <a:p>
            <a:pPr algn="ctr">
              <a:lnSpc>
                <a:spcPts val="2140"/>
              </a:lnSpc>
            </a:pPr>
            <a:r>
              <a:rPr lang="en-US" sz="13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Line Dancing</a:t>
            </a:r>
          </a:p>
          <a:p>
            <a:pPr algn="ctr">
              <a:lnSpc>
                <a:spcPts val="2140"/>
              </a:lnSpc>
            </a:pPr>
            <a:r>
              <a:rPr lang="en-US" sz="1300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6pm – 9pm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1D900E-95BB-8E20-2C9C-5535556B0119}"/>
              </a:ext>
            </a:extLst>
          </p:cNvPr>
          <p:cNvSpPr/>
          <p:nvPr/>
        </p:nvSpPr>
        <p:spPr>
          <a:xfrm>
            <a:off x="285775" y="10151775"/>
            <a:ext cx="7219755" cy="1927503"/>
          </a:xfrm>
          <a:prstGeom prst="rect">
            <a:avLst/>
          </a:prstGeom>
          <a:noFill/>
          <a:ln>
            <a:solidFill>
              <a:srgbClr val="5857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DC7E84-48DF-A6B2-507C-045F7B0DC4AF}"/>
              </a:ext>
            </a:extLst>
          </p:cNvPr>
          <p:cNvSpPr txBox="1"/>
          <p:nvPr/>
        </p:nvSpPr>
        <p:spPr>
          <a:xfrm>
            <a:off x="2606037" y="10343947"/>
            <a:ext cx="475284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140"/>
              </a:lnSpc>
            </a:pPr>
            <a:r>
              <a:rPr lang="en-US" sz="2000" b="1" u="sng" dirty="0">
                <a:solidFill>
                  <a:srgbClr val="58574E"/>
                </a:solidFill>
                <a:latin typeface="Lantinghei SC Demibold" panose="02000000000000000000" pitchFamily="2" charset="-122"/>
                <a:ea typeface="Lantinghei SC Demibold" panose="02000000000000000000" pitchFamily="2" charset="-122"/>
                <a:cs typeface="Tunga" panose="020B0502040204020203" pitchFamily="34" charset="0"/>
              </a:rPr>
              <a:t>CHECK OUT OUR WEEKLY EVENTS</a:t>
            </a:r>
            <a:endParaRPr lang="en-US" sz="2000" u="sng" dirty="0">
              <a:solidFill>
                <a:srgbClr val="58574E"/>
              </a:solidFill>
              <a:latin typeface="Lantinghei SC Demibold" panose="02000000000000000000" pitchFamily="2" charset="-122"/>
              <a:ea typeface="Lantinghei SC Demibold" panose="02000000000000000000" pitchFamily="2" charset="-122"/>
              <a:cs typeface="Tunga" panose="020B0502040204020203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029F8ED-50AB-6A8E-2FC7-8697E1E8DAF8}"/>
              </a:ext>
            </a:extLst>
          </p:cNvPr>
          <p:cNvCxnSpPr/>
          <p:nvPr/>
        </p:nvCxnSpPr>
        <p:spPr>
          <a:xfrm>
            <a:off x="2927020" y="10894146"/>
            <a:ext cx="0" cy="875624"/>
          </a:xfrm>
          <a:prstGeom prst="line">
            <a:avLst/>
          </a:prstGeom>
          <a:ln w="12700">
            <a:solidFill>
              <a:srgbClr val="5857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ACE9D09-B887-E207-C4A9-D98B2E6FC39F}"/>
              </a:ext>
            </a:extLst>
          </p:cNvPr>
          <p:cNvCxnSpPr/>
          <p:nvPr/>
        </p:nvCxnSpPr>
        <p:spPr>
          <a:xfrm>
            <a:off x="5476728" y="10832108"/>
            <a:ext cx="0" cy="875624"/>
          </a:xfrm>
          <a:prstGeom prst="line">
            <a:avLst/>
          </a:prstGeom>
          <a:ln w="12700">
            <a:solidFill>
              <a:srgbClr val="5857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1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21522</TotalTime>
  <Words>1050</Words>
  <Application>Microsoft Office PowerPoint</Application>
  <PresentationFormat>Custom</PresentationFormat>
  <Paragraphs>177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Avenir Book</vt:lpstr>
      <vt:lpstr>LANTINGHEI SC DEMIBOLD</vt:lpstr>
      <vt:lpstr>LANTINGHEI SC DEMIBOLD</vt:lpstr>
      <vt:lpstr>Poppins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 Payne</dc:creator>
  <cp:lastModifiedBy>Sherry Dennett</cp:lastModifiedBy>
  <cp:revision>123</cp:revision>
  <cp:lastPrinted>2025-01-31T16:54:09Z</cp:lastPrinted>
  <dcterms:created xsi:type="dcterms:W3CDTF">2024-04-22T17:42:59Z</dcterms:created>
  <dcterms:modified xsi:type="dcterms:W3CDTF">2025-01-31T16:54:53Z</dcterms:modified>
</cp:coreProperties>
</file>