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10" Type="http://schemas.openxmlformats.org/officeDocument/2006/relationships/slide" Target="slides/slide4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Koersdocument Zuidrand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t>Samenvatting &amp; Tijdlijn – mei 2025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Belangrijkste Plannen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Tussen 3.000 en 5.000 woningen gepland (start bouw vanaf 2029)</a:t>
            </a:r>
          </a:p>
          <a:p>
            <a:r>
              <a:t>• Bedrijventerreinen: Ecofactorij II &amp; De Kar</a:t>
            </a:r>
          </a:p>
          <a:p>
            <a:r>
              <a:t>• Energie: geen 150 ha zonnevelden vóór 2035</a:t>
            </a:r>
          </a:p>
          <a:p>
            <a:r>
              <a:t>• Focus op lokale energiemix (zon, wind, warmte)</a:t>
            </a:r>
          </a:p>
          <a:p>
            <a:r>
              <a:t>• Natuurcompensatie vereist vóór verdere woningbouw</a:t>
            </a:r>
          </a:p>
          <a:p>
            <a:r>
              <a:t>• Nieuwe infrastructuur via Kayersdijk noodzakelijk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Tijdlijn Gebiedsontwikkeling</a:t>
            </a:r>
          </a:p>
        </p:txBody>
      </p:sp>
      <p:pic>
        <p:nvPicPr>
          <p:cNvPr id="3" name="Picture 2" descr="tijdlijn_zuidrand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8229600" cy="4114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Planning en Vervolg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t>• Eind 2025: Ontwerp RES 2.0 vastgesteld</a:t>
            </a:r>
          </a:p>
          <a:p>
            <a:r>
              <a:t>• 2026: Participatie en ontwikkelkaders</a:t>
            </a:r>
          </a:p>
          <a:p>
            <a:r>
              <a:t>• 2029: Oplevering Host City (300 woningen)</a:t>
            </a:r>
          </a:p>
          <a:p>
            <a:r>
              <a:t>• 2030: Start bouw nieuwe deelgebieden</a:t>
            </a:r>
          </a:p>
          <a:p>
            <a:r>
              <a:t>• 2035: Zonnevelden mogelijk (afhankelijk regelgeving/net)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