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  <p:sldId id="257" r:id="rId6"/>
    <p:sldId id="258" r:id="rId7"/>
    <p:sldId id="308" r:id="rId8"/>
    <p:sldId id="310" r:id="rId9"/>
    <p:sldId id="262" r:id="rId10"/>
    <p:sldId id="264" r:id="rId11"/>
    <p:sldId id="299" r:id="rId12"/>
    <p:sldId id="300" r:id="rId13"/>
    <p:sldId id="266" r:id="rId14"/>
    <p:sldId id="267" r:id="rId15"/>
    <p:sldId id="309" r:id="rId16"/>
    <p:sldId id="311" r:id="rId17"/>
    <p:sldId id="302" r:id="rId18"/>
    <p:sldId id="268" r:id="rId19"/>
    <p:sldId id="271" r:id="rId20"/>
    <p:sldId id="295" r:id="rId21"/>
    <p:sldId id="305" r:id="rId22"/>
    <p:sldId id="297" r:id="rId23"/>
    <p:sldId id="281" r:id="rId24"/>
    <p:sldId id="282" r:id="rId25"/>
    <p:sldId id="283" r:id="rId26"/>
    <p:sldId id="284" r:id="rId27"/>
    <p:sldId id="285" r:id="rId28"/>
  </p:sldIdLst>
  <p:sldSz cx="18288000" cy="10287000"/>
  <p:notesSz cx="6858000" cy="9144000"/>
  <p:embeddedFontLst>
    <p:embeddedFont>
      <p:font typeface="Cardo" panose="020B0604020202020204" charset="-79"/>
      <p:regular r:id="rId29"/>
    </p:embeddedFont>
    <p:embeddedFont>
      <p:font typeface="Cardo Bold" panose="020B0604020202020204" charset="-79"/>
      <p:regular r:id="rId30"/>
    </p:embeddedFont>
    <p:embeddedFont>
      <p:font typeface="Egizio" panose="020B0604020202020204" charset="0"/>
      <p:regular r:id="rId31"/>
    </p:embeddedFont>
    <p:embeddedFont>
      <p:font typeface="Roboto" panose="02000000000000000000" pitchFamily="2" charset="0"/>
      <p:regular r:id="rId32"/>
      <p:bold r:id="rId33"/>
      <p:italic r:id="rId34"/>
      <p:boldItalic r:id="rId35"/>
    </p:embeddedFont>
    <p:embeddedFont>
      <p:font typeface="The Seasons Bold" panose="020B0604020202020204" charset="0"/>
      <p:regular r:id="rId3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3366"/>
    <a:srgbClr val="F4F3EC"/>
    <a:srgbClr val="FFFFCC"/>
    <a:srgbClr val="FFFFCD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F85151E-FFCB-3BAA-F327-9B341985E410}" v="3" dt="2026-08-06T18:19:33.249"/>
    <p1510:client id="{43081F87-8EA3-F4AA-0F02-4732AB6305E2}" v="1" dt="2026-08-07T14:38:38.24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5" d="100"/>
          <a:sy n="45" d="100"/>
        </p:scale>
        <p:origin x="72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21" Type="http://schemas.openxmlformats.org/officeDocument/2006/relationships/slide" Target="slides/slide17.xml"/><Relationship Id="rId34" Type="http://schemas.openxmlformats.org/officeDocument/2006/relationships/font" Target="fonts/font6.fntdata"/><Relationship Id="rId42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1.fntdata"/><Relationship Id="rId41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4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8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3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5.fntdata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ommunications Assistant" userId="S::communications@fredericksburgpc.org::df979984-e3e8-4e17-a12a-6a503b4b0928" providerId="AD" clId="Web-{9E683180-5055-B22C-F0FE-97332E35E72D}"/>
    <pc:docChg chg="modSld">
      <pc:chgData name="Communications Assistant" userId="S::communications@fredericksburgpc.org::df979984-e3e8-4e17-a12a-6a503b4b0928" providerId="AD" clId="Web-{9E683180-5055-B22C-F0FE-97332E35E72D}" dt="2026-07-21T20:01:24.405" v="0"/>
      <pc:docMkLst>
        <pc:docMk/>
      </pc:docMkLst>
      <pc:sldChg chg="addSp modSp">
        <pc:chgData name="Communications Assistant" userId="S::communications@fredericksburgpc.org::df979984-e3e8-4e17-a12a-6a503b4b0928" providerId="AD" clId="Web-{9E683180-5055-B22C-F0FE-97332E35E72D}" dt="2026-07-21T20:01:24.405" v="0"/>
        <pc:sldMkLst>
          <pc:docMk/>
          <pc:sldMk cId="3897687537" sldId="308"/>
        </pc:sldMkLst>
      </pc:sldChg>
    </pc:docChg>
  </pc:docChgLst>
  <pc:docChgLst>
    <pc:chgData name="Deanna Ferares" userId="db77c5db-3a06-4e42-91e2-a64531e7ac3e" providerId="ADAL" clId="{C828063F-BA28-402E-9885-78563118DF68}"/>
    <pc:docChg chg="undo custSel addSld delSld modSld sldOrd">
      <pc:chgData name="Deanna Ferares" userId="db77c5db-3a06-4e42-91e2-a64531e7ac3e" providerId="ADAL" clId="{C828063F-BA28-402E-9885-78563118DF68}" dt="2026-08-07T15:05:27.621" v="174" actId="931"/>
      <pc:docMkLst>
        <pc:docMk/>
      </pc:docMkLst>
      <pc:sldChg chg="modSp mod">
        <pc:chgData name="Deanna Ferares" userId="db77c5db-3a06-4e42-91e2-a64531e7ac3e" providerId="ADAL" clId="{C828063F-BA28-402E-9885-78563118DF68}" dt="2026-07-17T15:16:09.846" v="140" actId="1076"/>
        <pc:sldMkLst>
          <pc:docMk/>
          <pc:sldMk cId="0" sldId="258"/>
        </pc:sldMkLst>
        <pc:grpChg chg="mod">
          <ac:chgData name="Deanna Ferares" userId="db77c5db-3a06-4e42-91e2-a64531e7ac3e" providerId="ADAL" clId="{C828063F-BA28-402E-9885-78563118DF68}" dt="2026-07-17T15:16:09.846" v="140" actId="1076"/>
          <ac:grpSpMkLst>
            <pc:docMk/>
            <pc:sldMk cId="0" sldId="258"/>
            <ac:grpSpMk id="10" creationId="{00000000-0000-0000-0000-000000000000}"/>
          </ac:grpSpMkLst>
        </pc:grpChg>
      </pc:sldChg>
      <pc:sldChg chg="modSp mod">
        <pc:chgData name="Deanna Ferares" userId="db77c5db-3a06-4e42-91e2-a64531e7ac3e" providerId="ADAL" clId="{C828063F-BA28-402E-9885-78563118DF68}" dt="2026-07-09T15:19:55.210" v="89" actId="20577"/>
        <pc:sldMkLst>
          <pc:docMk/>
          <pc:sldMk cId="4245525869" sldId="299"/>
        </pc:sldMkLst>
        <pc:spChg chg="mod">
          <ac:chgData name="Deanna Ferares" userId="db77c5db-3a06-4e42-91e2-a64531e7ac3e" providerId="ADAL" clId="{C828063F-BA28-402E-9885-78563118DF68}" dt="2026-07-09T15:19:55.210" v="89" actId="20577"/>
          <ac:spMkLst>
            <pc:docMk/>
            <pc:sldMk cId="4245525869" sldId="299"/>
            <ac:spMk id="23" creationId="{81ADF816-CE39-7072-E196-C3CD548BCA2B}"/>
          </ac:spMkLst>
        </pc:spChg>
      </pc:sldChg>
      <pc:sldChg chg="addSp delSp modSp mod">
        <pc:chgData name="Deanna Ferares" userId="db77c5db-3a06-4e42-91e2-a64531e7ac3e" providerId="ADAL" clId="{C828063F-BA28-402E-9885-78563118DF68}" dt="2026-07-17T15:12:21.970" v="113" actId="931"/>
        <pc:sldMkLst>
          <pc:docMk/>
          <pc:sldMk cId="3031587194" sldId="300"/>
        </pc:sldMkLst>
        <pc:picChg chg="add mod">
          <ac:chgData name="Deanna Ferares" userId="db77c5db-3a06-4e42-91e2-a64531e7ac3e" providerId="ADAL" clId="{C828063F-BA28-402E-9885-78563118DF68}" dt="2026-07-17T15:12:06.283" v="112" actId="931"/>
          <ac:picMkLst>
            <pc:docMk/>
            <pc:sldMk cId="3031587194" sldId="300"/>
            <ac:picMk id="5" creationId="{F14CBD39-E7B0-E633-742D-DAB863C3589D}"/>
          </ac:picMkLst>
        </pc:picChg>
        <pc:picChg chg="add mod">
          <ac:chgData name="Deanna Ferares" userId="db77c5db-3a06-4e42-91e2-a64531e7ac3e" providerId="ADAL" clId="{C828063F-BA28-402E-9885-78563118DF68}" dt="2026-07-17T15:12:21.970" v="113" actId="931"/>
          <ac:picMkLst>
            <pc:docMk/>
            <pc:sldMk cId="3031587194" sldId="300"/>
            <ac:picMk id="7" creationId="{B7BF587A-F097-AA76-A518-48CC99075241}"/>
          </ac:picMkLst>
        </pc:picChg>
      </pc:sldChg>
      <pc:sldChg chg="add">
        <pc:chgData name="Deanna Ferares" userId="db77c5db-3a06-4e42-91e2-a64531e7ac3e" providerId="ADAL" clId="{C828063F-BA28-402E-9885-78563118DF68}" dt="2026-07-09T17:40:48.470" v="91" actId="2890"/>
        <pc:sldMkLst>
          <pc:docMk/>
          <pc:sldMk cId="3658448233" sldId="305"/>
        </pc:sldMkLst>
      </pc:sldChg>
      <pc:sldChg chg="ord">
        <pc:chgData name="Deanna Ferares" userId="db77c5db-3a06-4e42-91e2-a64531e7ac3e" providerId="ADAL" clId="{C828063F-BA28-402E-9885-78563118DF68}" dt="2026-07-24T13:54:36.741" v="168"/>
        <pc:sldMkLst>
          <pc:docMk/>
          <pc:sldMk cId="3897687537" sldId="308"/>
        </pc:sldMkLst>
      </pc:sldChg>
      <pc:sldChg chg="addSp delSp modSp mod">
        <pc:chgData name="Deanna Ferares" userId="db77c5db-3a06-4e42-91e2-a64531e7ac3e" providerId="ADAL" clId="{C828063F-BA28-402E-9885-78563118DF68}" dt="2026-08-07T15:05:27.621" v="174" actId="931"/>
        <pc:sldMkLst>
          <pc:docMk/>
          <pc:sldMk cId="3963187058" sldId="309"/>
        </pc:sldMkLst>
        <pc:picChg chg="del">
          <ac:chgData name="Deanna Ferares" userId="db77c5db-3a06-4e42-91e2-a64531e7ac3e" providerId="ADAL" clId="{C828063F-BA28-402E-9885-78563118DF68}" dt="2026-08-07T15:05:12.241" v="173" actId="478"/>
          <ac:picMkLst>
            <pc:docMk/>
            <pc:sldMk cId="3963187058" sldId="309"/>
            <ac:picMk id="2" creationId="{1CC264BC-EC36-DEE6-46FD-830B5CEDAE10}"/>
          </ac:picMkLst>
        </pc:picChg>
        <pc:picChg chg="add mod">
          <ac:chgData name="Deanna Ferares" userId="db77c5db-3a06-4e42-91e2-a64531e7ac3e" providerId="ADAL" clId="{C828063F-BA28-402E-9885-78563118DF68}" dt="2026-08-07T15:05:27.621" v="174" actId="931"/>
          <ac:picMkLst>
            <pc:docMk/>
            <pc:sldMk cId="3963187058" sldId="309"/>
            <ac:picMk id="4" creationId="{12ECD230-6A9B-4066-F082-E0BF0970622B}"/>
          </ac:picMkLst>
        </pc:picChg>
      </pc:sldChg>
      <pc:sldChg chg="add del">
        <pc:chgData name="Deanna Ferares" userId="db77c5db-3a06-4e42-91e2-a64531e7ac3e" providerId="ADAL" clId="{C828063F-BA28-402E-9885-78563118DF68}" dt="2026-08-07T15:05:02.111" v="171" actId="47"/>
        <pc:sldMkLst>
          <pc:docMk/>
          <pc:sldMk cId="502883278" sldId="311"/>
        </pc:sldMkLst>
      </pc:sldChg>
      <pc:sldChg chg="add">
        <pc:chgData name="Deanna Ferares" userId="db77c5db-3a06-4e42-91e2-a64531e7ac3e" providerId="ADAL" clId="{C828063F-BA28-402E-9885-78563118DF68}" dt="2026-08-07T15:05:06.551" v="172" actId="2890"/>
        <pc:sldMkLst>
          <pc:docMk/>
          <pc:sldMk cId="1202090922" sldId="311"/>
        </pc:sldMkLst>
      </pc:sldChg>
    </pc:docChg>
  </pc:docChgLst>
  <pc:docChgLst>
    <pc:chgData name="Communications Assistant" userId="S::communications@fredericksburgpc.org::df979984-e3e8-4e17-a12a-6a503b4b0928" providerId="AD" clId="Web-{E538913D-8A17-9A29-7045-036AD39F15FD}"/>
    <pc:docChg chg="addSld modSld">
      <pc:chgData name="Communications Assistant" userId="S::communications@fredericksburgpc.org::df979984-e3e8-4e17-a12a-6a503b4b0928" providerId="AD" clId="Web-{E538913D-8A17-9A29-7045-036AD39F15FD}" dt="2026-07-09T01:45:55.733" v="1"/>
      <pc:docMkLst>
        <pc:docMk/>
      </pc:docMkLst>
    </pc:docChg>
  </pc:docChgLst>
  <pc:docChgLst>
    <pc:chgData name="Communications Assistant" userId="S::communications@fredericksburgpc.org::df979984-e3e8-4e17-a12a-6a503b4b0928" providerId="AD" clId="Web-{4A92535D-46A5-0417-0A05-3E4541091EDB}"/>
    <pc:docChg chg="addSld delSld modSld">
      <pc:chgData name="Communications Assistant" userId="S::communications@fredericksburgpc.org::df979984-e3e8-4e17-a12a-6a503b4b0928" providerId="AD" clId="Web-{4A92535D-46A5-0417-0A05-3E4541091EDB}" dt="2026-07-30T14:44:04.300" v="4"/>
      <pc:docMkLst>
        <pc:docMk/>
      </pc:docMkLst>
      <pc:sldChg chg="addSp modSp new">
        <pc:chgData name="Communications Assistant" userId="S::communications@fredericksburgpc.org::df979984-e3e8-4e17-a12a-6a503b4b0928" providerId="AD" clId="Web-{4A92535D-46A5-0417-0A05-3E4541091EDB}" dt="2026-07-30T14:37:49.438" v="1"/>
        <pc:sldMkLst>
          <pc:docMk/>
          <pc:sldMk cId="3963187058" sldId="309"/>
        </pc:sldMkLst>
        <pc:picChg chg="add mod">
          <ac:chgData name="Communications Assistant" userId="S::communications@fredericksburgpc.org::df979984-e3e8-4e17-a12a-6a503b4b0928" providerId="AD" clId="Web-{4A92535D-46A5-0417-0A05-3E4541091EDB}" dt="2026-07-30T14:37:49.438" v="1"/>
          <ac:picMkLst>
            <pc:docMk/>
            <pc:sldMk cId="3963187058" sldId="309"/>
            <ac:picMk id="2" creationId="{1CC264BC-EC36-DEE6-46FD-830B5CEDAE10}"/>
          </ac:picMkLst>
        </pc:picChg>
      </pc:sldChg>
    </pc:docChg>
  </pc:docChgLst>
  <pc:docChgLst>
    <pc:chgData name="Communications Assistant" userId="S::communications@fredericksburgpc.org::df979984-e3e8-4e17-a12a-6a503b4b0928" providerId="AD" clId="Web-{1F85151E-FFCB-3BAA-F327-9B341985E410}"/>
    <pc:docChg chg="addSld delSld modSld">
      <pc:chgData name="Communications Assistant" userId="S::communications@fredericksburgpc.org::df979984-e3e8-4e17-a12a-6a503b4b0928" providerId="AD" clId="Web-{1F85151E-FFCB-3BAA-F327-9B341985E410}" dt="2026-08-06T18:19:33.249" v="2"/>
      <pc:docMkLst>
        <pc:docMk/>
      </pc:docMkLst>
      <pc:sldChg chg="del">
        <pc:chgData name="Communications Assistant" userId="S::communications@fredericksburgpc.org::df979984-e3e8-4e17-a12a-6a503b4b0928" providerId="AD" clId="Web-{1F85151E-FFCB-3BAA-F327-9B341985E410}" dt="2026-08-06T18:19:22.593" v="0"/>
        <pc:sldMkLst>
          <pc:docMk/>
          <pc:sldMk cId="539204130" sldId="310"/>
        </pc:sldMkLst>
      </pc:sldChg>
      <pc:sldChg chg="addSp modSp new">
        <pc:chgData name="Communications Assistant" userId="S::communications@fredericksburgpc.org::df979984-e3e8-4e17-a12a-6a503b4b0928" providerId="AD" clId="Web-{1F85151E-FFCB-3BAA-F327-9B341985E410}" dt="2026-08-06T18:19:33.249" v="2"/>
        <pc:sldMkLst>
          <pc:docMk/>
          <pc:sldMk cId="851139792" sldId="310"/>
        </pc:sldMkLst>
        <pc:picChg chg="add mod">
          <ac:chgData name="Communications Assistant" userId="S::communications@fredericksburgpc.org::df979984-e3e8-4e17-a12a-6a503b4b0928" providerId="AD" clId="Web-{1F85151E-FFCB-3BAA-F327-9B341985E410}" dt="2026-08-06T18:19:33.249" v="2"/>
          <ac:picMkLst>
            <pc:docMk/>
            <pc:sldMk cId="851139792" sldId="310"/>
            <ac:picMk id="2" creationId="{F2876D59-3C1B-8A31-FFA2-F14E1E5BE07A}"/>
          </ac:picMkLst>
        </pc:picChg>
      </pc:sldChg>
    </pc:docChg>
  </pc:docChgLst>
  <pc:docChgLst>
    <pc:chgData name="Communications Assistant" userId="S::communications@fredericksburgpc.org::df979984-e3e8-4e17-a12a-6a503b4b0928" providerId="AD" clId="Web-{E846D446-E804-B9EF-D761-2BA9E0DE9868}"/>
    <pc:docChg chg="addSld delSld modSld">
      <pc:chgData name="Communications Assistant" userId="S::communications@fredericksburgpc.org::df979984-e3e8-4e17-a12a-6a503b4b0928" providerId="AD" clId="Web-{E846D446-E804-B9EF-D761-2BA9E0DE9868}" dt="2026-07-21T02:14:38.282" v="2"/>
      <pc:docMkLst>
        <pc:docMk/>
      </pc:docMkLst>
      <pc:sldChg chg="addSp modSp new">
        <pc:chgData name="Communications Assistant" userId="S::communications@fredericksburgpc.org::df979984-e3e8-4e17-a12a-6a503b4b0928" providerId="AD" clId="Web-{E846D446-E804-B9EF-D761-2BA9E0DE9868}" dt="2026-07-21T02:14:38.282" v="2"/>
        <pc:sldMkLst>
          <pc:docMk/>
          <pc:sldMk cId="3897687537" sldId="308"/>
        </pc:sldMkLst>
      </pc:sldChg>
    </pc:docChg>
  </pc:docChgLst>
  <pc:docChgLst>
    <pc:chgData name="Communications Assistant" userId="S::communications@fredericksburgpc.org::df979984-e3e8-4e17-a12a-6a503b4b0928" providerId="AD" clId="Web-{4F5DB2B6-74D5-C358-2031-EF843354AFD4}"/>
    <pc:docChg chg="modSld">
      <pc:chgData name="Communications Assistant" userId="S::communications@fredericksburgpc.org::df979984-e3e8-4e17-a12a-6a503b4b0928" providerId="AD" clId="Web-{4F5DB2B6-74D5-C358-2031-EF843354AFD4}" dt="2026-07-09T20:03:32.302" v="0"/>
      <pc:docMkLst>
        <pc:docMk/>
      </pc:docMkLst>
    </pc:docChg>
  </pc:docChgLst>
  <pc:docChgLst>
    <pc:chgData name="Communications Assistant" userId="S::communications@fredericksburgpc.org::df979984-e3e8-4e17-a12a-6a503b4b0928" providerId="AD" clId="Web-{438C800E-EBB8-4F9D-FC74-80E12E153F49}"/>
    <pc:docChg chg="modSld">
      <pc:chgData name="Communications Assistant" userId="S::communications@fredericksburgpc.org::df979984-e3e8-4e17-a12a-6a503b4b0928" providerId="AD" clId="Web-{438C800E-EBB8-4F9D-FC74-80E12E153F49}" dt="2026-07-31T15:07:47.581" v="2"/>
      <pc:docMkLst>
        <pc:docMk/>
      </pc:docMkLst>
      <pc:sldChg chg="addSp delSp modSp">
        <pc:chgData name="Communications Assistant" userId="S::communications@fredericksburgpc.org::df979984-e3e8-4e17-a12a-6a503b4b0928" providerId="AD" clId="Web-{438C800E-EBB8-4F9D-FC74-80E12E153F49}" dt="2026-07-31T15:07:47.581" v="2"/>
        <pc:sldMkLst>
          <pc:docMk/>
          <pc:sldMk cId="3897687537" sldId="308"/>
        </pc:sldMkLst>
        <pc:picChg chg="add mod">
          <ac:chgData name="Communications Assistant" userId="S::communications@fredericksburgpc.org::df979984-e3e8-4e17-a12a-6a503b4b0928" providerId="AD" clId="Web-{438C800E-EBB8-4F9D-FC74-80E12E153F49}" dt="2026-07-31T15:07:47.581" v="2"/>
          <ac:picMkLst>
            <pc:docMk/>
            <pc:sldMk cId="3897687537" sldId="308"/>
            <ac:picMk id="4" creationId="{34A131F3-07C8-DE2C-1C86-D265ECCA1F46}"/>
          </ac:picMkLst>
        </pc:picChg>
      </pc:sldChg>
    </pc:docChg>
  </pc:docChgLst>
  <pc:docChgLst>
    <pc:chgData name="Communications Assistant" userId="S::communications@fredericksburgpc.org::df979984-e3e8-4e17-a12a-6a503b4b0928" providerId="AD" clId="Web-{43081F87-8EA3-F4AA-0F02-4732AB6305E2}"/>
    <pc:docChg chg="modSld">
      <pc:chgData name="Communications Assistant" userId="S::communications@fredericksburgpc.org::df979984-e3e8-4e17-a12a-6a503b4b0928" providerId="AD" clId="Web-{43081F87-8EA3-F4AA-0F02-4732AB6305E2}" dt="2026-08-07T14:38:38.242" v="0"/>
      <pc:docMkLst>
        <pc:docMk/>
      </pc:docMkLst>
      <pc:sldChg chg="addSp modSp">
        <pc:chgData name="Communications Assistant" userId="S::communications@fredericksburgpc.org::df979984-e3e8-4e17-a12a-6a503b4b0928" providerId="AD" clId="Web-{43081F87-8EA3-F4AA-0F02-4732AB6305E2}" dt="2026-08-07T14:38:38.242" v="0"/>
        <pc:sldMkLst>
          <pc:docMk/>
          <pc:sldMk cId="851139792" sldId="310"/>
        </pc:sldMkLst>
        <pc:picChg chg="add mod">
          <ac:chgData name="Communications Assistant" userId="S::communications@fredericksburgpc.org::df979984-e3e8-4e17-a12a-6a503b4b0928" providerId="AD" clId="Web-{43081F87-8EA3-F4AA-0F02-4732AB6305E2}" dt="2026-08-07T14:38:38.242" v="0"/>
          <ac:picMkLst>
            <pc:docMk/>
            <pc:sldMk cId="851139792" sldId="310"/>
            <ac:picMk id="3" creationId="{AFF52392-58B7-C5D7-C70E-1A3D831CE448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sv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31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505249" flipH="1">
            <a:off x="-4400991" y="-464748"/>
            <a:ext cx="7950410" cy="8435448"/>
          </a:xfrm>
          <a:custGeom>
            <a:avLst/>
            <a:gdLst/>
            <a:ahLst/>
            <a:cxnLst/>
            <a:rect l="l" t="t" r="r" b="b"/>
            <a:pathLst>
              <a:path w="7950410" h="8435448">
                <a:moveTo>
                  <a:pt x="7950411" y="0"/>
                </a:moveTo>
                <a:lnTo>
                  <a:pt x="0" y="0"/>
                </a:lnTo>
                <a:lnTo>
                  <a:pt x="0" y="8435449"/>
                </a:lnTo>
                <a:lnTo>
                  <a:pt x="7950411" y="8435449"/>
                </a:lnTo>
                <a:lnTo>
                  <a:pt x="7950411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1165889">
            <a:off x="-5470058" y="448331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1165889">
            <a:off x="5775483" y="-117985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-893600">
            <a:off x="15048924" y="-346794"/>
            <a:ext cx="8096277" cy="8590214"/>
          </a:xfrm>
          <a:custGeom>
            <a:avLst/>
            <a:gdLst/>
            <a:ahLst/>
            <a:cxnLst/>
            <a:rect l="l" t="t" r="r" b="b"/>
            <a:pathLst>
              <a:path w="8096277" h="8590214">
                <a:moveTo>
                  <a:pt x="0" y="0"/>
                </a:moveTo>
                <a:lnTo>
                  <a:pt x="8096276" y="0"/>
                </a:lnTo>
                <a:lnTo>
                  <a:pt x="8096276" y="8590215"/>
                </a:lnTo>
                <a:lnTo>
                  <a:pt x="0" y="859021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1165889">
            <a:off x="2431605" y="582900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1165889">
            <a:off x="7390673" y="5270195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1165889">
            <a:off x="1551216" y="5024785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3210433">
            <a:off x="-6221371" y="-3513251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 rot="-276757">
            <a:off x="7475900" y="8396430"/>
            <a:ext cx="1819238" cy="2788613"/>
          </a:xfrm>
          <a:custGeom>
            <a:avLst/>
            <a:gdLst/>
            <a:ahLst/>
            <a:cxnLst/>
            <a:rect l="l" t="t" r="r" b="b"/>
            <a:pathLst>
              <a:path w="1819238" h="2788613">
                <a:moveTo>
                  <a:pt x="0" y="0"/>
                </a:moveTo>
                <a:lnTo>
                  <a:pt x="1819238" y="0"/>
                </a:lnTo>
                <a:lnTo>
                  <a:pt x="1819238" y="2788612"/>
                </a:lnTo>
                <a:lnTo>
                  <a:pt x="0" y="278861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 rot="2283246">
            <a:off x="-1302334" y="2717564"/>
            <a:ext cx="2604667" cy="3992556"/>
          </a:xfrm>
          <a:custGeom>
            <a:avLst/>
            <a:gdLst/>
            <a:ahLst/>
            <a:cxnLst/>
            <a:rect l="l" t="t" r="r" b="b"/>
            <a:pathLst>
              <a:path w="2604667" h="3992556">
                <a:moveTo>
                  <a:pt x="0" y="0"/>
                </a:moveTo>
                <a:lnTo>
                  <a:pt x="2604668" y="0"/>
                </a:lnTo>
                <a:lnTo>
                  <a:pt x="2604668" y="3992556"/>
                </a:lnTo>
                <a:lnTo>
                  <a:pt x="0" y="399255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 rot="4057829">
            <a:off x="-645850" y="6594704"/>
            <a:ext cx="1994414" cy="3294077"/>
          </a:xfrm>
          <a:custGeom>
            <a:avLst/>
            <a:gdLst/>
            <a:ahLst/>
            <a:cxnLst/>
            <a:rect l="l" t="t" r="r" b="b"/>
            <a:pathLst>
              <a:path w="1994414" h="3294077">
                <a:moveTo>
                  <a:pt x="0" y="0"/>
                </a:moveTo>
                <a:lnTo>
                  <a:pt x="1994414" y="0"/>
                </a:lnTo>
                <a:lnTo>
                  <a:pt x="1994414" y="3294077"/>
                </a:lnTo>
                <a:lnTo>
                  <a:pt x="0" y="32940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 rot="-3169327">
            <a:off x="16789078" y="6594704"/>
            <a:ext cx="1994414" cy="3294077"/>
          </a:xfrm>
          <a:custGeom>
            <a:avLst/>
            <a:gdLst/>
            <a:ahLst/>
            <a:cxnLst/>
            <a:rect l="l" t="t" r="r" b="b"/>
            <a:pathLst>
              <a:path w="1994414" h="3294077">
                <a:moveTo>
                  <a:pt x="0" y="0"/>
                </a:moveTo>
                <a:lnTo>
                  <a:pt x="1994414" y="0"/>
                </a:lnTo>
                <a:lnTo>
                  <a:pt x="1994414" y="3294077"/>
                </a:lnTo>
                <a:lnTo>
                  <a:pt x="0" y="32940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 rot="-2311060">
            <a:off x="17263417" y="644918"/>
            <a:ext cx="2323369" cy="7712429"/>
          </a:xfrm>
          <a:custGeom>
            <a:avLst/>
            <a:gdLst/>
            <a:ahLst/>
            <a:cxnLst/>
            <a:rect l="l" t="t" r="r" b="b"/>
            <a:pathLst>
              <a:path w="2323369" h="7712429">
                <a:moveTo>
                  <a:pt x="0" y="0"/>
                </a:moveTo>
                <a:lnTo>
                  <a:pt x="2323369" y="0"/>
                </a:lnTo>
                <a:lnTo>
                  <a:pt x="2323369" y="7712429"/>
                </a:lnTo>
                <a:lnTo>
                  <a:pt x="0" y="771242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7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 rot="-1242633">
            <a:off x="16625886" y="1883141"/>
            <a:ext cx="2604667" cy="3992556"/>
          </a:xfrm>
          <a:custGeom>
            <a:avLst/>
            <a:gdLst/>
            <a:ahLst/>
            <a:cxnLst/>
            <a:rect l="l" t="t" r="r" b="b"/>
            <a:pathLst>
              <a:path w="2604667" h="3992556">
                <a:moveTo>
                  <a:pt x="0" y="0"/>
                </a:moveTo>
                <a:lnTo>
                  <a:pt x="2604667" y="0"/>
                </a:lnTo>
                <a:lnTo>
                  <a:pt x="2604667" y="3992555"/>
                </a:lnTo>
                <a:lnTo>
                  <a:pt x="0" y="399255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/>
          <p:nvPr/>
        </p:nvSpPr>
        <p:spPr>
          <a:xfrm rot="2488762" flipH="1">
            <a:off x="-1911546" y="995281"/>
            <a:ext cx="2240433" cy="7437122"/>
          </a:xfrm>
          <a:custGeom>
            <a:avLst/>
            <a:gdLst/>
            <a:ahLst/>
            <a:cxnLst/>
            <a:rect l="l" t="t" r="r" b="b"/>
            <a:pathLst>
              <a:path w="2240433" h="7437122">
                <a:moveTo>
                  <a:pt x="2240433" y="0"/>
                </a:moveTo>
                <a:lnTo>
                  <a:pt x="0" y="0"/>
                </a:lnTo>
                <a:lnTo>
                  <a:pt x="0" y="7437122"/>
                </a:lnTo>
                <a:lnTo>
                  <a:pt x="2240433" y="7437122"/>
                </a:lnTo>
                <a:lnTo>
                  <a:pt x="2240433" y="0"/>
                </a:lnTo>
                <a:close/>
              </a:path>
            </a:pathLst>
          </a:custGeom>
          <a:blipFill>
            <a:blip r:embed="rId7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/>
          <p:cNvSpPr/>
          <p:nvPr/>
        </p:nvSpPr>
        <p:spPr>
          <a:xfrm rot="1068740">
            <a:off x="-1502675" y="5863057"/>
            <a:ext cx="5775979" cy="7043876"/>
          </a:xfrm>
          <a:custGeom>
            <a:avLst/>
            <a:gdLst/>
            <a:ahLst/>
            <a:cxnLst/>
            <a:rect l="l" t="t" r="r" b="b"/>
            <a:pathLst>
              <a:path w="5775979" h="7043876">
                <a:moveTo>
                  <a:pt x="0" y="0"/>
                </a:moveTo>
                <a:lnTo>
                  <a:pt x="5775979" y="0"/>
                </a:lnTo>
                <a:lnTo>
                  <a:pt x="5775979" y="7043876"/>
                </a:lnTo>
                <a:lnTo>
                  <a:pt x="0" y="704387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/>
          <p:cNvSpPr/>
          <p:nvPr/>
        </p:nvSpPr>
        <p:spPr>
          <a:xfrm rot="-1962782" flipH="1">
            <a:off x="3032284" y="8232155"/>
            <a:ext cx="5899766" cy="6259699"/>
          </a:xfrm>
          <a:custGeom>
            <a:avLst/>
            <a:gdLst/>
            <a:ahLst/>
            <a:cxnLst/>
            <a:rect l="l" t="t" r="r" b="b"/>
            <a:pathLst>
              <a:path w="5899766" h="6259699">
                <a:moveTo>
                  <a:pt x="5899766" y="0"/>
                </a:moveTo>
                <a:lnTo>
                  <a:pt x="0" y="0"/>
                </a:lnTo>
                <a:lnTo>
                  <a:pt x="0" y="6259699"/>
                </a:lnTo>
                <a:lnTo>
                  <a:pt x="5899766" y="6259699"/>
                </a:lnTo>
                <a:lnTo>
                  <a:pt x="5899766" y="0"/>
                </a:lnTo>
                <a:close/>
              </a:path>
            </a:pathLst>
          </a:custGeo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Freeform 19"/>
          <p:cNvSpPr/>
          <p:nvPr/>
        </p:nvSpPr>
        <p:spPr>
          <a:xfrm rot="-1370365" flipH="1">
            <a:off x="14322032" y="6268798"/>
            <a:ext cx="5775979" cy="7043876"/>
          </a:xfrm>
          <a:custGeom>
            <a:avLst/>
            <a:gdLst/>
            <a:ahLst/>
            <a:cxnLst/>
            <a:rect l="l" t="t" r="r" b="b"/>
            <a:pathLst>
              <a:path w="5775979" h="7043876">
                <a:moveTo>
                  <a:pt x="5775978" y="0"/>
                </a:moveTo>
                <a:lnTo>
                  <a:pt x="0" y="0"/>
                </a:lnTo>
                <a:lnTo>
                  <a:pt x="0" y="7043876"/>
                </a:lnTo>
                <a:lnTo>
                  <a:pt x="5775978" y="7043876"/>
                </a:lnTo>
                <a:lnTo>
                  <a:pt x="5775978" y="0"/>
                </a:lnTo>
                <a:close/>
              </a:path>
            </a:pathLst>
          </a:custGeom>
          <a:blipFill>
            <a:blip r:embed="rId8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Freeform 20"/>
          <p:cNvSpPr/>
          <p:nvPr/>
        </p:nvSpPr>
        <p:spPr>
          <a:xfrm rot="2700000" flipH="1">
            <a:off x="7660439" y="8593977"/>
            <a:ext cx="7339072" cy="7786814"/>
          </a:xfrm>
          <a:custGeom>
            <a:avLst/>
            <a:gdLst/>
            <a:ahLst/>
            <a:cxnLst/>
            <a:rect l="l" t="t" r="r" b="b"/>
            <a:pathLst>
              <a:path w="7339072" h="7786814">
                <a:moveTo>
                  <a:pt x="7339072" y="0"/>
                </a:moveTo>
                <a:lnTo>
                  <a:pt x="0" y="0"/>
                </a:lnTo>
                <a:lnTo>
                  <a:pt x="0" y="7786814"/>
                </a:lnTo>
                <a:lnTo>
                  <a:pt x="7339072" y="7786814"/>
                </a:lnTo>
                <a:lnTo>
                  <a:pt x="7339072" y="0"/>
                </a:lnTo>
                <a:close/>
              </a:path>
            </a:pathLst>
          </a:custGeom>
          <a:blipFill>
            <a:blip r:embed="rId2">
              <a:alphaModFix amt="6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Freeform 21"/>
          <p:cNvSpPr/>
          <p:nvPr/>
        </p:nvSpPr>
        <p:spPr>
          <a:xfrm rot="-6635949">
            <a:off x="17971395" y="-4748774"/>
            <a:ext cx="2323369" cy="7712429"/>
          </a:xfrm>
          <a:custGeom>
            <a:avLst/>
            <a:gdLst/>
            <a:ahLst/>
            <a:cxnLst/>
            <a:rect l="l" t="t" r="r" b="b"/>
            <a:pathLst>
              <a:path w="2323369" h="7712429">
                <a:moveTo>
                  <a:pt x="0" y="0"/>
                </a:moveTo>
                <a:lnTo>
                  <a:pt x="2323369" y="0"/>
                </a:lnTo>
                <a:lnTo>
                  <a:pt x="2323369" y="7712428"/>
                </a:lnTo>
                <a:lnTo>
                  <a:pt x="0" y="771242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7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Freeform 22"/>
          <p:cNvSpPr/>
          <p:nvPr/>
        </p:nvSpPr>
        <p:spPr>
          <a:xfrm rot="8712371" flipH="1">
            <a:off x="-334391" y="-5263443"/>
            <a:ext cx="2240433" cy="7437122"/>
          </a:xfrm>
          <a:custGeom>
            <a:avLst/>
            <a:gdLst/>
            <a:ahLst/>
            <a:cxnLst/>
            <a:rect l="l" t="t" r="r" b="b"/>
            <a:pathLst>
              <a:path w="2240433" h="7437122">
                <a:moveTo>
                  <a:pt x="2240433" y="0"/>
                </a:moveTo>
                <a:lnTo>
                  <a:pt x="0" y="0"/>
                </a:lnTo>
                <a:lnTo>
                  <a:pt x="0" y="7437122"/>
                </a:lnTo>
                <a:lnTo>
                  <a:pt x="2240433" y="7437122"/>
                </a:lnTo>
                <a:lnTo>
                  <a:pt x="2240433" y="0"/>
                </a:lnTo>
                <a:close/>
              </a:path>
            </a:pathLst>
          </a:custGeom>
          <a:blipFill>
            <a:blip r:embed="rId7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3" name="TextBox 23"/>
          <p:cNvSpPr txBox="1"/>
          <p:nvPr/>
        </p:nvSpPr>
        <p:spPr>
          <a:xfrm>
            <a:off x="2828705" y="1748259"/>
            <a:ext cx="12671073" cy="3923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42"/>
              </a:lnSpc>
            </a:pPr>
            <a:r>
              <a:rPr lang="en-US" sz="8766" b="1">
                <a:solidFill>
                  <a:srgbClr val="B94877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Welcome to </a:t>
            </a:r>
          </a:p>
          <a:p>
            <a:pPr algn="ctr">
              <a:lnSpc>
                <a:spcPts val="9642"/>
              </a:lnSpc>
            </a:pPr>
            <a:r>
              <a:rPr lang="en-US" sz="8766" b="1">
                <a:solidFill>
                  <a:srgbClr val="B94877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The Presbyterian Church Fredericksburg, VA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2828705" y="5986775"/>
            <a:ext cx="13175361" cy="8445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>
                <a:solidFill>
                  <a:srgbClr val="B94877"/>
                </a:solidFill>
                <a:latin typeface="Cardo"/>
                <a:ea typeface="Cardo"/>
                <a:cs typeface="Cardo"/>
                <a:sym typeface="Cardo"/>
              </a:rPr>
              <a:t>We are so glad you have joined us this morning!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505249" flipH="1">
            <a:off x="-4400991" y="-464748"/>
            <a:ext cx="7950410" cy="8435448"/>
          </a:xfrm>
          <a:custGeom>
            <a:avLst/>
            <a:gdLst/>
            <a:ahLst/>
            <a:cxnLst/>
            <a:rect l="l" t="t" r="r" b="b"/>
            <a:pathLst>
              <a:path w="7950410" h="8435448">
                <a:moveTo>
                  <a:pt x="7950411" y="0"/>
                </a:moveTo>
                <a:lnTo>
                  <a:pt x="0" y="0"/>
                </a:lnTo>
                <a:lnTo>
                  <a:pt x="0" y="8435449"/>
                </a:lnTo>
                <a:lnTo>
                  <a:pt x="7950411" y="8435449"/>
                </a:lnTo>
                <a:lnTo>
                  <a:pt x="7950411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1165889">
            <a:off x="-5470058" y="448331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1165889">
            <a:off x="5775483" y="-117985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-893600">
            <a:off x="15048924" y="-346794"/>
            <a:ext cx="8096277" cy="8590214"/>
          </a:xfrm>
          <a:custGeom>
            <a:avLst/>
            <a:gdLst/>
            <a:ahLst/>
            <a:cxnLst/>
            <a:rect l="l" t="t" r="r" b="b"/>
            <a:pathLst>
              <a:path w="8096277" h="8590214">
                <a:moveTo>
                  <a:pt x="0" y="0"/>
                </a:moveTo>
                <a:lnTo>
                  <a:pt x="8096276" y="0"/>
                </a:lnTo>
                <a:lnTo>
                  <a:pt x="8096276" y="8590215"/>
                </a:lnTo>
                <a:lnTo>
                  <a:pt x="0" y="859021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1165889">
            <a:off x="2431605" y="50008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1165889">
            <a:off x="7390673" y="5270195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1165889">
            <a:off x="1551216" y="5024785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3210433">
            <a:off x="-6221371" y="-3513251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 rot="-276757">
            <a:off x="7475900" y="8396430"/>
            <a:ext cx="1819238" cy="2788613"/>
          </a:xfrm>
          <a:custGeom>
            <a:avLst/>
            <a:gdLst/>
            <a:ahLst/>
            <a:cxnLst/>
            <a:rect l="l" t="t" r="r" b="b"/>
            <a:pathLst>
              <a:path w="1819238" h="2788613">
                <a:moveTo>
                  <a:pt x="0" y="0"/>
                </a:moveTo>
                <a:lnTo>
                  <a:pt x="1819238" y="0"/>
                </a:lnTo>
                <a:lnTo>
                  <a:pt x="1819238" y="2788612"/>
                </a:lnTo>
                <a:lnTo>
                  <a:pt x="0" y="278861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 rot="2283246">
            <a:off x="-1302334" y="2717564"/>
            <a:ext cx="2604667" cy="3992556"/>
          </a:xfrm>
          <a:custGeom>
            <a:avLst/>
            <a:gdLst/>
            <a:ahLst/>
            <a:cxnLst/>
            <a:rect l="l" t="t" r="r" b="b"/>
            <a:pathLst>
              <a:path w="2604667" h="3992556">
                <a:moveTo>
                  <a:pt x="0" y="0"/>
                </a:moveTo>
                <a:lnTo>
                  <a:pt x="2604668" y="0"/>
                </a:lnTo>
                <a:lnTo>
                  <a:pt x="2604668" y="3992556"/>
                </a:lnTo>
                <a:lnTo>
                  <a:pt x="0" y="399255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 rot="4057829">
            <a:off x="-645850" y="6594704"/>
            <a:ext cx="1994414" cy="3294077"/>
          </a:xfrm>
          <a:custGeom>
            <a:avLst/>
            <a:gdLst/>
            <a:ahLst/>
            <a:cxnLst/>
            <a:rect l="l" t="t" r="r" b="b"/>
            <a:pathLst>
              <a:path w="1994414" h="3294077">
                <a:moveTo>
                  <a:pt x="0" y="0"/>
                </a:moveTo>
                <a:lnTo>
                  <a:pt x="1994414" y="0"/>
                </a:lnTo>
                <a:lnTo>
                  <a:pt x="1994414" y="3294077"/>
                </a:lnTo>
                <a:lnTo>
                  <a:pt x="0" y="32940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 rot="-3169327">
            <a:off x="16789078" y="6594704"/>
            <a:ext cx="1994414" cy="3294077"/>
          </a:xfrm>
          <a:custGeom>
            <a:avLst/>
            <a:gdLst/>
            <a:ahLst/>
            <a:cxnLst/>
            <a:rect l="l" t="t" r="r" b="b"/>
            <a:pathLst>
              <a:path w="1994414" h="3294077">
                <a:moveTo>
                  <a:pt x="0" y="0"/>
                </a:moveTo>
                <a:lnTo>
                  <a:pt x="1994414" y="0"/>
                </a:lnTo>
                <a:lnTo>
                  <a:pt x="1994414" y="3294077"/>
                </a:lnTo>
                <a:lnTo>
                  <a:pt x="0" y="32940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 rot="-2311060">
            <a:off x="17263417" y="644918"/>
            <a:ext cx="2323369" cy="7712429"/>
          </a:xfrm>
          <a:custGeom>
            <a:avLst/>
            <a:gdLst/>
            <a:ahLst/>
            <a:cxnLst/>
            <a:rect l="l" t="t" r="r" b="b"/>
            <a:pathLst>
              <a:path w="2323369" h="7712429">
                <a:moveTo>
                  <a:pt x="0" y="0"/>
                </a:moveTo>
                <a:lnTo>
                  <a:pt x="2323369" y="0"/>
                </a:lnTo>
                <a:lnTo>
                  <a:pt x="2323369" y="7712429"/>
                </a:lnTo>
                <a:lnTo>
                  <a:pt x="0" y="771242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7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 rot="-1242633">
            <a:off x="16625886" y="1883141"/>
            <a:ext cx="2604667" cy="3992556"/>
          </a:xfrm>
          <a:custGeom>
            <a:avLst/>
            <a:gdLst/>
            <a:ahLst/>
            <a:cxnLst/>
            <a:rect l="l" t="t" r="r" b="b"/>
            <a:pathLst>
              <a:path w="2604667" h="3992556">
                <a:moveTo>
                  <a:pt x="0" y="0"/>
                </a:moveTo>
                <a:lnTo>
                  <a:pt x="2604667" y="0"/>
                </a:lnTo>
                <a:lnTo>
                  <a:pt x="2604667" y="3992555"/>
                </a:lnTo>
                <a:lnTo>
                  <a:pt x="0" y="399255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/>
          <p:nvPr/>
        </p:nvSpPr>
        <p:spPr>
          <a:xfrm rot="2488762" flipH="1">
            <a:off x="-1911546" y="995281"/>
            <a:ext cx="2240433" cy="7437122"/>
          </a:xfrm>
          <a:custGeom>
            <a:avLst/>
            <a:gdLst/>
            <a:ahLst/>
            <a:cxnLst/>
            <a:rect l="l" t="t" r="r" b="b"/>
            <a:pathLst>
              <a:path w="2240433" h="7437122">
                <a:moveTo>
                  <a:pt x="2240433" y="0"/>
                </a:moveTo>
                <a:lnTo>
                  <a:pt x="0" y="0"/>
                </a:lnTo>
                <a:lnTo>
                  <a:pt x="0" y="7437122"/>
                </a:lnTo>
                <a:lnTo>
                  <a:pt x="2240433" y="7437122"/>
                </a:lnTo>
                <a:lnTo>
                  <a:pt x="2240433" y="0"/>
                </a:lnTo>
                <a:close/>
              </a:path>
            </a:pathLst>
          </a:custGeom>
          <a:blipFill>
            <a:blip r:embed="rId7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/>
          <p:cNvSpPr/>
          <p:nvPr/>
        </p:nvSpPr>
        <p:spPr>
          <a:xfrm rot="1068740">
            <a:off x="-1502675" y="5863057"/>
            <a:ext cx="5775979" cy="7043876"/>
          </a:xfrm>
          <a:custGeom>
            <a:avLst/>
            <a:gdLst/>
            <a:ahLst/>
            <a:cxnLst/>
            <a:rect l="l" t="t" r="r" b="b"/>
            <a:pathLst>
              <a:path w="5775979" h="7043876">
                <a:moveTo>
                  <a:pt x="0" y="0"/>
                </a:moveTo>
                <a:lnTo>
                  <a:pt x="5775979" y="0"/>
                </a:lnTo>
                <a:lnTo>
                  <a:pt x="5775979" y="7043876"/>
                </a:lnTo>
                <a:lnTo>
                  <a:pt x="0" y="704387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/>
          <p:cNvSpPr/>
          <p:nvPr/>
        </p:nvSpPr>
        <p:spPr>
          <a:xfrm rot="-1962782" flipH="1">
            <a:off x="3032284" y="8232155"/>
            <a:ext cx="5899766" cy="6259699"/>
          </a:xfrm>
          <a:custGeom>
            <a:avLst/>
            <a:gdLst/>
            <a:ahLst/>
            <a:cxnLst/>
            <a:rect l="l" t="t" r="r" b="b"/>
            <a:pathLst>
              <a:path w="5899766" h="6259699">
                <a:moveTo>
                  <a:pt x="5899766" y="0"/>
                </a:moveTo>
                <a:lnTo>
                  <a:pt x="0" y="0"/>
                </a:lnTo>
                <a:lnTo>
                  <a:pt x="0" y="6259699"/>
                </a:lnTo>
                <a:lnTo>
                  <a:pt x="5899766" y="6259699"/>
                </a:lnTo>
                <a:lnTo>
                  <a:pt x="5899766" y="0"/>
                </a:lnTo>
                <a:close/>
              </a:path>
            </a:pathLst>
          </a:custGeo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Freeform 19"/>
          <p:cNvSpPr/>
          <p:nvPr/>
        </p:nvSpPr>
        <p:spPr>
          <a:xfrm rot="-1370365" flipH="1">
            <a:off x="14322032" y="6268798"/>
            <a:ext cx="5775979" cy="7043876"/>
          </a:xfrm>
          <a:custGeom>
            <a:avLst/>
            <a:gdLst/>
            <a:ahLst/>
            <a:cxnLst/>
            <a:rect l="l" t="t" r="r" b="b"/>
            <a:pathLst>
              <a:path w="5775979" h="7043876">
                <a:moveTo>
                  <a:pt x="5775978" y="0"/>
                </a:moveTo>
                <a:lnTo>
                  <a:pt x="0" y="0"/>
                </a:lnTo>
                <a:lnTo>
                  <a:pt x="0" y="7043876"/>
                </a:lnTo>
                <a:lnTo>
                  <a:pt x="5775978" y="7043876"/>
                </a:lnTo>
                <a:lnTo>
                  <a:pt x="5775978" y="0"/>
                </a:lnTo>
                <a:close/>
              </a:path>
            </a:pathLst>
          </a:custGeom>
          <a:blipFill>
            <a:blip r:embed="rId8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Freeform 20"/>
          <p:cNvSpPr/>
          <p:nvPr/>
        </p:nvSpPr>
        <p:spPr>
          <a:xfrm rot="2700000" flipH="1">
            <a:off x="7660439" y="8593977"/>
            <a:ext cx="7339072" cy="7786814"/>
          </a:xfrm>
          <a:custGeom>
            <a:avLst/>
            <a:gdLst/>
            <a:ahLst/>
            <a:cxnLst/>
            <a:rect l="l" t="t" r="r" b="b"/>
            <a:pathLst>
              <a:path w="7339072" h="7786814">
                <a:moveTo>
                  <a:pt x="7339072" y="0"/>
                </a:moveTo>
                <a:lnTo>
                  <a:pt x="0" y="0"/>
                </a:lnTo>
                <a:lnTo>
                  <a:pt x="0" y="7786814"/>
                </a:lnTo>
                <a:lnTo>
                  <a:pt x="7339072" y="7786814"/>
                </a:lnTo>
                <a:lnTo>
                  <a:pt x="7339072" y="0"/>
                </a:lnTo>
                <a:close/>
              </a:path>
            </a:pathLst>
          </a:custGeom>
          <a:blipFill>
            <a:blip r:embed="rId2">
              <a:alphaModFix amt="6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Freeform 21"/>
          <p:cNvSpPr/>
          <p:nvPr/>
        </p:nvSpPr>
        <p:spPr>
          <a:xfrm rot="-6635949">
            <a:off x="17971395" y="-4748774"/>
            <a:ext cx="2323369" cy="7712429"/>
          </a:xfrm>
          <a:custGeom>
            <a:avLst/>
            <a:gdLst/>
            <a:ahLst/>
            <a:cxnLst/>
            <a:rect l="l" t="t" r="r" b="b"/>
            <a:pathLst>
              <a:path w="2323369" h="7712429">
                <a:moveTo>
                  <a:pt x="0" y="0"/>
                </a:moveTo>
                <a:lnTo>
                  <a:pt x="2323369" y="0"/>
                </a:lnTo>
                <a:lnTo>
                  <a:pt x="2323369" y="7712428"/>
                </a:lnTo>
                <a:lnTo>
                  <a:pt x="0" y="771242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7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Freeform 22"/>
          <p:cNvSpPr/>
          <p:nvPr/>
        </p:nvSpPr>
        <p:spPr>
          <a:xfrm rot="8712371" flipH="1">
            <a:off x="-334391" y="-5263443"/>
            <a:ext cx="2240433" cy="7437122"/>
          </a:xfrm>
          <a:custGeom>
            <a:avLst/>
            <a:gdLst/>
            <a:ahLst/>
            <a:cxnLst/>
            <a:rect l="l" t="t" r="r" b="b"/>
            <a:pathLst>
              <a:path w="2240433" h="7437122">
                <a:moveTo>
                  <a:pt x="2240433" y="0"/>
                </a:moveTo>
                <a:lnTo>
                  <a:pt x="0" y="0"/>
                </a:lnTo>
                <a:lnTo>
                  <a:pt x="0" y="7437122"/>
                </a:lnTo>
                <a:lnTo>
                  <a:pt x="2240433" y="7437122"/>
                </a:lnTo>
                <a:lnTo>
                  <a:pt x="2240433" y="0"/>
                </a:lnTo>
                <a:close/>
              </a:path>
            </a:pathLst>
          </a:custGeom>
          <a:blipFill>
            <a:blip r:embed="rId7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3" name="TextBox 23"/>
          <p:cNvSpPr txBox="1"/>
          <p:nvPr/>
        </p:nvSpPr>
        <p:spPr>
          <a:xfrm>
            <a:off x="2828705" y="1871307"/>
            <a:ext cx="12630590" cy="39209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11"/>
              </a:lnSpc>
            </a:pPr>
            <a:r>
              <a:rPr lang="en-US" sz="8738" b="1">
                <a:solidFill>
                  <a:srgbClr val="B94877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Welcome to </a:t>
            </a:r>
          </a:p>
          <a:p>
            <a:pPr algn="ctr">
              <a:lnSpc>
                <a:spcPts val="9611"/>
              </a:lnSpc>
            </a:pPr>
            <a:r>
              <a:rPr lang="en-US" sz="8738" b="1">
                <a:solidFill>
                  <a:srgbClr val="B94877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The Presbyterian Church Fredericksburg, VA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2828705" y="6121536"/>
            <a:ext cx="13175361" cy="8445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>
                <a:solidFill>
                  <a:srgbClr val="B94877"/>
                </a:solidFill>
                <a:latin typeface="Cardo"/>
                <a:ea typeface="Cardo"/>
                <a:cs typeface="Cardo"/>
                <a:sym typeface="Cardo"/>
              </a:rPr>
              <a:t>We are so glad you have joined us this morning!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505249" flipH="1">
            <a:off x="-4400991" y="-464748"/>
            <a:ext cx="7950410" cy="8435448"/>
          </a:xfrm>
          <a:custGeom>
            <a:avLst/>
            <a:gdLst/>
            <a:ahLst/>
            <a:cxnLst/>
            <a:rect l="l" t="t" r="r" b="b"/>
            <a:pathLst>
              <a:path w="7950410" h="8435448">
                <a:moveTo>
                  <a:pt x="7950411" y="0"/>
                </a:moveTo>
                <a:lnTo>
                  <a:pt x="0" y="0"/>
                </a:lnTo>
                <a:lnTo>
                  <a:pt x="0" y="8435449"/>
                </a:lnTo>
                <a:lnTo>
                  <a:pt x="7950411" y="8435449"/>
                </a:lnTo>
                <a:lnTo>
                  <a:pt x="7950411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1165889">
            <a:off x="-5470058" y="448331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1165889">
            <a:off x="5775483" y="-117985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-893600">
            <a:off x="15048924" y="-346794"/>
            <a:ext cx="8096277" cy="8590214"/>
          </a:xfrm>
          <a:custGeom>
            <a:avLst/>
            <a:gdLst/>
            <a:ahLst/>
            <a:cxnLst/>
            <a:rect l="l" t="t" r="r" b="b"/>
            <a:pathLst>
              <a:path w="8096277" h="8590214">
                <a:moveTo>
                  <a:pt x="0" y="0"/>
                </a:moveTo>
                <a:lnTo>
                  <a:pt x="8096276" y="0"/>
                </a:lnTo>
                <a:lnTo>
                  <a:pt x="8096276" y="8590215"/>
                </a:lnTo>
                <a:lnTo>
                  <a:pt x="0" y="859021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1165889">
            <a:off x="2431605" y="50008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1165889">
            <a:off x="7390673" y="5270195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1165889">
            <a:off x="1551216" y="5024785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3210433">
            <a:off x="-6221371" y="-3513251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 rot="-276757">
            <a:off x="7475900" y="8396430"/>
            <a:ext cx="1819238" cy="2788613"/>
          </a:xfrm>
          <a:custGeom>
            <a:avLst/>
            <a:gdLst/>
            <a:ahLst/>
            <a:cxnLst/>
            <a:rect l="l" t="t" r="r" b="b"/>
            <a:pathLst>
              <a:path w="1819238" h="2788613">
                <a:moveTo>
                  <a:pt x="0" y="0"/>
                </a:moveTo>
                <a:lnTo>
                  <a:pt x="1819238" y="0"/>
                </a:lnTo>
                <a:lnTo>
                  <a:pt x="1819238" y="2788612"/>
                </a:lnTo>
                <a:lnTo>
                  <a:pt x="0" y="278861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 rot="2283246">
            <a:off x="-1302334" y="2717564"/>
            <a:ext cx="2604667" cy="3992556"/>
          </a:xfrm>
          <a:custGeom>
            <a:avLst/>
            <a:gdLst/>
            <a:ahLst/>
            <a:cxnLst/>
            <a:rect l="l" t="t" r="r" b="b"/>
            <a:pathLst>
              <a:path w="2604667" h="3992556">
                <a:moveTo>
                  <a:pt x="0" y="0"/>
                </a:moveTo>
                <a:lnTo>
                  <a:pt x="2604668" y="0"/>
                </a:lnTo>
                <a:lnTo>
                  <a:pt x="2604668" y="3992556"/>
                </a:lnTo>
                <a:lnTo>
                  <a:pt x="0" y="399255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 rot="4057829">
            <a:off x="-645850" y="6594704"/>
            <a:ext cx="1994414" cy="3294077"/>
          </a:xfrm>
          <a:custGeom>
            <a:avLst/>
            <a:gdLst/>
            <a:ahLst/>
            <a:cxnLst/>
            <a:rect l="l" t="t" r="r" b="b"/>
            <a:pathLst>
              <a:path w="1994414" h="3294077">
                <a:moveTo>
                  <a:pt x="0" y="0"/>
                </a:moveTo>
                <a:lnTo>
                  <a:pt x="1994414" y="0"/>
                </a:lnTo>
                <a:lnTo>
                  <a:pt x="1994414" y="3294077"/>
                </a:lnTo>
                <a:lnTo>
                  <a:pt x="0" y="32940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 rot="-3169327">
            <a:off x="16789078" y="6594704"/>
            <a:ext cx="1994414" cy="3294077"/>
          </a:xfrm>
          <a:custGeom>
            <a:avLst/>
            <a:gdLst/>
            <a:ahLst/>
            <a:cxnLst/>
            <a:rect l="l" t="t" r="r" b="b"/>
            <a:pathLst>
              <a:path w="1994414" h="3294077">
                <a:moveTo>
                  <a:pt x="0" y="0"/>
                </a:moveTo>
                <a:lnTo>
                  <a:pt x="1994414" y="0"/>
                </a:lnTo>
                <a:lnTo>
                  <a:pt x="1994414" y="3294077"/>
                </a:lnTo>
                <a:lnTo>
                  <a:pt x="0" y="32940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 rot="-2311060">
            <a:off x="16766535" y="1001287"/>
            <a:ext cx="2323369" cy="7712429"/>
          </a:xfrm>
          <a:custGeom>
            <a:avLst/>
            <a:gdLst/>
            <a:ahLst/>
            <a:cxnLst/>
            <a:rect l="l" t="t" r="r" b="b"/>
            <a:pathLst>
              <a:path w="2323369" h="7712429">
                <a:moveTo>
                  <a:pt x="0" y="0"/>
                </a:moveTo>
                <a:lnTo>
                  <a:pt x="2323369" y="0"/>
                </a:lnTo>
                <a:lnTo>
                  <a:pt x="2323369" y="7712429"/>
                </a:lnTo>
                <a:lnTo>
                  <a:pt x="0" y="771242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7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 rot="-1242633">
            <a:off x="16625886" y="1883141"/>
            <a:ext cx="2604667" cy="3992556"/>
          </a:xfrm>
          <a:custGeom>
            <a:avLst/>
            <a:gdLst/>
            <a:ahLst/>
            <a:cxnLst/>
            <a:rect l="l" t="t" r="r" b="b"/>
            <a:pathLst>
              <a:path w="2604667" h="3992556">
                <a:moveTo>
                  <a:pt x="0" y="0"/>
                </a:moveTo>
                <a:lnTo>
                  <a:pt x="2604667" y="0"/>
                </a:lnTo>
                <a:lnTo>
                  <a:pt x="2604667" y="3992555"/>
                </a:lnTo>
                <a:lnTo>
                  <a:pt x="0" y="399255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/>
          <p:nvPr/>
        </p:nvSpPr>
        <p:spPr>
          <a:xfrm rot="2488762" flipH="1">
            <a:off x="-1911546" y="995281"/>
            <a:ext cx="2240433" cy="7437122"/>
          </a:xfrm>
          <a:custGeom>
            <a:avLst/>
            <a:gdLst/>
            <a:ahLst/>
            <a:cxnLst/>
            <a:rect l="l" t="t" r="r" b="b"/>
            <a:pathLst>
              <a:path w="2240433" h="7437122">
                <a:moveTo>
                  <a:pt x="2240433" y="0"/>
                </a:moveTo>
                <a:lnTo>
                  <a:pt x="0" y="0"/>
                </a:lnTo>
                <a:lnTo>
                  <a:pt x="0" y="7437122"/>
                </a:lnTo>
                <a:lnTo>
                  <a:pt x="2240433" y="7437122"/>
                </a:lnTo>
                <a:lnTo>
                  <a:pt x="2240433" y="0"/>
                </a:lnTo>
                <a:close/>
              </a:path>
            </a:pathLst>
          </a:custGeom>
          <a:blipFill>
            <a:blip r:embed="rId7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/>
          <p:cNvSpPr/>
          <p:nvPr/>
        </p:nvSpPr>
        <p:spPr>
          <a:xfrm rot="1068740">
            <a:off x="-1502675" y="5863057"/>
            <a:ext cx="5775979" cy="7043876"/>
          </a:xfrm>
          <a:custGeom>
            <a:avLst/>
            <a:gdLst/>
            <a:ahLst/>
            <a:cxnLst/>
            <a:rect l="l" t="t" r="r" b="b"/>
            <a:pathLst>
              <a:path w="5775979" h="7043876">
                <a:moveTo>
                  <a:pt x="0" y="0"/>
                </a:moveTo>
                <a:lnTo>
                  <a:pt x="5775979" y="0"/>
                </a:lnTo>
                <a:lnTo>
                  <a:pt x="5775979" y="7043876"/>
                </a:lnTo>
                <a:lnTo>
                  <a:pt x="0" y="704387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/>
          <p:cNvSpPr/>
          <p:nvPr/>
        </p:nvSpPr>
        <p:spPr>
          <a:xfrm rot="-1962782" flipH="1">
            <a:off x="3032284" y="8232155"/>
            <a:ext cx="5899766" cy="6259699"/>
          </a:xfrm>
          <a:custGeom>
            <a:avLst/>
            <a:gdLst/>
            <a:ahLst/>
            <a:cxnLst/>
            <a:rect l="l" t="t" r="r" b="b"/>
            <a:pathLst>
              <a:path w="5899766" h="6259699">
                <a:moveTo>
                  <a:pt x="5899766" y="0"/>
                </a:moveTo>
                <a:lnTo>
                  <a:pt x="0" y="0"/>
                </a:lnTo>
                <a:lnTo>
                  <a:pt x="0" y="6259699"/>
                </a:lnTo>
                <a:lnTo>
                  <a:pt x="5899766" y="6259699"/>
                </a:lnTo>
                <a:lnTo>
                  <a:pt x="5899766" y="0"/>
                </a:lnTo>
                <a:close/>
              </a:path>
            </a:pathLst>
          </a:custGeo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Freeform 19"/>
          <p:cNvSpPr/>
          <p:nvPr/>
        </p:nvSpPr>
        <p:spPr>
          <a:xfrm rot="-1370365" flipH="1">
            <a:off x="14322032" y="6268798"/>
            <a:ext cx="5775979" cy="7043876"/>
          </a:xfrm>
          <a:custGeom>
            <a:avLst/>
            <a:gdLst/>
            <a:ahLst/>
            <a:cxnLst/>
            <a:rect l="l" t="t" r="r" b="b"/>
            <a:pathLst>
              <a:path w="5775979" h="7043876">
                <a:moveTo>
                  <a:pt x="5775978" y="0"/>
                </a:moveTo>
                <a:lnTo>
                  <a:pt x="0" y="0"/>
                </a:lnTo>
                <a:lnTo>
                  <a:pt x="0" y="7043876"/>
                </a:lnTo>
                <a:lnTo>
                  <a:pt x="5775978" y="7043876"/>
                </a:lnTo>
                <a:lnTo>
                  <a:pt x="5775978" y="0"/>
                </a:lnTo>
                <a:close/>
              </a:path>
            </a:pathLst>
          </a:custGeom>
          <a:blipFill>
            <a:blip r:embed="rId8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Freeform 20"/>
          <p:cNvSpPr/>
          <p:nvPr/>
        </p:nvSpPr>
        <p:spPr>
          <a:xfrm rot="2700000" flipH="1">
            <a:off x="7660439" y="8542936"/>
            <a:ext cx="7339072" cy="7786814"/>
          </a:xfrm>
          <a:custGeom>
            <a:avLst/>
            <a:gdLst/>
            <a:ahLst/>
            <a:cxnLst/>
            <a:rect l="l" t="t" r="r" b="b"/>
            <a:pathLst>
              <a:path w="7339072" h="7786814">
                <a:moveTo>
                  <a:pt x="7339072" y="0"/>
                </a:moveTo>
                <a:lnTo>
                  <a:pt x="0" y="0"/>
                </a:lnTo>
                <a:lnTo>
                  <a:pt x="0" y="7786814"/>
                </a:lnTo>
                <a:lnTo>
                  <a:pt x="7339072" y="7786814"/>
                </a:lnTo>
                <a:lnTo>
                  <a:pt x="7339072" y="0"/>
                </a:lnTo>
                <a:close/>
              </a:path>
            </a:pathLst>
          </a:custGeom>
          <a:blipFill>
            <a:blip r:embed="rId2">
              <a:alphaModFix amt="6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Freeform 21"/>
          <p:cNvSpPr/>
          <p:nvPr/>
        </p:nvSpPr>
        <p:spPr>
          <a:xfrm rot="-6635949">
            <a:off x="17971395" y="-4748774"/>
            <a:ext cx="2323369" cy="7712429"/>
          </a:xfrm>
          <a:custGeom>
            <a:avLst/>
            <a:gdLst/>
            <a:ahLst/>
            <a:cxnLst/>
            <a:rect l="l" t="t" r="r" b="b"/>
            <a:pathLst>
              <a:path w="2323369" h="7712429">
                <a:moveTo>
                  <a:pt x="0" y="0"/>
                </a:moveTo>
                <a:lnTo>
                  <a:pt x="2323369" y="0"/>
                </a:lnTo>
                <a:lnTo>
                  <a:pt x="2323369" y="7712428"/>
                </a:lnTo>
                <a:lnTo>
                  <a:pt x="0" y="771242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7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Freeform 22"/>
          <p:cNvSpPr/>
          <p:nvPr/>
        </p:nvSpPr>
        <p:spPr>
          <a:xfrm rot="8712371" flipH="1">
            <a:off x="-334391" y="-5263443"/>
            <a:ext cx="2240433" cy="7437122"/>
          </a:xfrm>
          <a:custGeom>
            <a:avLst/>
            <a:gdLst/>
            <a:ahLst/>
            <a:cxnLst/>
            <a:rect l="l" t="t" r="r" b="b"/>
            <a:pathLst>
              <a:path w="2240433" h="7437122">
                <a:moveTo>
                  <a:pt x="2240433" y="0"/>
                </a:moveTo>
                <a:lnTo>
                  <a:pt x="0" y="0"/>
                </a:lnTo>
                <a:lnTo>
                  <a:pt x="0" y="7437122"/>
                </a:lnTo>
                <a:lnTo>
                  <a:pt x="2240433" y="7437122"/>
                </a:lnTo>
                <a:lnTo>
                  <a:pt x="2240433" y="0"/>
                </a:lnTo>
                <a:close/>
              </a:path>
            </a:pathLst>
          </a:custGeom>
          <a:blipFill>
            <a:blip r:embed="rId7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3" name="TextBox 23"/>
          <p:cNvSpPr txBox="1"/>
          <p:nvPr/>
        </p:nvSpPr>
        <p:spPr>
          <a:xfrm>
            <a:off x="2902372" y="2107492"/>
            <a:ext cx="13003896" cy="48692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92"/>
              </a:lnSpc>
            </a:pPr>
            <a:r>
              <a:rPr lang="en-US" sz="15902" b="1">
                <a:solidFill>
                  <a:srgbClr val="B94877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Outreach</a:t>
            </a:r>
            <a:r>
              <a:rPr lang="en-US" sz="15902" b="1">
                <a:solidFill>
                  <a:srgbClr val="DD859E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 </a:t>
            </a:r>
            <a:r>
              <a:rPr lang="en-US" sz="15902" b="1">
                <a:solidFill>
                  <a:srgbClr val="B94877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Opportunities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2ECD230-6A9B-4066-F082-E0BF097062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1870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7BFB9E-DC08-7EE1-58AA-041D0B20A2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72C4A85-7392-707A-0D35-F81DB6E40C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0909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ECC6C51-E1B1-C10F-2F8D-3DF93F0FC9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716" y="-476860"/>
            <a:ext cx="16636567" cy="10763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0890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6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22230" y="780771"/>
            <a:ext cx="7925724" cy="33081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229"/>
              </a:lnSpc>
            </a:pPr>
            <a:r>
              <a:rPr lang="en-US" sz="8229" spc="-82">
                <a:solidFill>
                  <a:srgbClr val="1F628E"/>
                </a:solidFill>
                <a:latin typeface="Egizio"/>
                <a:ea typeface="Egizio"/>
                <a:cs typeface="Egizio"/>
                <a:sym typeface="Egizio"/>
              </a:rPr>
              <a:t>Help hungry Micah neighbors this summer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951475" y="4758248"/>
            <a:ext cx="6307825" cy="25260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720"/>
              </a:lnSpc>
            </a:pPr>
            <a:r>
              <a:rPr lang="en-US" sz="4800" spc="216">
                <a:solidFill>
                  <a:srgbClr val="141444"/>
                </a:solidFill>
                <a:latin typeface="Roboto"/>
                <a:ea typeface="Roboto"/>
                <a:cs typeface="Roboto"/>
                <a:sym typeface="Roboto"/>
              </a:rPr>
              <a:t>Scan the QR code to sign up under </a:t>
            </a:r>
            <a:r>
              <a:rPr lang="en-US" sz="4800" spc="216">
                <a:solidFill>
                  <a:srgbClr val="1F628E"/>
                </a:solidFill>
                <a:latin typeface="Roboto"/>
                <a:ea typeface="Roboto"/>
                <a:cs typeface="Roboto"/>
                <a:sym typeface="Roboto"/>
              </a:rPr>
              <a:t>“Micah Grab N Go Lunch” 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951475" y="7579553"/>
            <a:ext cx="6307825" cy="16783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720"/>
              </a:lnSpc>
            </a:pPr>
            <a:r>
              <a:rPr lang="en-US" sz="4800" spc="216">
                <a:solidFill>
                  <a:srgbClr val="141444"/>
                </a:solidFill>
                <a:latin typeface="Roboto"/>
                <a:ea typeface="Roboto"/>
                <a:cs typeface="Roboto"/>
                <a:sym typeface="Roboto"/>
              </a:rPr>
              <a:t>Or contact </a:t>
            </a:r>
            <a:r>
              <a:rPr lang="en-US" sz="4800" spc="216">
                <a:solidFill>
                  <a:srgbClr val="1F628E"/>
                </a:solidFill>
                <a:latin typeface="Roboto"/>
                <a:ea typeface="Roboto"/>
                <a:cs typeface="Roboto"/>
                <a:sym typeface="Roboto"/>
              </a:rPr>
              <a:t>Jim Toler</a:t>
            </a:r>
            <a:r>
              <a:rPr lang="en-US" sz="4800" spc="216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4800" spc="216">
                <a:solidFill>
                  <a:srgbClr val="141444"/>
                </a:solidFill>
                <a:latin typeface="Roboto"/>
                <a:ea typeface="Roboto"/>
                <a:cs typeface="Roboto"/>
                <a:sym typeface="Roboto"/>
              </a:rPr>
              <a:t>to join the team!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20984" y="4386331"/>
            <a:ext cx="8178322" cy="4908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 spc="179">
                <a:solidFill>
                  <a:srgbClr val="141444"/>
                </a:solidFill>
                <a:latin typeface="Roboto"/>
                <a:ea typeface="Roboto"/>
                <a:cs typeface="Roboto"/>
                <a:sym typeface="Roboto"/>
              </a:rPr>
              <a:t>Volunteers are needed this summer to give out Micah Grab and Go lunches to our unhoused neighbors every Friday from 11:30 a.m. to 1 p.m. from the back porch of the Row Houses here on the church campus.</a:t>
            </a:r>
          </a:p>
        </p:txBody>
      </p:sp>
      <p:sp>
        <p:nvSpPr>
          <p:cNvPr id="6" name="AutoShape 6"/>
          <p:cNvSpPr/>
          <p:nvPr/>
        </p:nvSpPr>
        <p:spPr>
          <a:xfrm>
            <a:off x="9649715" y="662542"/>
            <a:ext cx="0" cy="8961916"/>
          </a:xfrm>
          <a:prstGeom prst="line">
            <a:avLst/>
          </a:prstGeom>
          <a:ln w="47625" cap="flat">
            <a:solidFill>
              <a:srgbClr val="231B5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7" name="Group 7"/>
          <p:cNvGrpSpPr/>
          <p:nvPr/>
        </p:nvGrpSpPr>
        <p:grpSpPr>
          <a:xfrm>
            <a:off x="11458813" y="398066"/>
            <a:ext cx="4410368" cy="4064907"/>
            <a:chOff x="0" y="0"/>
            <a:chExt cx="5880490" cy="5419875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5880490" cy="5419875"/>
              <a:chOff x="0" y="0"/>
              <a:chExt cx="1161578" cy="1070593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1161578" cy="1070593"/>
              </a:xfrm>
              <a:custGeom>
                <a:avLst/>
                <a:gdLst/>
                <a:ahLst/>
                <a:cxnLst/>
                <a:rect l="l" t="t" r="r" b="b"/>
                <a:pathLst>
                  <a:path w="1161578" h="1070593">
                    <a:moveTo>
                      <a:pt x="89525" y="0"/>
                    </a:moveTo>
                    <a:lnTo>
                      <a:pt x="1072053" y="0"/>
                    </a:lnTo>
                    <a:cubicBezTo>
                      <a:pt x="1095797" y="0"/>
                      <a:pt x="1118568" y="9432"/>
                      <a:pt x="1135357" y="26221"/>
                    </a:cubicBezTo>
                    <a:cubicBezTo>
                      <a:pt x="1152146" y="43010"/>
                      <a:pt x="1161578" y="65781"/>
                      <a:pt x="1161578" y="89525"/>
                    </a:cubicBezTo>
                    <a:lnTo>
                      <a:pt x="1161578" y="981068"/>
                    </a:lnTo>
                    <a:cubicBezTo>
                      <a:pt x="1161578" y="1030511"/>
                      <a:pt x="1121497" y="1070593"/>
                      <a:pt x="1072053" y="1070593"/>
                    </a:cubicBezTo>
                    <a:lnTo>
                      <a:pt x="89525" y="1070593"/>
                    </a:lnTo>
                    <a:cubicBezTo>
                      <a:pt x="40082" y="1070593"/>
                      <a:pt x="0" y="1030511"/>
                      <a:pt x="0" y="981068"/>
                    </a:cubicBezTo>
                    <a:lnTo>
                      <a:pt x="0" y="89525"/>
                    </a:lnTo>
                    <a:cubicBezTo>
                      <a:pt x="0" y="40082"/>
                      <a:pt x="40082" y="0"/>
                      <a:pt x="89525" y="0"/>
                    </a:cubicBezTo>
                    <a:close/>
                  </a:path>
                </a:pathLst>
              </a:custGeom>
              <a:solidFill>
                <a:srgbClr val="23547B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0" y="-38100"/>
                <a:ext cx="1161578" cy="110869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 descr="https://e.onrealm.org/serving/opportunities"/>
            <p:cNvSpPr/>
            <p:nvPr/>
          </p:nvSpPr>
          <p:spPr>
            <a:xfrm>
              <a:off x="479388" y="218993"/>
              <a:ext cx="4921713" cy="4921713"/>
            </a:xfrm>
            <a:custGeom>
              <a:avLst/>
              <a:gdLst/>
              <a:ahLst/>
              <a:cxnLst/>
              <a:rect l="l" t="t" r="r" b="b"/>
              <a:pathLst>
                <a:path w="4921713" h="4921713">
                  <a:moveTo>
                    <a:pt x="0" y="0"/>
                  </a:moveTo>
                  <a:lnTo>
                    <a:pt x="4921714" y="0"/>
                  </a:lnTo>
                  <a:lnTo>
                    <a:pt x="4921714" y="4921714"/>
                  </a:lnTo>
                  <a:lnTo>
                    <a:pt x="0" y="49217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165889">
            <a:off x="-5063970" y="3485313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1165889">
            <a:off x="1764296" y="-903509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1165889">
            <a:off x="9535273" y="-903509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1165889">
            <a:off x="7601788" y="5423734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1165889">
            <a:off x="4353290" y="4948016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1165889">
            <a:off x="-6391288" y="-3086100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/>
          <p:cNvGrpSpPr/>
          <p:nvPr/>
        </p:nvGrpSpPr>
        <p:grpSpPr>
          <a:xfrm>
            <a:off x="-171610" y="-2489559"/>
            <a:ext cx="19319866" cy="4979119"/>
            <a:chOff x="0" y="0"/>
            <a:chExt cx="6584936" cy="169707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584936" cy="1697071"/>
            </a:xfrm>
            <a:custGeom>
              <a:avLst/>
              <a:gdLst/>
              <a:ahLst/>
              <a:cxnLst/>
              <a:rect l="l" t="t" r="r" b="b"/>
              <a:pathLst>
                <a:path w="6584936" h="1697071">
                  <a:moveTo>
                    <a:pt x="8014" y="0"/>
                  </a:moveTo>
                  <a:lnTo>
                    <a:pt x="6576922" y="0"/>
                  </a:lnTo>
                  <a:cubicBezTo>
                    <a:pt x="6579047" y="0"/>
                    <a:pt x="6581086" y="844"/>
                    <a:pt x="6582589" y="2347"/>
                  </a:cubicBezTo>
                  <a:cubicBezTo>
                    <a:pt x="6584092" y="3850"/>
                    <a:pt x="6584936" y="5889"/>
                    <a:pt x="6584936" y="8014"/>
                  </a:cubicBezTo>
                  <a:lnTo>
                    <a:pt x="6584936" y="1689056"/>
                  </a:lnTo>
                  <a:cubicBezTo>
                    <a:pt x="6584936" y="1691182"/>
                    <a:pt x="6584092" y="1693220"/>
                    <a:pt x="6582589" y="1694723"/>
                  </a:cubicBezTo>
                  <a:cubicBezTo>
                    <a:pt x="6581086" y="1696226"/>
                    <a:pt x="6579047" y="1697071"/>
                    <a:pt x="6576922" y="1697071"/>
                  </a:cubicBezTo>
                  <a:lnTo>
                    <a:pt x="8014" y="1697071"/>
                  </a:lnTo>
                  <a:cubicBezTo>
                    <a:pt x="5889" y="1697071"/>
                    <a:pt x="3850" y="1696226"/>
                    <a:pt x="2347" y="1694723"/>
                  </a:cubicBezTo>
                  <a:cubicBezTo>
                    <a:pt x="844" y="1693220"/>
                    <a:pt x="0" y="1691182"/>
                    <a:pt x="0" y="1689056"/>
                  </a:cubicBezTo>
                  <a:lnTo>
                    <a:pt x="0" y="8014"/>
                  </a:lnTo>
                  <a:cubicBezTo>
                    <a:pt x="0" y="5889"/>
                    <a:pt x="844" y="3850"/>
                    <a:pt x="2347" y="2347"/>
                  </a:cubicBezTo>
                  <a:cubicBezTo>
                    <a:pt x="3850" y="844"/>
                    <a:pt x="5889" y="0"/>
                    <a:pt x="8014" y="0"/>
                  </a:cubicBezTo>
                  <a:close/>
                </a:path>
              </a:pathLst>
            </a:custGeom>
            <a:solidFill>
              <a:srgbClr val="FBFEFE"/>
            </a:solidFill>
            <a:ln w="95250" cap="sq">
              <a:solidFill>
                <a:srgbClr val="B94877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6584936" cy="1716121"/>
            </a:xfrm>
            <a:prstGeom prst="rect">
              <a:avLst/>
            </a:prstGeom>
          </p:spPr>
          <p:txBody>
            <a:bodyPr lIns="51955" tIns="51955" rIns="51955" bIns="51955" rtlCol="0" anchor="ctr"/>
            <a:lstStyle/>
            <a:p>
              <a:pPr algn="ctr">
                <a:lnSpc>
                  <a:spcPts val="1457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-1942121" y="116153"/>
            <a:ext cx="22172241" cy="21679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523"/>
              </a:lnSpc>
            </a:pPr>
            <a:r>
              <a:rPr lang="en-US" sz="13203" b="1">
                <a:solidFill>
                  <a:srgbClr val="B94877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The Life of Our Church</a:t>
            </a:r>
          </a:p>
        </p:txBody>
      </p:sp>
      <p:sp>
        <p:nvSpPr>
          <p:cNvPr id="12" name="Freeform 12"/>
          <p:cNvSpPr/>
          <p:nvPr/>
        </p:nvSpPr>
        <p:spPr>
          <a:xfrm>
            <a:off x="514350" y="2958656"/>
            <a:ext cx="17259300" cy="6299645"/>
          </a:xfrm>
          <a:custGeom>
            <a:avLst/>
            <a:gdLst/>
            <a:ahLst/>
            <a:cxnLst/>
            <a:rect l="l" t="t" r="r" b="b"/>
            <a:pathLst>
              <a:path w="17259300" h="6299645">
                <a:moveTo>
                  <a:pt x="0" y="0"/>
                </a:moveTo>
                <a:lnTo>
                  <a:pt x="17259300" y="0"/>
                </a:lnTo>
                <a:lnTo>
                  <a:pt x="17259300" y="6299644"/>
                </a:lnTo>
                <a:lnTo>
                  <a:pt x="0" y="629964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  <a:ln w="95250" cap="sq">
            <a:solidFill>
              <a:srgbClr val="B94877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ollage of people in a church&#10;&#10;AI-generated content may be incorrect.">
            <a:extLst>
              <a:ext uri="{FF2B5EF4-FFF2-40B4-BE49-F238E27FC236}">
                <a16:creationId xmlns:a16="http://schemas.microsoft.com/office/drawing/2014/main" id="{D6DB2E3B-AEE4-99CA-EF72-05F0942BE4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878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A4F275-46E0-11D9-E498-D91024F027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people in blue robes&#10;&#10;AI-generated content may be incorrect.">
            <a:extLst>
              <a:ext uri="{FF2B5EF4-FFF2-40B4-BE49-F238E27FC236}">
                <a16:creationId xmlns:a16="http://schemas.microsoft.com/office/drawing/2014/main" id="{6BC5063F-8649-9951-9599-93DDDE9C7E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4482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people at a ceremony&#10;&#10;AI-generated content may be incorrect.">
            <a:extLst>
              <a:ext uri="{FF2B5EF4-FFF2-40B4-BE49-F238E27FC236}">
                <a16:creationId xmlns:a16="http://schemas.microsoft.com/office/drawing/2014/main" id="{B83F1F0A-338B-74A1-1B8E-58AF966AA0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8640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068740">
            <a:off x="-2097636" y="4941827"/>
            <a:ext cx="5775979" cy="7043876"/>
          </a:xfrm>
          <a:custGeom>
            <a:avLst/>
            <a:gdLst/>
            <a:ahLst/>
            <a:cxnLst/>
            <a:rect l="l" t="t" r="r" b="b"/>
            <a:pathLst>
              <a:path w="5775979" h="7043876">
                <a:moveTo>
                  <a:pt x="0" y="0"/>
                </a:moveTo>
                <a:lnTo>
                  <a:pt x="5775979" y="0"/>
                </a:lnTo>
                <a:lnTo>
                  <a:pt x="5775979" y="7043877"/>
                </a:lnTo>
                <a:lnTo>
                  <a:pt x="0" y="70438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1165889">
            <a:off x="-5470058" y="448331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-7220889">
            <a:off x="14766001" y="-586990"/>
            <a:ext cx="5775979" cy="7043876"/>
          </a:xfrm>
          <a:custGeom>
            <a:avLst/>
            <a:gdLst/>
            <a:ahLst/>
            <a:cxnLst/>
            <a:rect l="l" t="t" r="r" b="b"/>
            <a:pathLst>
              <a:path w="5775979" h="7043876">
                <a:moveTo>
                  <a:pt x="0" y="0"/>
                </a:moveTo>
                <a:lnTo>
                  <a:pt x="5775978" y="0"/>
                </a:lnTo>
                <a:lnTo>
                  <a:pt x="5775978" y="7043876"/>
                </a:lnTo>
                <a:lnTo>
                  <a:pt x="0" y="704387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1165889">
            <a:off x="5775483" y="-117985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1165889">
            <a:off x="2431605" y="50008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1165889">
            <a:off x="7390673" y="5270195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1165889">
            <a:off x="1551216" y="5024785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1165889">
            <a:off x="-6391288" y="-3086100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0" name="Group 10"/>
          <p:cNvGrpSpPr/>
          <p:nvPr/>
        </p:nvGrpSpPr>
        <p:grpSpPr>
          <a:xfrm>
            <a:off x="1515347" y="945827"/>
            <a:ext cx="15519793" cy="8395346"/>
            <a:chOff x="0" y="0"/>
            <a:chExt cx="5289728" cy="2861449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289728" cy="2861449"/>
            </a:xfrm>
            <a:custGeom>
              <a:avLst/>
              <a:gdLst/>
              <a:ahLst/>
              <a:cxnLst/>
              <a:rect l="l" t="t" r="r" b="b"/>
              <a:pathLst>
                <a:path w="5289728" h="2861449">
                  <a:moveTo>
                    <a:pt x="9977" y="0"/>
                  </a:moveTo>
                  <a:lnTo>
                    <a:pt x="5279751" y="0"/>
                  </a:lnTo>
                  <a:cubicBezTo>
                    <a:pt x="5282397" y="0"/>
                    <a:pt x="5284935" y="1051"/>
                    <a:pt x="5286806" y="2922"/>
                  </a:cubicBezTo>
                  <a:cubicBezTo>
                    <a:pt x="5288677" y="4793"/>
                    <a:pt x="5289728" y="7331"/>
                    <a:pt x="5289728" y="9977"/>
                  </a:cubicBezTo>
                  <a:lnTo>
                    <a:pt x="5289728" y="2851472"/>
                  </a:lnTo>
                  <a:cubicBezTo>
                    <a:pt x="5289728" y="2856982"/>
                    <a:pt x="5285262" y="2861449"/>
                    <a:pt x="5279751" y="2861449"/>
                  </a:cubicBezTo>
                  <a:lnTo>
                    <a:pt x="9977" y="2861449"/>
                  </a:lnTo>
                  <a:cubicBezTo>
                    <a:pt x="7331" y="2861449"/>
                    <a:pt x="4793" y="2860398"/>
                    <a:pt x="2922" y="2858527"/>
                  </a:cubicBezTo>
                  <a:cubicBezTo>
                    <a:pt x="1051" y="2856656"/>
                    <a:pt x="0" y="2854118"/>
                    <a:pt x="0" y="2851472"/>
                  </a:cubicBezTo>
                  <a:lnTo>
                    <a:pt x="0" y="9977"/>
                  </a:lnTo>
                  <a:cubicBezTo>
                    <a:pt x="0" y="4467"/>
                    <a:pt x="4467" y="0"/>
                    <a:pt x="9977" y="0"/>
                  </a:cubicBezTo>
                  <a:close/>
                </a:path>
              </a:pathLst>
            </a:custGeom>
            <a:solidFill>
              <a:srgbClr val="FBFEFE"/>
            </a:solidFill>
            <a:ln w="95250" cap="sq">
              <a:solidFill>
                <a:srgbClr val="B94877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19050"/>
              <a:ext cx="5289728" cy="2880499"/>
            </a:xfrm>
            <a:prstGeom prst="rect">
              <a:avLst/>
            </a:prstGeom>
          </p:spPr>
          <p:txBody>
            <a:bodyPr lIns="51955" tIns="51955" rIns="51955" bIns="51955" rtlCol="0" anchor="ctr"/>
            <a:lstStyle/>
            <a:p>
              <a:pPr algn="ctr">
                <a:lnSpc>
                  <a:spcPts val="1457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2090286" y="1317840"/>
            <a:ext cx="14619415" cy="19821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01"/>
              </a:lnSpc>
            </a:pPr>
            <a:r>
              <a:rPr lang="en-US" sz="13299" b="1">
                <a:solidFill>
                  <a:srgbClr val="B94877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Times of  Worship 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358886" y="3294199"/>
            <a:ext cx="13832714" cy="51695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788"/>
              </a:lnSpc>
            </a:pPr>
            <a:r>
              <a:rPr lang="en-US" sz="9848">
                <a:solidFill>
                  <a:srgbClr val="B94877"/>
                </a:solidFill>
                <a:latin typeface="Cardo"/>
                <a:ea typeface="Cardo"/>
                <a:cs typeface="Cardo"/>
                <a:sym typeface="Cardo"/>
              </a:rPr>
              <a:t>10:30am in the Sanctuary or follow the YouTube link on our website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165889">
            <a:off x="-5063970" y="3485313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1165889">
            <a:off x="1764296" y="-903509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1165889">
            <a:off x="9535273" y="-903509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1165889">
            <a:off x="7601788" y="5423734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1165889">
            <a:off x="4353290" y="4948016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1165889">
            <a:off x="-6391288" y="-3086100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/>
          <p:cNvGrpSpPr/>
          <p:nvPr/>
        </p:nvGrpSpPr>
        <p:grpSpPr>
          <a:xfrm>
            <a:off x="-171610" y="-2489559"/>
            <a:ext cx="19319866" cy="4979119"/>
            <a:chOff x="0" y="0"/>
            <a:chExt cx="6584936" cy="169707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584936" cy="1697071"/>
            </a:xfrm>
            <a:custGeom>
              <a:avLst/>
              <a:gdLst/>
              <a:ahLst/>
              <a:cxnLst/>
              <a:rect l="l" t="t" r="r" b="b"/>
              <a:pathLst>
                <a:path w="6584936" h="1697071">
                  <a:moveTo>
                    <a:pt x="8014" y="0"/>
                  </a:moveTo>
                  <a:lnTo>
                    <a:pt x="6576922" y="0"/>
                  </a:lnTo>
                  <a:cubicBezTo>
                    <a:pt x="6579047" y="0"/>
                    <a:pt x="6581086" y="844"/>
                    <a:pt x="6582589" y="2347"/>
                  </a:cubicBezTo>
                  <a:cubicBezTo>
                    <a:pt x="6584092" y="3850"/>
                    <a:pt x="6584936" y="5889"/>
                    <a:pt x="6584936" y="8014"/>
                  </a:cubicBezTo>
                  <a:lnTo>
                    <a:pt x="6584936" y="1689056"/>
                  </a:lnTo>
                  <a:cubicBezTo>
                    <a:pt x="6584936" y="1691182"/>
                    <a:pt x="6584092" y="1693220"/>
                    <a:pt x="6582589" y="1694723"/>
                  </a:cubicBezTo>
                  <a:cubicBezTo>
                    <a:pt x="6581086" y="1696226"/>
                    <a:pt x="6579047" y="1697071"/>
                    <a:pt x="6576922" y="1697071"/>
                  </a:cubicBezTo>
                  <a:lnTo>
                    <a:pt x="8014" y="1697071"/>
                  </a:lnTo>
                  <a:cubicBezTo>
                    <a:pt x="5889" y="1697071"/>
                    <a:pt x="3850" y="1696226"/>
                    <a:pt x="2347" y="1694723"/>
                  </a:cubicBezTo>
                  <a:cubicBezTo>
                    <a:pt x="844" y="1693220"/>
                    <a:pt x="0" y="1691182"/>
                    <a:pt x="0" y="1689056"/>
                  </a:cubicBezTo>
                  <a:lnTo>
                    <a:pt x="0" y="8014"/>
                  </a:lnTo>
                  <a:cubicBezTo>
                    <a:pt x="0" y="5889"/>
                    <a:pt x="844" y="3850"/>
                    <a:pt x="2347" y="2347"/>
                  </a:cubicBezTo>
                  <a:cubicBezTo>
                    <a:pt x="3850" y="844"/>
                    <a:pt x="5889" y="0"/>
                    <a:pt x="8014" y="0"/>
                  </a:cubicBezTo>
                  <a:close/>
                </a:path>
              </a:pathLst>
            </a:custGeom>
            <a:solidFill>
              <a:srgbClr val="FBFEFE"/>
            </a:solidFill>
            <a:ln w="95250" cap="sq">
              <a:solidFill>
                <a:srgbClr val="B94877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6584936" cy="1716121"/>
            </a:xfrm>
            <a:prstGeom prst="rect">
              <a:avLst/>
            </a:prstGeom>
          </p:spPr>
          <p:txBody>
            <a:bodyPr lIns="51955" tIns="51955" rIns="51955" bIns="51955" rtlCol="0" anchor="ctr"/>
            <a:lstStyle/>
            <a:p>
              <a:pPr algn="ctr">
                <a:lnSpc>
                  <a:spcPts val="1457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-1970696" y="-59630"/>
            <a:ext cx="22172241" cy="22955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853"/>
              </a:lnSpc>
            </a:pPr>
            <a:r>
              <a:rPr lang="en-US" sz="13503" b="1">
                <a:solidFill>
                  <a:srgbClr val="B94877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Community Outreach</a:t>
            </a:r>
          </a:p>
        </p:txBody>
      </p:sp>
      <p:sp>
        <p:nvSpPr>
          <p:cNvPr id="12" name="Freeform 12"/>
          <p:cNvSpPr/>
          <p:nvPr/>
        </p:nvSpPr>
        <p:spPr>
          <a:xfrm>
            <a:off x="480287" y="2865102"/>
            <a:ext cx="5097177" cy="6796236"/>
          </a:xfrm>
          <a:custGeom>
            <a:avLst/>
            <a:gdLst/>
            <a:ahLst/>
            <a:cxnLst/>
            <a:rect l="l" t="t" r="r" b="b"/>
            <a:pathLst>
              <a:path w="5097177" h="6796236">
                <a:moveTo>
                  <a:pt x="0" y="0"/>
                </a:moveTo>
                <a:lnTo>
                  <a:pt x="5097177" y="0"/>
                </a:lnTo>
                <a:lnTo>
                  <a:pt x="5097177" y="6796236"/>
                </a:lnTo>
                <a:lnTo>
                  <a:pt x="0" y="679623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  <a:ln w="95250" cap="sq">
            <a:solidFill>
              <a:srgbClr val="B94877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>
            <a:off x="6688952" y="2865102"/>
            <a:ext cx="5097177" cy="6796236"/>
          </a:xfrm>
          <a:custGeom>
            <a:avLst/>
            <a:gdLst/>
            <a:ahLst/>
            <a:cxnLst/>
            <a:rect l="l" t="t" r="r" b="b"/>
            <a:pathLst>
              <a:path w="5097177" h="6796236">
                <a:moveTo>
                  <a:pt x="0" y="0"/>
                </a:moveTo>
                <a:lnTo>
                  <a:pt x="5097177" y="0"/>
                </a:lnTo>
                <a:lnTo>
                  <a:pt x="5097177" y="6796236"/>
                </a:lnTo>
                <a:lnTo>
                  <a:pt x="0" y="679623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  <a:ln w="95250" cap="sq">
            <a:solidFill>
              <a:srgbClr val="B94877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>
            <a:off x="12881504" y="2865102"/>
            <a:ext cx="5097177" cy="6796236"/>
          </a:xfrm>
          <a:custGeom>
            <a:avLst/>
            <a:gdLst/>
            <a:ahLst/>
            <a:cxnLst/>
            <a:rect l="l" t="t" r="r" b="b"/>
            <a:pathLst>
              <a:path w="5097177" h="6796236">
                <a:moveTo>
                  <a:pt x="0" y="0"/>
                </a:moveTo>
                <a:lnTo>
                  <a:pt x="5097177" y="0"/>
                </a:lnTo>
                <a:lnTo>
                  <a:pt x="5097177" y="6796236"/>
                </a:lnTo>
                <a:lnTo>
                  <a:pt x="0" y="679623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  <a:ln w="95250" cap="sq">
            <a:solidFill>
              <a:srgbClr val="B94877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165889">
            <a:off x="-5063970" y="3485313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1165889">
            <a:off x="1764296" y="-903509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1165889">
            <a:off x="9535273" y="-903509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1165889">
            <a:off x="7601788" y="5423734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1165889">
            <a:off x="4353290" y="4948016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1165889">
            <a:off x="-6391288" y="-3086100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/>
          <p:cNvGrpSpPr/>
          <p:nvPr/>
        </p:nvGrpSpPr>
        <p:grpSpPr>
          <a:xfrm>
            <a:off x="-171610" y="-2489559"/>
            <a:ext cx="19319866" cy="4979119"/>
            <a:chOff x="0" y="0"/>
            <a:chExt cx="6584936" cy="169707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584936" cy="1697071"/>
            </a:xfrm>
            <a:custGeom>
              <a:avLst/>
              <a:gdLst/>
              <a:ahLst/>
              <a:cxnLst/>
              <a:rect l="l" t="t" r="r" b="b"/>
              <a:pathLst>
                <a:path w="6584936" h="1697071">
                  <a:moveTo>
                    <a:pt x="8014" y="0"/>
                  </a:moveTo>
                  <a:lnTo>
                    <a:pt x="6576922" y="0"/>
                  </a:lnTo>
                  <a:cubicBezTo>
                    <a:pt x="6579047" y="0"/>
                    <a:pt x="6581086" y="844"/>
                    <a:pt x="6582589" y="2347"/>
                  </a:cubicBezTo>
                  <a:cubicBezTo>
                    <a:pt x="6584092" y="3850"/>
                    <a:pt x="6584936" y="5889"/>
                    <a:pt x="6584936" y="8014"/>
                  </a:cubicBezTo>
                  <a:lnTo>
                    <a:pt x="6584936" y="1689056"/>
                  </a:lnTo>
                  <a:cubicBezTo>
                    <a:pt x="6584936" y="1691182"/>
                    <a:pt x="6584092" y="1693220"/>
                    <a:pt x="6582589" y="1694723"/>
                  </a:cubicBezTo>
                  <a:cubicBezTo>
                    <a:pt x="6581086" y="1696226"/>
                    <a:pt x="6579047" y="1697071"/>
                    <a:pt x="6576922" y="1697071"/>
                  </a:cubicBezTo>
                  <a:lnTo>
                    <a:pt x="8014" y="1697071"/>
                  </a:lnTo>
                  <a:cubicBezTo>
                    <a:pt x="5889" y="1697071"/>
                    <a:pt x="3850" y="1696226"/>
                    <a:pt x="2347" y="1694723"/>
                  </a:cubicBezTo>
                  <a:cubicBezTo>
                    <a:pt x="844" y="1693220"/>
                    <a:pt x="0" y="1691182"/>
                    <a:pt x="0" y="1689056"/>
                  </a:cubicBezTo>
                  <a:lnTo>
                    <a:pt x="0" y="8014"/>
                  </a:lnTo>
                  <a:cubicBezTo>
                    <a:pt x="0" y="5889"/>
                    <a:pt x="844" y="3850"/>
                    <a:pt x="2347" y="2347"/>
                  </a:cubicBezTo>
                  <a:cubicBezTo>
                    <a:pt x="3850" y="844"/>
                    <a:pt x="5889" y="0"/>
                    <a:pt x="8014" y="0"/>
                  </a:cubicBezTo>
                  <a:close/>
                </a:path>
              </a:pathLst>
            </a:custGeom>
            <a:solidFill>
              <a:srgbClr val="FBFEFE"/>
            </a:solidFill>
            <a:ln w="95250" cap="sq">
              <a:solidFill>
                <a:srgbClr val="B94877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6584936" cy="1716121"/>
            </a:xfrm>
            <a:prstGeom prst="rect">
              <a:avLst/>
            </a:prstGeom>
          </p:spPr>
          <p:txBody>
            <a:bodyPr lIns="51955" tIns="51955" rIns="51955" bIns="51955" rtlCol="0" anchor="ctr"/>
            <a:lstStyle/>
            <a:p>
              <a:pPr algn="ctr">
                <a:lnSpc>
                  <a:spcPts val="1457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-1970696" y="-59630"/>
            <a:ext cx="22172241" cy="22955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853"/>
              </a:lnSpc>
            </a:pPr>
            <a:r>
              <a:rPr lang="en-US" sz="13503" b="1">
                <a:solidFill>
                  <a:srgbClr val="B94877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Community Outreach</a:t>
            </a:r>
          </a:p>
        </p:txBody>
      </p:sp>
      <p:sp>
        <p:nvSpPr>
          <p:cNvPr id="12" name="Freeform 12"/>
          <p:cNvSpPr/>
          <p:nvPr/>
        </p:nvSpPr>
        <p:spPr>
          <a:xfrm>
            <a:off x="552497" y="3663011"/>
            <a:ext cx="4049853" cy="5399804"/>
          </a:xfrm>
          <a:custGeom>
            <a:avLst/>
            <a:gdLst/>
            <a:ahLst/>
            <a:cxnLst/>
            <a:rect l="l" t="t" r="r" b="b"/>
            <a:pathLst>
              <a:path w="4049853" h="5399804">
                <a:moveTo>
                  <a:pt x="0" y="0"/>
                </a:moveTo>
                <a:lnTo>
                  <a:pt x="4049853" y="0"/>
                </a:lnTo>
                <a:lnTo>
                  <a:pt x="4049853" y="5399805"/>
                </a:lnTo>
                <a:lnTo>
                  <a:pt x="0" y="539980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  <a:ln w="95250" cap="sq">
            <a:solidFill>
              <a:srgbClr val="B94877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>
            <a:off x="5459600" y="3638978"/>
            <a:ext cx="7231784" cy="5423838"/>
          </a:xfrm>
          <a:custGeom>
            <a:avLst/>
            <a:gdLst/>
            <a:ahLst/>
            <a:cxnLst/>
            <a:rect l="l" t="t" r="r" b="b"/>
            <a:pathLst>
              <a:path w="7231784" h="5423838">
                <a:moveTo>
                  <a:pt x="0" y="0"/>
                </a:moveTo>
                <a:lnTo>
                  <a:pt x="7231784" y="0"/>
                </a:lnTo>
                <a:lnTo>
                  <a:pt x="7231784" y="5423838"/>
                </a:lnTo>
                <a:lnTo>
                  <a:pt x="0" y="542383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  <a:ln w="95250" cap="sq">
            <a:solidFill>
              <a:srgbClr val="B94877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>
            <a:off x="13548634" y="3638978"/>
            <a:ext cx="4067879" cy="5423838"/>
          </a:xfrm>
          <a:custGeom>
            <a:avLst/>
            <a:gdLst/>
            <a:ahLst/>
            <a:cxnLst/>
            <a:rect l="l" t="t" r="r" b="b"/>
            <a:pathLst>
              <a:path w="4067879" h="5423838">
                <a:moveTo>
                  <a:pt x="0" y="0"/>
                </a:moveTo>
                <a:lnTo>
                  <a:pt x="4067878" y="0"/>
                </a:lnTo>
                <a:lnTo>
                  <a:pt x="4067878" y="5423838"/>
                </a:lnTo>
                <a:lnTo>
                  <a:pt x="0" y="542383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  <a:ln w="95250" cap="sq">
            <a:solidFill>
              <a:srgbClr val="B94877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165889">
            <a:off x="-5063970" y="3485313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1165889">
            <a:off x="1764296" y="-903509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1165889">
            <a:off x="9535273" y="-903509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1165889">
            <a:off x="7601788" y="5423734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1165889">
            <a:off x="4353290" y="4948016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1165889">
            <a:off x="-6391288" y="-3086100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/>
          <p:cNvGrpSpPr/>
          <p:nvPr/>
        </p:nvGrpSpPr>
        <p:grpSpPr>
          <a:xfrm>
            <a:off x="-171610" y="-2489559"/>
            <a:ext cx="19319866" cy="4979119"/>
            <a:chOff x="0" y="0"/>
            <a:chExt cx="6584936" cy="169707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584936" cy="1697071"/>
            </a:xfrm>
            <a:custGeom>
              <a:avLst/>
              <a:gdLst/>
              <a:ahLst/>
              <a:cxnLst/>
              <a:rect l="l" t="t" r="r" b="b"/>
              <a:pathLst>
                <a:path w="6584936" h="1697071">
                  <a:moveTo>
                    <a:pt x="8014" y="0"/>
                  </a:moveTo>
                  <a:lnTo>
                    <a:pt x="6576922" y="0"/>
                  </a:lnTo>
                  <a:cubicBezTo>
                    <a:pt x="6579047" y="0"/>
                    <a:pt x="6581086" y="844"/>
                    <a:pt x="6582589" y="2347"/>
                  </a:cubicBezTo>
                  <a:cubicBezTo>
                    <a:pt x="6584092" y="3850"/>
                    <a:pt x="6584936" y="5889"/>
                    <a:pt x="6584936" y="8014"/>
                  </a:cubicBezTo>
                  <a:lnTo>
                    <a:pt x="6584936" y="1689056"/>
                  </a:lnTo>
                  <a:cubicBezTo>
                    <a:pt x="6584936" y="1691182"/>
                    <a:pt x="6584092" y="1693220"/>
                    <a:pt x="6582589" y="1694723"/>
                  </a:cubicBezTo>
                  <a:cubicBezTo>
                    <a:pt x="6581086" y="1696226"/>
                    <a:pt x="6579047" y="1697071"/>
                    <a:pt x="6576922" y="1697071"/>
                  </a:cubicBezTo>
                  <a:lnTo>
                    <a:pt x="8014" y="1697071"/>
                  </a:lnTo>
                  <a:cubicBezTo>
                    <a:pt x="5889" y="1697071"/>
                    <a:pt x="3850" y="1696226"/>
                    <a:pt x="2347" y="1694723"/>
                  </a:cubicBezTo>
                  <a:cubicBezTo>
                    <a:pt x="844" y="1693220"/>
                    <a:pt x="0" y="1691182"/>
                    <a:pt x="0" y="1689056"/>
                  </a:cubicBezTo>
                  <a:lnTo>
                    <a:pt x="0" y="8014"/>
                  </a:lnTo>
                  <a:cubicBezTo>
                    <a:pt x="0" y="5889"/>
                    <a:pt x="844" y="3850"/>
                    <a:pt x="2347" y="2347"/>
                  </a:cubicBezTo>
                  <a:cubicBezTo>
                    <a:pt x="3850" y="844"/>
                    <a:pt x="5889" y="0"/>
                    <a:pt x="8014" y="0"/>
                  </a:cubicBezTo>
                  <a:close/>
                </a:path>
              </a:pathLst>
            </a:custGeom>
            <a:solidFill>
              <a:srgbClr val="FBFEFE"/>
            </a:solidFill>
            <a:ln w="95250" cap="sq">
              <a:solidFill>
                <a:srgbClr val="B94877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6584936" cy="1716121"/>
            </a:xfrm>
            <a:prstGeom prst="rect">
              <a:avLst/>
            </a:prstGeom>
          </p:spPr>
          <p:txBody>
            <a:bodyPr lIns="51955" tIns="51955" rIns="51955" bIns="51955" rtlCol="0" anchor="ctr"/>
            <a:lstStyle/>
            <a:p>
              <a:pPr algn="ctr">
                <a:lnSpc>
                  <a:spcPts val="1457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5529788" y="3836982"/>
            <a:ext cx="7228423" cy="5421318"/>
          </a:xfrm>
          <a:custGeom>
            <a:avLst/>
            <a:gdLst/>
            <a:ahLst/>
            <a:cxnLst/>
            <a:rect l="l" t="t" r="r" b="b"/>
            <a:pathLst>
              <a:path w="7228423" h="5421318">
                <a:moveTo>
                  <a:pt x="0" y="0"/>
                </a:moveTo>
                <a:lnTo>
                  <a:pt x="7228424" y="0"/>
                </a:lnTo>
                <a:lnTo>
                  <a:pt x="7228424" y="5421318"/>
                </a:lnTo>
                <a:lnTo>
                  <a:pt x="0" y="542131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  <a:ln w="95250" cap="sq">
            <a:solidFill>
              <a:srgbClr val="B94877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>
            <a:off x="13653562" y="3836982"/>
            <a:ext cx="4065988" cy="5421318"/>
          </a:xfrm>
          <a:custGeom>
            <a:avLst/>
            <a:gdLst/>
            <a:ahLst/>
            <a:cxnLst/>
            <a:rect l="l" t="t" r="r" b="b"/>
            <a:pathLst>
              <a:path w="4065988" h="5421318">
                <a:moveTo>
                  <a:pt x="0" y="0"/>
                </a:moveTo>
                <a:lnTo>
                  <a:pt x="4065988" y="0"/>
                </a:lnTo>
                <a:lnTo>
                  <a:pt x="4065988" y="5421318"/>
                </a:lnTo>
                <a:lnTo>
                  <a:pt x="0" y="542131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  <a:ln w="95250" cap="sq">
            <a:solidFill>
              <a:srgbClr val="B94877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>
            <a:off x="672445" y="3836982"/>
            <a:ext cx="4065988" cy="5421318"/>
          </a:xfrm>
          <a:custGeom>
            <a:avLst/>
            <a:gdLst/>
            <a:ahLst/>
            <a:cxnLst/>
            <a:rect l="l" t="t" r="r" b="b"/>
            <a:pathLst>
              <a:path w="4065988" h="5421318">
                <a:moveTo>
                  <a:pt x="0" y="0"/>
                </a:moveTo>
                <a:lnTo>
                  <a:pt x="4065988" y="0"/>
                </a:lnTo>
                <a:lnTo>
                  <a:pt x="4065988" y="5421318"/>
                </a:lnTo>
                <a:lnTo>
                  <a:pt x="0" y="542131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  <a:ln w="95250" cap="sq">
            <a:solidFill>
              <a:srgbClr val="B94877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Box 14"/>
          <p:cNvSpPr txBox="1"/>
          <p:nvPr/>
        </p:nvSpPr>
        <p:spPr>
          <a:xfrm>
            <a:off x="-1970696" y="-59630"/>
            <a:ext cx="22172241" cy="22955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853"/>
              </a:lnSpc>
            </a:pPr>
            <a:r>
              <a:rPr lang="en-US" sz="13503" b="1">
                <a:solidFill>
                  <a:srgbClr val="B94877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Micah Lunch Making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505249" flipH="1">
            <a:off x="-4400991" y="-464748"/>
            <a:ext cx="7950410" cy="8435448"/>
          </a:xfrm>
          <a:custGeom>
            <a:avLst/>
            <a:gdLst/>
            <a:ahLst/>
            <a:cxnLst/>
            <a:rect l="l" t="t" r="r" b="b"/>
            <a:pathLst>
              <a:path w="7950410" h="8435448">
                <a:moveTo>
                  <a:pt x="7950411" y="0"/>
                </a:moveTo>
                <a:lnTo>
                  <a:pt x="0" y="0"/>
                </a:lnTo>
                <a:lnTo>
                  <a:pt x="0" y="8435449"/>
                </a:lnTo>
                <a:lnTo>
                  <a:pt x="7950411" y="8435449"/>
                </a:lnTo>
                <a:lnTo>
                  <a:pt x="7950411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1165889">
            <a:off x="-5470058" y="448331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1165889">
            <a:off x="5775483" y="-117985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-893600">
            <a:off x="15048924" y="-346794"/>
            <a:ext cx="8096277" cy="8590214"/>
          </a:xfrm>
          <a:custGeom>
            <a:avLst/>
            <a:gdLst/>
            <a:ahLst/>
            <a:cxnLst/>
            <a:rect l="l" t="t" r="r" b="b"/>
            <a:pathLst>
              <a:path w="8096277" h="8590214">
                <a:moveTo>
                  <a:pt x="0" y="0"/>
                </a:moveTo>
                <a:lnTo>
                  <a:pt x="8096276" y="0"/>
                </a:lnTo>
                <a:lnTo>
                  <a:pt x="8096276" y="8590215"/>
                </a:lnTo>
                <a:lnTo>
                  <a:pt x="0" y="859021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1165889">
            <a:off x="2431605" y="50008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1165889">
            <a:off x="7390673" y="5270195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1165889">
            <a:off x="1551216" y="5024785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3210433">
            <a:off x="-6221371" y="-3513251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 rot="-276757">
            <a:off x="7475900" y="8396430"/>
            <a:ext cx="1819238" cy="2788613"/>
          </a:xfrm>
          <a:custGeom>
            <a:avLst/>
            <a:gdLst/>
            <a:ahLst/>
            <a:cxnLst/>
            <a:rect l="l" t="t" r="r" b="b"/>
            <a:pathLst>
              <a:path w="1819238" h="2788613">
                <a:moveTo>
                  <a:pt x="0" y="0"/>
                </a:moveTo>
                <a:lnTo>
                  <a:pt x="1819238" y="0"/>
                </a:lnTo>
                <a:lnTo>
                  <a:pt x="1819238" y="2788612"/>
                </a:lnTo>
                <a:lnTo>
                  <a:pt x="0" y="278861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 rot="2283246">
            <a:off x="-1302334" y="2717564"/>
            <a:ext cx="2604667" cy="3992556"/>
          </a:xfrm>
          <a:custGeom>
            <a:avLst/>
            <a:gdLst/>
            <a:ahLst/>
            <a:cxnLst/>
            <a:rect l="l" t="t" r="r" b="b"/>
            <a:pathLst>
              <a:path w="2604667" h="3992556">
                <a:moveTo>
                  <a:pt x="0" y="0"/>
                </a:moveTo>
                <a:lnTo>
                  <a:pt x="2604668" y="0"/>
                </a:lnTo>
                <a:lnTo>
                  <a:pt x="2604668" y="3992556"/>
                </a:lnTo>
                <a:lnTo>
                  <a:pt x="0" y="399255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 rot="4057829">
            <a:off x="-645850" y="6594704"/>
            <a:ext cx="1994414" cy="3294077"/>
          </a:xfrm>
          <a:custGeom>
            <a:avLst/>
            <a:gdLst/>
            <a:ahLst/>
            <a:cxnLst/>
            <a:rect l="l" t="t" r="r" b="b"/>
            <a:pathLst>
              <a:path w="1994414" h="3294077">
                <a:moveTo>
                  <a:pt x="0" y="0"/>
                </a:moveTo>
                <a:lnTo>
                  <a:pt x="1994414" y="0"/>
                </a:lnTo>
                <a:lnTo>
                  <a:pt x="1994414" y="3294077"/>
                </a:lnTo>
                <a:lnTo>
                  <a:pt x="0" y="32940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 rot="-3169327">
            <a:off x="16789078" y="6594704"/>
            <a:ext cx="1994414" cy="3294077"/>
          </a:xfrm>
          <a:custGeom>
            <a:avLst/>
            <a:gdLst/>
            <a:ahLst/>
            <a:cxnLst/>
            <a:rect l="l" t="t" r="r" b="b"/>
            <a:pathLst>
              <a:path w="1994414" h="3294077">
                <a:moveTo>
                  <a:pt x="0" y="0"/>
                </a:moveTo>
                <a:lnTo>
                  <a:pt x="1994414" y="0"/>
                </a:lnTo>
                <a:lnTo>
                  <a:pt x="1994414" y="3294077"/>
                </a:lnTo>
                <a:lnTo>
                  <a:pt x="0" y="32940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 rot="-2311060">
            <a:off x="16766535" y="1001287"/>
            <a:ext cx="2323369" cy="7712429"/>
          </a:xfrm>
          <a:custGeom>
            <a:avLst/>
            <a:gdLst/>
            <a:ahLst/>
            <a:cxnLst/>
            <a:rect l="l" t="t" r="r" b="b"/>
            <a:pathLst>
              <a:path w="2323369" h="7712429">
                <a:moveTo>
                  <a:pt x="0" y="0"/>
                </a:moveTo>
                <a:lnTo>
                  <a:pt x="2323369" y="0"/>
                </a:lnTo>
                <a:lnTo>
                  <a:pt x="2323369" y="7712429"/>
                </a:lnTo>
                <a:lnTo>
                  <a:pt x="0" y="771242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7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 rot="-1242633">
            <a:off x="16625886" y="1883141"/>
            <a:ext cx="2604667" cy="3992556"/>
          </a:xfrm>
          <a:custGeom>
            <a:avLst/>
            <a:gdLst/>
            <a:ahLst/>
            <a:cxnLst/>
            <a:rect l="l" t="t" r="r" b="b"/>
            <a:pathLst>
              <a:path w="2604667" h="3992556">
                <a:moveTo>
                  <a:pt x="0" y="0"/>
                </a:moveTo>
                <a:lnTo>
                  <a:pt x="2604667" y="0"/>
                </a:lnTo>
                <a:lnTo>
                  <a:pt x="2604667" y="3992555"/>
                </a:lnTo>
                <a:lnTo>
                  <a:pt x="0" y="399255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/>
          <p:nvPr/>
        </p:nvSpPr>
        <p:spPr>
          <a:xfrm rot="2488762" flipH="1">
            <a:off x="-1911546" y="995281"/>
            <a:ext cx="2240433" cy="7437122"/>
          </a:xfrm>
          <a:custGeom>
            <a:avLst/>
            <a:gdLst/>
            <a:ahLst/>
            <a:cxnLst/>
            <a:rect l="l" t="t" r="r" b="b"/>
            <a:pathLst>
              <a:path w="2240433" h="7437122">
                <a:moveTo>
                  <a:pt x="2240433" y="0"/>
                </a:moveTo>
                <a:lnTo>
                  <a:pt x="0" y="0"/>
                </a:lnTo>
                <a:lnTo>
                  <a:pt x="0" y="7437122"/>
                </a:lnTo>
                <a:lnTo>
                  <a:pt x="2240433" y="7437122"/>
                </a:lnTo>
                <a:lnTo>
                  <a:pt x="2240433" y="0"/>
                </a:lnTo>
                <a:close/>
              </a:path>
            </a:pathLst>
          </a:custGeom>
          <a:blipFill>
            <a:blip r:embed="rId7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/>
          <p:cNvSpPr/>
          <p:nvPr/>
        </p:nvSpPr>
        <p:spPr>
          <a:xfrm rot="1068740">
            <a:off x="-1502675" y="5863057"/>
            <a:ext cx="5775979" cy="7043876"/>
          </a:xfrm>
          <a:custGeom>
            <a:avLst/>
            <a:gdLst/>
            <a:ahLst/>
            <a:cxnLst/>
            <a:rect l="l" t="t" r="r" b="b"/>
            <a:pathLst>
              <a:path w="5775979" h="7043876">
                <a:moveTo>
                  <a:pt x="0" y="0"/>
                </a:moveTo>
                <a:lnTo>
                  <a:pt x="5775979" y="0"/>
                </a:lnTo>
                <a:lnTo>
                  <a:pt x="5775979" y="7043876"/>
                </a:lnTo>
                <a:lnTo>
                  <a:pt x="0" y="704387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/>
          <p:cNvSpPr/>
          <p:nvPr/>
        </p:nvSpPr>
        <p:spPr>
          <a:xfrm rot="-1962782" flipH="1">
            <a:off x="3032284" y="8232155"/>
            <a:ext cx="5899766" cy="6259699"/>
          </a:xfrm>
          <a:custGeom>
            <a:avLst/>
            <a:gdLst/>
            <a:ahLst/>
            <a:cxnLst/>
            <a:rect l="l" t="t" r="r" b="b"/>
            <a:pathLst>
              <a:path w="5899766" h="6259699">
                <a:moveTo>
                  <a:pt x="5899766" y="0"/>
                </a:moveTo>
                <a:lnTo>
                  <a:pt x="0" y="0"/>
                </a:lnTo>
                <a:lnTo>
                  <a:pt x="0" y="6259699"/>
                </a:lnTo>
                <a:lnTo>
                  <a:pt x="5899766" y="6259699"/>
                </a:lnTo>
                <a:lnTo>
                  <a:pt x="5899766" y="0"/>
                </a:lnTo>
                <a:close/>
              </a:path>
            </a:pathLst>
          </a:custGeo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Freeform 19"/>
          <p:cNvSpPr/>
          <p:nvPr/>
        </p:nvSpPr>
        <p:spPr>
          <a:xfrm rot="-1370365" flipH="1">
            <a:off x="14322032" y="6268798"/>
            <a:ext cx="5775979" cy="7043876"/>
          </a:xfrm>
          <a:custGeom>
            <a:avLst/>
            <a:gdLst/>
            <a:ahLst/>
            <a:cxnLst/>
            <a:rect l="l" t="t" r="r" b="b"/>
            <a:pathLst>
              <a:path w="5775979" h="7043876">
                <a:moveTo>
                  <a:pt x="5775978" y="0"/>
                </a:moveTo>
                <a:lnTo>
                  <a:pt x="0" y="0"/>
                </a:lnTo>
                <a:lnTo>
                  <a:pt x="0" y="7043876"/>
                </a:lnTo>
                <a:lnTo>
                  <a:pt x="5775978" y="7043876"/>
                </a:lnTo>
                <a:lnTo>
                  <a:pt x="5775978" y="0"/>
                </a:lnTo>
                <a:close/>
              </a:path>
            </a:pathLst>
          </a:custGeom>
          <a:blipFill>
            <a:blip r:embed="rId8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Freeform 20"/>
          <p:cNvSpPr/>
          <p:nvPr/>
        </p:nvSpPr>
        <p:spPr>
          <a:xfrm rot="2700000" flipH="1">
            <a:off x="7660439" y="8715667"/>
            <a:ext cx="7339072" cy="7786814"/>
          </a:xfrm>
          <a:custGeom>
            <a:avLst/>
            <a:gdLst/>
            <a:ahLst/>
            <a:cxnLst/>
            <a:rect l="l" t="t" r="r" b="b"/>
            <a:pathLst>
              <a:path w="7339072" h="7786814">
                <a:moveTo>
                  <a:pt x="7339072" y="0"/>
                </a:moveTo>
                <a:lnTo>
                  <a:pt x="0" y="0"/>
                </a:lnTo>
                <a:lnTo>
                  <a:pt x="0" y="7786814"/>
                </a:lnTo>
                <a:lnTo>
                  <a:pt x="7339072" y="7786814"/>
                </a:lnTo>
                <a:lnTo>
                  <a:pt x="7339072" y="0"/>
                </a:lnTo>
                <a:close/>
              </a:path>
            </a:pathLst>
          </a:custGeom>
          <a:blipFill>
            <a:blip r:embed="rId2">
              <a:alphaModFix amt="6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Freeform 21"/>
          <p:cNvSpPr/>
          <p:nvPr/>
        </p:nvSpPr>
        <p:spPr>
          <a:xfrm rot="-6635949">
            <a:off x="17971395" y="-4748774"/>
            <a:ext cx="2323369" cy="7712429"/>
          </a:xfrm>
          <a:custGeom>
            <a:avLst/>
            <a:gdLst/>
            <a:ahLst/>
            <a:cxnLst/>
            <a:rect l="l" t="t" r="r" b="b"/>
            <a:pathLst>
              <a:path w="2323369" h="7712429">
                <a:moveTo>
                  <a:pt x="0" y="0"/>
                </a:moveTo>
                <a:lnTo>
                  <a:pt x="2323369" y="0"/>
                </a:lnTo>
                <a:lnTo>
                  <a:pt x="2323369" y="7712428"/>
                </a:lnTo>
                <a:lnTo>
                  <a:pt x="0" y="771242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7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Freeform 22"/>
          <p:cNvSpPr/>
          <p:nvPr/>
        </p:nvSpPr>
        <p:spPr>
          <a:xfrm rot="8712371" flipH="1">
            <a:off x="-334391" y="-5263443"/>
            <a:ext cx="2240433" cy="7437122"/>
          </a:xfrm>
          <a:custGeom>
            <a:avLst/>
            <a:gdLst/>
            <a:ahLst/>
            <a:cxnLst/>
            <a:rect l="l" t="t" r="r" b="b"/>
            <a:pathLst>
              <a:path w="2240433" h="7437122">
                <a:moveTo>
                  <a:pt x="2240433" y="0"/>
                </a:moveTo>
                <a:lnTo>
                  <a:pt x="0" y="0"/>
                </a:lnTo>
                <a:lnTo>
                  <a:pt x="0" y="7437122"/>
                </a:lnTo>
                <a:lnTo>
                  <a:pt x="2240433" y="7437122"/>
                </a:lnTo>
                <a:lnTo>
                  <a:pt x="2240433" y="0"/>
                </a:lnTo>
                <a:close/>
              </a:path>
            </a:pathLst>
          </a:custGeom>
          <a:blipFill>
            <a:blip r:embed="rId7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3" name="TextBox 23"/>
          <p:cNvSpPr txBox="1"/>
          <p:nvPr/>
        </p:nvSpPr>
        <p:spPr>
          <a:xfrm>
            <a:off x="-160794" y="1315680"/>
            <a:ext cx="18969403" cy="20446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607"/>
              </a:lnSpc>
            </a:pPr>
            <a:r>
              <a:rPr lang="en-US" sz="12599" b="1" spc="-201">
                <a:solidFill>
                  <a:srgbClr val="B94877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Find us Online</a:t>
            </a:r>
            <a:r>
              <a:rPr lang="en-US" sz="12599" b="1" spc="-201">
                <a:solidFill>
                  <a:srgbClr val="DD859E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 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3297278" y="4101947"/>
            <a:ext cx="8145478" cy="25908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499"/>
              </a:lnSpc>
            </a:pPr>
            <a:r>
              <a:rPr lang="en-US" sz="7499">
                <a:solidFill>
                  <a:srgbClr val="B94877"/>
                </a:solidFill>
                <a:latin typeface="Cardo"/>
                <a:ea typeface="Cardo"/>
                <a:cs typeface="Cardo"/>
                <a:sym typeface="Cardo"/>
              </a:rPr>
              <a:t>Scan the QR code for our website</a:t>
            </a:r>
            <a:r>
              <a:rPr lang="en-US" sz="7499">
                <a:solidFill>
                  <a:srgbClr val="DD859E"/>
                </a:solidFill>
                <a:latin typeface="Cardo"/>
                <a:ea typeface="Cardo"/>
                <a:cs typeface="Cardo"/>
                <a:sym typeface="Cardo"/>
              </a:rPr>
              <a:t> </a:t>
            </a:r>
          </a:p>
        </p:txBody>
      </p:sp>
      <p:sp>
        <p:nvSpPr>
          <p:cNvPr id="25" name="Freeform 25"/>
          <p:cNvSpPr/>
          <p:nvPr/>
        </p:nvSpPr>
        <p:spPr>
          <a:xfrm>
            <a:off x="11442756" y="3879418"/>
            <a:ext cx="3477330" cy="3544460"/>
          </a:xfrm>
          <a:custGeom>
            <a:avLst/>
            <a:gdLst/>
            <a:ahLst/>
            <a:cxnLst/>
            <a:rect l="l" t="t" r="r" b="b"/>
            <a:pathLst>
              <a:path w="3477330" h="3544460">
                <a:moveTo>
                  <a:pt x="0" y="0"/>
                </a:moveTo>
                <a:lnTo>
                  <a:pt x="3477330" y="0"/>
                </a:lnTo>
                <a:lnTo>
                  <a:pt x="3477330" y="3544460"/>
                </a:lnTo>
                <a:lnTo>
                  <a:pt x="0" y="354446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505249" flipH="1">
            <a:off x="-4400991" y="-464748"/>
            <a:ext cx="7950410" cy="8435448"/>
          </a:xfrm>
          <a:custGeom>
            <a:avLst/>
            <a:gdLst/>
            <a:ahLst/>
            <a:cxnLst/>
            <a:rect l="l" t="t" r="r" b="b"/>
            <a:pathLst>
              <a:path w="7950410" h="8435448">
                <a:moveTo>
                  <a:pt x="7950411" y="0"/>
                </a:moveTo>
                <a:lnTo>
                  <a:pt x="0" y="0"/>
                </a:lnTo>
                <a:lnTo>
                  <a:pt x="0" y="8435449"/>
                </a:lnTo>
                <a:lnTo>
                  <a:pt x="7950411" y="8435449"/>
                </a:lnTo>
                <a:lnTo>
                  <a:pt x="7950411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1165889">
            <a:off x="-5470058" y="448331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1165889">
            <a:off x="5775483" y="-117985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-893600">
            <a:off x="15048924" y="-346794"/>
            <a:ext cx="8096277" cy="8590214"/>
          </a:xfrm>
          <a:custGeom>
            <a:avLst/>
            <a:gdLst/>
            <a:ahLst/>
            <a:cxnLst/>
            <a:rect l="l" t="t" r="r" b="b"/>
            <a:pathLst>
              <a:path w="8096277" h="8590214">
                <a:moveTo>
                  <a:pt x="0" y="0"/>
                </a:moveTo>
                <a:lnTo>
                  <a:pt x="8096276" y="0"/>
                </a:lnTo>
                <a:lnTo>
                  <a:pt x="8096276" y="8590215"/>
                </a:lnTo>
                <a:lnTo>
                  <a:pt x="0" y="859021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1165889">
            <a:off x="2431605" y="50008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1165889">
            <a:off x="7390673" y="5270195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1165889">
            <a:off x="1551216" y="5024785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3210433">
            <a:off x="-6221371" y="-3513251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 rot="-276757">
            <a:off x="7475900" y="8396430"/>
            <a:ext cx="1819238" cy="2788613"/>
          </a:xfrm>
          <a:custGeom>
            <a:avLst/>
            <a:gdLst/>
            <a:ahLst/>
            <a:cxnLst/>
            <a:rect l="l" t="t" r="r" b="b"/>
            <a:pathLst>
              <a:path w="1819238" h="2788613">
                <a:moveTo>
                  <a:pt x="0" y="0"/>
                </a:moveTo>
                <a:lnTo>
                  <a:pt x="1819238" y="0"/>
                </a:lnTo>
                <a:lnTo>
                  <a:pt x="1819238" y="2788612"/>
                </a:lnTo>
                <a:lnTo>
                  <a:pt x="0" y="278861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 rot="2283246">
            <a:off x="-1302334" y="2717564"/>
            <a:ext cx="2604667" cy="3992556"/>
          </a:xfrm>
          <a:custGeom>
            <a:avLst/>
            <a:gdLst/>
            <a:ahLst/>
            <a:cxnLst/>
            <a:rect l="l" t="t" r="r" b="b"/>
            <a:pathLst>
              <a:path w="2604667" h="3992556">
                <a:moveTo>
                  <a:pt x="0" y="0"/>
                </a:moveTo>
                <a:lnTo>
                  <a:pt x="2604668" y="0"/>
                </a:lnTo>
                <a:lnTo>
                  <a:pt x="2604668" y="3992556"/>
                </a:lnTo>
                <a:lnTo>
                  <a:pt x="0" y="399255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 rot="4057829">
            <a:off x="-645850" y="6594704"/>
            <a:ext cx="1994414" cy="3294077"/>
          </a:xfrm>
          <a:custGeom>
            <a:avLst/>
            <a:gdLst/>
            <a:ahLst/>
            <a:cxnLst/>
            <a:rect l="l" t="t" r="r" b="b"/>
            <a:pathLst>
              <a:path w="1994414" h="3294077">
                <a:moveTo>
                  <a:pt x="0" y="0"/>
                </a:moveTo>
                <a:lnTo>
                  <a:pt x="1994414" y="0"/>
                </a:lnTo>
                <a:lnTo>
                  <a:pt x="1994414" y="3294077"/>
                </a:lnTo>
                <a:lnTo>
                  <a:pt x="0" y="32940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 rot="-3169327">
            <a:off x="16789078" y="6594704"/>
            <a:ext cx="1994414" cy="3294077"/>
          </a:xfrm>
          <a:custGeom>
            <a:avLst/>
            <a:gdLst/>
            <a:ahLst/>
            <a:cxnLst/>
            <a:rect l="l" t="t" r="r" b="b"/>
            <a:pathLst>
              <a:path w="1994414" h="3294077">
                <a:moveTo>
                  <a:pt x="0" y="0"/>
                </a:moveTo>
                <a:lnTo>
                  <a:pt x="1994414" y="0"/>
                </a:lnTo>
                <a:lnTo>
                  <a:pt x="1994414" y="3294077"/>
                </a:lnTo>
                <a:lnTo>
                  <a:pt x="0" y="32940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 rot="-2311060">
            <a:off x="16766535" y="1001287"/>
            <a:ext cx="2323369" cy="7712429"/>
          </a:xfrm>
          <a:custGeom>
            <a:avLst/>
            <a:gdLst/>
            <a:ahLst/>
            <a:cxnLst/>
            <a:rect l="l" t="t" r="r" b="b"/>
            <a:pathLst>
              <a:path w="2323369" h="7712429">
                <a:moveTo>
                  <a:pt x="0" y="0"/>
                </a:moveTo>
                <a:lnTo>
                  <a:pt x="2323369" y="0"/>
                </a:lnTo>
                <a:lnTo>
                  <a:pt x="2323369" y="7712429"/>
                </a:lnTo>
                <a:lnTo>
                  <a:pt x="0" y="771242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7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 rot="-1242633">
            <a:off x="16625886" y="1883141"/>
            <a:ext cx="2604667" cy="3992556"/>
          </a:xfrm>
          <a:custGeom>
            <a:avLst/>
            <a:gdLst/>
            <a:ahLst/>
            <a:cxnLst/>
            <a:rect l="l" t="t" r="r" b="b"/>
            <a:pathLst>
              <a:path w="2604667" h="3992556">
                <a:moveTo>
                  <a:pt x="0" y="0"/>
                </a:moveTo>
                <a:lnTo>
                  <a:pt x="2604667" y="0"/>
                </a:lnTo>
                <a:lnTo>
                  <a:pt x="2604667" y="3992555"/>
                </a:lnTo>
                <a:lnTo>
                  <a:pt x="0" y="399255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/>
          <p:nvPr/>
        </p:nvSpPr>
        <p:spPr>
          <a:xfrm rot="2488762" flipH="1">
            <a:off x="-1911546" y="995281"/>
            <a:ext cx="2240433" cy="7437122"/>
          </a:xfrm>
          <a:custGeom>
            <a:avLst/>
            <a:gdLst/>
            <a:ahLst/>
            <a:cxnLst/>
            <a:rect l="l" t="t" r="r" b="b"/>
            <a:pathLst>
              <a:path w="2240433" h="7437122">
                <a:moveTo>
                  <a:pt x="2240433" y="0"/>
                </a:moveTo>
                <a:lnTo>
                  <a:pt x="0" y="0"/>
                </a:lnTo>
                <a:lnTo>
                  <a:pt x="0" y="7437122"/>
                </a:lnTo>
                <a:lnTo>
                  <a:pt x="2240433" y="7437122"/>
                </a:lnTo>
                <a:lnTo>
                  <a:pt x="2240433" y="0"/>
                </a:lnTo>
                <a:close/>
              </a:path>
            </a:pathLst>
          </a:custGeom>
          <a:blipFill>
            <a:blip r:embed="rId7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/>
          <p:cNvSpPr/>
          <p:nvPr/>
        </p:nvSpPr>
        <p:spPr>
          <a:xfrm rot="1068740">
            <a:off x="-1502675" y="5863057"/>
            <a:ext cx="5775979" cy="7043876"/>
          </a:xfrm>
          <a:custGeom>
            <a:avLst/>
            <a:gdLst/>
            <a:ahLst/>
            <a:cxnLst/>
            <a:rect l="l" t="t" r="r" b="b"/>
            <a:pathLst>
              <a:path w="5775979" h="7043876">
                <a:moveTo>
                  <a:pt x="0" y="0"/>
                </a:moveTo>
                <a:lnTo>
                  <a:pt x="5775979" y="0"/>
                </a:lnTo>
                <a:lnTo>
                  <a:pt x="5775979" y="7043876"/>
                </a:lnTo>
                <a:lnTo>
                  <a:pt x="0" y="704387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/>
          <p:cNvSpPr/>
          <p:nvPr/>
        </p:nvSpPr>
        <p:spPr>
          <a:xfrm rot="-1962782" flipH="1">
            <a:off x="3032284" y="8232155"/>
            <a:ext cx="5899766" cy="6259699"/>
          </a:xfrm>
          <a:custGeom>
            <a:avLst/>
            <a:gdLst/>
            <a:ahLst/>
            <a:cxnLst/>
            <a:rect l="l" t="t" r="r" b="b"/>
            <a:pathLst>
              <a:path w="5899766" h="6259699">
                <a:moveTo>
                  <a:pt x="5899766" y="0"/>
                </a:moveTo>
                <a:lnTo>
                  <a:pt x="0" y="0"/>
                </a:lnTo>
                <a:lnTo>
                  <a:pt x="0" y="6259699"/>
                </a:lnTo>
                <a:lnTo>
                  <a:pt x="5899766" y="6259699"/>
                </a:lnTo>
                <a:lnTo>
                  <a:pt x="5899766" y="0"/>
                </a:lnTo>
                <a:close/>
              </a:path>
            </a:pathLst>
          </a:custGeo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Freeform 19"/>
          <p:cNvSpPr/>
          <p:nvPr/>
        </p:nvSpPr>
        <p:spPr>
          <a:xfrm rot="-1370365" flipH="1">
            <a:off x="14322032" y="6268798"/>
            <a:ext cx="5775979" cy="7043876"/>
          </a:xfrm>
          <a:custGeom>
            <a:avLst/>
            <a:gdLst/>
            <a:ahLst/>
            <a:cxnLst/>
            <a:rect l="l" t="t" r="r" b="b"/>
            <a:pathLst>
              <a:path w="5775979" h="7043876">
                <a:moveTo>
                  <a:pt x="5775978" y="0"/>
                </a:moveTo>
                <a:lnTo>
                  <a:pt x="0" y="0"/>
                </a:lnTo>
                <a:lnTo>
                  <a:pt x="0" y="7043876"/>
                </a:lnTo>
                <a:lnTo>
                  <a:pt x="5775978" y="7043876"/>
                </a:lnTo>
                <a:lnTo>
                  <a:pt x="5775978" y="0"/>
                </a:lnTo>
                <a:close/>
              </a:path>
            </a:pathLst>
          </a:custGeom>
          <a:blipFill>
            <a:blip r:embed="rId8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Freeform 20"/>
          <p:cNvSpPr/>
          <p:nvPr/>
        </p:nvSpPr>
        <p:spPr>
          <a:xfrm rot="2700000" flipH="1">
            <a:off x="7660439" y="8715667"/>
            <a:ext cx="7339072" cy="7786814"/>
          </a:xfrm>
          <a:custGeom>
            <a:avLst/>
            <a:gdLst/>
            <a:ahLst/>
            <a:cxnLst/>
            <a:rect l="l" t="t" r="r" b="b"/>
            <a:pathLst>
              <a:path w="7339072" h="7786814">
                <a:moveTo>
                  <a:pt x="7339072" y="0"/>
                </a:moveTo>
                <a:lnTo>
                  <a:pt x="0" y="0"/>
                </a:lnTo>
                <a:lnTo>
                  <a:pt x="0" y="7786814"/>
                </a:lnTo>
                <a:lnTo>
                  <a:pt x="7339072" y="7786814"/>
                </a:lnTo>
                <a:lnTo>
                  <a:pt x="7339072" y="0"/>
                </a:lnTo>
                <a:close/>
              </a:path>
            </a:pathLst>
          </a:custGeom>
          <a:blipFill>
            <a:blip r:embed="rId2">
              <a:alphaModFix amt="6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Freeform 21"/>
          <p:cNvSpPr/>
          <p:nvPr/>
        </p:nvSpPr>
        <p:spPr>
          <a:xfrm rot="-6635949">
            <a:off x="17971395" y="-4748774"/>
            <a:ext cx="2323369" cy="7712429"/>
          </a:xfrm>
          <a:custGeom>
            <a:avLst/>
            <a:gdLst/>
            <a:ahLst/>
            <a:cxnLst/>
            <a:rect l="l" t="t" r="r" b="b"/>
            <a:pathLst>
              <a:path w="2323369" h="7712429">
                <a:moveTo>
                  <a:pt x="0" y="0"/>
                </a:moveTo>
                <a:lnTo>
                  <a:pt x="2323369" y="0"/>
                </a:lnTo>
                <a:lnTo>
                  <a:pt x="2323369" y="7712428"/>
                </a:lnTo>
                <a:lnTo>
                  <a:pt x="0" y="771242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7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Freeform 22"/>
          <p:cNvSpPr/>
          <p:nvPr/>
        </p:nvSpPr>
        <p:spPr>
          <a:xfrm rot="8712371" flipH="1">
            <a:off x="-334391" y="-5263443"/>
            <a:ext cx="2240433" cy="7437122"/>
          </a:xfrm>
          <a:custGeom>
            <a:avLst/>
            <a:gdLst/>
            <a:ahLst/>
            <a:cxnLst/>
            <a:rect l="l" t="t" r="r" b="b"/>
            <a:pathLst>
              <a:path w="2240433" h="7437122">
                <a:moveTo>
                  <a:pt x="2240433" y="0"/>
                </a:moveTo>
                <a:lnTo>
                  <a:pt x="0" y="0"/>
                </a:lnTo>
                <a:lnTo>
                  <a:pt x="0" y="7437122"/>
                </a:lnTo>
                <a:lnTo>
                  <a:pt x="2240433" y="7437122"/>
                </a:lnTo>
                <a:lnTo>
                  <a:pt x="2240433" y="0"/>
                </a:lnTo>
                <a:close/>
              </a:path>
            </a:pathLst>
          </a:custGeom>
          <a:blipFill>
            <a:blip r:embed="rId7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3" name="TextBox 23"/>
          <p:cNvSpPr txBox="1"/>
          <p:nvPr/>
        </p:nvSpPr>
        <p:spPr>
          <a:xfrm>
            <a:off x="2266347" y="759453"/>
            <a:ext cx="14017793" cy="37924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607"/>
              </a:lnSpc>
            </a:pPr>
            <a:r>
              <a:rPr lang="en-US" sz="12599" b="1" spc="-201">
                <a:solidFill>
                  <a:srgbClr val="B94877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For All Our Announcements 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2601803" y="4940963"/>
            <a:ext cx="13605034" cy="21475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79"/>
              </a:lnSpc>
            </a:pPr>
            <a:r>
              <a:rPr lang="en-US" sz="6199">
                <a:solidFill>
                  <a:srgbClr val="B94877"/>
                </a:solidFill>
                <a:latin typeface="Cardo"/>
                <a:ea typeface="Cardo"/>
                <a:cs typeface="Cardo"/>
                <a:sym typeface="Cardo"/>
              </a:rPr>
              <a:t>Go to our website or see the paper insert of the announcements in the bulletin.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068740">
            <a:off x="-2097636" y="4941827"/>
            <a:ext cx="5775979" cy="7043876"/>
          </a:xfrm>
          <a:custGeom>
            <a:avLst/>
            <a:gdLst/>
            <a:ahLst/>
            <a:cxnLst/>
            <a:rect l="l" t="t" r="r" b="b"/>
            <a:pathLst>
              <a:path w="5775979" h="7043876">
                <a:moveTo>
                  <a:pt x="0" y="0"/>
                </a:moveTo>
                <a:lnTo>
                  <a:pt x="5775979" y="0"/>
                </a:lnTo>
                <a:lnTo>
                  <a:pt x="5775979" y="7043877"/>
                </a:lnTo>
                <a:lnTo>
                  <a:pt x="0" y="70438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1165889">
            <a:off x="-5470058" y="448331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-7220889">
            <a:off x="14766001" y="-586990"/>
            <a:ext cx="5775979" cy="7043876"/>
          </a:xfrm>
          <a:custGeom>
            <a:avLst/>
            <a:gdLst/>
            <a:ahLst/>
            <a:cxnLst/>
            <a:rect l="l" t="t" r="r" b="b"/>
            <a:pathLst>
              <a:path w="5775979" h="7043876">
                <a:moveTo>
                  <a:pt x="0" y="0"/>
                </a:moveTo>
                <a:lnTo>
                  <a:pt x="5775978" y="0"/>
                </a:lnTo>
                <a:lnTo>
                  <a:pt x="5775978" y="7043876"/>
                </a:lnTo>
                <a:lnTo>
                  <a:pt x="0" y="704387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1165889">
            <a:off x="5775483" y="-117985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1165889">
            <a:off x="2431605" y="50008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1165889">
            <a:off x="7390673" y="5270195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1165889">
            <a:off x="1551216" y="5024785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1165889">
            <a:off x="-6391288" y="-3086100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0" name="Group 10"/>
          <p:cNvGrpSpPr/>
          <p:nvPr/>
        </p:nvGrpSpPr>
        <p:grpSpPr>
          <a:xfrm>
            <a:off x="1384103" y="885677"/>
            <a:ext cx="15519793" cy="8451238"/>
            <a:chOff x="0" y="-19050"/>
            <a:chExt cx="5289728" cy="2880499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289728" cy="2861449"/>
            </a:xfrm>
            <a:custGeom>
              <a:avLst/>
              <a:gdLst/>
              <a:ahLst/>
              <a:cxnLst/>
              <a:rect l="l" t="t" r="r" b="b"/>
              <a:pathLst>
                <a:path w="5289728" h="2861449">
                  <a:moveTo>
                    <a:pt x="9977" y="0"/>
                  </a:moveTo>
                  <a:lnTo>
                    <a:pt x="5279751" y="0"/>
                  </a:lnTo>
                  <a:cubicBezTo>
                    <a:pt x="5282397" y="0"/>
                    <a:pt x="5284935" y="1051"/>
                    <a:pt x="5286806" y="2922"/>
                  </a:cubicBezTo>
                  <a:cubicBezTo>
                    <a:pt x="5288677" y="4793"/>
                    <a:pt x="5289728" y="7331"/>
                    <a:pt x="5289728" y="9977"/>
                  </a:cubicBezTo>
                  <a:lnTo>
                    <a:pt x="5289728" y="2851472"/>
                  </a:lnTo>
                  <a:cubicBezTo>
                    <a:pt x="5289728" y="2856982"/>
                    <a:pt x="5285262" y="2861449"/>
                    <a:pt x="5279751" y="2861449"/>
                  </a:cubicBezTo>
                  <a:lnTo>
                    <a:pt x="9977" y="2861449"/>
                  </a:lnTo>
                  <a:cubicBezTo>
                    <a:pt x="7331" y="2861449"/>
                    <a:pt x="4793" y="2860398"/>
                    <a:pt x="2922" y="2858527"/>
                  </a:cubicBezTo>
                  <a:cubicBezTo>
                    <a:pt x="1051" y="2856656"/>
                    <a:pt x="0" y="2854118"/>
                    <a:pt x="0" y="2851472"/>
                  </a:cubicBezTo>
                  <a:lnTo>
                    <a:pt x="0" y="9977"/>
                  </a:lnTo>
                  <a:cubicBezTo>
                    <a:pt x="0" y="4467"/>
                    <a:pt x="4467" y="0"/>
                    <a:pt x="9977" y="0"/>
                  </a:cubicBezTo>
                  <a:close/>
                </a:path>
              </a:pathLst>
            </a:custGeom>
            <a:solidFill>
              <a:srgbClr val="FBFEFE"/>
            </a:solidFill>
            <a:ln w="95250" cap="sq">
              <a:solidFill>
                <a:srgbClr val="B94877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19050"/>
              <a:ext cx="5289728" cy="2880499"/>
            </a:xfrm>
            <a:prstGeom prst="rect">
              <a:avLst/>
            </a:prstGeom>
          </p:spPr>
          <p:txBody>
            <a:bodyPr lIns="51955" tIns="51955" rIns="51955" bIns="51955" rtlCol="0" anchor="ctr"/>
            <a:lstStyle/>
            <a:p>
              <a:pPr algn="ctr">
                <a:lnSpc>
                  <a:spcPts val="1457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958118" y="1376026"/>
            <a:ext cx="14619415" cy="14922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399"/>
              </a:lnSpc>
            </a:pPr>
            <a:r>
              <a:rPr lang="en-US" sz="9999" b="1">
                <a:solidFill>
                  <a:srgbClr val="B94877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Is This Your First Sunday?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399942" y="3039004"/>
            <a:ext cx="4893184" cy="37343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999"/>
              </a:lnSpc>
            </a:pPr>
            <a:endParaRPr/>
          </a:p>
          <a:p>
            <a:pPr algn="l">
              <a:lnSpc>
                <a:spcPts val="9999"/>
              </a:lnSpc>
            </a:pPr>
            <a:r>
              <a:rPr lang="en-US" sz="5400" b="1">
                <a:solidFill>
                  <a:srgbClr val="B94877"/>
                </a:solidFill>
                <a:latin typeface="Cardo Bold"/>
                <a:ea typeface="Cardo Bold"/>
                <a:cs typeface="Cardo Bold"/>
                <a:sym typeface="Cardo Bold"/>
              </a:rPr>
              <a:t>10:30-11:30 am</a:t>
            </a:r>
            <a:endParaRPr lang="en-US" sz="5400" b="1">
              <a:solidFill>
                <a:srgbClr val="B94877"/>
              </a:solidFill>
              <a:latin typeface="Cardo Bold"/>
              <a:ea typeface="Cardo Bold"/>
              <a:cs typeface="Cardo Bold"/>
            </a:endParaRPr>
          </a:p>
          <a:p>
            <a:pPr algn="l">
              <a:lnSpc>
                <a:spcPts val="9999"/>
              </a:lnSpc>
            </a:pPr>
            <a:r>
              <a:rPr lang="en-US" sz="5400" b="1">
                <a:solidFill>
                  <a:srgbClr val="B94877"/>
                </a:solidFill>
                <a:latin typeface="Cardo Bold"/>
                <a:ea typeface="Cardo Bold"/>
                <a:cs typeface="Cardo Bold"/>
                <a:sym typeface="Cardo Bold"/>
              </a:rPr>
              <a:t>11:30 am </a:t>
            </a:r>
            <a:endParaRPr lang="en-US" sz="6000" b="1">
              <a:solidFill>
                <a:srgbClr val="B94877"/>
              </a:solidFill>
              <a:latin typeface="Cardo Bold"/>
              <a:ea typeface="Cardo Bold"/>
              <a:cs typeface="Cardo Bold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7677416" y="4617557"/>
            <a:ext cx="6781006" cy="8810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999"/>
              </a:lnSpc>
            </a:pPr>
            <a:r>
              <a:rPr lang="en-US" sz="5400" b="1">
                <a:solidFill>
                  <a:srgbClr val="B94877"/>
                </a:solidFill>
                <a:latin typeface="Cardo Bold"/>
                <a:ea typeface="Cardo Bold"/>
                <a:cs typeface="Cardo Bold"/>
                <a:sym typeface="Cardo Bold"/>
              </a:rPr>
              <a:t>Worship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7677416" y="5893042"/>
            <a:ext cx="7888166" cy="8810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999"/>
              </a:lnSpc>
            </a:pPr>
            <a:r>
              <a:rPr lang="en-US" sz="5400" b="1">
                <a:solidFill>
                  <a:srgbClr val="B94877"/>
                </a:solidFill>
                <a:latin typeface="Cardo Bold"/>
                <a:ea typeface="Cardo Bold"/>
                <a:cs typeface="Cardo Bold"/>
                <a:sym typeface="Cardo Bold"/>
              </a:rPr>
              <a:t>Lemonade on the Lawn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958118" y="2882285"/>
            <a:ext cx="14619415" cy="13449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60"/>
              </a:lnSpc>
            </a:pPr>
            <a:r>
              <a:rPr lang="en-US" sz="9000" b="1">
                <a:solidFill>
                  <a:srgbClr val="B94877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Summer Schedule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4A131F3-07C8-DE2C-1C86-D265ECCA1F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6875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2876D59-3C1B-8A31-FFA2-F14E1E5BE0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FF52392-58B7-C5D7-C70E-1A3D831CE4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1397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505249" flipH="1">
            <a:off x="-4400991" y="-464748"/>
            <a:ext cx="7950410" cy="8435448"/>
          </a:xfrm>
          <a:custGeom>
            <a:avLst/>
            <a:gdLst/>
            <a:ahLst/>
            <a:cxnLst/>
            <a:rect l="l" t="t" r="r" b="b"/>
            <a:pathLst>
              <a:path w="7950410" h="8435448">
                <a:moveTo>
                  <a:pt x="7950411" y="0"/>
                </a:moveTo>
                <a:lnTo>
                  <a:pt x="0" y="0"/>
                </a:lnTo>
                <a:lnTo>
                  <a:pt x="0" y="8435449"/>
                </a:lnTo>
                <a:lnTo>
                  <a:pt x="7950411" y="8435449"/>
                </a:lnTo>
                <a:lnTo>
                  <a:pt x="7950411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1165889">
            <a:off x="-5470058" y="448331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1165889">
            <a:off x="5775483" y="-117985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-893600">
            <a:off x="15048924" y="-346794"/>
            <a:ext cx="8096277" cy="8590214"/>
          </a:xfrm>
          <a:custGeom>
            <a:avLst/>
            <a:gdLst/>
            <a:ahLst/>
            <a:cxnLst/>
            <a:rect l="l" t="t" r="r" b="b"/>
            <a:pathLst>
              <a:path w="8096277" h="8590214">
                <a:moveTo>
                  <a:pt x="0" y="0"/>
                </a:moveTo>
                <a:lnTo>
                  <a:pt x="8096276" y="0"/>
                </a:lnTo>
                <a:lnTo>
                  <a:pt x="8096276" y="8590215"/>
                </a:lnTo>
                <a:lnTo>
                  <a:pt x="0" y="859021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1165889">
            <a:off x="2431605" y="50008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1165889">
            <a:off x="7390673" y="5270195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1165889">
            <a:off x="1551216" y="5024785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3210433">
            <a:off x="-6221371" y="-3513251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 rot="-276757">
            <a:off x="7475900" y="8396430"/>
            <a:ext cx="1819238" cy="2788613"/>
          </a:xfrm>
          <a:custGeom>
            <a:avLst/>
            <a:gdLst/>
            <a:ahLst/>
            <a:cxnLst/>
            <a:rect l="l" t="t" r="r" b="b"/>
            <a:pathLst>
              <a:path w="1819238" h="2788613">
                <a:moveTo>
                  <a:pt x="0" y="0"/>
                </a:moveTo>
                <a:lnTo>
                  <a:pt x="1819238" y="0"/>
                </a:lnTo>
                <a:lnTo>
                  <a:pt x="1819238" y="2788612"/>
                </a:lnTo>
                <a:lnTo>
                  <a:pt x="0" y="278861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 rot="2283246">
            <a:off x="-1302334" y="2717564"/>
            <a:ext cx="2604667" cy="3992556"/>
          </a:xfrm>
          <a:custGeom>
            <a:avLst/>
            <a:gdLst/>
            <a:ahLst/>
            <a:cxnLst/>
            <a:rect l="l" t="t" r="r" b="b"/>
            <a:pathLst>
              <a:path w="2604667" h="3992556">
                <a:moveTo>
                  <a:pt x="0" y="0"/>
                </a:moveTo>
                <a:lnTo>
                  <a:pt x="2604668" y="0"/>
                </a:lnTo>
                <a:lnTo>
                  <a:pt x="2604668" y="3992556"/>
                </a:lnTo>
                <a:lnTo>
                  <a:pt x="0" y="399255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 rot="4057829">
            <a:off x="-645850" y="6594704"/>
            <a:ext cx="1994414" cy="3294077"/>
          </a:xfrm>
          <a:custGeom>
            <a:avLst/>
            <a:gdLst/>
            <a:ahLst/>
            <a:cxnLst/>
            <a:rect l="l" t="t" r="r" b="b"/>
            <a:pathLst>
              <a:path w="1994414" h="3294077">
                <a:moveTo>
                  <a:pt x="0" y="0"/>
                </a:moveTo>
                <a:lnTo>
                  <a:pt x="1994414" y="0"/>
                </a:lnTo>
                <a:lnTo>
                  <a:pt x="1994414" y="3294077"/>
                </a:lnTo>
                <a:lnTo>
                  <a:pt x="0" y="32940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 rot="-3169327">
            <a:off x="16789078" y="6594704"/>
            <a:ext cx="1994414" cy="3294077"/>
          </a:xfrm>
          <a:custGeom>
            <a:avLst/>
            <a:gdLst/>
            <a:ahLst/>
            <a:cxnLst/>
            <a:rect l="l" t="t" r="r" b="b"/>
            <a:pathLst>
              <a:path w="1994414" h="3294077">
                <a:moveTo>
                  <a:pt x="0" y="0"/>
                </a:moveTo>
                <a:lnTo>
                  <a:pt x="1994414" y="0"/>
                </a:lnTo>
                <a:lnTo>
                  <a:pt x="1994414" y="3294077"/>
                </a:lnTo>
                <a:lnTo>
                  <a:pt x="0" y="32940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 rot="-2311060">
            <a:off x="16766535" y="1001287"/>
            <a:ext cx="2323369" cy="7712429"/>
          </a:xfrm>
          <a:custGeom>
            <a:avLst/>
            <a:gdLst/>
            <a:ahLst/>
            <a:cxnLst/>
            <a:rect l="l" t="t" r="r" b="b"/>
            <a:pathLst>
              <a:path w="2323369" h="7712429">
                <a:moveTo>
                  <a:pt x="0" y="0"/>
                </a:moveTo>
                <a:lnTo>
                  <a:pt x="2323369" y="0"/>
                </a:lnTo>
                <a:lnTo>
                  <a:pt x="2323369" y="7712429"/>
                </a:lnTo>
                <a:lnTo>
                  <a:pt x="0" y="771242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7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 rot="-1242633">
            <a:off x="16625886" y="1883141"/>
            <a:ext cx="2604667" cy="3992556"/>
          </a:xfrm>
          <a:custGeom>
            <a:avLst/>
            <a:gdLst/>
            <a:ahLst/>
            <a:cxnLst/>
            <a:rect l="l" t="t" r="r" b="b"/>
            <a:pathLst>
              <a:path w="2604667" h="3992556">
                <a:moveTo>
                  <a:pt x="0" y="0"/>
                </a:moveTo>
                <a:lnTo>
                  <a:pt x="2604667" y="0"/>
                </a:lnTo>
                <a:lnTo>
                  <a:pt x="2604667" y="3992555"/>
                </a:lnTo>
                <a:lnTo>
                  <a:pt x="0" y="399255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/>
          <p:nvPr/>
        </p:nvSpPr>
        <p:spPr>
          <a:xfrm rot="2488762" flipH="1">
            <a:off x="-1911546" y="995281"/>
            <a:ext cx="2240433" cy="7437122"/>
          </a:xfrm>
          <a:custGeom>
            <a:avLst/>
            <a:gdLst/>
            <a:ahLst/>
            <a:cxnLst/>
            <a:rect l="l" t="t" r="r" b="b"/>
            <a:pathLst>
              <a:path w="2240433" h="7437122">
                <a:moveTo>
                  <a:pt x="2240433" y="0"/>
                </a:moveTo>
                <a:lnTo>
                  <a:pt x="0" y="0"/>
                </a:lnTo>
                <a:lnTo>
                  <a:pt x="0" y="7437122"/>
                </a:lnTo>
                <a:lnTo>
                  <a:pt x="2240433" y="7437122"/>
                </a:lnTo>
                <a:lnTo>
                  <a:pt x="2240433" y="0"/>
                </a:lnTo>
                <a:close/>
              </a:path>
            </a:pathLst>
          </a:custGeom>
          <a:blipFill>
            <a:blip r:embed="rId7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/>
          <p:cNvSpPr/>
          <p:nvPr/>
        </p:nvSpPr>
        <p:spPr>
          <a:xfrm rot="1068740">
            <a:off x="-1502675" y="5863057"/>
            <a:ext cx="5775979" cy="7043876"/>
          </a:xfrm>
          <a:custGeom>
            <a:avLst/>
            <a:gdLst/>
            <a:ahLst/>
            <a:cxnLst/>
            <a:rect l="l" t="t" r="r" b="b"/>
            <a:pathLst>
              <a:path w="5775979" h="7043876">
                <a:moveTo>
                  <a:pt x="0" y="0"/>
                </a:moveTo>
                <a:lnTo>
                  <a:pt x="5775979" y="0"/>
                </a:lnTo>
                <a:lnTo>
                  <a:pt x="5775979" y="7043876"/>
                </a:lnTo>
                <a:lnTo>
                  <a:pt x="0" y="704387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/>
          <p:cNvSpPr/>
          <p:nvPr/>
        </p:nvSpPr>
        <p:spPr>
          <a:xfrm rot="-1962782" flipH="1">
            <a:off x="3032284" y="8232155"/>
            <a:ext cx="5899766" cy="6259699"/>
          </a:xfrm>
          <a:custGeom>
            <a:avLst/>
            <a:gdLst/>
            <a:ahLst/>
            <a:cxnLst/>
            <a:rect l="l" t="t" r="r" b="b"/>
            <a:pathLst>
              <a:path w="5899766" h="6259699">
                <a:moveTo>
                  <a:pt x="5899766" y="0"/>
                </a:moveTo>
                <a:lnTo>
                  <a:pt x="0" y="0"/>
                </a:lnTo>
                <a:lnTo>
                  <a:pt x="0" y="6259699"/>
                </a:lnTo>
                <a:lnTo>
                  <a:pt x="5899766" y="6259699"/>
                </a:lnTo>
                <a:lnTo>
                  <a:pt x="5899766" y="0"/>
                </a:lnTo>
                <a:close/>
              </a:path>
            </a:pathLst>
          </a:custGeo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Freeform 19"/>
          <p:cNvSpPr/>
          <p:nvPr/>
        </p:nvSpPr>
        <p:spPr>
          <a:xfrm rot="-1370365" flipH="1">
            <a:off x="14322032" y="6268798"/>
            <a:ext cx="5775979" cy="7043876"/>
          </a:xfrm>
          <a:custGeom>
            <a:avLst/>
            <a:gdLst/>
            <a:ahLst/>
            <a:cxnLst/>
            <a:rect l="l" t="t" r="r" b="b"/>
            <a:pathLst>
              <a:path w="5775979" h="7043876">
                <a:moveTo>
                  <a:pt x="5775978" y="0"/>
                </a:moveTo>
                <a:lnTo>
                  <a:pt x="0" y="0"/>
                </a:lnTo>
                <a:lnTo>
                  <a:pt x="0" y="7043876"/>
                </a:lnTo>
                <a:lnTo>
                  <a:pt x="5775978" y="7043876"/>
                </a:lnTo>
                <a:lnTo>
                  <a:pt x="5775978" y="0"/>
                </a:lnTo>
                <a:close/>
              </a:path>
            </a:pathLst>
          </a:custGeom>
          <a:blipFill>
            <a:blip r:embed="rId8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Freeform 20"/>
          <p:cNvSpPr/>
          <p:nvPr/>
        </p:nvSpPr>
        <p:spPr>
          <a:xfrm rot="2700000" flipH="1">
            <a:off x="7660439" y="8715667"/>
            <a:ext cx="7339072" cy="7786814"/>
          </a:xfrm>
          <a:custGeom>
            <a:avLst/>
            <a:gdLst/>
            <a:ahLst/>
            <a:cxnLst/>
            <a:rect l="l" t="t" r="r" b="b"/>
            <a:pathLst>
              <a:path w="7339072" h="7786814">
                <a:moveTo>
                  <a:pt x="7339072" y="0"/>
                </a:moveTo>
                <a:lnTo>
                  <a:pt x="0" y="0"/>
                </a:lnTo>
                <a:lnTo>
                  <a:pt x="0" y="7786814"/>
                </a:lnTo>
                <a:lnTo>
                  <a:pt x="7339072" y="7786814"/>
                </a:lnTo>
                <a:lnTo>
                  <a:pt x="7339072" y="0"/>
                </a:lnTo>
                <a:close/>
              </a:path>
            </a:pathLst>
          </a:custGeom>
          <a:blipFill>
            <a:blip r:embed="rId2">
              <a:alphaModFix amt="6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Freeform 21"/>
          <p:cNvSpPr/>
          <p:nvPr/>
        </p:nvSpPr>
        <p:spPr>
          <a:xfrm rot="-6635949">
            <a:off x="17971395" y="-4748774"/>
            <a:ext cx="2323369" cy="7712429"/>
          </a:xfrm>
          <a:custGeom>
            <a:avLst/>
            <a:gdLst/>
            <a:ahLst/>
            <a:cxnLst/>
            <a:rect l="l" t="t" r="r" b="b"/>
            <a:pathLst>
              <a:path w="2323369" h="7712429">
                <a:moveTo>
                  <a:pt x="0" y="0"/>
                </a:moveTo>
                <a:lnTo>
                  <a:pt x="2323369" y="0"/>
                </a:lnTo>
                <a:lnTo>
                  <a:pt x="2323369" y="7712428"/>
                </a:lnTo>
                <a:lnTo>
                  <a:pt x="0" y="771242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7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Freeform 22"/>
          <p:cNvSpPr/>
          <p:nvPr/>
        </p:nvSpPr>
        <p:spPr>
          <a:xfrm rot="8712371" flipH="1">
            <a:off x="-334391" y="-5263443"/>
            <a:ext cx="2240433" cy="7437122"/>
          </a:xfrm>
          <a:custGeom>
            <a:avLst/>
            <a:gdLst/>
            <a:ahLst/>
            <a:cxnLst/>
            <a:rect l="l" t="t" r="r" b="b"/>
            <a:pathLst>
              <a:path w="2240433" h="7437122">
                <a:moveTo>
                  <a:pt x="2240433" y="0"/>
                </a:moveTo>
                <a:lnTo>
                  <a:pt x="0" y="0"/>
                </a:lnTo>
                <a:lnTo>
                  <a:pt x="0" y="7437122"/>
                </a:lnTo>
                <a:lnTo>
                  <a:pt x="2240433" y="7437122"/>
                </a:lnTo>
                <a:lnTo>
                  <a:pt x="2240433" y="0"/>
                </a:lnTo>
                <a:close/>
              </a:path>
            </a:pathLst>
          </a:custGeom>
          <a:blipFill>
            <a:blip r:embed="rId7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3" name="TextBox 23"/>
          <p:cNvSpPr txBox="1"/>
          <p:nvPr/>
        </p:nvSpPr>
        <p:spPr>
          <a:xfrm>
            <a:off x="-209458" y="296249"/>
            <a:ext cx="18969403" cy="48678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438"/>
              </a:lnSpc>
            </a:pPr>
            <a:r>
              <a:rPr lang="en-US" sz="30035" b="1" spc="2312">
                <a:solidFill>
                  <a:srgbClr val="B94877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LIFT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4122467" y="4220335"/>
            <a:ext cx="10563706" cy="37643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118"/>
              </a:lnSpc>
            </a:pPr>
            <a:r>
              <a:rPr lang="en-US" sz="10799">
                <a:solidFill>
                  <a:srgbClr val="B94877"/>
                </a:solidFill>
                <a:latin typeface="Cardo"/>
                <a:ea typeface="Cardo"/>
                <a:cs typeface="Cardo"/>
                <a:sym typeface="Cardo"/>
              </a:rPr>
              <a:t>Living In Faith Together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3AB1AD-D8FD-40C4-8125-9423386FE0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A57FE33-0389-7641-0DFF-35B27037C256}"/>
              </a:ext>
            </a:extLst>
          </p:cNvPr>
          <p:cNvSpPr/>
          <p:nvPr/>
        </p:nvSpPr>
        <p:spPr>
          <a:xfrm rot="1505249" flipH="1">
            <a:off x="-4400991" y="-464748"/>
            <a:ext cx="7950410" cy="8435448"/>
          </a:xfrm>
          <a:custGeom>
            <a:avLst/>
            <a:gdLst/>
            <a:ahLst/>
            <a:cxnLst/>
            <a:rect l="l" t="t" r="r" b="b"/>
            <a:pathLst>
              <a:path w="7950410" h="8435448">
                <a:moveTo>
                  <a:pt x="7950411" y="0"/>
                </a:moveTo>
                <a:lnTo>
                  <a:pt x="0" y="0"/>
                </a:lnTo>
                <a:lnTo>
                  <a:pt x="0" y="8435449"/>
                </a:lnTo>
                <a:lnTo>
                  <a:pt x="7950411" y="8435449"/>
                </a:lnTo>
                <a:lnTo>
                  <a:pt x="7950411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2EB0D33B-B370-5988-B189-C7C9F26D08A2}"/>
              </a:ext>
            </a:extLst>
          </p:cNvPr>
          <p:cNvSpPr/>
          <p:nvPr/>
        </p:nvSpPr>
        <p:spPr>
          <a:xfrm rot="1165889">
            <a:off x="-5722003" y="4483309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9B0C64EC-7F2B-B47A-C9DE-753B521CF60E}"/>
              </a:ext>
            </a:extLst>
          </p:cNvPr>
          <p:cNvSpPr/>
          <p:nvPr/>
        </p:nvSpPr>
        <p:spPr>
          <a:xfrm rot="1165889">
            <a:off x="5775483" y="-117985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6BB25D19-4CCC-16BA-3E95-AD39908C9081}"/>
              </a:ext>
            </a:extLst>
          </p:cNvPr>
          <p:cNvSpPr/>
          <p:nvPr/>
        </p:nvSpPr>
        <p:spPr>
          <a:xfrm rot="-893600">
            <a:off x="15048924" y="-346794"/>
            <a:ext cx="8096277" cy="8590214"/>
          </a:xfrm>
          <a:custGeom>
            <a:avLst/>
            <a:gdLst/>
            <a:ahLst/>
            <a:cxnLst/>
            <a:rect l="l" t="t" r="r" b="b"/>
            <a:pathLst>
              <a:path w="8096277" h="8590214">
                <a:moveTo>
                  <a:pt x="0" y="0"/>
                </a:moveTo>
                <a:lnTo>
                  <a:pt x="8096276" y="0"/>
                </a:lnTo>
                <a:lnTo>
                  <a:pt x="8096276" y="8590215"/>
                </a:lnTo>
                <a:lnTo>
                  <a:pt x="0" y="859021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9542CDF6-B81C-5670-E0C6-830AF64B9577}"/>
              </a:ext>
            </a:extLst>
          </p:cNvPr>
          <p:cNvSpPr/>
          <p:nvPr/>
        </p:nvSpPr>
        <p:spPr>
          <a:xfrm rot="1165889">
            <a:off x="2844830" y="611400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394021D4-70F5-3597-656B-7DA0D77449FA}"/>
              </a:ext>
            </a:extLst>
          </p:cNvPr>
          <p:cNvSpPr/>
          <p:nvPr/>
        </p:nvSpPr>
        <p:spPr>
          <a:xfrm rot="1165889">
            <a:off x="7390673" y="5270195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C75757D4-F6DA-1922-F23F-5EFA9BE6C267}"/>
              </a:ext>
            </a:extLst>
          </p:cNvPr>
          <p:cNvSpPr/>
          <p:nvPr/>
        </p:nvSpPr>
        <p:spPr>
          <a:xfrm rot="1165889">
            <a:off x="1551216" y="5024785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4399F9BF-F008-C952-3847-A30902DC9401}"/>
              </a:ext>
            </a:extLst>
          </p:cNvPr>
          <p:cNvSpPr/>
          <p:nvPr/>
        </p:nvSpPr>
        <p:spPr>
          <a:xfrm rot="3210433">
            <a:off x="-9098297" y="-3162081"/>
            <a:ext cx="13051545" cy="5779758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515771DC-D353-C8A5-8A35-A4ED41A44185}"/>
              </a:ext>
            </a:extLst>
          </p:cNvPr>
          <p:cNvSpPr/>
          <p:nvPr/>
        </p:nvSpPr>
        <p:spPr>
          <a:xfrm rot="-276757">
            <a:off x="7475900" y="8396430"/>
            <a:ext cx="1819238" cy="2788613"/>
          </a:xfrm>
          <a:custGeom>
            <a:avLst/>
            <a:gdLst/>
            <a:ahLst/>
            <a:cxnLst/>
            <a:rect l="l" t="t" r="r" b="b"/>
            <a:pathLst>
              <a:path w="1819238" h="2788613">
                <a:moveTo>
                  <a:pt x="0" y="0"/>
                </a:moveTo>
                <a:lnTo>
                  <a:pt x="1819238" y="0"/>
                </a:lnTo>
                <a:lnTo>
                  <a:pt x="1819238" y="2788612"/>
                </a:lnTo>
                <a:lnTo>
                  <a:pt x="0" y="278861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D722456F-19C2-A527-3733-CDECE5DB4E21}"/>
              </a:ext>
            </a:extLst>
          </p:cNvPr>
          <p:cNvSpPr/>
          <p:nvPr/>
        </p:nvSpPr>
        <p:spPr>
          <a:xfrm rot="2283246">
            <a:off x="-1455920" y="2717564"/>
            <a:ext cx="2604667" cy="3992556"/>
          </a:xfrm>
          <a:custGeom>
            <a:avLst/>
            <a:gdLst/>
            <a:ahLst/>
            <a:cxnLst/>
            <a:rect l="l" t="t" r="r" b="b"/>
            <a:pathLst>
              <a:path w="2604667" h="3992556">
                <a:moveTo>
                  <a:pt x="0" y="0"/>
                </a:moveTo>
                <a:lnTo>
                  <a:pt x="2604668" y="0"/>
                </a:lnTo>
                <a:lnTo>
                  <a:pt x="2604668" y="3992556"/>
                </a:lnTo>
                <a:lnTo>
                  <a:pt x="0" y="399255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>
            <a:extLst>
              <a:ext uri="{FF2B5EF4-FFF2-40B4-BE49-F238E27FC236}">
                <a16:creationId xmlns:a16="http://schemas.microsoft.com/office/drawing/2014/main" id="{84BFEF91-D53A-5D6F-471D-45114D989261}"/>
              </a:ext>
            </a:extLst>
          </p:cNvPr>
          <p:cNvSpPr/>
          <p:nvPr/>
        </p:nvSpPr>
        <p:spPr>
          <a:xfrm rot="4057829">
            <a:off x="-645850" y="6594704"/>
            <a:ext cx="1994414" cy="3294077"/>
          </a:xfrm>
          <a:custGeom>
            <a:avLst/>
            <a:gdLst/>
            <a:ahLst/>
            <a:cxnLst/>
            <a:rect l="l" t="t" r="r" b="b"/>
            <a:pathLst>
              <a:path w="1994414" h="3294077">
                <a:moveTo>
                  <a:pt x="0" y="0"/>
                </a:moveTo>
                <a:lnTo>
                  <a:pt x="1994414" y="0"/>
                </a:lnTo>
                <a:lnTo>
                  <a:pt x="1994414" y="3294077"/>
                </a:lnTo>
                <a:lnTo>
                  <a:pt x="0" y="32940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DF9BB35D-097A-90A3-90C0-768E2C4972DE}"/>
              </a:ext>
            </a:extLst>
          </p:cNvPr>
          <p:cNvSpPr/>
          <p:nvPr/>
        </p:nvSpPr>
        <p:spPr>
          <a:xfrm rot="-3169327">
            <a:off x="16789078" y="6594704"/>
            <a:ext cx="1994414" cy="3294077"/>
          </a:xfrm>
          <a:custGeom>
            <a:avLst/>
            <a:gdLst/>
            <a:ahLst/>
            <a:cxnLst/>
            <a:rect l="l" t="t" r="r" b="b"/>
            <a:pathLst>
              <a:path w="1994414" h="3294077">
                <a:moveTo>
                  <a:pt x="0" y="0"/>
                </a:moveTo>
                <a:lnTo>
                  <a:pt x="1994414" y="0"/>
                </a:lnTo>
                <a:lnTo>
                  <a:pt x="1994414" y="3294077"/>
                </a:lnTo>
                <a:lnTo>
                  <a:pt x="0" y="32940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CC17094B-C8BC-0204-6254-61E342A3D437}"/>
              </a:ext>
            </a:extLst>
          </p:cNvPr>
          <p:cNvSpPr/>
          <p:nvPr/>
        </p:nvSpPr>
        <p:spPr>
          <a:xfrm rot="-2311060">
            <a:off x="17942687" y="1287285"/>
            <a:ext cx="2323369" cy="7712429"/>
          </a:xfrm>
          <a:custGeom>
            <a:avLst/>
            <a:gdLst/>
            <a:ahLst/>
            <a:cxnLst/>
            <a:rect l="l" t="t" r="r" b="b"/>
            <a:pathLst>
              <a:path w="2323369" h="7712429">
                <a:moveTo>
                  <a:pt x="0" y="0"/>
                </a:moveTo>
                <a:lnTo>
                  <a:pt x="2323369" y="0"/>
                </a:lnTo>
                <a:lnTo>
                  <a:pt x="2323369" y="7712429"/>
                </a:lnTo>
                <a:lnTo>
                  <a:pt x="0" y="771242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7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>
            <a:extLst>
              <a:ext uri="{FF2B5EF4-FFF2-40B4-BE49-F238E27FC236}">
                <a16:creationId xmlns:a16="http://schemas.microsoft.com/office/drawing/2014/main" id="{5EB3CAD1-C4BB-CE6A-CF64-24B5C87A80B7}"/>
              </a:ext>
            </a:extLst>
          </p:cNvPr>
          <p:cNvSpPr/>
          <p:nvPr/>
        </p:nvSpPr>
        <p:spPr>
          <a:xfrm rot="-1242633">
            <a:off x="17299604" y="2275104"/>
            <a:ext cx="2604667" cy="3992556"/>
          </a:xfrm>
          <a:custGeom>
            <a:avLst/>
            <a:gdLst/>
            <a:ahLst/>
            <a:cxnLst/>
            <a:rect l="l" t="t" r="r" b="b"/>
            <a:pathLst>
              <a:path w="2604667" h="3992556">
                <a:moveTo>
                  <a:pt x="0" y="0"/>
                </a:moveTo>
                <a:lnTo>
                  <a:pt x="2604667" y="0"/>
                </a:lnTo>
                <a:lnTo>
                  <a:pt x="2604667" y="3992555"/>
                </a:lnTo>
                <a:lnTo>
                  <a:pt x="0" y="399255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>
            <a:extLst>
              <a:ext uri="{FF2B5EF4-FFF2-40B4-BE49-F238E27FC236}">
                <a16:creationId xmlns:a16="http://schemas.microsoft.com/office/drawing/2014/main" id="{74A2FF38-3647-A55D-4D5D-6EEB80508316}"/>
              </a:ext>
            </a:extLst>
          </p:cNvPr>
          <p:cNvSpPr/>
          <p:nvPr/>
        </p:nvSpPr>
        <p:spPr>
          <a:xfrm rot="2488762" flipH="1">
            <a:off x="-2776974" y="1138940"/>
            <a:ext cx="2240433" cy="7437122"/>
          </a:xfrm>
          <a:custGeom>
            <a:avLst/>
            <a:gdLst/>
            <a:ahLst/>
            <a:cxnLst/>
            <a:rect l="l" t="t" r="r" b="b"/>
            <a:pathLst>
              <a:path w="2240433" h="7437122">
                <a:moveTo>
                  <a:pt x="2240433" y="0"/>
                </a:moveTo>
                <a:lnTo>
                  <a:pt x="0" y="0"/>
                </a:lnTo>
                <a:lnTo>
                  <a:pt x="0" y="7437122"/>
                </a:lnTo>
                <a:lnTo>
                  <a:pt x="2240433" y="7437122"/>
                </a:lnTo>
                <a:lnTo>
                  <a:pt x="2240433" y="0"/>
                </a:lnTo>
                <a:close/>
              </a:path>
            </a:pathLst>
          </a:custGeom>
          <a:blipFill>
            <a:blip r:embed="rId7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>
            <a:extLst>
              <a:ext uri="{FF2B5EF4-FFF2-40B4-BE49-F238E27FC236}">
                <a16:creationId xmlns:a16="http://schemas.microsoft.com/office/drawing/2014/main" id="{77D36B93-E5DD-1820-0D80-150AC9F1E051}"/>
              </a:ext>
            </a:extLst>
          </p:cNvPr>
          <p:cNvSpPr/>
          <p:nvPr/>
        </p:nvSpPr>
        <p:spPr>
          <a:xfrm rot="1068740">
            <a:off x="-1550182" y="6166218"/>
            <a:ext cx="4994221" cy="6610763"/>
          </a:xfrm>
          <a:custGeom>
            <a:avLst/>
            <a:gdLst/>
            <a:ahLst/>
            <a:cxnLst/>
            <a:rect l="l" t="t" r="r" b="b"/>
            <a:pathLst>
              <a:path w="5775979" h="7043876">
                <a:moveTo>
                  <a:pt x="0" y="0"/>
                </a:moveTo>
                <a:lnTo>
                  <a:pt x="5775979" y="0"/>
                </a:lnTo>
                <a:lnTo>
                  <a:pt x="5775979" y="7043876"/>
                </a:lnTo>
                <a:lnTo>
                  <a:pt x="0" y="704387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>
            <a:extLst>
              <a:ext uri="{FF2B5EF4-FFF2-40B4-BE49-F238E27FC236}">
                <a16:creationId xmlns:a16="http://schemas.microsoft.com/office/drawing/2014/main" id="{CA7BB0C1-D491-8A9C-97D8-B8E0EDB3F813}"/>
              </a:ext>
            </a:extLst>
          </p:cNvPr>
          <p:cNvSpPr/>
          <p:nvPr/>
        </p:nvSpPr>
        <p:spPr>
          <a:xfrm rot="-1962782" flipH="1">
            <a:off x="3032284" y="8232155"/>
            <a:ext cx="5899766" cy="6259699"/>
          </a:xfrm>
          <a:custGeom>
            <a:avLst/>
            <a:gdLst/>
            <a:ahLst/>
            <a:cxnLst/>
            <a:rect l="l" t="t" r="r" b="b"/>
            <a:pathLst>
              <a:path w="5899766" h="6259699">
                <a:moveTo>
                  <a:pt x="5899766" y="0"/>
                </a:moveTo>
                <a:lnTo>
                  <a:pt x="0" y="0"/>
                </a:lnTo>
                <a:lnTo>
                  <a:pt x="0" y="6259699"/>
                </a:lnTo>
                <a:lnTo>
                  <a:pt x="5899766" y="6259699"/>
                </a:lnTo>
                <a:lnTo>
                  <a:pt x="5899766" y="0"/>
                </a:lnTo>
                <a:close/>
              </a:path>
            </a:pathLst>
          </a:custGeo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Freeform 19">
            <a:extLst>
              <a:ext uri="{FF2B5EF4-FFF2-40B4-BE49-F238E27FC236}">
                <a16:creationId xmlns:a16="http://schemas.microsoft.com/office/drawing/2014/main" id="{A76577AC-A738-3E2F-C5C3-9F7D930A6BA9}"/>
              </a:ext>
            </a:extLst>
          </p:cNvPr>
          <p:cNvSpPr/>
          <p:nvPr/>
        </p:nvSpPr>
        <p:spPr>
          <a:xfrm rot="-1370365" flipH="1">
            <a:off x="14888891" y="6451696"/>
            <a:ext cx="5246064" cy="6746475"/>
          </a:xfrm>
          <a:custGeom>
            <a:avLst/>
            <a:gdLst/>
            <a:ahLst/>
            <a:cxnLst/>
            <a:rect l="l" t="t" r="r" b="b"/>
            <a:pathLst>
              <a:path w="5775979" h="7043876">
                <a:moveTo>
                  <a:pt x="5775978" y="0"/>
                </a:moveTo>
                <a:lnTo>
                  <a:pt x="0" y="0"/>
                </a:lnTo>
                <a:lnTo>
                  <a:pt x="0" y="7043876"/>
                </a:lnTo>
                <a:lnTo>
                  <a:pt x="5775978" y="7043876"/>
                </a:lnTo>
                <a:lnTo>
                  <a:pt x="5775978" y="0"/>
                </a:lnTo>
                <a:close/>
              </a:path>
            </a:pathLst>
          </a:custGeom>
          <a:blipFill>
            <a:blip r:embed="rId8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Freeform 20">
            <a:extLst>
              <a:ext uri="{FF2B5EF4-FFF2-40B4-BE49-F238E27FC236}">
                <a16:creationId xmlns:a16="http://schemas.microsoft.com/office/drawing/2014/main" id="{E54C2BC3-E85D-CE18-2AB6-0439C9A189F7}"/>
              </a:ext>
            </a:extLst>
          </p:cNvPr>
          <p:cNvSpPr/>
          <p:nvPr/>
        </p:nvSpPr>
        <p:spPr>
          <a:xfrm rot="2700000" flipH="1">
            <a:off x="7660439" y="8542936"/>
            <a:ext cx="7339072" cy="7786814"/>
          </a:xfrm>
          <a:custGeom>
            <a:avLst/>
            <a:gdLst/>
            <a:ahLst/>
            <a:cxnLst/>
            <a:rect l="l" t="t" r="r" b="b"/>
            <a:pathLst>
              <a:path w="7339072" h="7786814">
                <a:moveTo>
                  <a:pt x="7339072" y="0"/>
                </a:moveTo>
                <a:lnTo>
                  <a:pt x="0" y="0"/>
                </a:lnTo>
                <a:lnTo>
                  <a:pt x="0" y="7786814"/>
                </a:lnTo>
                <a:lnTo>
                  <a:pt x="7339072" y="7786814"/>
                </a:lnTo>
                <a:lnTo>
                  <a:pt x="7339072" y="0"/>
                </a:lnTo>
                <a:close/>
              </a:path>
            </a:pathLst>
          </a:custGeom>
          <a:blipFill>
            <a:blip r:embed="rId2">
              <a:alphaModFix amt="6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Freeform 21">
            <a:extLst>
              <a:ext uri="{FF2B5EF4-FFF2-40B4-BE49-F238E27FC236}">
                <a16:creationId xmlns:a16="http://schemas.microsoft.com/office/drawing/2014/main" id="{FC4BDCE5-4BB9-D2E1-2236-B3C69D543C55}"/>
              </a:ext>
            </a:extLst>
          </p:cNvPr>
          <p:cNvSpPr/>
          <p:nvPr/>
        </p:nvSpPr>
        <p:spPr>
          <a:xfrm rot="-6635949">
            <a:off x="17971395" y="-4748774"/>
            <a:ext cx="2323369" cy="7712429"/>
          </a:xfrm>
          <a:custGeom>
            <a:avLst/>
            <a:gdLst/>
            <a:ahLst/>
            <a:cxnLst/>
            <a:rect l="l" t="t" r="r" b="b"/>
            <a:pathLst>
              <a:path w="2323369" h="7712429">
                <a:moveTo>
                  <a:pt x="0" y="0"/>
                </a:moveTo>
                <a:lnTo>
                  <a:pt x="2323369" y="0"/>
                </a:lnTo>
                <a:lnTo>
                  <a:pt x="2323369" y="7712428"/>
                </a:lnTo>
                <a:lnTo>
                  <a:pt x="0" y="771242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7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Freeform 22">
            <a:extLst>
              <a:ext uri="{FF2B5EF4-FFF2-40B4-BE49-F238E27FC236}">
                <a16:creationId xmlns:a16="http://schemas.microsoft.com/office/drawing/2014/main" id="{B6B99EC7-E903-CFA7-E6C3-35F7428A7B8B}"/>
              </a:ext>
            </a:extLst>
          </p:cNvPr>
          <p:cNvSpPr/>
          <p:nvPr/>
        </p:nvSpPr>
        <p:spPr>
          <a:xfrm rot="8712371" flipH="1">
            <a:off x="-334391" y="-5263443"/>
            <a:ext cx="2240433" cy="7437122"/>
          </a:xfrm>
          <a:custGeom>
            <a:avLst/>
            <a:gdLst/>
            <a:ahLst/>
            <a:cxnLst/>
            <a:rect l="l" t="t" r="r" b="b"/>
            <a:pathLst>
              <a:path w="2240433" h="7437122">
                <a:moveTo>
                  <a:pt x="2240433" y="0"/>
                </a:moveTo>
                <a:lnTo>
                  <a:pt x="0" y="0"/>
                </a:lnTo>
                <a:lnTo>
                  <a:pt x="0" y="7437122"/>
                </a:lnTo>
                <a:lnTo>
                  <a:pt x="2240433" y="7437122"/>
                </a:lnTo>
                <a:lnTo>
                  <a:pt x="2240433" y="0"/>
                </a:lnTo>
                <a:close/>
              </a:path>
            </a:pathLst>
          </a:custGeom>
          <a:blipFill>
            <a:blip r:embed="rId7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3" name="TextBox 23">
            <a:extLst>
              <a:ext uri="{FF2B5EF4-FFF2-40B4-BE49-F238E27FC236}">
                <a16:creationId xmlns:a16="http://schemas.microsoft.com/office/drawing/2014/main" id="{81ADF816-CE39-7072-E196-C3CD548BCA2B}"/>
              </a:ext>
            </a:extLst>
          </p:cNvPr>
          <p:cNvSpPr txBox="1"/>
          <p:nvPr/>
        </p:nvSpPr>
        <p:spPr>
          <a:xfrm>
            <a:off x="2400395" y="2715729"/>
            <a:ext cx="13749695" cy="44884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7492"/>
              </a:lnSpc>
            </a:pPr>
            <a:r>
              <a:rPr lang="en-US" sz="15902" b="1">
                <a:solidFill>
                  <a:srgbClr val="B94877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Hospitality and Fellowship</a:t>
            </a:r>
          </a:p>
        </p:txBody>
      </p:sp>
    </p:spTree>
    <p:extLst>
      <p:ext uri="{BB962C8B-B14F-4D97-AF65-F5344CB8AC3E}">
        <p14:creationId xmlns:p14="http://schemas.microsoft.com/office/powerpoint/2010/main" val="42455258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F04AB-2C2E-3D96-DD4D-D430A60C24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14CBD39-E7B0-E633-742D-DAB863C358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7BF587A-F097-AA76-A518-48CC990752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5871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ea10bb3-7fc8-4c4e-a6fc-2df9929cbec0" xsi:nil="true"/>
    <lcf76f155ced4ddcb4097134ff3c332f xmlns="7f47543f-8187-4632-bd14-cc51549e6a1a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D85AAD51A26E41A7A6942643186E42" ma:contentTypeVersion="12" ma:contentTypeDescription="Create a new document." ma:contentTypeScope="" ma:versionID="417933aadde1f1f58cc4fa3dab099385">
  <xsd:schema xmlns:xsd="http://www.w3.org/2001/XMLSchema" xmlns:xs="http://www.w3.org/2001/XMLSchema" xmlns:p="http://schemas.microsoft.com/office/2006/metadata/properties" xmlns:ns2="7f47543f-8187-4632-bd14-cc51549e6a1a" xmlns:ns3="2ea10bb3-7fc8-4c4e-a6fc-2df9929cbec0" targetNamespace="http://schemas.microsoft.com/office/2006/metadata/properties" ma:root="true" ma:fieldsID="b16e081b62e1fd41c1cfcc031aa216d6" ns2:_="" ns3:_="">
    <xsd:import namespace="7f47543f-8187-4632-bd14-cc51549e6a1a"/>
    <xsd:import namespace="2ea10bb3-7fc8-4c4e-a6fc-2df9929cbec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47543f-8187-4632-bd14-cc51549e6a1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0a11e48a-adb9-4930-9ffa-fdbe8f7d677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ea10bb3-7fc8-4c4e-a6fc-2df9929cbec0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91299432-fc5f-4c0d-aad9-9140d93b0143}" ma:internalName="TaxCatchAll" ma:showField="CatchAllData" ma:web="2ea10bb3-7fc8-4c4e-a6fc-2df9929cbec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DFF6DB3-3B67-4367-9D94-A42AA0ED37D1}">
  <ds:schemaRefs>
    <ds:schemaRef ds:uri="2ea10bb3-7fc8-4c4e-a6fc-2df9929cbec0"/>
    <ds:schemaRef ds:uri="7f47543f-8187-4632-bd14-cc51549e6a1a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26ABDA15-0927-40BD-BAE0-6D926251F83F}">
  <ds:schemaRefs>
    <ds:schemaRef ds:uri="2ea10bb3-7fc8-4c4e-a6fc-2df9929cbec0"/>
    <ds:schemaRef ds:uri="7f47543f-8187-4632-bd14-cc51549e6a1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75D04FD1-6EF8-4E5D-8972-967E15EF6DE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198</Words>
  <Application>Microsoft Office PowerPoint</Application>
  <PresentationFormat>Custom</PresentationFormat>
  <Paragraphs>31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2" baseType="lpstr">
      <vt:lpstr>Egizio</vt:lpstr>
      <vt:lpstr>Cardo</vt:lpstr>
      <vt:lpstr>Calibri</vt:lpstr>
      <vt:lpstr>Roboto</vt:lpstr>
      <vt:lpstr>Arial</vt:lpstr>
      <vt:lpstr>Cardo Bold</vt:lpstr>
      <vt:lpstr>The Seasons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Church Slides</dc:title>
  <cp:lastModifiedBy>Deanna Ferares</cp:lastModifiedBy>
  <cp:revision>4</cp:revision>
  <dcterms:created xsi:type="dcterms:W3CDTF">2006-08-16T00:00:00Z</dcterms:created>
  <dcterms:modified xsi:type="dcterms:W3CDTF">2026-08-07T15:05:33Z</dcterms:modified>
  <dc:identifier>DAHFKUoykWU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0x01010029D85AAD51A26E41A7A6942643186E42</vt:lpwstr>
  </property>
  <property fmtid="{D5CDD505-2E9C-101B-9397-08002B2CF9AE}" pid="3" name="MediaServiceImageTags">
    <vt:lpwstr/>
  </property>
</Properties>
</file>