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62" r:id="rId8"/>
    <p:sldId id="292" r:id="rId9"/>
    <p:sldId id="303" r:id="rId10"/>
    <p:sldId id="264" r:id="rId11"/>
    <p:sldId id="299" r:id="rId12"/>
    <p:sldId id="301" r:id="rId13"/>
    <p:sldId id="300" r:id="rId14"/>
    <p:sldId id="266" r:id="rId15"/>
    <p:sldId id="267" r:id="rId16"/>
    <p:sldId id="304" r:id="rId17"/>
    <p:sldId id="306" r:id="rId18"/>
    <p:sldId id="269" r:id="rId19"/>
    <p:sldId id="302" r:id="rId20"/>
    <p:sldId id="268" r:id="rId21"/>
    <p:sldId id="271" r:id="rId22"/>
    <p:sldId id="295" r:id="rId23"/>
    <p:sldId id="305" r:id="rId24"/>
    <p:sldId id="297" r:id="rId25"/>
    <p:sldId id="281" r:id="rId26"/>
    <p:sldId id="282" r:id="rId27"/>
    <p:sldId id="283" r:id="rId28"/>
    <p:sldId id="284" r:id="rId29"/>
    <p:sldId id="285" r:id="rId30"/>
  </p:sldIdLst>
  <p:sldSz cx="18288000" cy="10287000"/>
  <p:notesSz cx="6858000" cy="9144000"/>
  <p:embeddedFontLst>
    <p:embeddedFont>
      <p:font typeface="Cardo" panose="020B0604020202020204" charset="-79"/>
      <p:regular r:id="rId31"/>
    </p:embeddedFont>
    <p:embeddedFont>
      <p:font typeface="Cardo Bold" panose="020B0604020202020204" charset="-79"/>
      <p:regular r:id="rId32"/>
    </p:embeddedFont>
    <p:embeddedFont>
      <p:font typeface="Egizio" panose="020B0604020202020204" charset="0"/>
      <p:regular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The Seasons Bold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4F3EC"/>
    <a:srgbClr val="FFFFCC"/>
    <a:srgbClr val="FFFFC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DB2B6-74D5-C358-2031-EF843354AFD4}" v="2" dt="2026-07-09T20:03:32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5.fntdata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na Ferares" userId="db77c5db-3a06-4e42-91e2-a64531e7ac3e" providerId="ADAL" clId="{C828063F-BA28-402E-9885-78563118DF68}"/>
    <pc:docChg chg="undo custSel addSld delSld modSld sldOrd">
      <pc:chgData name="Deanna Ferares" userId="db77c5db-3a06-4e42-91e2-a64531e7ac3e" providerId="ADAL" clId="{C828063F-BA28-402E-9885-78563118DF68}" dt="2026-07-10T18:26:22.740" v="107" actId="931"/>
      <pc:docMkLst>
        <pc:docMk/>
      </pc:docMkLst>
      <pc:sldChg chg="delSp modSp del mod">
        <pc:chgData name="Deanna Ferares" userId="db77c5db-3a06-4e42-91e2-a64531e7ac3e" providerId="ADAL" clId="{C828063F-BA28-402E-9885-78563118DF68}" dt="2026-07-09T15:18:33.811" v="82" actId="47"/>
        <pc:sldMkLst>
          <pc:docMk/>
          <pc:sldMk cId="0" sldId="261"/>
        </pc:sldMkLst>
      </pc:sldChg>
      <pc:sldChg chg="delSp modSp mod">
        <pc:chgData name="Deanna Ferares" userId="db77c5db-3a06-4e42-91e2-a64531e7ac3e" providerId="ADAL" clId="{C828063F-BA28-402E-9885-78563118DF68}" dt="2026-07-02T14:52:32.204" v="67" actId="478"/>
        <pc:sldMkLst>
          <pc:docMk/>
          <pc:sldMk cId="0" sldId="262"/>
        </pc:sldMkLst>
      </pc:sldChg>
      <pc:sldChg chg="ord">
        <pc:chgData name="Deanna Ferares" userId="db77c5db-3a06-4e42-91e2-a64531e7ac3e" providerId="ADAL" clId="{C828063F-BA28-402E-9885-78563118DF68}" dt="2026-07-02T14:53:43.724" v="72"/>
        <pc:sldMkLst>
          <pc:docMk/>
          <pc:sldMk cId="0" sldId="269"/>
        </pc:sldMkLst>
      </pc:sldChg>
      <pc:sldChg chg="addSp delSp modSp del mod">
        <pc:chgData name="Deanna Ferares" userId="db77c5db-3a06-4e42-91e2-a64531e7ac3e" providerId="ADAL" clId="{C828063F-BA28-402E-9885-78563118DF68}" dt="2026-07-09T17:43:25.613" v="103" actId="47"/>
        <pc:sldMkLst>
          <pc:docMk/>
          <pc:sldMk cId="4065046432" sldId="296"/>
        </pc:sldMkLst>
        <pc:picChg chg="del mod">
          <ac:chgData name="Deanna Ferares" userId="db77c5db-3a06-4e42-91e2-a64531e7ac3e" providerId="ADAL" clId="{C828063F-BA28-402E-9885-78563118DF68}" dt="2026-07-09T17:41:02.756" v="94" actId="478"/>
          <ac:picMkLst>
            <pc:docMk/>
            <pc:sldMk cId="4065046432" sldId="296"/>
            <ac:picMk id="2" creationId="{34654FF5-B0F6-CB0F-16FB-61AA4F56DD12}"/>
          </ac:picMkLst>
        </pc:picChg>
        <pc:picChg chg="add mod">
          <ac:chgData name="Deanna Ferares" userId="db77c5db-3a06-4e42-91e2-a64531e7ac3e" providerId="ADAL" clId="{C828063F-BA28-402E-9885-78563118DF68}" dt="2026-07-09T17:41:52.762" v="97" actId="14100"/>
          <ac:picMkLst>
            <pc:docMk/>
            <pc:sldMk cId="4065046432" sldId="296"/>
            <ac:picMk id="4" creationId="{1D46545B-434A-E78E-0026-4502DD844004}"/>
          </ac:picMkLst>
        </pc:picChg>
        <pc:picChg chg="add del mod">
          <ac:chgData name="Deanna Ferares" userId="db77c5db-3a06-4e42-91e2-a64531e7ac3e" providerId="ADAL" clId="{C828063F-BA28-402E-9885-78563118DF68}" dt="2026-07-09T17:42:24.055" v="99" actId="478"/>
          <ac:picMkLst>
            <pc:docMk/>
            <pc:sldMk cId="4065046432" sldId="296"/>
            <ac:picMk id="6" creationId="{CDCE0DB1-B43F-0498-2856-2665EF86F5D5}"/>
          </ac:picMkLst>
        </pc:picChg>
        <pc:picChg chg="add mod">
          <ac:chgData name="Deanna Ferares" userId="db77c5db-3a06-4e42-91e2-a64531e7ac3e" providerId="ADAL" clId="{C828063F-BA28-402E-9885-78563118DF68}" dt="2026-07-09T17:42:56.144" v="102" actId="1076"/>
          <ac:picMkLst>
            <pc:docMk/>
            <pc:sldMk cId="4065046432" sldId="296"/>
            <ac:picMk id="8" creationId="{C059EF2C-9B10-F923-8368-160A80D9803A}"/>
          </ac:picMkLst>
        </pc:picChg>
      </pc:sldChg>
      <pc:sldChg chg="modSp mod">
        <pc:chgData name="Deanna Ferares" userId="db77c5db-3a06-4e42-91e2-a64531e7ac3e" providerId="ADAL" clId="{C828063F-BA28-402E-9885-78563118DF68}" dt="2026-07-09T15:19:55.210" v="89" actId="20577"/>
        <pc:sldMkLst>
          <pc:docMk/>
          <pc:sldMk cId="4245525869" sldId="299"/>
        </pc:sldMkLst>
        <pc:spChg chg="mod">
          <ac:chgData name="Deanna Ferares" userId="db77c5db-3a06-4e42-91e2-a64531e7ac3e" providerId="ADAL" clId="{C828063F-BA28-402E-9885-78563118DF68}" dt="2026-07-09T15:19:55.210" v="89" actId="20577"/>
          <ac:spMkLst>
            <pc:docMk/>
            <pc:sldMk cId="4245525869" sldId="299"/>
            <ac:spMk id="23" creationId="{81ADF816-CE39-7072-E196-C3CD548BCA2B}"/>
          </ac:spMkLst>
        </pc:spChg>
      </pc:sldChg>
      <pc:sldChg chg="addSp modSp mod">
        <pc:chgData name="Deanna Ferares" userId="db77c5db-3a06-4e42-91e2-a64531e7ac3e" providerId="ADAL" clId="{C828063F-BA28-402E-9885-78563118DF68}" dt="2026-07-09T15:20:31.343" v="90" actId="931"/>
        <pc:sldMkLst>
          <pc:docMk/>
          <pc:sldMk cId="3031587194" sldId="300"/>
        </pc:sldMkLst>
        <pc:picChg chg="add mod">
          <ac:chgData name="Deanna Ferares" userId="db77c5db-3a06-4e42-91e2-a64531e7ac3e" providerId="ADAL" clId="{C828063F-BA28-402E-9885-78563118DF68}" dt="2026-07-09T15:20:31.343" v="90" actId="931"/>
          <ac:picMkLst>
            <pc:docMk/>
            <pc:sldMk cId="3031587194" sldId="300"/>
            <ac:picMk id="3" creationId="{DDCBCDE5-49A2-A5D5-3010-A4EFFDADA4DD}"/>
          </ac:picMkLst>
        </pc:picChg>
      </pc:sldChg>
      <pc:sldChg chg="ord">
        <pc:chgData name="Deanna Ferares" userId="db77c5db-3a06-4e42-91e2-a64531e7ac3e" providerId="ADAL" clId="{C828063F-BA28-402E-9885-78563118DF68}" dt="2026-07-02T16:22:31.811" v="81"/>
        <pc:sldMkLst>
          <pc:docMk/>
          <pc:sldMk cId="1571978728" sldId="301"/>
        </pc:sldMkLst>
      </pc:sldChg>
      <pc:sldChg chg="addSp delSp modSp mod ord">
        <pc:chgData name="Deanna Ferares" userId="db77c5db-3a06-4e42-91e2-a64531e7ac3e" providerId="ADAL" clId="{C828063F-BA28-402E-9885-78563118DF68}" dt="2026-07-02T14:54:37.772" v="76" actId="1076"/>
        <pc:sldMkLst>
          <pc:docMk/>
          <pc:sldMk cId="2111089063" sldId="302"/>
        </pc:sldMkLst>
        <pc:picChg chg="add mod">
          <ac:chgData name="Deanna Ferares" userId="db77c5db-3a06-4e42-91e2-a64531e7ac3e" providerId="ADAL" clId="{C828063F-BA28-402E-9885-78563118DF68}" dt="2026-07-02T14:54:37.772" v="76" actId="1076"/>
          <ac:picMkLst>
            <pc:docMk/>
            <pc:sldMk cId="2111089063" sldId="302"/>
            <ac:picMk id="4" creationId="{BECC6C51-E1B1-C10F-2F8D-3DF93F0FC968}"/>
          </ac:picMkLst>
        </pc:picChg>
      </pc:sldChg>
      <pc:sldChg chg="addSp modSp mod ord">
        <pc:chgData name="Deanna Ferares" userId="db77c5db-3a06-4e42-91e2-a64531e7ac3e" providerId="ADAL" clId="{C828063F-BA28-402E-9885-78563118DF68}" dt="2026-07-02T16:22:26.044" v="79"/>
        <pc:sldMkLst>
          <pc:docMk/>
          <pc:sldMk cId="2349244423" sldId="303"/>
        </pc:sldMkLst>
        <pc:picChg chg="add mod">
          <ac:chgData name="Deanna Ferares" userId="db77c5db-3a06-4e42-91e2-a64531e7ac3e" providerId="ADAL" clId="{C828063F-BA28-402E-9885-78563118DF68}" dt="2026-07-02T16:21:58.334" v="77" actId="931"/>
          <ac:picMkLst>
            <pc:docMk/>
            <pc:sldMk cId="2349244423" sldId="303"/>
            <ac:picMk id="3" creationId="{C9ED48B0-AFF3-2D49-6FEB-E50AC7CBF5BA}"/>
          </ac:picMkLst>
        </pc:picChg>
      </pc:sldChg>
      <pc:sldChg chg="addSp delSp modSp mod">
        <pc:chgData name="Deanna Ferares" userId="db77c5db-3a06-4e42-91e2-a64531e7ac3e" providerId="ADAL" clId="{C828063F-BA28-402E-9885-78563118DF68}" dt="2026-07-10T18:26:22.740" v="107" actId="931"/>
        <pc:sldMkLst>
          <pc:docMk/>
          <pc:sldMk cId="2345938779" sldId="304"/>
        </pc:sldMkLst>
        <pc:picChg chg="del">
          <ac:chgData name="Deanna Ferares" userId="db77c5db-3a06-4e42-91e2-a64531e7ac3e" providerId="ADAL" clId="{C828063F-BA28-402E-9885-78563118DF68}" dt="2026-07-10T18:26:03.382" v="106" actId="478"/>
          <ac:picMkLst>
            <pc:docMk/>
            <pc:sldMk cId="2345938779" sldId="304"/>
            <ac:picMk id="2" creationId="{C26D0AC0-B6AB-E0CE-FCE8-F8FD900091D8}"/>
          </ac:picMkLst>
        </pc:picChg>
        <pc:picChg chg="del">
          <ac:chgData name="Deanna Ferares" userId="db77c5db-3a06-4e42-91e2-a64531e7ac3e" providerId="ADAL" clId="{C828063F-BA28-402E-9885-78563118DF68}" dt="2026-07-10T18:25:57.829" v="105" actId="478"/>
          <ac:picMkLst>
            <pc:docMk/>
            <pc:sldMk cId="2345938779" sldId="304"/>
            <ac:picMk id="3" creationId="{0E4A46AA-E856-8DAD-08B5-42762A2EA9B0}"/>
          </ac:picMkLst>
        </pc:picChg>
        <pc:picChg chg="add mod">
          <ac:chgData name="Deanna Ferares" userId="db77c5db-3a06-4e42-91e2-a64531e7ac3e" providerId="ADAL" clId="{C828063F-BA28-402E-9885-78563118DF68}" dt="2026-07-10T18:26:22.740" v="107" actId="931"/>
          <ac:picMkLst>
            <pc:docMk/>
            <pc:sldMk cId="2345938779" sldId="304"/>
            <ac:picMk id="5" creationId="{5311F55F-90CF-AA6C-20D7-B30004695535}"/>
          </ac:picMkLst>
        </pc:picChg>
      </pc:sldChg>
      <pc:sldChg chg="add">
        <pc:chgData name="Deanna Ferares" userId="db77c5db-3a06-4e42-91e2-a64531e7ac3e" providerId="ADAL" clId="{C828063F-BA28-402E-9885-78563118DF68}" dt="2026-07-09T17:40:48.470" v="91" actId="2890"/>
        <pc:sldMkLst>
          <pc:docMk/>
          <pc:sldMk cId="3658448233" sldId="305"/>
        </pc:sldMkLst>
      </pc:sldChg>
      <pc:sldChg chg="add">
        <pc:chgData name="Deanna Ferares" userId="db77c5db-3a06-4e42-91e2-a64531e7ac3e" providerId="ADAL" clId="{C828063F-BA28-402E-9885-78563118DF68}" dt="2026-07-10T18:25:54.668" v="104" actId="2890"/>
        <pc:sldMkLst>
          <pc:docMk/>
          <pc:sldMk cId="3895696300" sldId="306"/>
        </pc:sldMkLst>
      </pc:sldChg>
    </pc:docChg>
  </pc:docChgLst>
  <pc:docChgLst>
    <pc:chgData name="Communications Assistant" userId="S::communications@fredericksburgpc.org::df979984-e3e8-4e17-a12a-6a503b4b0928" providerId="AD" clId="Web-{E538913D-8A17-9A29-7045-036AD39F15FD}"/>
    <pc:docChg chg="addSld modSld">
      <pc:chgData name="Communications Assistant" userId="S::communications@fredericksburgpc.org::df979984-e3e8-4e17-a12a-6a503b4b0928" providerId="AD" clId="Web-{E538913D-8A17-9A29-7045-036AD39F15FD}" dt="2026-07-09T01:45:55.733" v="1"/>
      <pc:docMkLst>
        <pc:docMk/>
      </pc:docMkLst>
      <pc:sldChg chg="addSp modSp new">
        <pc:chgData name="Communications Assistant" userId="S::communications@fredericksburgpc.org::df979984-e3e8-4e17-a12a-6a503b4b0928" providerId="AD" clId="Web-{E538913D-8A17-9A29-7045-036AD39F15FD}" dt="2026-07-09T01:45:55.733" v="1"/>
        <pc:sldMkLst>
          <pc:docMk/>
          <pc:sldMk cId="2345938779" sldId="304"/>
        </pc:sldMkLst>
        <pc:picChg chg="add mod">
          <ac:chgData name="Communications Assistant" userId="S::communications@fredericksburgpc.org::df979984-e3e8-4e17-a12a-6a503b4b0928" providerId="AD" clId="Web-{E538913D-8A17-9A29-7045-036AD39F15FD}" dt="2026-07-09T01:45:55.733" v="1"/>
          <ac:picMkLst>
            <pc:docMk/>
            <pc:sldMk cId="2345938779" sldId="304"/>
            <ac:picMk id="2" creationId="{C26D0AC0-B6AB-E0CE-FCE8-F8FD900091D8}"/>
          </ac:picMkLst>
        </pc:picChg>
      </pc:sldChg>
    </pc:docChg>
  </pc:docChgLst>
  <pc:docChgLst>
    <pc:chgData name="Communications Assistant" userId="S::communications@fredericksburgpc.org::df979984-e3e8-4e17-a12a-6a503b4b0928" providerId="AD" clId="Web-{4F5DB2B6-74D5-C358-2031-EF843354AFD4}"/>
    <pc:docChg chg="modSld">
      <pc:chgData name="Communications Assistant" userId="S::communications@fredericksburgpc.org::df979984-e3e8-4e17-a12a-6a503b4b0928" providerId="AD" clId="Web-{4F5DB2B6-74D5-C358-2031-EF843354AFD4}" dt="2026-07-09T20:03:32.302" v="0"/>
      <pc:docMkLst>
        <pc:docMk/>
      </pc:docMkLst>
      <pc:sldChg chg="addSp modSp">
        <pc:chgData name="Communications Assistant" userId="S::communications@fredericksburgpc.org::df979984-e3e8-4e17-a12a-6a503b4b0928" providerId="AD" clId="Web-{4F5DB2B6-74D5-C358-2031-EF843354AFD4}" dt="2026-07-09T20:03:32.302" v="0"/>
        <pc:sldMkLst>
          <pc:docMk/>
          <pc:sldMk cId="2345938779" sldId="304"/>
        </pc:sldMkLst>
        <pc:picChg chg="add mod">
          <ac:chgData name="Communications Assistant" userId="S::communications@fredericksburgpc.org::df979984-e3e8-4e17-a12a-6a503b4b0928" providerId="AD" clId="Web-{4F5DB2B6-74D5-C358-2031-EF843354AFD4}" dt="2026-07-09T20:03:32.302" v="0"/>
          <ac:picMkLst>
            <pc:docMk/>
            <pc:sldMk cId="2345938779" sldId="304"/>
            <ac:picMk id="3" creationId="{0E4A46AA-E856-8DAD-08B5-42762A2EA9B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829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748259"/>
            <a:ext cx="12671073" cy="392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5986775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04AB-2C2E-3D96-DD4D-D430A60C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6166AD-62D4-7D2F-4F2D-B22724972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CBCDE5-49A2-A5D5-3010-A4EFFDADA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7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902372" y="2107492"/>
            <a:ext cx="13003896" cy="486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Outreach</a:t>
            </a:r>
            <a:r>
              <a:rPr lang="en-US" sz="15902" b="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Opportunities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11F55F-90CF-AA6C-20D7-B30004695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38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0C5B-9842-A877-BF02-7B3B9D572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ell with a message on it&#10;&#10;AI-generated content may be incorrect.">
            <a:extLst>
              <a:ext uri="{FF2B5EF4-FFF2-40B4-BE49-F238E27FC236}">
                <a16:creationId xmlns:a16="http://schemas.microsoft.com/office/drawing/2014/main" id="{FD0D11D0-0656-FCD5-6901-5161D7DF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 descr="A bell with text and a bell&#10;&#10;AI-generated content may be incorrect.">
            <a:extLst>
              <a:ext uri="{FF2B5EF4-FFF2-40B4-BE49-F238E27FC236}">
                <a16:creationId xmlns:a16="http://schemas.microsoft.com/office/drawing/2014/main" id="{8847A6FB-3A9F-1F78-482A-E0A43731E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96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CC6C51-E1B1-C10F-2F8D-3DF93F0F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6" y="-476860"/>
            <a:ext cx="16636567" cy="107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9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2230" y="780771"/>
            <a:ext cx="7925724" cy="330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9"/>
              </a:lnSpc>
            </a:pPr>
            <a:r>
              <a:rPr lang="en-US" sz="8229" spc="-82">
                <a:solidFill>
                  <a:srgbClr val="1F628E"/>
                </a:solidFill>
                <a:latin typeface="Egizio"/>
                <a:ea typeface="Egizio"/>
                <a:cs typeface="Egizio"/>
                <a:sym typeface="Egizio"/>
              </a:rPr>
              <a:t>Help hungry Micah neighbors this summer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51475" y="4758248"/>
            <a:ext cx="6307825" cy="252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Scan the QR code to sign up under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“Micah Grab N Go Lunch”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51475" y="7579553"/>
            <a:ext cx="6307825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Or contact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Jim Toler</a:t>
            </a:r>
            <a:r>
              <a:rPr lang="en-US" sz="4800" spc="21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to join the team!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984" y="4386331"/>
            <a:ext cx="817832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179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Volunteers are needed this summer to give out Micah Grab and Go lunches to our unhoused neighbors every Friday from 11:30 a.m. to 1 p.m. from the back porch of the Row Houses here on the church campus.</a:t>
            </a:r>
          </a:p>
        </p:txBody>
      </p:sp>
      <p:sp>
        <p:nvSpPr>
          <p:cNvPr id="6" name="AutoShape 6"/>
          <p:cNvSpPr/>
          <p:nvPr/>
        </p:nvSpPr>
        <p:spPr>
          <a:xfrm>
            <a:off x="9649715" y="662542"/>
            <a:ext cx="0" cy="8961916"/>
          </a:xfrm>
          <a:prstGeom prst="line">
            <a:avLst/>
          </a:prstGeom>
          <a:ln w="47625" cap="flat">
            <a:solidFill>
              <a:srgbClr val="231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458813" y="398066"/>
            <a:ext cx="4410368" cy="4064907"/>
            <a:chOff x="0" y="0"/>
            <a:chExt cx="5880490" cy="541987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880490" cy="5419875"/>
              <a:chOff x="0" y="0"/>
              <a:chExt cx="1161578" cy="10705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61578" cy="1070593"/>
              </a:xfrm>
              <a:custGeom>
                <a:avLst/>
                <a:gdLst/>
                <a:ahLst/>
                <a:cxnLst/>
                <a:rect l="l" t="t" r="r" b="b"/>
                <a:pathLst>
                  <a:path w="1161578" h="1070593">
                    <a:moveTo>
                      <a:pt x="89525" y="0"/>
                    </a:moveTo>
                    <a:lnTo>
                      <a:pt x="1072053" y="0"/>
                    </a:lnTo>
                    <a:cubicBezTo>
                      <a:pt x="1095797" y="0"/>
                      <a:pt x="1118568" y="9432"/>
                      <a:pt x="1135357" y="26221"/>
                    </a:cubicBezTo>
                    <a:cubicBezTo>
                      <a:pt x="1152146" y="43010"/>
                      <a:pt x="1161578" y="65781"/>
                      <a:pt x="1161578" y="89525"/>
                    </a:cubicBezTo>
                    <a:lnTo>
                      <a:pt x="1161578" y="981068"/>
                    </a:lnTo>
                    <a:cubicBezTo>
                      <a:pt x="1161578" y="1030511"/>
                      <a:pt x="1121497" y="1070593"/>
                      <a:pt x="1072053" y="1070593"/>
                    </a:cubicBezTo>
                    <a:lnTo>
                      <a:pt x="89525" y="1070593"/>
                    </a:lnTo>
                    <a:cubicBezTo>
                      <a:pt x="40082" y="1070593"/>
                      <a:pt x="0" y="1030511"/>
                      <a:pt x="0" y="981068"/>
                    </a:cubicBezTo>
                    <a:lnTo>
                      <a:pt x="0" y="89525"/>
                    </a:lnTo>
                    <a:cubicBezTo>
                      <a:pt x="0" y="40082"/>
                      <a:pt x="40082" y="0"/>
                      <a:pt x="89525" y="0"/>
                    </a:cubicBezTo>
                    <a:close/>
                  </a:path>
                </a:pathLst>
              </a:custGeom>
              <a:solidFill>
                <a:srgbClr val="235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161578" cy="11086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 descr="https://e.onrealm.org/serving/opportunities"/>
            <p:cNvSpPr/>
            <p:nvPr/>
          </p:nvSpPr>
          <p:spPr>
            <a:xfrm>
              <a:off x="479388" y="218993"/>
              <a:ext cx="4921713" cy="4921713"/>
            </a:xfrm>
            <a:custGeom>
              <a:avLst/>
              <a:gdLst/>
              <a:ahLst/>
              <a:cxnLst/>
              <a:rect l="l" t="t" r="r" b="b"/>
              <a:pathLst>
                <a:path w="4921713" h="4921713">
                  <a:moveTo>
                    <a:pt x="0" y="0"/>
                  </a:moveTo>
                  <a:lnTo>
                    <a:pt x="4921714" y="0"/>
                  </a:lnTo>
                  <a:lnTo>
                    <a:pt x="4921714" y="4921714"/>
                  </a:lnTo>
                  <a:lnTo>
                    <a:pt x="0" y="4921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42121" y="116153"/>
            <a:ext cx="22172241" cy="2167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3"/>
              </a:lnSpc>
            </a:pPr>
            <a:r>
              <a:rPr lang="en-US" sz="132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Life of Our Church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350" y="2958656"/>
            <a:ext cx="17259300" cy="6299645"/>
          </a:xfrm>
          <a:custGeom>
            <a:avLst/>
            <a:gdLst/>
            <a:ahLst/>
            <a:cxnLst/>
            <a:rect l="l" t="t" r="r" b="b"/>
            <a:pathLst>
              <a:path w="17259300" h="6299645">
                <a:moveTo>
                  <a:pt x="0" y="0"/>
                </a:moveTo>
                <a:lnTo>
                  <a:pt x="17259300" y="0"/>
                </a:lnTo>
                <a:lnTo>
                  <a:pt x="17259300" y="6299644"/>
                </a:lnTo>
                <a:lnTo>
                  <a:pt x="0" y="6299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in a church&#10;&#10;AI-generated content may be incorrect.">
            <a:extLst>
              <a:ext uri="{FF2B5EF4-FFF2-40B4-BE49-F238E27FC236}">
                <a16:creationId xmlns:a16="http://schemas.microsoft.com/office/drawing/2014/main" id="{D6DB2E3B-AEE4-99CA-EF72-05F0942BE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5347" y="945827"/>
            <a:ext cx="15519793" cy="8395346"/>
            <a:chOff x="0" y="0"/>
            <a:chExt cx="5289728" cy="28614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90286" y="1317840"/>
            <a:ext cx="14619415" cy="198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1"/>
              </a:lnSpc>
            </a:pPr>
            <a:r>
              <a:rPr lang="en-US" sz="132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Times of  Worship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8886" y="3294199"/>
            <a:ext cx="13832714" cy="51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88"/>
              </a:lnSpc>
            </a:pPr>
            <a:r>
              <a:rPr lang="en-US" sz="9848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10:30am in the Sanctuary or follow the YouTube link on our website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F275-46E0-11D9-E498-D91024F02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blue robes&#10;&#10;AI-generated content may be incorrect.">
            <a:extLst>
              <a:ext uri="{FF2B5EF4-FFF2-40B4-BE49-F238E27FC236}">
                <a16:creationId xmlns:a16="http://schemas.microsoft.com/office/drawing/2014/main" id="{6BC5063F-8649-9951-9599-93DDDE9C7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48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t a ceremony&#10;&#10;AI-generated content may be incorrect.">
            <a:extLst>
              <a:ext uri="{FF2B5EF4-FFF2-40B4-BE49-F238E27FC236}">
                <a16:creationId xmlns:a16="http://schemas.microsoft.com/office/drawing/2014/main" id="{B83F1F0A-338B-74A1-1B8E-58AF966A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4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480287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688952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81504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52497" y="3663011"/>
            <a:ext cx="4049853" cy="5399804"/>
          </a:xfrm>
          <a:custGeom>
            <a:avLst/>
            <a:gdLst/>
            <a:ahLst/>
            <a:cxnLst/>
            <a:rect l="l" t="t" r="r" b="b"/>
            <a:pathLst>
              <a:path w="4049853" h="5399804">
                <a:moveTo>
                  <a:pt x="0" y="0"/>
                </a:moveTo>
                <a:lnTo>
                  <a:pt x="4049853" y="0"/>
                </a:lnTo>
                <a:lnTo>
                  <a:pt x="4049853" y="5399805"/>
                </a:lnTo>
                <a:lnTo>
                  <a:pt x="0" y="5399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59600" y="3638978"/>
            <a:ext cx="7231784" cy="5423838"/>
          </a:xfrm>
          <a:custGeom>
            <a:avLst/>
            <a:gdLst/>
            <a:ahLst/>
            <a:cxnLst/>
            <a:rect l="l" t="t" r="r" b="b"/>
            <a:pathLst>
              <a:path w="7231784" h="5423838">
                <a:moveTo>
                  <a:pt x="0" y="0"/>
                </a:moveTo>
                <a:lnTo>
                  <a:pt x="7231784" y="0"/>
                </a:lnTo>
                <a:lnTo>
                  <a:pt x="7231784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548634" y="3638978"/>
            <a:ext cx="4067879" cy="5423838"/>
          </a:xfrm>
          <a:custGeom>
            <a:avLst/>
            <a:gdLst/>
            <a:ahLst/>
            <a:cxnLst/>
            <a:rect l="l" t="t" r="r" b="b"/>
            <a:pathLst>
              <a:path w="4067879" h="5423838">
                <a:moveTo>
                  <a:pt x="0" y="0"/>
                </a:moveTo>
                <a:lnTo>
                  <a:pt x="4067878" y="0"/>
                </a:lnTo>
                <a:lnTo>
                  <a:pt x="4067878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529788" y="3836982"/>
            <a:ext cx="7228423" cy="5421318"/>
          </a:xfrm>
          <a:custGeom>
            <a:avLst/>
            <a:gdLst/>
            <a:ahLst/>
            <a:cxnLst/>
            <a:rect l="l" t="t" r="r" b="b"/>
            <a:pathLst>
              <a:path w="7228423" h="5421318">
                <a:moveTo>
                  <a:pt x="0" y="0"/>
                </a:moveTo>
                <a:lnTo>
                  <a:pt x="7228424" y="0"/>
                </a:lnTo>
                <a:lnTo>
                  <a:pt x="7228424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53562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445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Micah Lunch Making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160794" y="1315680"/>
            <a:ext cx="18969403" cy="204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Find us Online</a:t>
            </a:r>
            <a:r>
              <a:rPr lang="en-US" sz="12599" b="1" spc="-20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7278" y="4101947"/>
            <a:ext cx="8145478" cy="259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Scan the QR code for our website</a:t>
            </a:r>
            <a:r>
              <a:rPr lang="en-US" sz="7499">
                <a:solidFill>
                  <a:srgbClr val="DD859E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442756" y="3879418"/>
            <a:ext cx="3477330" cy="3544460"/>
          </a:xfrm>
          <a:custGeom>
            <a:avLst/>
            <a:gdLst/>
            <a:ahLst/>
            <a:cxnLst/>
            <a:rect l="l" t="t" r="r" b="b"/>
            <a:pathLst>
              <a:path w="3477330" h="3544460">
                <a:moveTo>
                  <a:pt x="0" y="0"/>
                </a:moveTo>
                <a:lnTo>
                  <a:pt x="3477330" y="0"/>
                </a:lnTo>
                <a:lnTo>
                  <a:pt x="3477330" y="3544460"/>
                </a:lnTo>
                <a:lnTo>
                  <a:pt x="0" y="354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266347" y="759453"/>
            <a:ext cx="14017793" cy="379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For All Our Announcements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01803" y="4940963"/>
            <a:ext cx="13605034" cy="214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Go to our website or see the paper insert of the announcements in the bulletin.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50175" y="976698"/>
            <a:ext cx="15519793" cy="8451238"/>
            <a:chOff x="0" y="-19050"/>
            <a:chExt cx="5289728" cy="288049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8118" y="1376026"/>
            <a:ext cx="14619415" cy="149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9"/>
              </a:lnSpc>
            </a:pPr>
            <a:r>
              <a:rPr lang="en-US" sz="9999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Is This Your First Sunday?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9942" y="3039004"/>
            <a:ext cx="4893184" cy="3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9"/>
              </a:lnSpc>
            </a:pPr>
            <a:endParaRPr dirty="0"/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10:30-11:30 am</a:t>
            </a:r>
            <a:endParaRPr lang="en-US" sz="54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11:30 am </a:t>
            </a:r>
            <a:endParaRPr lang="en-US" sz="60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77416" y="4617557"/>
            <a:ext cx="6781006" cy="88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Worship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77416" y="5893042"/>
            <a:ext cx="7888166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Lemonade on the Lawn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58118" y="2882285"/>
            <a:ext cx="14619415" cy="13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Summer Schedule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209458" y="296249"/>
            <a:ext cx="18969403" cy="486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8"/>
              </a:lnSpc>
            </a:pPr>
            <a:r>
              <a:rPr lang="en-US" sz="30035" b="1" spc="2312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LIFT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22467" y="4220335"/>
            <a:ext cx="10563706" cy="376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Living In Faith Together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ok with text and a picture on it&#10;&#10;AI-generated content may be incorrect.">
            <a:extLst>
              <a:ext uri="{FF2B5EF4-FFF2-40B4-BE49-F238E27FC236}">
                <a16:creationId xmlns:a16="http://schemas.microsoft.com/office/drawing/2014/main" id="{5A371B17-80DF-86F3-6C02-5BF794EB2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22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D48B0-AFF3-2D49-6FEB-E50AC7CBF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44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AB1AD-D8FD-40C4-8125-9423386F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57FE33-0389-7641-0DFF-35B27037C256}"/>
              </a:ext>
            </a:extLst>
          </p:cNvPr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B0D33B-B370-5988-B189-C7C9F26D08A2}"/>
              </a:ext>
            </a:extLst>
          </p:cNvPr>
          <p:cNvSpPr/>
          <p:nvPr/>
        </p:nvSpPr>
        <p:spPr>
          <a:xfrm rot="1165889">
            <a:off x="-5722003" y="44833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0C64EC-7F2B-B47A-C9DE-753B521CF60E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BB25D19-4CCC-16BA-3E95-AD39908C9081}"/>
              </a:ext>
            </a:extLst>
          </p:cNvPr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42CDF6-B81C-5670-E0C6-830AF64B9577}"/>
              </a:ext>
            </a:extLst>
          </p:cNvPr>
          <p:cNvSpPr/>
          <p:nvPr/>
        </p:nvSpPr>
        <p:spPr>
          <a:xfrm rot="1165889">
            <a:off x="2844830" y="6114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4021D4-70F5-3597-656B-7DA0D77449FA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5757D4-F6DA-1922-F23F-5EFA9BE6C267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399F9BF-F008-C952-3847-A30902DC9401}"/>
              </a:ext>
            </a:extLst>
          </p:cNvPr>
          <p:cNvSpPr/>
          <p:nvPr/>
        </p:nvSpPr>
        <p:spPr>
          <a:xfrm rot="3210433">
            <a:off x="-9098297" y="-3162081"/>
            <a:ext cx="13051545" cy="5779758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15771DC-D353-C8A5-8A35-A4ED41A44185}"/>
              </a:ext>
            </a:extLst>
          </p:cNvPr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722456F-19C2-A527-3733-CDECE5DB4E21}"/>
              </a:ext>
            </a:extLst>
          </p:cNvPr>
          <p:cNvSpPr/>
          <p:nvPr/>
        </p:nvSpPr>
        <p:spPr>
          <a:xfrm rot="2283246">
            <a:off x="-1455920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4BFEF91-D53A-5D6F-471D-45114D989261}"/>
              </a:ext>
            </a:extLst>
          </p:cNvPr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F9BB35D-097A-90A3-90C0-768E2C4972DE}"/>
              </a:ext>
            </a:extLst>
          </p:cNvPr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17094B-C8BC-0204-6254-61E342A3D437}"/>
              </a:ext>
            </a:extLst>
          </p:cNvPr>
          <p:cNvSpPr/>
          <p:nvPr/>
        </p:nvSpPr>
        <p:spPr>
          <a:xfrm rot="-2311060">
            <a:off x="17942687" y="1287285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EB3CAD1-C4BB-CE6A-CF64-24B5C87A80B7}"/>
              </a:ext>
            </a:extLst>
          </p:cNvPr>
          <p:cNvSpPr/>
          <p:nvPr/>
        </p:nvSpPr>
        <p:spPr>
          <a:xfrm rot="-1242633">
            <a:off x="17299604" y="227510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4A2FF38-3647-A55D-4D5D-6EEB80508316}"/>
              </a:ext>
            </a:extLst>
          </p:cNvPr>
          <p:cNvSpPr/>
          <p:nvPr/>
        </p:nvSpPr>
        <p:spPr>
          <a:xfrm rot="2488762" flipH="1">
            <a:off x="-2776974" y="1138940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D36B93-E5DD-1820-0D80-150AC9F1E051}"/>
              </a:ext>
            </a:extLst>
          </p:cNvPr>
          <p:cNvSpPr/>
          <p:nvPr/>
        </p:nvSpPr>
        <p:spPr>
          <a:xfrm rot="1068740">
            <a:off x="-1550182" y="6166218"/>
            <a:ext cx="4994221" cy="6610763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A7BB0C1-D491-8A9C-97D8-B8E0EDB3F813}"/>
              </a:ext>
            </a:extLst>
          </p:cNvPr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76577AC-A738-3E2F-C5C3-9F7D930A6BA9}"/>
              </a:ext>
            </a:extLst>
          </p:cNvPr>
          <p:cNvSpPr/>
          <p:nvPr/>
        </p:nvSpPr>
        <p:spPr>
          <a:xfrm rot="-1370365" flipH="1">
            <a:off x="14888891" y="6451696"/>
            <a:ext cx="5246064" cy="6746475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54C2BC3-E85D-CE18-2AB6-0439C9A189F7}"/>
              </a:ext>
            </a:extLst>
          </p:cNvPr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C4BDCE5-4BB9-D2E1-2236-B3C69D543C55}"/>
              </a:ext>
            </a:extLst>
          </p:cNvPr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6B99EC7-E903-CFA7-E6C3-35F7428A7B8B}"/>
              </a:ext>
            </a:extLst>
          </p:cNvPr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1ADF816-CE39-7072-E196-C3CD548BCA2B}"/>
              </a:ext>
            </a:extLst>
          </p:cNvPr>
          <p:cNvSpPr txBox="1"/>
          <p:nvPr/>
        </p:nvSpPr>
        <p:spPr>
          <a:xfrm>
            <a:off x="2400395" y="2715729"/>
            <a:ext cx="137496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Hospitality and Fellowship</a:t>
            </a:r>
          </a:p>
        </p:txBody>
      </p:sp>
    </p:spTree>
    <p:extLst>
      <p:ext uri="{BB962C8B-B14F-4D97-AF65-F5344CB8AC3E}">
        <p14:creationId xmlns:p14="http://schemas.microsoft.com/office/powerpoint/2010/main" val="42455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ABF9A-9CE8-30F1-8FF5-CD11F0127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baseball game&#10;&#10;AI-generated content may be incorrect.">
            <a:extLst>
              <a:ext uri="{FF2B5EF4-FFF2-40B4-BE49-F238E27FC236}">
                <a16:creationId xmlns:a16="http://schemas.microsoft.com/office/drawing/2014/main" id="{2F300349-30D2-41FB-EE3E-C63213542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 descr="A poster of a baseball game&#10;&#10;AI-generated content may be incorrect.">
            <a:extLst>
              <a:ext uri="{FF2B5EF4-FFF2-40B4-BE49-F238E27FC236}">
                <a16:creationId xmlns:a16="http://schemas.microsoft.com/office/drawing/2014/main" id="{27A010BB-ADDF-9D2E-A3CB-CB8B63D0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DF02E7-F077-41BC-66E7-250E4B3D1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78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a10bb3-7fc8-4c4e-a6fc-2df9929cbec0" xsi:nil="true"/>
    <lcf76f155ced4ddcb4097134ff3c332f xmlns="7f47543f-8187-4632-bd14-cc51549e6a1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85AAD51A26E41A7A6942643186E42" ma:contentTypeVersion="12" ma:contentTypeDescription="Create a new document." ma:contentTypeScope="" ma:versionID="417933aadde1f1f58cc4fa3dab099385">
  <xsd:schema xmlns:xsd="http://www.w3.org/2001/XMLSchema" xmlns:xs="http://www.w3.org/2001/XMLSchema" xmlns:p="http://schemas.microsoft.com/office/2006/metadata/properties" xmlns:ns2="7f47543f-8187-4632-bd14-cc51549e6a1a" xmlns:ns3="2ea10bb3-7fc8-4c4e-a6fc-2df9929cbec0" targetNamespace="http://schemas.microsoft.com/office/2006/metadata/properties" ma:root="true" ma:fieldsID="b16e081b62e1fd41c1cfcc031aa216d6" ns2:_="" ns3:_="">
    <xsd:import namespace="7f47543f-8187-4632-bd14-cc51549e6a1a"/>
    <xsd:import namespace="2ea10bb3-7fc8-4c4e-a6fc-2df9929cbe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7543f-8187-4632-bd14-cc51549e6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a11e48a-adb9-4930-9ffa-fdbe8f7d6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10bb3-7fc8-4c4e-a6fc-2df9929cbe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299432-fc5f-4c0d-aad9-9140d93b0143}" ma:internalName="TaxCatchAll" ma:showField="CatchAllData" ma:web="2ea10bb3-7fc8-4c4e-a6fc-2df9929cb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D04FD1-6EF8-4E5D-8972-967E15EF6D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FF6DB3-3B67-4367-9D94-A42AA0ED37D1}">
  <ds:schemaRefs>
    <ds:schemaRef ds:uri="http://schemas.microsoft.com/office/2006/metadata/properties"/>
    <ds:schemaRef ds:uri="http://schemas.microsoft.com/office/infopath/2007/PartnerControls"/>
    <ds:schemaRef ds:uri="2ea10bb3-7fc8-4c4e-a6fc-2df9929cbec0"/>
    <ds:schemaRef ds:uri="7f47543f-8187-4632-bd14-cc51549e6a1a"/>
  </ds:schemaRefs>
</ds:datastoreItem>
</file>

<file path=customXml/itemProps3.xml><?xml version="1.0" encoding="utf-8"?>
<ds:datastoreItem xmlns:ds="http://schemas.openxmlformats.org/officeDocument/2006/customXml" ds:itemID="{26ABDA15-0927-40BD-BAE0-6D926251F8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47543f-8187-4632-bd14-cc51549e6a1a"/>
    <ds:schemaRef ds:uri="2ea10bb3-7fc8-4c4e-a6fc-2df9929cbe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198</Words>
  <Application>Microsoft Office PowerPoint</Application>
  <PresentationFormat>Custom</PresentationFormat>
  <Paragraphs>31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Cardo Bold</vt:lpstr>
      <vt:lpstr>Arial</vt:lpstr>
      <vt:lpstr>The Seasons Bold</vt:lpstr>
      <vt:lpstr>Egizio</vt:lpstr>
      <vt:lpstr>Calibri</vt:lpstr>
      <vt:lpstr>Cardo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Slides</dc:title>
  <cp:lastModifiedBy>Deanna Ferares</cp:lastModifiedBy>
  <cp:revision>55</cp:revision>
  <dcterms:created xsi:type="dcterms:W3CDTF">2006-08-16T00:00:00Z</dcterms:created>
  <dcterms:modified xsi:type="dcterms:W3CDTF">2026-07-10T18:26:27Z</dcterms:modified>
  <dc:identifier>DAHFKUoykWU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0x01010029D85AAD51A26E41A7A6942643186E42</vt:lpwstr>
  </property>
  <property fmtid="{D5CDD505-2E9C-101B-9397-08002B2CF9AE}" pid="3" name="MediaServiceImageTags">
    <vt:lpwstr/>
  </property>
</Properties>
</file>